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Lst>
  <p:notesMasterIdLst>
    <p:notesMasterId r:id="rId19"/>
  </p:notesMasterIdLst>
  <p:sldIdLst>
    <p:sldId id="258" r:id="rId2"/>
    <p:sldId id="256" r:id="rId3"/>
    <p:sldId id="273" r:id="rId4"/>
    <p:sldId id="275" r:id="rId5"/>
    <p:sldId id="290" r:id="rId6"/>
    <p:sldId id="276" r:id="rId7"/>
    <p:sldId id="288" r:id="rId8"/>
    <p:sldId id="299" r:id="rId9"/>
    <p:sldId id="300" r:id="rId10"/>
    <p:sldId id="287" r:id="rId11"/>
    <p:sldId id="277" r:id="rId12"/>
    <p:sldId id="284" r:id="rId13"/>
    <p:sldId id="296" r:id="rId14"/>
    <p:sldId id="295" r:id="rId15"/>
    <p:sldId id="274" r:id="rId16"/>
    <p:sldId id="283" r:id="rId17"/>
    <p:sldId id="291" r:id="rId18"/>
  </p:sldIdLst>
  <p:sldSz cx="10688638" cy="75628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202D1C"/>
    <a:srgbClr val="000000"/>
    <a:srgbClr val="F8BD90"/>
    <a:srgbClr val="FFFFFF"/>
    <a:srgbClr val="E2CB9B"/>
    <a:srgbClr val="C67046"/>
    <a:srgbClr val="080D12"/>
    <a:srgbClr val="581923"/>
    <a:srgbClr val="1515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83" d="100"/>
          <a:sy n="83" d="100"/>
        </p:scale>
        <p:origin x="111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461DA0-9A57-4037-A1CC-89BDC20EDCA3}" type="datetimeFigureOut">
              <a:rPr lang="en-US" smtClean="0"/>
              <a:t>7/31/2018</a:t>
            </a:fld>
            <a:endParaRPr lang="en-US"/>
          </a:p>
        </p:txBody>
      </p:sp>
      <p:sp>
        <p:nvSpPr>
          <p:cNvPr id="4" name="Slide Image Placeholder 3"/>
          <p:cNvSpPr>
            <a:spLocks noGrp="1" noRot="1" noChangeAspect="1"/>
          </p:cNvSpPr>
          <p:nvPr>
            <p:ph type="sldImg" idx="2"/>
          </p:nvPr>
        </p:nvSpPr>
        <p:spPr>
          <a:xfrm>
            <a:off x="1249363" y="1143000"/>
            <a:ext cx="43592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E67C98-434A-47EC-BECC-5FDA46CE4897}" type="slidenum">
              <a:rPr lang="en-US" smtClean="0"/>
              <a:t>‹#›</a:t>
            </a:fld>
            <a:endParaRPr lang="en-US"/>
          </a:p>
        </p:txBody>
      </p:sp>
    </p:spTree>
    <p:extLst>
      <p:ext uri="{BB962C8B-B14F-4D97-AF65-F5344CB8AC3E}">
        <p14:creationId xmlns:p14="http://schemas.microsoft.com/office/powerpoint/2010/main" val="1351441911"/>
      </p:ext>
    </p:extLst>
  </p:cSld>
  <p:clrMap bg1="lt1" tx1="dk1" bg2="lt2" tx2="dk2" accent1="accent1" accent2="accent2" accent3="accent3" accent4="accent4" accent5="accent5" accent6="accent6" hlink="hlink" folHlink="folHlink"/>
  <p:notesStyle>
    <a:lvl1pPr marL="0" algn="l" defTabSz="972556" rtl="0" eaLnBrk="1" latinLnBrk="0" hangingPunct="1">
      <a:defRPr sz="1276" kern="1200">
        <a:solidFill>
          <a:schemeClr val="tx1"/>
        </a:solidFill>
        <a:latin typeface="+mn-lt"/>
        <a:ea typeface="+mn-ea"/>
        <a:cs typeface="+mn-cs"/>
      </a:defRPr>
    </a:lvl1pPr>
    <a:lvl2pPr marL="486278" algn="l" defTabSz="972556" rtl="0" eaLnBrk="1" latinLnBrk="0" hangingPunct="1">
      <a:defRPr sz="1276" kern="1200">
        <a:solidFill>
          <a:schemeClr val="tx1"/>
        </a:solidFill>
        <a:latin typeface="+mn-lt"/>
        <a:ea typeface="+mn-ea"/>
        <a:cs typeface="+mn-cs"/>
      </a:defRPr>
    </a:lvl2pPr>
    <a:lvl3pPr marL="972556" algn="l" defTabSz="972556" rtl="0" eaLnBrk="1" latinLnBrk="0" hangingPunct="1">
      <a:defRPr sz="1276" kern="1200">
        <a:solidFill>
          <a:schemeClr val="tx1"/>
        </a:solidFill>
        <a:latin typeface="+mn-lt"/>
        <a:ea typeface="+mn-ea"/>
        <a:cs typeface="+mn-cs"/>
      </a:defRPr>
    </a:lvl3pPr>
    <a:lvl4pPr marL="1458834" algn="l" defTabSz="972556" rtl="0" eaLnBrk="1" latinLnBrk="0" hangingPunct="1">
      <a:defRPr sz="1276" kern="1200">
        <a:solidFill>
          <a:schemeClr val="tx1"/>
        </a:solidFill>
        <a:latin typeface="+mn-lt"/>
        <a:ea typeface="+mn-ea"/>
        <a:cs typeface="+mn-cs"/>
      </a:defRPr>
    </a:lvl4pPr>
    <a:lvl5pPr marL="1945112" algn="l" defTabSz="972556" rtl="0" eaLnBrk="1" latinLnBrk="0" hangingPunct="1">
      <a:defRPr sz="1276" kern="1200">
        <a:solidFill>
          <a:schemeClr val="tx1"/>
        </a:solidFill>
        <a:latin typeface="+mn-lt"/>
        <a:ea typeface="+mn-ea"/>
        <a:cs typeface="+mn-cs"/>
      </a:defRPr>
    </a:lvl5pPr>
    <a:lvl6pPr marL="2431390" algn="l" defTabSz="972556" rtl="0" eaLnBrk="1" latinLnBrk="0" hangingPunct="1">
      <a:defRPr sz="1276" kern="1200">
        <a:solidFill>
          <a:schemeClr val="tx1"/>
        </a:solidFill>
        <a:latin typeface="+mn-lt"/>
        <a:ea typeface="+mn-ea"/>
        <a:cs typeface="+mn-cs"/>
      </a:defRPr>
    </a:lvl6pPr>
    <a:lvl7pPr marL="2917668" algn="l" defTabSz="972556" rtl="0" eaLnBrk="1" latinLnBrk="0" hangingPunct="1">
      <a:defRPr sz="1276" kern="1200">
        <a:solidFill>
          <a:schemeClr val="tx1"/>
        </a:solidFill>
        <a:latin typeface="+mn-lt"/>
        <a:ea typeface="+mn-ea"/>
        <a:cs typeface="+mn-cs"/>
      </a:defRPr>
    </a:lvl7pPr>
    <a:lvl8pPr marL="3403945" algn="l" defTabSz="972556" rtl="0" eaLnBrk="1" latinLnBrk="0" hangingPunct="1">
      <a:defRPr sz="1276" kern="1200">
        <a:solidFill>
          <a:schemeClr val="tx1"/>
        </a:solidFill>
        <a:latin typeface="+mn-lt"/>
        <a:ea typeface="+mn-ea"/>
        <a:cs typeface="+mn-cs"/>
      </a:defRPr>
    </a:lvl8pPr>
    <a:lvl9pPr marL="3890223" algn="l" defTabSz="972556" rtl="0" eaLnBrk="1" latinLnBrk="0" hangingPunct="1">
      <a:defRPr sz="127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48" y="1237717"/>
            <a:ext cx="9085342" cy="2632992"/>
          </a:xfrm>
        </p:spPr>
        <p:txBody>
          <a:bodyPr anchor="b"/>
          <a:lstStyle>
            <a:lvl1pPr algn="ctr">
              <a:defRPr sz="6617"/>
            </a:lvl1pPr>
          </a:lstStyle>
          <a:p>
            <a:r>
              <a:rPr lang="en-US"/>
              <a:t>Click to edit Master title style</a:t>
            </a:r>
            <a:endParaRPr lang="en-US" dirty="0"/>
          </a:p>
        </p:txBody>
      </p:sp>
      <p:sp>
        <p:nvSpPr>
          <p:cNvPr id="3" name="Subtitle 2"/>
          <p:cNvSpPr>
            <a:spLocks noGrp="1"/>
          </p:cNvSpPr>
          <p:nvPr>
            <p:ph type="subTitle" idx="1"/>
          </p:nvPr>
        </p:nvSpPr>
        <p:spPr>
          <a:xfrm>
            <a:off x="1336080" y="3972247"/>
            <a:ext cx="8016479" cy="1825938"/>
          </a:xfrm>
        </p:spPr>
        <p:txBody>
          <a:bodyPr/>
          <a:lstStyle>
            <a:lvl1pPr marL="0" indent="0" algn="ctr">
              <a:buNone/>
              <a:defRPr sz="2647"/>
            </a:lvl1pPr>
            <a:lvl2pPr marL="504200" indent="0" algn="ctr">
              <a:buNone/>
              <a:defRPr sz="2206"/>
            </a:lvl2pPr>
            <a:lvl3pPr marL="1008400" indent="0" algn="ctr">
              <a:buNone/>
              <a:defRPr sz="1985"/>
            </a:lvl3pPr>
            <a:lvl4pPr marL="1512600" indent="0" algn="ctr">
              <a:buNone/>
              <a:defRPr sz="1764"/>
            </a:lvl4pPr>
            <a:lvl5pPr marL="2016801" indent="0" algn="ctr">
              <a:buNone/>
              <a:defRPr sz="1764"/>
            </a:lvl5pPr>
            <a:lvl6pPr marL="2521001" indent="0" algn="ctr">
              <a:buNone/>
              <a:defRPr sz="1764"/>
            </a:lvl6pPr>
            <a:lvl7pPr marL="3025201" indent="0" algn="ctr">
              <a:buNone/>
              <a:defRPr sz="1764"/>
            </a:lvl7pPr>
            <a:lvl8pPr marL="3529401" indent="0" algn="ctr">
              <a:buNone/>
              <a:defRPr sz="1764"/>
            </a:lvl8pPr>
            <a:lvl9pPr marL="4033601" indent="0" algn="ctr">
              <a:buNone/>
              <a:defRPr sz="176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7/31/2018</a:t>
            </a:fld>
            <a:endParaRPr lang="en-US" dirty="0"/>
          </a:p>
        </p:txBody>
      </p:sp>
      <p:sp>
        <p:nvSpPr>
          <p:cNvPr id="5" name="Footer Placeholder 4"/>
          <p:cNvSpPr>
            <a:spLocks noGrp="1"/>
          </p:cNvSpPr>
          <p:nvPr>
            <p:ph type="ftr" sz="quarter" idx="11"/>
          </p:nvPr>
        </p:nvSpPr>
        <p:spPr/>
        <p:txBody>
          <a:bodyPr/>
          <a:lstStyle/>
          <a:p>
            <a:r>
              <a:rPr lang="en-US"/>
              <a:t>YOUR BOOK TITLE </a:t>
            </a:r>
            <a:endParaRPr lang="en-US" dirty="0"/>
          </a:p>
        </p:txBody>
      </p:sp>
      <p:sp>
        <p:nvSpPr>
          <p:cNvPr id="6" name="Slide Number Placeholder 5"/>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1107060989"/>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7/31/2018</a:t>
            </a:fld>
            <a:endParaRPr lang="en-US" dirty="0"/>
          </a:p>
        </p:txBody>
      </p:sp>
      <p:sp>
        <p:nvSpPr>
          <p:cNvPr id="5" name="Footer Placeholder 4"/>
          <p:cNvSpPr>
            <a:spLocks noGrp="1"/>
          </p:cNvSpPr>
          <p:nvPr>
            <p:ph type="ftr" sz="quarter" idx="11"/>
          </p:nvPr>
        </p:nvSpPr>
        <p:spPr/>
        <p:txBody>
          <a:bodyPr/>
          <a:lstStyle/>
          <a:p>
            <a:r>
              <a:rPr lang="en-US"/>
              <a:t>YOUR BOOK TITLE </a:t>
            </a:r>
            <a:endParaRPr lang="en-US" dirty="0"/>
          </a:p>
        </p:txBody>
      </p:sp>
      <p:sp>
        <p:nvSpPr>
          <p:cNvPr id="6" name="Slide Number Placeholder 5"/>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780459404"/>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49057" y="402652"/>
            <a:ext cx="2304738" cy="64091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34844" y="402652"/>
            <a:ext cx="6780605" cy="640916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7/31/2018</a:t>
            </a:fld>
            <a:endParaRPr lang="en-US" dirty="0"/>
          </a:p>
        </p:txBody>
      </p:sp>
      <p:sp>
        <p:nvSpPr>
          <p:cNvPr id="5" name="Footer Placeholder 4"/>
          <p:cNvSpPr>
            <a:spLocks noGrp="1"/>
          </p:cNvSpPr>
          <p:nvPr>
            <p:ph type="ftr" sz="quarter" idx="11"/>
          </p:nvPr>
        </p:nvSpPr>
        <p:spPr/>
        <p:txBody>
          <a:bodyPr/>
          <a:lstStyle/>
          <a:p>
            <a:r>
              <a:rPr lang="en-US"/>
              <a:t>YOUR BOOK TITLE </a:t>
            </a:r>
            <a:endParaRPr lang="en-US" dirty="0"/>
          </a:p>
        </p:txBody>
      </p:sp>
      <p:sp>
        <p:nvSpPr>
          <p:cNvPr id="6" name="Slide Number Placeholder 5"/>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465003863"/>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48" y="1237718"/>
            <a:ext cx="9085342" cy="2632993"/>
          </a:xfrm>
        </p:spPr>
        <p:txBody>
          <a:bodyPr anchor="b"/>
          <a:lstStyle>
            <a:lvl1pPr algn="ctr">
              <a:defRPr sz="6422"/>
            </a:lvl1pPr>
          </a:lstStyle>
          <a:p>
            <a:r>
              <a:rPr lang="en-US"/>
              <a:t>Click to edit Master title style</a:t>
            </a:r>
            <a:endParaRPr lang="en-US" dirty="0"/>
          </a:p>
        </p:txBody>
      </p:sp>
      <p:sp>
        <p:nvSpPr>
          <p:cNvPr id="3" name="Subtitle 2"/>
          <p:cNvSpPr>
            <a:spLocks noGrp="1"/>
          </p:cNvSpPr>
          <p:nvPr>
            <p:ph type="subTitle" idx="1"/>
          </p:nvPr>
        </p:nvSpPr>
        <p:spPr>
          <a:xfrm>
            <a:off x="1336081" y="3972249"/>
            <a:ext cx="8016479" cy="1825937"/>
          </a:xfrm>
        </p:spPr>
        <p:txBody>
          <a:bodyPr/>
          <a:lstStyle>
            <a:lvl1pPr marL="0" indent="0" algn="ctr">
              <a:buNone/>
              <a:defRPr sz="2569"/>
            </a:lvl1pPr>
            <a:lvl2pPr marL="489341" indent="0" algn="ctr">
              <a:buNone/>
              <a:defRPr sz="2141"/>
            </a:lvl2pPr>
            <a:lvl3pPr marL="978683" indent="0" algn="ctr">
              <a:buNone/>
              <a:defRPr sz="1927"/>
            </a:lvl3pPr>
            <a:lvl4pPr marL="1468024" indent="0" algn="ctr">
              <a:buNone/>
              <a:defRPr sz="1712"/>
            </a:lvl4pPr>
            <a:lvl5pPr marL="1957366" indent="0" algn="ctr">
              <a:buNone/>
              <a:defRPr sz="1712"/>
            </a:lvl5pPr>
            <a:lvl6pPr marL="2446707" indent="0" algn="ctr">
              <a:buNone/>
              <a:defRPr sz="1712"/>
            </a:lvl6pPr>
            <a:lvl7pPr marL="2936050" indent="0" algn="ctr">
              <a:buNone/>
              <a:defRPr sz="1712"/>
            </a:lvl7pPr>
            <a:lvl8pPr marL="3425391" indent="0" algn="ctr">
              <a:buNone/>
              <a:defRPr sz="1712"/>
            </a:lvl8pPr>
            <a:lvl9pPr marL="3914732" indent="0" algn="ctr">
              <a:buNone/>
              <a:defRPr sz="1712"/>
            </a:lvl9pPr>
          </a:lstStyle>
          <a:p>
            <a:r>
              <a:rPr lang="en-US"/>
              <a:t>Click to edit Master subtitle style</a:t>
            </a:r>
            <a:endParaRPr lang="en-US" dirty="0"/>
          </a:p>
        </p:txBody>
      </p:sp>
      <p:sp>
        <p:nvSpPr>
          <p:cNvPr id="6" name="Footer Placeholder 5">
            <a:extLst>
              <a:ext uri="{FF2B5EF4-FFF2-40B4-BE49-F238E27FC236}">
                <a16:creationId xmlns:a16="http://schemas.microsoft.com/office/drawing/2014/main" id="{FE8B8B28-2F8C-4A54-8BEA-6338AAD9E20D}"/>
              </a:ext>
            </a:extLst>
          </p:cNvPr>
          <p:cNvSpPr>
            <a:spLocks noGrp="1"/>
          </p:cNvSpPr>
          <p:nvPr>
            <p:ph type="ftr" sz="quarter" idx="3"/>
          </p:nvPr>
        </p:nvSpPr>
        <p:spPr>
          <a:xfrm>
            <a:off x="1048408" y="6882964"/>
            <a:ext cx="8118761" cy="402651"/>
          </a:xfrm>
          <a:prstGeom prst="rect">
            <a:avLst/>
          </a:prstGeom>
        </p:spPr>
        <p:txBody>
          <a:bodyPr anchor="ctr"/>
          <a:lstStyle>
            <a:lvl1pPr algn="ctr">
              <a:defRPr lang="en-US" sz="681" b="1" kern="1200" spc="195" baseline="0" dirty="0">
                <a:solidFill>
                  <a:schemeClr val="tx1"/>
                </a:solidFill>
                <a:latin typeface="+mn-lt"/>
                <a:ea typeface="+mn-ea"/>
                <a:cs typeface="+mn-cs"/>
              </a:defRPr>
            </a:lvl1pPr>
          </a:lstStyle>
          <a:p>
            <a:r>
              <a:rPr lang="en-US"/>
              <a:t>YOUR BOOK TITLE </a:t>
            </a:r>
            <a:endParaRPr lang="en-US" dirty="0"/>
          </a:p>
        </p:txBody>
      </p:sp>
      <p:sp>
        <p:nvSpPr>
          <p:cNvPr id="7" name="Slide Number Placeholder 6">
            <a:extLst>
              <a:ext uri="{FF2B5EF4-FFF2-40B4-BE49-F238E27FC236}">
                <a16:creationId xmlns:a16="http://schemas.microsoft.com/office/drawing/2014/main" id="{6B925A56-E155-466E-9101-8F360ACF71C5}"/>
              </a:ext>
            </a:extLst>
          </p:cNvPr>
          <p:cNvSpPr>
            <a:spLocks noGrp="1"/>
          </p:cNvSpPr>
          <p:nvPr>
            <p:ph type="sldNum" sz="quarter" idx="4"/>
          </p:nvPr>
        </p:nvSpPr>
        <p:spPr>
          <a:xfrm>
            <a:off x="9167170" y="6882964"/>
            <a:ext cx="786625" cy="402651"/>
          </a:xfrm>
          <a:prstGeom prst="rect">
            <a:avLst/>
          </a:prstGeom>
        </p:spPr>
        <p:txBody>
          <a:bodyPr anchor="ctr"/>
          <a:lstStyle>
            <a:lvl1pPr algn="r">
              <a:defRPr lang="en-US" sz="681" b="1" kern="1200" spc="195" baseline="0" smtClean="0">
                <a:solidFill>
                  <a:schemeClr val="tx1"/>
                </a:solidFill>
                <a:latin typeface="+mn-lt"/>
                <a:ea typeface="+mn-ea"/>
                <a:cs typeface="+mn-cs"/>
              </a:defRPr>
            </a:lvl1pPr>
          </a:lstStyle>
          <a:p>
            <a:fld id="{9059818F-7B9E-40BE-91A4-EFEC5B5A8B2E}" type="slidenum">
              <a:rPr lang="en-US" smtClean="0"/>
              <a:pPr/>
              <a:t>‹#›</a:t>
            </a:fld>
            <a:endParaRPr lang="en-US" dirty="0"/>
          </a:p>
        </p:txBody>
      </p:sp>
      <p:sp>
        <p:nvSpPr>
          <p:cNvPr id="9" name="Picture Placeholder 8">
            <a:extLst>
              <a:ext uri="{FF2B5EF4-FFF2-40B4-BE49-F238E27FC236}">
                <a16:creationId xmlns:a16="http://schemas.microsoft.com/office/drawing/2014/main" id="{A1D4BEE3-662F-482C-B8EF-A7314538B86C}"/>
              </a:ext>
            </a:extLst>
          </p:cNvPr>
          <p:cNvSpPr>
            <a:spLocks noGrp="1"/>
          </p:cNvSpPr>
          <p:nvPr>
            <p:ph type="pic" sz="quarter" idx="10"/>
          </p:nvPr>
        </p:nvSpPr>
        <p:spPr>
          <a:xfrm>
            <a:off x="99532" y="114308"/>
            <a:ext cx="3525766" cy="2931840"/>
          </a:xfrm>
        </p:spPr>
        <p:txBody>
          <a:bodyPr/>
          <a:lstStyle/>
          <a:p>
            <a:endParaRPr lang="en-US"/>
          </a:p>
        </p:txBody>
      </p:sp>
    </p:spTree>
    <p:extLst>
      <p:ext uri="{BB962C8B-B14F-4D97-AF65-F5344CB8AC3E}">
        <p14:creationId xmlns:p14="http://schemas.microsoft.com/office/powerpoint/2010/main" val="1841097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Footer Placeholder 5">
            <a:extLst>
              <a:ext uri="{FF2B5EF4-FFF2-40B4-BE49-F238E27FC236}">
                <a16:creationId xmlns:a16="http://schemas.microsoft.com/office/drawing/2014/main" id="{15765A0F-5EC8-405F-8EEA-EE51C6806FEB}"/>
              </a:ext>
            </a:extLst>
          </p:cNvPr>
          <p:cNvSpPr>
            <a:spLocks noGrp="1"/>
          </p:cNvSpPr>
          <p:nvPr>
            <p:ph type="ftr" sz="quarter" idx="3"/>
          </p:nvPr>
        </p:nvSpPr>
        <p:spPr>
          <a:xfrm>
            <a:off x="1048408" y="7007239"/>
            <a:ext cx="8118761" cy="402651"/>
          </a:xfrm>
          <a:prstGeom prst="rect">
            <a:avLst/>
          </a:prstGeom>
        </p:spPr>
        <p:txBody>
          <a:bodyPr anchor="ctr"/>
          <a:lstStyle>
            <a:lvl1pPr algn="ctr">
              <a:defRPr lang="en-US" sz="681" b="1" kern="1200" spc="195" baseline="0" dirty="0">
                <a:solidFill>
                  <a:schemeClr val="tx1"/>
                </a:solidFill>
                <a:latin typeface="+mn-lt"/>
                <a:ea typeface="+mn-ea"/>
                <a:cs typeface="+mn-cs"/>
              </a:defRPr>
            </a:lvl1pPr>
          </a:lstStyle>
          <a:p>
            <a:r>
              <a:rPr lang="en-US"/>
              <a:t>YOUR BOOK TITLE </a:t>
            </a:r>
            <a:endParaRPr lang="en-US" dirty="0"/>
          </a:p>
        </p:txBody>
      </p:sp>
      <p:sp>
        <p:nvSpPr>
          <p:cNvPr id="6" name="Slide Number Placeholder 6">
            <a:extLst>
              <a:ext uri="{FF2B5EF4-FFF2-40B4-BE49-F238E27FC236}">
                <a16:creationId xmlns:a16="http://schemas.microsoft.com/office/drawing/2014/main" id="{FBCA1535-9CF2-4718-9C79-129940745D10}"/>
              </a:ext>
            </a:extLst>
          </p:cNvPr>
          <p:cNvSpPr>
            <a:spLocks noGrp="1"/>
          </p:cNvSpPr>
          <p:nvPr>
            <p:ph type="sldNum" sz="quarter" idx="4"/>
          </p:nvPr>
        </p:nvSpPr>
        <p:spPr>
          <a:xfrm>
            <a:off x="9167170" y="7007239"/>
            <a:ext cx="786625" cy="402651"/>
          </a:xfrm>
          <a:prstGeom prst="rect">
            <a:avLst/>
          </a:prstGeom>
        </p:spPr>
        <p:txBody>
          <a:bodyPr anchor="ctr"/>
          <a:lstStyle>
            <a:lvl1pPr algn="r">
              <a:defRPr lang="en-US" sz="681" b="1" kern="1200" spc="195" baseline="0" smtClean="0">
                <a:solidFill>
                  <a:schemeClr val="tx1"/>
                </a:solidFill>
                <a:latin typeface="+mn-lt"/>
                <a:ea typeface="+mn-ea"/>
                <a:cs typeface="+mn-cs"/>
              </a:defRPr>
            </a:lvl1pPr>
          </a:lstStyle>
          <a:p>
            <a:fld id="{9059818F-7B9E-40BE-91A4-EFEC5B5A8B2E}" type="slidenum">
              <a:rPr lang="en-US" smtClean="0"/>
              <a:pPr/>
              <a:t>‹#›</a:t>
            </a:fld>
            <a:endParaRPr lang="en-US" dirty="0"/>
          </a:p>
        </p:txBody>
      </p:sp>
      <p:sp>
        <p:nvSpPr>
          <p:cNvPr id="3" name="Picture Placeholder 2">
            <a:extLst>
              <a:ext uri="{FF2B5EF4-FFF2-40B4-BE49-F238E27FC236}">
                <a16:creationId xmlns:a16="http://schemas.microsoft.com/office/drawing/2014/main" id="{1F5EB31E-457D-43ED-B7A4-5AE8CA89CF4F}"/>
              </a:ext>
            </a:extLst>
          </p:cNvPr>
          <p:cNvSpPr>
            <a:spLocks noGrp="1"/>
          </p:cNvSpPr>
          <p:nvPr>
            <p:ph type="pic" sz="quarter" idx="10"/>
          </p:nvPr>
        </p:nvSpPr>
        <p:spPr>
          <a:xfrm>
            <a:off x="6304206" y="296584"/>
            <a:ext cx="3301399" cy="4631010"/>
          </a:xfrm>
        </p:spPr>
        <p:txBody>
          <a:bodyPr/>
          <a:lstStyle/>
          <a:p>
            <a:endParaRPr lang="en-US"/>
          </a:p>
        </p:txBody>
      </p:sp>
      <p:sp>
        <p:nvSpPr>
          <p:cNvPr id="7" name="Picture Placeholder 6">
            <a:extLst>
              <a:ext uri="{FF2B5EF4-FFF2-40B4-BE49-F238E27FC236}">
                <a16:creationId xmlns:a16="http://schemas.microsoft.com/office/drawing/2014/main" id="{52585B78-51D2-439F-A3F7-3C422A041BDA}"/>
              </a:ext>
            </a:extLst>
          </p:cNvPr>
          <p:cNvSpPr>
            <a:spLocks noGrp="1"/>
          </p:cNvSpPr>
          <p:nvPr>
            <p:ph type="pic" sz="quarter" idx="11"/>
          </p:nvPr>
        </p:nvSpPr>
        <p:spPr>
          <a:xfrm>
            <a:off x="3139452" y="2908670"/>
            <a:ext cx="2491653" cy="1927785"/>
          </a:xfrm>
        </p:spPr>
        <p:txBody>
          <a:bodyPr/>
          <a:lstStyle/>
          <a:p>
            <a:endParaRPr lang="en-US"/>
          </a:p>
        </p:txBody>
      </p:sp>
    </p:spTree>
    <p:extLst>
      <p:ext uri="{BB962C8B-B14F-4D97-AF65-F5344CB8AC3E}">
        <p14:creationId xmlns:p14="http://schemas.microsoft.com/office/powerpoint/2010/main" val="3407060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7/31/2018</a:t>
            </a:fld>
            <a:endParaRPr lang="en-US" dirty="0"/>
          </a:p>
        </p:txBody>
      </p:sp>
      <p:sp>
        <p:nvSpPr>
          <p:cNvPr id="5" name="Footer Placeholder 4"/>
          <p:cNvSpPr>
            <a:spLocks noGrp="1"/>
          </p:cNvSpPr>
          <p:nvPr>
            <p:ph type="ftr" sz="quarter" idx="11"/>
          </p:nvPr>
        </p:nvSpPr>
        <p:spPr/>
        <p:txBody>
          <a:bodyPr/>
          <a:lstStyle/>
          <a:p>
            <a:r>
              <a:rPr lang="en-US"/>
              <a:t>YOUR BOOK TITLE </a:t>
            </a:r>
            <a:endParaRPr lang="en-US" dirty="0"/>
          </a:p>
        </p:txBody>
      </p:sp>
      <p:sp>
        <p:nvSpPr>
          <p:cNvPr id="6" name="Slide Number Placeholder 5"/>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3181239919"/>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278" y="1885463"/>
            <a:ext cx="9218950" cy="3145935"/>
          </a:xfrm>
        </p:spPr>
        <p:txBody>
          <a:bodyPr anchor="b"/>
          <a:lstStyle>
            <a:lvl1pPr>
              <a:defRPr sz="6617"/>
            </a:lvl1pPr>
          </a:lstStyle>
          <a:p>
            <a:r>
              <a:rPr lang="en-US"/>
              <a:t>Click to edit Master title style</a:t>
            </a:r>
            <a:endParaRPr lang="en-US" dirty="0"/>
          </a:p>
        </p:txBody>
      </p:sp>
      <p:sp>
        <p:nvSpPr>
          <p:cNvPr id="3" name="Text Placeholder 2"/>
          <p:cNvSpPr>
            <a:spLocks noGrp="1"/>
          </p:cNvSpPr>
          <p:nvPr>
            <p:ph type="body" idx="1"/>
          </p:nvPr>
        </p:nvSpPr>
        <p:spPr>
          <a:xfrm>
            <a:off x="729278" y="5061159"/>
            <a:ext cx="9218950" cy="1654373"/>
          </a:xfrm>
        </p:spPr>
        <p:txBody>
          <a:bodyPr/>
          <a:lstStyle>
            <a:lvl1pPr marL="0" indent="0">
              <a:buNone/>
              <a:defRPr sz="2647">
                <a:solidFill>
                  <a:schemeClr val="tx1"/>
                </a:solidFill>
              </a:defRPr>
            </a:lvl1pPr>
            <a:lvl2pPr marL="504200" indent="0">
              <a:buNone/>
              <a:defRPr sz="2206">
                <a:solidFill>
                  <a:schemeClr val="tx1">
                    <a:tint val="75000"/>
                  </a:schemeClr>
                </a:solidFill>
              </a:defRPr>
            </a:lvl2pPr>
            <a:lvl3pPr marL="1008400" indent="0">
              <a:buNone/>
              <a:defRPr sz="1985">
                <a:solidFill>
                  <a:schemeClr val="tx1">
                    <a:tint val="75000"/>
                  </a:schemeClr>
                </a:solidFill>
              </a:defRPr>
            </a:lvl3pPr>
            <a:lvl4pPr marL="1512600" indent="0">
              <a:buNone/>
              <a:defRPr sz="1764">
                <a:solidFill>
                  <a:schemeClr val="tx1">
                    <a:tint val="75000"/>
                  </a:schemeClr>
                </a:solidFill>
              </a:defRPr>
            </a:lvl4pPr>
            <a:lvl5pPr marL="2016801" indent="0">
              <a:buNone/>
              <a:defRPr sz="1764">
                <a:solidFill>
                  <a:schemeClr val="tx1">
                    <a:tint val="75000"/>
                  </a:schemeClr>
                </a:solidFill>
              </a:defRPr>
            </a:lvl5pPr>
            <a:lvl6pPr marL="2521001" indent="0">
              <a:buNone/>
              <a:defRPr sz="1764">
                <a:solidFill>
                  <a:schemeClr val="tx1">
                    <a:tint val="75000"/>
                  </a:schemeClr>
                </a:solidFill>
              </a:defRPr>
            </a:lvl6pPr>
            <a:lvl7pPr marL="3025201" indent="0">
              <a:buNone/>
              <a:defRPr sz="1764">
                <a:solidFill>
                  <a:schemeClr val="tx1">
                    <a:tint val="75000"/>
                  </a:schemeClr>
                </a:solidFill>
              </a:defRPr>
            </a:lvl7pPr>
            <a:lvl8pPr marL="3529401" indent="0">
              <a:buNone/>
              <a:defRPr sz="1764">
                <a:solidFill>
                  <a:schemeClr val="tx1">
                    <a:tint val="75000"/>
                  </a:schemeClr>
                </a:solidFill>
              </a:defRPr>
            </a:lvl8pPr>
            <a:lvl9pPr marL="4033601" indent="0">
              <a:buNone/>
              <a:defRPr sz="1764">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7/31/2018</a:t>
            </a:fld>
            <a:endParaRPr lang="en-US" dirty="0"/>
          </a:p>
        </p:txBody>
      </p:sp>
      <p:sp>
        <p:nvSpPr>
          <p:cNvPr id="5" name="Footer Placeholder 4"/>
          <p:cNvSpPr>
            <a:spLocks noGrp="1"/>
          </p:cNvSpPr>
          <p:nvPr>
            <p:ph type="ftr" sz="quarter" idx="11"/>
          </p:nvPr>
        </p:nvSpPr>
        <p:spPr/>
        <p:txBody>
          <a:bodyPr/>
          <a:lstStyle/>
          <a:p>
            <a:r>
              <a:rPr lang="en-US"/>
              <a:t>YOUR BOOK TITLE </a:t>
            </a:r>
            <a:endParaRPr lang="en-US" dirty="0"/>
          </a:p>
        </p:txBody>
      </p:sp>
      <p:sp>
        <p:nvSpPr>
          <p:cNvPr id="6" name="Slide Number Placeholder 5"/>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4047173443"/>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34844" y="2013259"/>
            <a:ext cx="4542671" cy="4798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411123" y="2013259"/>
            <a:ext cx="4542671" cy="4798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7/31/2018</a:t>
            </a:fld>
            <a:endParaRPr lang="en-US" dirty="0"/>
          </a:p>
        </p:txBody>
      </p:sp>
      <p:sp>
        <p:nvSpPr>
          <p:cNvPr id="6" name="Footer Placeholder 5"/>
          <p:cNvSpPr>
            <a:spLocks noGrp="1"/>
          </p:cNvSpPr>
          <p:nvPr>
            <p:ph type="ftr" sz="quarter" idx="11"/>
          </p:nvPr>
        </p:nvSpPr>
        <p:spPr/>
        <p:txBody>
          <a:bodyPr/>
          <a:lstStyle/>
          <a:p>
            <a:r>
              <a:rPr lang="en-US"/>
              <a:t>YOUR BOOK TITLE </a:t>
            </a:r>
            <a:endParaRPr lang="en-US" dirty="0"/>
          </a:p>
        </p:txBody>
      </p:sp>
      <p:sp>
        <p:nvSpPr>
          <p:cNvPr id="7" name="Slide Number Placeholder 6"/>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2905231623"/>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236" y="402654"/>
            <a:ext cx="9218950" cy="1461801"/>
          </a:xfrm>
        </p:spPr>
        <p:txBody>
          <a:bodyPr/>
          <a:lstStyle/>
          <a:p>
            <a:r>
              <a:rPr lang="en-US"/>
              <a:t>Click to edit Master title style</a:t>
            </a:r>
            <a:endParaRPr lang="en-US" dirty="0"/>
          </a:p>
        </p:txBody>
      </p:sp>
      <p:sp>
        <p:nvSpPr>
          <p:cNvPr id="3" name="Text Placeholder 2"/>
          <p:cNvSpPr>
            <a:spLocks noGrp="1"/>
          </p:cNvSpPr>
          <p:nvPr>
            <p:ph type="body" idx="1"/>
          </p:nvPr>
        </p:nvSpPr>
        <p:spPr>
          <a:xfrm>
            <a:off x="736237" y="1853949"/>
            <a:ext cx="4521794" cy="908592"/>
          </a:xfrm>
        </p:spPr>
        <p:txBody>
          <a:bodyPr anchor="b"/>
          <a:lstStyle>
            <a:lvl1pPr marL="0" indent="0">
              <a:buNone/>
              <a:defRPr sz="2647" b="1"/>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en-US"/>
              <a:t>Edit Master text styles</a:t>
            </a:r>
          </a:p>
        </p:txBody>
      </p:sp>
      <p:sp>
        <p:nvSpPr>
          <p:cNvPr id="4" name="Content Placeholder 3"/>
          <p:cNvSpPr>
            <a:spLocks noGrp="1"/>
          </p:cNvSpPr>
          <p:nvPr>
            <p:ph sz="half" idx="2"/>
          </p:nvPr>
        </p:nvSpPr>
        <p:spPr>
          <a:xfrm>
            <a:off x="736237" y="2762541"/>
            <a:ext cx="4521794" cy="4063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11124" y="1853949"/>
            <a:ext cx="4544063" cy="908592"/>
          </a:xfrm>
        </p:spPr>
        <p:txBody>
          <a:bodyPr anchor="b"/>
          <a:lstStyle>
            <a:lvl1pPr marL="0" indent="0">
              <a:buNone/>
              <a:defRPr sz="2647" b="1"/>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en-US"/>
              <a:t>Edit Master text styles</a:t>
            </a:r>
          </a:p>
        </p:txBody>
      </p:sp>
      <p:sp>
        <p:nvSpPr>
          <p:cNvPr id="6" name="Content Placeholder 5"/>
          <p:cNvSpPr>
            <a:spLocks noGrp="1"/>
          </p:cNvSpPr>
          <p:nvPr>
            <p:ph sz="quarter" idx="4"/>
          </p:nvPr>
        </p:nvSpPr>
        <p:spPr>
          <a:xfrm>
            <a:off x="5411124" y="2762541"/>
            <a:ext cx="4544063" cy="4063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7/31/2018</a:t>
            </a:fld>
            <a:endParaRPr lang="en-US" dirty="0"/>
          </a:p>
        </p:txBody>
      </p:sp>
      <p:sp>
        <p:nvSpPr>
          <p:cNvPr id="8" name="Footer Placeholder 7"/>
          <p:cNvSpPr>
            <a:spLocks noGrp="1"/>
          </p:cNvSpPr>
          <p:nvPr>
            <p:ph type="ftr" sz="quarter" idx="11"/>
          </p:nvPr>
        </p:nvSpPr>
        <p:spPr/>
        <p:txBody>
          <a:bodyPr/>
          <a:lstStyle/>
          <a:p>
            <a:r>
              <a:rPr lang="en-US"/>
              <a:t>YOUR BOOK TITLE </a:t>
            </a:r>
            <a:endParaRPr lang="en-US" dirty="0"/>
          </a:p>
        </p:txBody>
      </p:sp>
      <p:sp>
        <p:nvSpPr>
          <p:cNvPr id="9" name="Slide Number Placeholder 8"/>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3006940818"/>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7/31/2018</a:t>
            </a:fld>
            <a:endParaRPr lang="en-US" dirty="0"/>
          </a:p>
        </p:txBody>
      </p:sp>
      <p:sp>
        <p:nvSpPr>
          <p:cNvPr id="4" name="Footer Placeholder 3"/>
          <p:cNvSpPr>
            <a:spLocks noGrp="1"/>
          </p:cNvSpPr>
          <p:nvPr>
            <p:ph type="ftr" sz="quarter" idx="11"/>
          </p:nvPr>
        </p:nvSpPr>
        <p:spPr/>
        <p:txBody>
          <a:bodyPr/>
          <a:lstStyle/>
          <a:p>
            <a:r>
              <a:rPr lang="en-US"/>
              <a:t>YOUR BOOK TITLE </a:t>
            </a:r>
            <a:endParaRPr lang="en-US" dirty="0"/>
          </a:p>
        </p:txBody>
      </p:sp>
      <p:sp>
        <p:nvSpPr>
          <p:cNvPr id="5" name="Slide Number Placeholder 4"/>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2367108451"/>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7/31/2018</a:t>
            </a:fld>
            <a:endParaRPr lang="en-US" dirty="0"/>
          </a:p>
        </p:txBody>
      </p:sp>
      <p:sp>
        <p:nvSpPr>
          <p:cNvPr id="3" name="Footer Placeholder 2"/>
          <p:cNvSpPr>
            <a:spLocks noGrp="1"/>
          </p:cNvSpPr>
          <p:nvPr>
            <p:ph type="ftr" sz="quarter" idx="11"/>
          </p:nvPr>
        </p:nvSpPr>
        <p:spPr/>
        <p:txBody>
          <a:bodyPr/>
          <a:lstStyle/>
          <a:p>
            <a:r>
              <a:rPr lang="en-US"/>
              <a:t>YOUR BOOK TITLE </a:t>
            </a:r>
            <a:endParaRPr lang="en-US" dirty="0"/>
          </a:p>
        </p:txBody>
      </p:sp>
      <p:sp>
        <p:nvSpPr>
          <p:cNvPr id="4" name="Slide Number Placeholder 3"/>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143935814"/>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236" y="504190"/>
            <a:ext cx="3447364" cy="1764665"/>
          </a:xfrm>
        </p:spPr>
        <p:txBody>
          <a:bodyPr anchor="b"/>
          <a:lstStyle>
            <a:lvl1pPr>
              <a:defRPr sz="3529"/>
            </a:lvl1pPr>
          </a:lstStyle>
          <a:p>
            <a:r>
              <a:rPr lang="en-US"/>
              <a:t>Click to edit Master title style</a:t>
            </a:r>
            <a:endParaRPr lang="en-US" dirty="0"/>
          </a:p>
        </p:txBody>
      </p:sp>
      <p:sp>
        <p:nvSpPr>
          <p:cNvPr id="3" name="Content Placeholder 2"/>
          <p:cNvSpPr>
            <a:spLocks noGrp="1"/>
          </p:cNvSpPr>
          <p:nvPr>
            <p:ph idx="1"/>
          </p:nvPr>
        </p:nvSpPr>
        <p:spPr>
          <a:xfrm>
            <a:off x="4544063" y="1088912"/>
            <a:ext cx="5411123" cy="5374525"/>
          </a:xfrm>
        </p:spPr>
        <p:txBody>
          <a:bodyPr/>
          <a:lstStyle>
            <a:lvl1pPr>
              <a:defRPr sz="3529"/>
            </a:lvl1pPr>
            <a:lvl2pPr>
              <a:defRPr sz="3088"/>
            </a:lvl2pPr>
            <a:lvl3pPr>
              <a:defRPr sz="2647"/>
            </a:lvl3pPr>
            <a:lvl4pPr>
              <a:defRPr sz="2206"/>
            </a:lvl4pPr>
            <a:lvl5pPr>
              <a:defRPr sz="2206"/>
            </a:lvl5pPr>
            <a:lvl6pPr>
              <a:defRPr sz="2206"/>
            </a:lvl6pPr>
            <a:lvl7pPr>
              <a:defRPr sz="2206"/>
            </a:lvl7pPr>
            <a:lvl8pPr>
              <a:defRPr sz="2206"/>
            </a:lvl8pPr>
            <a:lvl9pPr>
              <a:defRPr sz="220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36236" y="2268855"/>
            <a:ext cx="3447364" cy="4203335"/>
          </a:xfrm>
        </p:spPr>
        <p:txBody>
          <a:bodyPr/>
          <a:lstStyle>
            <a:lvl1pPr marL="0" indent="0">
              <a:buNone/>
              <a:defRPr sz="1764"/>
            </a:lvl1pPr>
            <a:lvl2pPr marL="504200" indent="0">
              <a:buNone/>
              <a:defRPr sz="1544"/>
            </a:lvl2pPr>
            <a:lvl3pPr marL="1008400" indent="0">
              <a:buNone/>
              <a:defRPr sz="1323"/>
            </a:lvl3pPr>
            <a:lvl4pPr marL="1512600" indent="0">
              <a:buNone/>
              <a:defRPr sz="1103"/>
            </a:lvl4pPr>
            <a:lvl5pPr marL="2016801" indent="0">
              <a:buNone/>
              <a:defRPr sz="1103"/>
            </a:lvl5pPr>
            <a:lvl6pPr marL="2521001" indent="0">
              <a:buNone/>
              <a:defRPr sz="1103"/>
            </a:lvl6pPr>
            <a:lvl7pPr marL="3025201" indent="0">
              <a:buNone/>
              <a:defRPr sz="1103"/>
            </a:lvl7pPr>
            <a:lvl8pPr marL="3529401" indent="0">
              <a:buNone/>
              <a:defRPr sz="1103"/>
            </a:lvl8pPr>
            <a:lvl9pPr marL="4033601" indent="0">
              <a:buNone/>
              <a:defRPr sz="1103"/>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7/31/2018</a:t>
            </a:fld>
            <a:endParaRPr lang="en-US" dirty="0"/>
          </a:p>
        </p:txBody>
      </p:sp>
      <p:sp>
        <p:nvSpPr>
          <p:cNvPr id="6" name="Footer Placeholder 5"/>
          <p:cNvSpPr>
            <a:spLocks noGrp="1"/>
          </p:cNvSpPr>
          <p:nvPr>
            <p:ph type="ftr" sz="quarter" idx="11"/>
          </p:nvPr>
        </p:nvSpPr>
        <p:spPr/>
        <p:txBody>
          <a:bodyPr/>
          <a:lstStyle/>
          <a:p>
            <a:r>
              <a:rPr lang="en-US"/>
              <a:t>YOUR BOOK TITLE </a:t>
            </a:r>
            <a:endParaRPr lang="en-US" dirty="0"/>
          </a:p>
        </p:txBody>
      </p:sp>
      <p:sp>
        <p:nvSpPr>
          <p:cNvPr id="7" name="Slide Number Placeholder 6"/>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3296643438"/>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236" y="504190"/>
            <a:ext cx="3447364" cy="1764665"/>
          </a:xfrm>
        </p:spPr>
        <p:txBody>
          <a:bodyPr anchor="b"/>
          <a:lstStyle>
            <a:lvl1pPr>
              <a:defRPr sz="3529"/>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4063" y="1088912"/>
            <a:ext cx="5411123" cy="5374525"/>
          </a:xfrm>
        </p:spPr>
        <p:txBody>
          <a:bodyPr anchor="t"/>
          <a:lstStyle>
            <a:lvl1pPr marL="0" indent="0">
              <a:buNone/>
              <a:defRPr sz="3529"/>
            </a:lvl1pPr>
            <a:lvl2pPr marL="504200" indent="0">
              <a:buNone/>
              <a:defRPr sz="3088"/>
            </a:lvl2pPr>
            <a:lvl3pPr marL="1008400" indent="0">
              <a:buNone/>
              <a:defRPr sz="2647"/>
            </a:lvl3pPr>
            <a:lvl4pPr marL="1512600" indent="0">
              <a:buNone/>
              <a:defRPr sz="2206"/>
            </a:lvl4pPr>
            <a:lvl5pPr marL="2016801" indent="0">
              <a:buNone/>
              <a:defRPr sz="2206"/>
            </a:lvl5pPr>
            <a:lvl6pPr marL="2521001" indent="0">
              <a:buNone/>
              <a:defRPr sz="2206"/>
            </a:lvl6pPr>
            <a:lvl7pPr marL="3025201" indent="0">
              <a:buNone/>
              <a:defRPr sz="2206"/>
            </a:lvl7pPr>
            <a:lvl8pPr marL="3529401" indent="0">
              <a:buNone/>
              <a:defRPr sz="2206"/>
            </a:lvl8pPr>
            <a:lvl9pPr marL="4033601" indent="0">
              <a:buNone/>
              <a:defRPr sz="2206"/>
            </a:lvl9pPr>
          </a:lstStyle>
          <a:p>
            <a:r>
              <a:rPr lang="en-US"/>
              <a:t>Click icon to add picture</a:t>
            </a:r>
            <a:endParaRPr lang="en-US" dirty="0"/>
          </a:p>
        </p:txBody>
      </p:sp>
      <p:sp>
        <p:nvSpPr>
          <p:cNvPr id="4" name="Text Placeholder 3"/>
          <p:cNvSpPr>
            <a:spLocks noGrp="1"/>
          </p:cNvSpPr>
          <p:nvPr>
            <p:ph type="body" sz="half" idx="2"/>
          </p:nvPr>
        </p:nvSpPr>
        <p:spPr>
          <a:xfrm>
            <a:off x="736236" y="2268855"/>
            <a:ext cx="3447364" cy="4203335"/>
          </a:xfrm>
        </p:spPr>
        <p:txBody>
          <a:bodyPr/>
          <a:lstStyle>
            <a:lvl1pPr marL="0" indent="0">
              <a:buNone/>
              <a:defRPr sz="1764"/>
            </a:lvl1pPr>
            <a:lvl2pPr marL="504200" indent="0">
              <a:buNone/>
              <a:defRPr sz="1544"/>
            </a:lvl2pPr>
            <a:lvl3pPr marL="1008400" indent="0">
              <a:buNone/>
              <a:defRPr sz="1323"/>
            </a:lvl3pPr>
            <a:lvl4pPr marL="1512600" indent="0">
              <a:buNone/>
              <a:defRPr sz="1103"/>
            </a:lvl4pPr>
            <a:lvl5pPr marL="2016801" indent="0">
              <a:buNone/>
              <a:defRPr sz="1103"/>
            </a:lvl5pPr>
            <a:lvl6pPr marL="2521001" indent="0">
              <a:buNone/>
              <a:defRPr sz="1103"/>
            </a:lvl6pPr>
            <a:lvl7pPr marL="3025201" indent="0">
              <a:buNone/>
              <a:defRPr sz="1103"/>
            </a:lvl7pPr>
            <a:lvl8pPr marL="3529401" indent="0">
              <a:buNone/>
              <a:defRPr sz="1103"/>
            </a:lvl8pPr>
            <a:lvl9pPr marL="4033601" indent="0">
              <a:buNone/>
              <a:defRPr sz="1103"/>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7/31/2018</a:t>
            </a:fld>
            <a:endParaRPr lang="en-US" dirty="0"/>
          </a:p>
        </p:txBody>
      </p:sp>
      <p:sp>
        <p:nvSpPr>
          <p:cNvPr id="6" name="Footer Placeholder 5"/>
          <p:cNvSpPr>
            <a:spLocks noGrp="1"/>
          </p:cNvSpPr>
          <p:nvPr>
            <p:ph type="ftr" sz="quarter" idx="11"/>
          </p:nvPr>
        </p:nvSpPr>
        <p:spPr/>
        <p:txBody>
          <a:bodyPr/>
          <a:lstStyle/>
          <a:p>
            <a:r>
              <a:rPr lang="en-US"/>
              <a:t>YOUR BOOK TITLE </a:t>
            </a:r>
            <a:endParaRPr lang="en-US" dirty="0"/>
          </a:p>
        </p:txBody>
      </p:sp>
      <p:sp>
        <p:nvSpPr>
          <p:cNvPr id="7" name="Slide Number Placeholder 6"/>
          <p:cNvSpPr>
            <a:spLocks noGrp="1"/>
          </p:cNvSpPr>
          <p:nvPr>
            <p:ph type="sldNum" sz="quarter" idx="12"/>
          </p:nvPr>
        </p:nvSpPr>
        <p:spPr/>
        <p:txBody>
          <a:body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1150254757"/>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4844" y="402654"/>
            <a:ext cx="9218950" cy="146180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34844" y="2013259"/>
            <a:ext cx="9218950" cy="479855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4844" y="7009643"/>
            <a:ext cx="2404944" cy="402652"/>
          </a:xfrm>
          <a:prstGeom prst="rect">
            <a:avLst/>
          </a:prstGeom>
        </p:spPr>
        <p:txBody>
          <a:bodyPr vert="horz" lIns="91440" tIns="45720" rIns="91440" bIns="45720" rtlCol="0" anchor="ctr"/>
          <a:lstStyle>
            <a:lvl1pPr algn="l">
              <a:defRPr sz="1323">
                <a:solidFill>
                  <a:schemeClr val="tx1">
                    <a:tint val="75000"/>
                  </a:schemeClr>
                </a:solidFill>
              </a:defRPr>
            </a:lvl1pPr>
          </a:lstStyle>
          <a:p>
            <a:fld id="{C764DE79-268F-4C1A-8933-263129D2AF90}" type="datetimeFigureOut">
              <a:rPr lang="en-US" dirty="0"/>
              <a:t>7/31/2018</a:t>
            </a:fld>
            <a:endParaRPr lang="en-US" dirty="0"/>
          </a:p>
        </p:txBody>
      </p:sp>
      <p:sp>
        <p:nvSpPr>
          <p:cNvPr id="5" name="Footer Placeholder 4"/>
          <p:cNvSpPr>
            <a:spLocks noGrp="1"/>
          </p:cNvSpPr>
          <p:nvPr>
            <p:ph type="ftr" sz="quarter" idx="3"/>
          </p:nvPr>
        </p:nvSpPr>
        <p:spPr>
          <a:xfrm>
            <a:off x="3540612" y="7009643"/>
            <a:ext cx="3607415" cy="402652"/>
          </a:xfrm>
          <a:prstGeom prst="rect">
            <a:avLst/>
          </a:prstGeom>
        </p:spPr>
        <p:txBody>
          <a:bodyPr vert="horz" lIns="91440" tIns="45720" rIns="91440" bIns="45720" rtlCol="0" anchor="ctr"/>
          <a:lstStyle>
            <a:lvl1pPr algn="ctr">
              <a:defRPr sz="1323">
                <a:solidFill>
                  <a:schemeClr val="tx1">
                    <a:tint val="75000"/>
                  </a:schemeClr>
                </a:solidFill>
              </a:defRPr>
            </a:lvl1pPr>
          </a:lstStyle>
          <a:p>
            <a:r>
              <a:rPr lang="en-US"/>
              <a:t>YOUR BOOK TITLE </a:t>
            </a:r>
            <a:endParaRPr lang="en-US" dirty="0"/>
          </a:p>
        </p:txBody>
      </p:sp>
      <p:sp>
        <p:nvSpPr>
          <p:cNvPr id="6" name="Slide Number Placeholder 5"/>
          <p:cNvSpPr>
            <a:spLocks noGrp="1"/>
          </p:cNvSpPr>
          <p:nvPr>
            <p:ph type="sldNum" sz="quarter" idx="4"/>
          </p:nvPr>
        </p:nvSpPr>
        <p:spPr>
          <a:xfrm>
            <a:off x="7548850" y="7009643"/>
            <a:ext cx="2404944" cy="402652"/>
          </a:xfrm>
          <a:prstGeom prst="rect">
            <a:avLst/>
          </a:prstGeom>
        </p:spPr>
        <p:txBody>
          <a:bodyPr vert="horz" lIns="91440" tIns="45720" rIns="91440" bIns="45720" rtlCol="0" anchor="ctr"/>
          <a:lstStyle>
            <a:lvl1pPr algn="r">
              <a:defRPr sz="1323">
                <a:solidFill>
                  <a:schemeClr val="tx1">
                    <a:tint val="75000"/>
                  </a:schemeClr>
                </a:solidFill>
              </a:defRPr>
            </a:lvl1pPr>
          </a:lstStyle>
          <a:p>
            <a:fld id="{9059818F-7B9E-40BE-91A4-EFEC5B5A8B2E}" type="slidenum">
              <a:rPr lang="en-US" smtClean="0"/>
              <a:pPr/>
              <a:t>‹#›</a:t>
            </a:fld>
            <a:endParaRPr lang="en-US" dirty="0"/>
          </a:p>
        </p:txBody>
      </p:sp>
    </p:spTree>
    <p:extLst>
      <p:ext uri="{BB962C8B-B14F-4D97-AF65-F5344CB8AC3E}">
        <p14:creationId xmlns:p14="http://schemas.microsoft.com/office/powerpoint/2010/main" val="119836720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hf hdr="0" dt="0"/>
  <p:txStyles>
    <p:titleStyle>
      <a:lvl1pPr algn="l" defTabSz="1008400" rtl="0" eaLnBrk="1" latinLnBrk="0" hangingPunct="1">
        <a:lnSpc>
          <a:spcPct val="90000"/>
        </a:lnSpc>
        <a:spcBef>
          <a:spcPct val="0"/>
        </a:spcBef>
        <a:buNone/>
        <a:defRPr sz="4852" kern="1200">
          <a:solidFill>
            <a:schemeClr val="tx1"/>
          </a:solidFill>
          <a:latin typeface="+mj-lt"/>
          <a:ea typeface="+mj-ea"/>
          <a:cs typeface="+mj-cs"/>
        </a:defRPr>
      </a:lvl1pPr>
    </p:titleStyle>
    <p:bodyStyle>
      <a:lvl1pPr marL="252100" indent="-252100" algn="l" defTabSz="1008400" rtl="0" eaLnBrk="1" latinLnBrk="0" hangingPunct="1">
        <a:lnSpc>
          <a:spcPct val="90000"/>
        </a:lnSpc>
        <a:spcBef>
          <a:spcPts val="1103"/>
        </a:spcBef>
        <a:buFont typeface="Arial" panose="020B0604020202020204" pitchFamily="34" charset="0"/>
        <a:buChar char="•"/>
        <a:defRPr sz="3088" kern="1200">
          <a:solidFill>
            <a:schemeClr val="tx1"/>
          </a:solidFill>
          <a:latin typeface="+mn-lt"/>
          <a:ea typeface="+mn-ea"/>
          <a:cs typeface="+mn-cs"/>
        </a:defRPr>
      </a:lvl1pPr>
      <a:lvl2pPr marL="756300" indent="-252100" algn="l" defTabSz="1008400" rtl="0" eaLnBrk="1" latinLnBrk="0" hangingPunct="1">
        <a:lnSpc>
          <a:spcPct val="90000"/>
        </a:lnSpc>
        <a:spcBef>
          <a:spcPts val="551"/>
        </a:spcBef>
        <a:buFont typeface="Arial" panose="020B0604020202020204" pitchFamily="34" charset="0"/>
        <a:buChar char="•"/>
        <a:defRPr sz="2647" kern="1200">
          <a:solidFill>
            <a:schemeClr val="tx1"/>
          </a:solidFill>
          <a:latin typeface="+mn-lt"/>
          <a:ea typeface="+mn-ea"/>
          <a:cs typeface="+mn-cs"/>
        </a:defRPr>
      </a:lvl2pPr>
      <a:lvl3pPr marL="1260500" indent="-252100" algn="l" defTabSz="1008400" rtl="0" eaLnBrk="1" latinLnBrk="0" hangingPunct="1">
        <a:lnSpc>
          <a:spcPct val="90000"/>
        </a:lnSpc>
        <a:spcBef>
          <a:spcPts val="551"/>
        </a:spcBef>
        <a:buFont typeface="Arial" panose="020B0604020202020204" pitchFamily="34" charset="0"/>
        <a:buChar char="•"/>
        <a:defRPr sz="2206" kern="1200">
          <a:solidFill>
            <a:schemeClr val="tx1"/>
          </a:solidFill>
          <a:latin typeface="+mn-lt"/>
          <a:ea typeface="+mn-ea"/>
          <a:cs typeface="+mn-cs"/>
        </a:defRPr>
      </a:lvl3pPr>
      <a:lvl4pPr marL="17647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4pPr>
      <a:lvl5pPr marL="22689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5pPr>
      <a:lvl6pPr marL="27731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6pPr>
      <a:lvl7pPr marL="32773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7pPr>
      <a:lvl8pPr marL="37815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8pPr>
      <a:lvl9pPr marL="4285701" indent="-252100" algn="l" defTabSz="1008400" rtl="0" eaLnBrk="1" latinLnBrk="0" hangingPunct="1">
        <a:lnSpc>
          <a:spcPct val="90000"/>
        </a:lnSpc>
        <a:spcBef>
          <a:spcPts val="551"/>
        </a:spcBef>
        <a:buFont typeface="Arial" panose="020B0604020202020204" pitchFamily="34" charset="0"/>
        <a:buChar char="•"/>
        <a:defRPr sz="1985" kern="1200">
          <a:solidFill>
            <a:schemeClr val="tx1"/>
          </a:solidFill>
          <a:latin typeface="+mn-lt"/>
          <a:ea typeface="+mn-ea"/>
          <a:cs typeface="+mn-cs"/>
        </a:defRPr>
      </a:lvl9pPr>
    </p:bodyStyle>
    <p:otherStyle>
      <a:defPPr>
        <a:defRPr lang="en-US"/>
      </a:defPPr>
      <a:lvl1pPr marL="0" algn="l" defTabSz="1008400" rtl="0" eaLnBrk="1" latinLnBrk="0" hangingPunct="1">
        <a:defRPr sz="1985" kern="1200">
          <a:solidFill>
            <a:schemeClr val="tx1"/>
          </a:solidFill>
          <a:latin typeface="+mn-lt"/>
          <a:ea typeface="+mn-ea"/>
          <a:cs typeface="+mn-cs"/>
        </a:defRPr>
      </a:lvl1pPr>
      <a:lvl2pPr marL="504200" algn="l" defTabSz="1008400" rtl="0" eaLnBrk="1" latinLnBrk="0" hangingPunct="1">
        <a:defRPr sz="1985" kern="1200">
          <a:solidFill>
            <a:schemeClr val="tx1"/>
          </a:solidFill>
          <a:latin typeface="+mn-lt"/>
          <a:ea typeface="+mn-ea"/>
          <a:cs typeface="+mn-cs"/>
        </a:defRPr>
      </a:lvl2pPr>
      <a:lvl3pPr marL="1008400" algn="l" defTabSz="1008400" rtl="0" eaLnBrk="1" latinLnBrk="0" hangingPunct="1">
        <a:defRPr sz="1985" kern="1200">
          <a:solidFill>
            <a:schemeClr val="tx1"/>
          </a:solidFill>
          <a:latin typeface="+mn-lt"/>
          <a:ea typeface="+mn-ea"/>
          <a:cs typeface="+mn-cs"/>
        </a:defRPr>
      </a:lvl3pPr>
      <a:lvl4pPr marL="1512600" algn="l" defTabSz="1008400" rtl="0" eaLnBrk="1" latinLnBrk="0" hangingPunct="1">
        <a:defRPr sz="1985" kern="1200">
          <a:solidFill>
            <a:schemeClr val="tx1"/>
          </a:solidFill>
          <a:latin typeface="+mn-lt"/>
          <a:ea typeface="+mn-ea"/>
          <a:cs typeface="+mn-cs"/>
        </a:defRPr>
      </a:lvl4pPr>
      <a:lvl5pPr marL="2016801" algn="l" defTabSz="1008400" rtl="0" eaLnBrk="1" latinLnBrk="0" hangingPunct="1">
        <a:defRPr sz="1985" kern="1200">
          <a:solidFill>
            <a:schemeClr val="tx1"/>
          </a:solidFill>
          <a:latin typeface="+mn-lt"/>
          <a:ea typeface="+mn-ea"/>
          <a:cs typeface="+mn-cs"/>
        </a:defRPr>
      </a:lvl5pPr>
      <a:lvl6pPr marL="2521001" algn="l" defTabSz="1008400" rtl="0" eaLnBrk="1" latinLnBrk="0" hangingPunct="1">
        <a:defRPr sz="1985" kern="1200">
          <a:solidFill>
            <a:schemeClr val="tx1"/>
          </a:solidFill>
          <a:latin typeface="+mn-lt"/>
          <a:ea typeface="+mn-ea"/>
          <a:cs typeface="+mn-cs"/>
        </a:defRPr>
      </a:lvl6pPr>
      <a:lvl7pPr marL="3025201" algn="l" defTabSz="1008400" rtl="0" eaLnBrk="1" latinLnBrk="0" hangingPunct="1">
        <a:defRPr sz="1985" kern="1200">
          <a:solidFill>
            <a:schemeClr val="tx1"/>
          </a:solidFill>
          <a:latin typeface="+mn-lt"/>
          <a:ea typeface="+mn-ea"/>
          <a:cs typeface="+mn-cs"/>
        </a:defRPr>
      </a:lvl7pPr>
      <a:lvl8pPr marL="3529401" algn="l" defTabSz="1008400" rtl="0" eaLnBrk="1" latinLnBrk="0" hangingPunct="1">
        <a:defRPr sz="1985" kern="1200">
          <a:solidFill>
            <a:schemeClr val="tx1"/>
          </a:solidFill>
          <a:latin typeface="+mn-lt"/>
          <a:ea typeface="+mn-ea"/>
          <a:cs typeface="+mn-cs"/>
        </a:defRPr>
      </a:lvl8pPr>
      <a:lvl9pPr marL="4033601" algn="l" defTabSz="1008400"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18" Type="http://schemas.openxmlformats.org/officeDocument/2006/relationships/image" Target="../media/image26.png"/><Relationship Id="rId26" Type="http://schemas.openxmlformats.org/officeDocument/2006/relationships/image" Target="../media/image34.png"/><Relationship Id="rId39" Type="http://schemas.openxmlformats.org/officeDocument/2006/relationships/image" Target="../media/image47.svg"/><Relationship Id="rId3" Type="http://schemas.openxmlformats.org/officeDocument/2006/relationships/image" Target="../media/image11.svg"/><Relationship Id="rId21" Type="http://schemas.openxmlformats.org/officeDocument/2006/relationships/image" Target="../media/image29.svg"/><Relationship Id="rId34" Type="http://schemas.openxmlformats.org/officeDocument/2006/relationships/image" Target="../media/image42.png"/><Relationship Id="rId7" Type="http://schemas.openxmlformats.org/officeDocument/2006/relationships/image" Target="../media/image15.svg"/><Relationship Id="rId12" Type="http://schemas.openxmlformats.org/officeDocument/2006/relationships/image" Target="../media/image20.png"/><Relationship Id="rId17" Type="http://schemas.openxmlformats.org/officeDocument/2006/relationships/image" Target="../media/image25.svg"/><Relationship Id="rId25" Type="http://schemas.openxmlformats.org/officeDocument/2006/relationships/image" Target="../media/image33.svg"/><Relationship Id="rId33" Type="http://schemas.openxmlformats.org/officeDocument/2006/relationships/image" Target="../media/image41.svg"/><Relationship Id="rId38" Type="http://schemas.openxmlformats.org/officeDocument/2006/relationships/image" Target="../media/image46.pn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29" Type="http://schemas.openxmlformats.org/officeDocument/2006/relationships/image" Target="../media/image37.svg"/><Relationship Id="rId41" Type="http://schemas.openxmlformats.org/officeDocument/2006/relationships/image" Target="../media/image49.svg"/><Relationship Id="rId1" Type="http://schemas.openxmlformats.org/officeDocument/2006/relationships/slideLayout" Target="../slideLayouts/slideLayout13.xml"/><Relationship Id="rId6" Type="http://schemas.openxmlformats.org/officeDocument/2006/relationships/image" Target="../media/image14.png"/><Relationship Id="rId11" Type="http://schemas.openxmlformats.org/officeDocument/2006/relationships/image" Target="../media/image19.svg"/><Relationship Id="rId24" Type="http://schemas.openxmlformats.org/officeDocument/2006/relationships/image" Target="../media/image32.png"/><Relationship Id="rId32" Type="http://schemas.openxmlformats.org/officeDocument/2006/relationships/image" Target="../media/image40.png"/><Relationship Id="rId37" Type="http://schemas.openxmlformats.org/officeDocument/2006/relationships/image" Target="../media/image45.svg"/><Relationship Id="rId40" Type="http://schemas.openxmlformats.org/officeDocument/2006/relationships/image" Target="../media/image48.png"/><Relationship Id="rId5" Type="http://schemas.openxmlformats.org/officeDocument/2006/relationships/image" Target="../media/image13.svg"/><Relationship Id="rId15" Type="http://schemas.openxmlformats.org/officeDocument/2006/relationships/image" Target="../media/image23.svg"/><Relationship Id="rId23" Type="http://schemas.openxmlformats.org/officeDocument/2006/relationships/image" Target="../media/image31.svg"/><Relationship Id="rId28" Type="http://schemas.openxmlformats.org/officeDocument/2006/relationships/image" Target="../media/image36.png"/><Relationship Id="rId36" Type="http://schemas.openxmlformats.org/officeDocument/2006/relationships/image" Target="../media/image44.png"/><Relationship Id="rId10" Type="http://schemas.openxmlformats.org/officeDocument/2006/relationships/image" Target="../media/image18.png"/><Relationship Id="rId19" Type="http://schemas.openxmlformats.org/officeDocument/2006/relationships/image" Target="../media/image27.svg"/><Relationship Id="rId31" Type="http://schemas.openxmlformats.org/officeDocument/2006/relationships/image" Target="../media/image39.svg"/><Relationship Id="rId4" Type="http://schemas.openxmlformats.org/officeDocument/2006/relationships/image" Target="../media/image12.png"/><Relationship Id="rId9" Type="http://schemas.openxmlformats.org/officeDocument/2006/relationships/image" Target="../media/image17.sv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5.svg"/><Relationship Id="rId30" Type="http://schemas.openxmlformats.org/officeDocument/2006/relationships/image" Target="../media/image38.png"/><Relationship Id="rId35" Type="http://schemas.openxmlformats.org/officeDocument/2006/relationships/image" Target="../media/image43.sv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F356B92-1618-4B6B-95AD-8480A787DB27}"/>
              </a:ext>
            </a:extLst>
          </p:cNvPr>
          <p:cNvSpPr>
            <a:spLocks noGrp="1"/>
          </p:cNvSpPr>
          <p:nvPr>
            <p:ph type="pic" sz="quarter" idx="10"/>
          </p:nvPr>
        </p:nvSpPr>
        <p:spPr>
          <a:xfrm>
            <a:off x="0" y="0"/>
            <a:ext cx="10688638" cy="7562850"/>
          </a:xfrm>
          <a:solidFill>
            <a:schemeClr val="bg1">
              <a:lumMod val="95000"/>
            </a:schemeClr>
          </a:solidFill>
        </p:spPr>
      </p:sp>
      <p:sp>
        <p:nvSpPr>
          <p:cNvPr id="9" name="Subtitle 2">
            <a:extLst>
              <a:ext uri="{FF2B5EF4-FFF2-40B4-BE49-F238E27FC236}">
                <a16:creationId xmlns:a16="http://schemas.microsoft.com/office/drawing/2014/main" id="{90CC1C22-230B-469A-B391-DD3524BA44BA}"/>
              </a:ext>
            </a:extLst>
          </p:cNvPr>
          <p:cNvSpPr txBox="1">
            <a:spLocks/>
          </p:cNvSpPr>
          <p:nvPr/>
        </p:nvSpPr>
        <p:spPr>
          <a:xfrm rot="5400000" flipH="1">
            <a:off x="5914035" y="3294882"/>
            <a:ext cx="6728609" cy="206553"/>
          </a:xfrm>
          <a:prstGeom prst="rect">
            <a:avLst/>
          </a:prstGeom>
          <a:ln>
            <a:noFill/>
          </a:ln>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681" spc="451" dirty="0">
                <a:solidFill>
                  <a:srgbClr val="F8BD90"/>
                </a:solidFill>
                <a:latin typeface="+mj-lt"/>
                <a:sym typeface="Didot"/>
              </a:rPr>
              <a:t>AUTHOR NAME</a:t>
            </a:r>
          </a:p>
        </p:txBody>
      </p:sp>
      <p:pic>
        <p:nvPicPr>
          <p:cNvPr id="7" name="Picture 6">
            <a:extLst>
              <a:ext uri="{FF2B5EF4-FFF2-40B4-BE49-F238E27FC236}">
                <a16:creationId xmlns:a16="http://schemas.microsoft.com/office/drawing/2014/main" id="{7DE1D98D-1751-4AC4-AC1D-43D85C803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9943" y="4122564"/>
            <a:ext cx="3928753" cy="3035854"/>
          </a:xfrm>
          <a:prstGeom prst="rect">
            <a:avLst/>
          </a:prstGeom>
        </p:spPr>
      </p:pic>
    </p:spTree>
    <p:extLst>
      <p:ext uri="{BB962C8B-B14F-4D97-AF65-F5344CB8AC3E}">
        <p14:creationId xmlns:p14="http://schemas.microsoft.com/office/powerpoint/2010/main" val="3066627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A1E7B97-53F3-4C47-B287-FED13EE1BE14}"/>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FA2F6A12-0CC4-4711-B42B-E566DFE1C371}"/>
              </a:ext>
            </a:extLst>
          </p:cNvPr>
          <p:cNvSpPr>
            <a:spLocks noGrp="1"/>
          </p:cNvSpPr>
          <p:nvPr>
            <p:ph type="sldNum" sz="quarter" idx="4"/>
          </p:nvPr>
        </p:nvSpPr>
        <p:spPr/>
        <p:txBody>
          <a:bodyPr/>
          <a:lstStyle/>
          <a:p>
            <a:fld id="{9059818F-7B9E-40BE-91A4-EFEC5B5A8B2E}" type="slidenum">
              <a:rPr lang="en-US" smtClean="0"/>
              <a:pPr/>
              <a:t>10</a:t>
            </a:fld>
            <a:endParaRPr lang="en-US" dirty="0"/>
          </a:p>
        </p:txBody>
      </p:sp>
      <p:sp>
        <p:nvSpPr>
          <p:cNvPr id="7" name="Picture Placeholder 6">
            <a:extLst>
              <a:ext uri="{FF2B5EF4-FFF2-40B4-BE49-F238E27FC236}">
                <a16:creationId xmlns:a16="http://schemas.microsoft.com/office/drawing/2014/main" id="{50FAB448-2871-44CB-B14D-65B330ADF46B}"/>
              </a:ext>
            </a:extLst>
          </p:cNvPr>
          <p:cNvSpPr>
            <a:spLocks noGrp="1"/>
          </p:cNvSpPr>
          <p:nvPr>
            <p:ph type="pic" sz="quarter" idx="10"/>
          </p:nvPr>
        </p:nvSpPr>
        <p:spPr>
          <a:xfrm>
            <a:off x="-8005" y="0"/>
            <a:ext cx="3226773" cy="5922792"/>
          </a:xfrm>
          <a:solidFill>
            <a:srgbClr val="F2F2F2"/>
          </a:solidFill>
        </p:spPr>
      </p:sp>
      <p:sp>
        <p:nvSpPr>
          <p:cNvPr id="4" name="Rectangle 3">
            <a:extLst>
              <a:ext uri="{FF2B5EF4-FFF2-40B4-BE49-F238E27FC236}">
                <a16:creationId xmlns:a16="http://schemas.microsoft.com/office/drawing/2014/main" id="{1246955A-4429-43B6-92F0-3A6C2DFA4CA1}"/>
              </a:ext>
            </a:extLst>
          </p:cNvPr>
          <p:cNvSpPr/>
          <p:nvPr/>
        </p:nvSpPr>
        <p:spPr>
          <a:xfrm>
            <a:off x="5732086" y="2557760"/>
            <a:ext cx="4166981" cy="4081458"/>
          </a:xfrm>
          <a:prstGeom prst="rect">
            <a:avLst/>
          </a:prstGeom>
        </p:spPr>
        <p:txBody>
          <a:bodyPr wrap="square" numCol="2" spcCol="228600">
            <a:spAutoFit/>
          </a:bodyPr>
          <a:lstStyle/>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p:txBody>
      </p:sp>
      <p:sp>
        <p:nvSpPr>
          <p:cNvPr id="8" name="Subtitle 2">
            <a:extLst>
              <a:ext uri="{FF2B5EF4-FFF2-40B4-BE49-F238E27FC236}">
                <a16:creationId xmlns:a16="http://schemas.microsoft.com/office/drawing/2014/main" id="{A58F3893-AE91-4A19-BC0B-26B7D096955A}"/>
              </a:ext>
            </a:extLst>
          </p:cNvPr>
          <p:cNvSpPr txBox="1">
            <a:spLocks/>
          </p:cNvSpPr>
          <p:nvPr/>
        </p:nvSpPr>
        <p:spPr>
          <a:xfrm>
            <a:off x="3994002" y="2678113"/>
            <a:ext cx="1519853" cy="2048814"/>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 </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 </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algn="l" defTabSz="343723">
              <a:lnSpc>
                <a:spcPct val="100000"/>
              </a:lnSpc>
              <a:spcBef>
                <a:spcPts val="376"/>
              </a:spcBef>
            </a:pPr>
            <a:endParaRPr lang="en-US" sz="681" dirty="0">
              <a:latin typeface="Montserrat" panose="00000500000000000000" pitchFamily="50" charset="0"/>
              <a:sym typeface="Didot"/>
            </a:endParaRPr>
          </a:p>
          <a:p>
            <a:pPr algn="l" defTabSz="343723">
              <a:lnSpc>
                <a:spcPct val="100000"/>
              </a:lnSpc>
              <a:spcBef>
                <a:spcPts val="376"/>
              </a:spcBef>
            </a:pPr>
            <a:r>
              <a:rPr lang="en-US" sz="681" dirty="0">
                <a:latin typeface="Montserrat" panose="00000500000000000000" pitchFamily="50" charset="0"/>
                <a:sym typeface="Didot"/>
              </a:rPr>
              <a:t>	</a:t>
            </a:r>
            <a:endParaRPr lang="en-US" sz="681" b="1" spc="226" dirty="0">
              <a:solidFill>
                <a:schemeClr val="tx1">
                  <a:lumMod val="95000"/>
                  <a:lumOff val="5000"/>
                </a:schemeClr>
              </a:solidFill>
              <a:latin typeface="Montserrat" panose="00000500000000000000" pitchFamily="50" charset="0"/>
              <a:sym typeface="Didot"/>
            </a:endParaRPr>
          </a:p>
          <a:p>
            <a:pPr algn="l" defTabSz="343723">
              <a:lnSpc>
                <a:spcPct val="100000"/>
              </a:lnSpc>
              <a:spcBef>
                <a:spcPts val="376"/>
              </a:spcBef>
            </a:pPr>
            <a:endParaRPr lang="en-US" sz="681" dirty="0">
              <a:latin typeface="Montserrat" panose="00000500000000000000" pitchFamily="50" charset="0"/>
              <a:sym typeface="Didot"/>
            </a:endParaRPr>
          </a:p>
        </p:txBody>
      </p:sp>
      <p:sp>
        <p:nvSpPr>
          <p:cNvPr id="23" name="TextBox 22">
            <a:extLst>
              <a:ext uri="{FF2B5EF4-FFF2-40B4-BE49-F238E27FC236}">
                <a16:creationId xmlns:a16="http://schemas.microsoft.com/office/drawing/2014/main" id="{5279D6B2-7B15-47D0-8D5D-68669A5C5A99}"/>
              </a:ext>
            </a:extLst>
          </p:cNvPr>
          <p:cNvSpPr txBox="1"/>
          <p:nvPr/>
        </p:nvSpPr>
        <p:spPr>
          <a:xfrm>
            <a:off x="3990318" y="2304522"/>
            <a:ext cx="1597250" cy="230801"/>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INGREDIENTS</a:t>
            </a:r>
            <a:endParaRPr lang="id-ID" sz="778" b="1" kern="0" spc="224" dirty="0">
              <a:latin typeface="Montserrat" panose="00000500000000000000" pitchFamily="50" charset="0"/>
              <a:ea typeface="Open Sans Semibold" panose="020B0706030804020204" pitchFamily="34" charset="0"/>
            </a:endParaRPr>
          </a:p>
        </p:txBody>
      </p:sp>
      <p:sp>
        <p:nvSpPr>
          <p:cNvPr id="24" name="TextBox 23">
            <a:extLst>
              <a:ext uri="{FF2B5EF4-FFF2-40B4-BE49-F238E27FC236}">
                <a16:creationId xmlns:a16="http://schemas.microsoft.com/office/drawing/2014/main" id="{BBA209AB-119E-4CE2-A2DE-6608D643B9F5}"/>
              </a:ext>
            </a:extLst>
          </p:cNvPr>
          <p:cNvSpPr txBox="1"/>
          <p:nvPr/>
        </p:nvSpPr>
        <p:spPr>
          <a:xfrm>
            <a:off x="5808913" y="2304522"/>
            <a:ext cx="1597250" cy="230801"/>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INSTRUCTIONS</a:t>
            </a:r>
            <a:endParaRPr lang="id-ID" sz="778" b="1" kern="0" spc="224" dirty="0">
              <a:latin typeface="Montserrat" panose="00000500000000000000" pitchFamily="50" charset="0"/>
              <a:ea typeface="Open Sans Semibold" panose="020B0706030804020204" pitchFamily="34" charset="0"/>
            </a:endParaRPr>
          </a:p>
        </p:txBody>
      </p:sp>
      <p:sp>
        <p:nvSpPr>
          <p:cNvPr id="27" name="Subtitle 2">
            <a:extLst>
              <a:ext uri="{FF2B5EF4-FFF2-40B4-BE49-F238E27FC236}">
                <a16:creationId xmlns:a16="http://schemas.microsoft.com/office/drawing/2014/main" id="{9E6BD5F9-2C93-4145-A505-FCB5F19B46F1}"/>
              </a:ext>
            </a:extLst>
          </p:cNvPr>
          <p:cNvSpPr txBox="1">
            <a:spLocks/>
          </p:cNvSpPr>
          <p:nvPr/>
        </p:nvSpPr>
        <p:spPr>
          <a:xfrm>
            <a:off x="4004902" y="427914"/>
            <a:ext cx="5560155" cy="633737"/>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670" dirty="0">
                <a:solidFill>
                  <a:schemeClr val="tx1"/>
                </a:solidFill>
                <a:sym typeface="Didot"/>
              </a:rPr>
              <a:t>Veggie Burger Deluxe </a:t>
            </a:r>
          </a:p>
        </p:txBody>
      </p:sp>
      <p:sp>
        <p:nvSpPr>
          <p:cNvPr id="10" name="Subtitle 2">
            <a:extLst>
              <a:ext uri="{FF2B5EF4-FFF2-40B4-BE49-F238E27FC236}">
                <a16:creationId xmlns:a16="http://schemas.microsoft.com/office/drawing/2014/main" id="{67B94DF6-38E3-4B7F-94B7-AF7F97A1F444}"/>
              </a:ext>
            </a:extLst>
          </p:cNvPr>
          <p:cNvSpPr txBox="1">
            <a:spLocks/>
          </p:cNvSpPr>
          <p:nvPr/>
        </p:nvSpPr>
        <p:spPr>
          <a:xfrm>
            <a:off x="4242539" y="1831168"/>
            <a:ext cx="1520991" cy="182324"/>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876" spc="226" dirty="0">
                <a:solidFill>
                  <a:schemeClr val="tx1">
                    <a:lumMod val="95000"/>
                    <a:lumOff val="5000"/>
                  </a:schemeClr>
                </a:solidFill>
                <a:latin typeface="Montserrat" panose="00000500000000000000" pitchFamily="50" charset="0"/>
                <a:sym typeface="Didot"/>
              </a:rPr>
              <a:t>15 MIN</a:t>
            </a:r>
          </a:p>
        </p:txBody>
      </p:sp>
      <p:sp>
        <p:nvSpPr>
          <p:cNvPr id="11" name="TextBox 10">
            <a:extLst>
              <a:ext uri="{FF2B5EF4-FFF2-40B4-BE49-F238E27FC236}">
                <a16:creationId xmlns:a16="http://schemas.microsoft.com/office/drawing/2014/main" id="{ED730918-5E5B-45B4-92B9-1268E5EE4650}"/>
              </a:ext>
            </a:extLst>
          </p:cNvPr>
          <p:cNvSpPr txBox="1"/>
          <p:nvPr/>
        </p:nvSpPr>
        <p:spPr>
          <a:xfrm>
            <a:off x="4242540" y="1714983"/>
            <a:ext cx="1444164" cy="101324"/>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PREP TIME</a:t>
            </a:r>
            <a:endParaRPr lang="id-ID" sz="681" b="1" kern="0" spc="224" dirty="0">
              <a:latin typeface="Montserrat" panose="00000500000000000000" pitchFamily="50" charset="0"/>
              <a:ea typeface="Open Sans Semibold" panose="020B0706030804020204" pitchFamily="34" charset="0"/>
            </a:endParaRPr>
          </a:p>
        </p:txBody>
      </p:sp>
      <p:sp>
        <p:nvSpPr>
          <p:cNvPr id="12" name="TextBox 11">
            <a:extLst>
              <a:ext uri="{FF2B5EF4-FFF2-40B4-BE49-F238E27FC236}">
                <a16:creationId xmlns:a16="http://schemas.microsoft.com/office/drawing/2014/main" id="{CA3C49C5-6A6A-4BA4-9B36-21C31EC91724}"/>
              </a:ext>
            </a:extLst>
          </p:cNvPr>
          <p:cNvSpPr txBox="1"/>
          <p:nvPr/>
        </p:nvSpPr>
        <p:spPr>
          <a:xfrm>
            <a:off x="6223667" y="1692614"/>
            <a:ext cx="1093460" cy="123703"/>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TOTAL TIME</a:t>
            </a:r>
            <a:endParaRPr lang="id-ID" sz="681" b="1" kern="0" spc="224" dirty="0">
              <a:latin typeface="Montserrat" panose="00000500000000000000" pitchFamily="50" charset="0"/>
              <a:ea typeface="Open Sans Semibold" panose="020B0706030804020204" pitchFamily="34" charset="0"/>
            </a:endParaRPr>
          </a:p>
        </p:txBody>
      </p:sp>
      <p:sp>
        <p:nvSpPr>
          <p:cNvPr id="16" name="Subtitle 2">
            <a:extLst>
              <a:ext uri="{FF2B5EF4-FFF2-40B4-BE49-F238E27FC236}">
                <a16:creationId xmlns:a16="http://schemas.microsoft.com/office/drawing/2014/main" id="{2ECC5FE2-8247-41C1-965D-72926AF6776B}"/>
              </a:ext>
            </a:extLst>
          </p:cNvPr>
          <p:cNvSpPr txBox="1">
            <a:spLocks/>
          </p:cNvSpPr>
          <p:nvPr/>
        </p:nvSpPr>
        <p:spPr>
          <a:xfrm>
            <a:off x="5989865" y="1831170"/>
            <a:ext cx="1468708" cy="150517"/>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876" spc="226" dirty="0">
                <a:solidFill>
                  <a:schemeClr val="tx1">
                    <a:lumMod val="95000"/>
                    <a:lumOff val="5000"/>
                  </a:schemeClr>
                </a:solidFill>
                <a:latin typeface="Montserrat" panose="00000500000000000000" pitchFamily="50" charset="0"/>
                <a:sym typeface="Didot"/>
              </a:rPr>
              <a:t>40 MIN</a:t>
            </a:r>
          </a:p>
        </p:txBody>
      </p:sp>
      <p:sp>
        <p:nvSpPr>
          <p:cNvPr id="13" name="TextBox 12">
            <a:extLst>
              <a:ext uri="{FF2B5EF4-FFF2-40B4-BE49-F238E27FC236}">
                <a16:creationId xmlns:a16="http://schemas.microsoft.com/office/drawing/2014/main" id="{756BBBB4-6C2C-45B5-B8D1-A641FA1BD30E}"/>
              </a:ext>
            </a:extLst>
          </p:cNvPr>
          <p:cNvSpPr txBox="1"/>
          <p:nvPr/>
        </p:nvSpPr>
        <p:spPr>
          <a:xfrm>
            <a:off x="7964153" y="1687706"/>
            <a:ext cx="1061836" cy="103130"/>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SERVES</a:t>
            </a:r>
            <a:endParaRPr lang="id-ID" sz="681" b="1" kern="0" spc="224" dirty="0">
              <a:latin typeface="Montserrat" panose="00000500000000000000" pitchFamily="50" charset="0"/>
              <a:ea typeface="Open Sans Semibold" panose="020B0706030804020204" pitchFamily="34" charset="0"/>
            </a:endParaRPr>
          </a:p>
        </p:txBody>
      </p:sp>
      <p:sp>
        <p:nvSpPr>
          <p:cNvPr id="17" name="Subtitle 2">
            <a:extLst>
              <a:ext uri="{FF2B5EF4-FFF2-40B4-BE49-F238E27FC236}">
                <a16:creationId xmlns:a16="http://schemas.microsoft.com/office/drawing/2014/main" id="{8260C47D-AA8D-4FDE-A14F-3831CA50240F}"/>
              </a:ext>
            </a:extLst>
          </p:cNvPr>
          <p:cNvSpPr txBox="1">
            <a:spLocks/>
          </p:cNvSpPr>
          <p:nvPr/>
        </p:nvSpPr>
        <p:spPr>
          <a:xfrm>
            <a:off x="7945128" y="1862061"/>
            <a:ext cx="1061838" cy="107426"/>
          </a:xfrm>
          <a:prstGeom prst="rect">
            <a:avLst/>
          </a:prstGeom>
        </p:spPr>
        <p:txBody>
          <a:bodyPr vert="horz" lIns="68753" tIns="34377" rIns="68753" bIns="34377" rtlCol="0" anchor="ctr">
            <a:noAutofit/>
          </a:bodyPr>
          <a:lstStyle>
            <a:defPPr>
              <a:defRPr lang="en-US"/>
            </a:defPPr>
            <a:lvl1pPr indent="0" algn="ctr" defTabSz="353261">
              <a:lnSpc>
                <a:spcPct val="90000"/>
              </a:lnSpc>
              <a:spcBef>
                <a:spcPts val="1100"/>
              </a:spcBef>
              <a:buFont typeface="Arial" panose="020B0604020202020204" pitchFamily="34" charset="0"/>
              <a:buNone/>
              <a:defRPr sz="541" i="1" spc="232">
                <a:solidFill>
                  <a:schemeClr val="tx1">
                    <a:lumMod val="95000"/>
                    <a:lumOff val="5000"/>
                  </a:schemeClr>
                </a:solidFill>
                <a:latin typeface="Tw Cen MT" panose="020B0602020104020603" pitchFamily="34" charset="0"/>
              </a:defRPr>
            </a:lvl1pPr>
            <a:lvl2pPr marL="502920" indent="0" algn="ctr" defTabSz="1005840">
              <a:lnSpc>
                <a:spcPct val="90000"/>
              </a:lnSpc>
              <a:spcBef>
                <a:spcPts val="550"/>
              </a:spcBef>
              <a:buFont typeface="Arial" panose="020B0604020202020204" pitchFamily="34" charset="0"/>
              <a:buNone/>
              <a:defRPr sz="2200"/>
            </a:lvl2pPr>
            <a:lvl3pPr marL="1005840" indent="0" algn="ctr" defTabSz="1005840">
              <a:lnSpc>
                <a:spcPct val="90000"/>
              </a:lnSpc>
              <a:spcBef>
                <a:spcPts val="550"/>
              </a:spcBef>
              <a:buFont typeface="Arial" panose="020B0604020202020204" pitchFamily="34" charset="0"/>
              <a:buNone/>
              <a:defRPr sz="1980"/>
            </a:lvl3pPr>
            <a:lvl4pPr marL="1508760" indent="0" algn="ctr" defTabSz="1005840">
              <a:lnSpc>
                <a:spcPct val="90000"/>
              </a:lnSpc>
              <a:spcBef>
                <a:spcPts val="550"/>
              </a:spcBef>
              <a:buFont typeface="Arial" panose="020B0604020202020204" pitchFamily="34" charset="0"/>
              <a:buNone/>
              <a:defRPr sz="1760"/>
            </a:lvl4pPr>
            <a:lvl5pPr marL="2011680" indent="0" algn="ctr" defTabSz="1005840">
              <a:lnSpc>
                <a:spcPct val="90000"/>
              </a:lnSpc>
              <a:spcBef>
                <a:spcPts val="550"/>
              </a:spcBef>
              <a:buFont typeface="Arial" panose="020B0604020202020204" pitchFamily="34" charset="0"/>
              <a:buNone/>
              <a:defRPr sz="1760"/>
            </a:lvl5pPr>
            <a:lvl6pPr marL="2514600" indent="0" algn="ctr" defTabSz="1005840">
              <a:lnSpc>
                <a:spcPct val="90000"/>
              </a:lnSpc>
              <a:spcBef>
                <a:spcPts val="550"/>
              </a:spcBef>
              <a:buFont typeface="Arial" panose="020B0604020202020204" pitchFamily="34" charset="0"/>
              <a:buNone/>
              <a:defRPr sz="1760"/>
            </a:lvl6pPr>
            <a:lvl7pPr marL="3017520" indent="0" algn="ctr" defTabSz="1005840">
              <a:lnSpc>
                <a:spcPct val="90000"/>
              </a:lnSpc>
              <a:spcBef>
                <a:spcPts val="550"/>
              </a:spcBef>
              <a:buFont typeface="Arial" panose="020B0604020202020204" pitchFamily="34" charset="0"/>
              <a:buNone/>
              <a:defRPr sz="1760"/>
            </a:lvl7pPr>
            <a:lvl8pPr marL="3520440" indent="0" algn="ctr" defTabSz="1005840">
              <a:lnSpc>
                <a:spcPct val="90000"/>
              </a:lnSpc>
              <a:spcBef>
                <a:spcPts val="550"/>
              </a:spcBef>
              <a:buFont typeface="Arial" panose="020B0604020202020204" pitchFamily="34" charset="0"/>
              <a:buNone/>
              <a:defRPr sz="1760"/>
            </a:lvl8pPr>
            <a:lvl9pPr marL="4023360" indent="0" algn="ctr" defTabSz="1005840">
              <a:lnSpc>
                <a:spcPct val="90000"/>
              </a:lnSpc>
              <a:spcBef>
                <a:spcPts val="550"/>
              </a:spcBef>
              <a:buFont typeface="Arial" panose="020B0604020202020204" pitchFamily="34" charset="0"/>
              <a:buNone/>
              <a:defRPr sz="1760"/>
            </a:lvl9pPr>
          </a:lstStyle>
          <a:p>
            <a:r>
              <a:rPr lang="en-US" sz="876" i="0" dirty="0">
                <a:latin typeface="Montserrat" panose="00000500000000000000" pitchFamily="50" charset="0"/>
                <a:sym typeface="Didot"/>
              </a:rPr>
              <a:t>3 TO 6</a:t>
            </a:r>
          </a:p>
        </p:txBody>
      </p:sp>
      <p:cxnSp>
        <p:nvCxnSpPr>
          <p:cNvPr id="19" name="Straight Connector 18">
            <a:extLst>
              <a:ext uri="{FF2B5EF4-FFF2-40B4-BE49-F238E27FC236}">
                <a16:creationId xmlns:a16="http://schemas.microsoft.com/office/drawing/2014/main" id="{C059387E-4585-4FD3-9410-149FA5B376E8}"/>
              </a:ext>
            </a:extLst>
          </p:cNvPr>
          <p:cNvCxnSpPr>
            <a:cxnSpLocks/>
          </p:cNvCxnSpPr>
          <p:nvPr/>
        </p:nvCxnSpPr>
        <p:spPr>
          <a:xfrm flipV="1">
            <a:off x="6001157" y="1352427"/>
            <a:ext cx="0" cy="62743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49BF5A5-780A-4E77-B71E-E664286A0319}"/>
              </a:ext>
            </a:extLst>
          </p:cNvPr>
          <p:cNvCxnSpPr>
            <a:cxnSpLocks/>
          </p:cNvCxnSpPr>
          <p:nvPr/>
        </p:nvCxnSpPr>
        <p:spPr>
          <a:xfrm flipV="1">
            <a:off x="7469867" y="1352425"/>
            <a:ext cx="0" cy="638839"/>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Freeform 14">
            <a:extLst>
              <a:ext uri="{FF2B5EF4-FFF2-40B4-BE49-F238E27FC236}">
                <a16:creationId xmlns:a16="http://schemas.microsoft.com/office/drawing/2014/main" id="{9C460252-BC88-443F-9A70-CACB78325488}"/>
              </a:ext>
            </a:extLst>
          </p:cNvPr>
          <p:cNvSpPr>
            <a:spLocks noEditPoints="1"/>
          </p:cNvSpPr>
          <p:nvPr/>
        </p:nvSpPr>
        <p:spPr bwMode="auto">
          <a:xfrm>
            <a:off x="4875451" y="1440773"/>
            <a:ext cx="195744" cy="195744"/>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168" dirty="0">
              <a:latin typeface="Montserrat" panose="00000500000000000000" pitchFamily="50" charset="0"/>
            </a:endParaRPr>
          </a:p>
        </p:txBody>
      </p:sp>
      <p:sp>
        <p:nvSpPr>
          <p:cNvPr id="35" name="Freeform 46">
            <a:extLst>
              <a:ext uri="{FF2B5EF4-FFF2-40B4-BE49-F238E27FC236}">
                <a16:creationId xmlns:a16="http://schemas.microsoft.com/office/drawing/2014/main" id="{60D95130-DEB2-46E2-9795-27F8B0B547D5}"/>
              </a:ext>
            </a:extLst>
          </p:cNvPr>
          <p:cNvSpPr>
            <a:spLocks noEditPoints="1"/>
          </p:cNvSpPr>
          <p:nvPr/>
        </p:nvSpPr>
        <p:spPr bwMode="auto">
          <a:xfrm>
            <a:off x="6631993" y="1444437"/>
            <a:ext cx="195744" cy="195744"/>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168">
              <a:latin typeface="Montserrat" panose="00000500000000000000" pitchFamily="50" charset="0"/>
            </a:endParaRPr>
          </a:p>
        </p:txBody>
      </p:sp>
      <p:sp>
        <p:nvSpPr>
          <p:cNvPr id="36" name="Freeform 96">
            <a:extLst>
              <a:ext uri="{FF2B5EF4-FFF2-40B4-BE49-F238E27FC236}">
                <a16:creationId xmlns:a16="http://schemas.microsoft.com/office/drawing/2014/main" id="{7C6F2777-2A57-4D36-8156-A984DCF38CC3}"/>
              </a:ext>
            </a:extLst>
          </p:cNvPr>
          <p:cNvSpPr>
            <a:spLocks noEditPoints="1"/>
          </p:cNvSpPr>
          <p:nvPr/>
        </p:nvSpPr>
        <p:spPr bwMode="auto">
          <a:xfrm>
            <a:off x="8378174" y="1434829"/>
            <a:ext cx="195744" cy="195744"/>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168">
              <a:latin typeface="Montserrat" panose="00000500000000000000" pitchFamily="50" charset="0"/>
            </a:endParaRPr>
          </a:p>
        </p:txBody>
      </p:sp>
      <p:cxnSp>
        <p:nvCxnSpPr>
          <p:cNvPr id="14" name="Straight Connector 13">
            <a:extLst>
              <a:ext uri="{FF2B5EF4-FFF2-40B4-BE49-F238E27FC236}">
                <a16:creationId xmlns:a16="http://schemas.microsoft.com/office/drawing/2014/main" id="{6B14FA22-C606-44A6-9BC2-33E452946B67}"/>
              </a:ext>
            </a:extLst>
          </p:cNvPr>
          <p:cNvCxnSpPr>
            <a:cxnSpLocks/>
          </p:cNvCxnSpPr>
          <p:nvPr/>
        </p:nvCxnSpPr>
        <p:spPr>
          <a:xfrm flipH="1">
            <a:off x="3990318" y="2044502"/>
            <a:ext cx="556015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5481A7-BE20-4079-9CCD-BE4B731E4BF4}"/>
              </a:ext>
            </a:extLst>
          </p:cNvPr>
          <p:cNvCxnSpPr>
            <a:cxnSpLocks/>
          </p:cNvCxnSpPr>
          <p:nvPr/>
        </p:nvCxnSpPr>
        <p:spPr>
          <a:xfrm flipH="1">
            <a:off x="4004902" y="1293283"/>
            <a:ext cx="554769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7458B12F-DC87-4345-BAC9-2C62331DD566}"/>
              </a:ext>
            </a:extLst>
          </p:cNvPr>
          <p:cNvSpPr/>
          <p:nvPr/>
        </p:nvSpPr>
        <p:spPr>
          <a:xfrm>
            <a:off x="1048408" y="6056190"/>
            <a:ext cx="2119507" cy="528799"/>
          </a:xfrm>
          <a:prstGeom prst="rect">
            <a:avLst/>
          </a:prstGeom>
        </p:spPr>
        <p:txBody>
          <a:bodyPr wrap="square" numCol="1" spcCol="228600">
            <a:spAutoFit/>
          </a:bodyPr>
          <a:lstStyle/>
          <a:p>
            <a:pPr algn="just" defTabSz="464936">
              <a:lnSpc>
                <a:spcPct val="150000"/>
              </a:lnSpc>
            </a:pPr>
            <a:r>
              <a:rPr lang="en-US" sz="487" b="1" i="1" dirty="0">
                <a:solidFill>
                  <a:schemeClr val="bg1">
                    <a:lumMod val="75000"/>
                  </a:schemeClr>
                </a:solidFill>
                <a:latin typeface="Montserrat" panose="00000500000000000000" pitchFamily="50" charset="0"/>
              </a:rPr>
              <a:t>Note: </a:t>
            </a:r>
            <a:r>
              <a:rPr lang="en-US" sz="487" i="1" dirty="0" err="1">
                <a:solidFill>
                  <a:schemeClr val="bg1">
                    <a:lumMod val="75000"/>
                  </a:schemeClr>
                </a:solidFill>
                <a:latin typeface="Montserrat" panose="00000500000000000000" pitchFamily="50" charset="0"/>
              </a:rPr>
              <a:t>Curabitur</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facilisis</a:t>
            </a:r>
            <a:r>
              <a:rPr lang="en-US" sz="487" i="1" dirty="0">
                <a:solidFill>
                  <a:schemeClr val="bg1">
                    <a:lumMod val="75000"/>
                  </a:schemeClr>
                </a:solidFill>
                <a:latin typeface="Montserrat" panose="00000500000000000000" pitchFamily="50" charset="0"/>
              </a:rPr>
              <a:t> vitae </a:t>
            </a:r>
            <a:r>
              <a:rPr lang="en-US" sz="487" i="1" dirty="0" err="1">
                <a:solidFill>
                  <a:schemeClr val="bg1">
                    <a:lumMod val="75000"/>
                  </a:schemeClr>
                </a:solidFill>
                <a:latin typeface="Montserrat" panose="00000500000000000000" pitchFamily="50" charset="0"/>
              </a:rPr>
              <a:t>est</a:t>
            </a:r>
            <a:r>
              <a:rPr lang="en-US" sz="487" i="1" dirty="0">
                <a:solidFill>
                  <a:schemeClr val="bg1">
                    <a:lumMod val="75000"/>
                  </a:schemeClr>
                </a:solidFill>
                <a:latin typeface="Montserrat" panose="00000500000000000000" pitchFamily="50" charset="0"/>
              </a:rPr>
              <a:t> id pulvinar. Duis </a:t>
            </a:r>
            <a:r>
              <a:rPr lang="en-US" sz="487" i="1" dirty="0" err="1">
                <a:solidFill>
                  <a:schemeClr val="bg1">
                    <a:lumMod val="75000"/>
                  </a:schemeClr>
                </a:solidFill>
                <a:latin typeface="Montserrat" panose="00000500000000000000" pitchFamily="50" charset="0"/>
              </a:rPr>
              <a:t>aliquet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nulla</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consequat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est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malesuada</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luctus</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Curabitur</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facilisis</a:t>
            </a:r>
            <a:r>
              <a:rPr lang="en-US" sz="487" i="1" dirty="0">
                <a:solidFill>
                  <a:schemeClr val="bg1">
                    <a:lumMod val="75000"/>
                  </a:schemeClr>
                </a:solidFill>
                <a:latin typeface="Montserrat" panose="00000500000000000000" pitchFamily="50" charset="0"/>
              </a:rPr>
              <a:t> vitae </a:t>
            </a:r>
            <a:r>
              <a:rPr lang="en-US" sz="487" i="1" dirty="0" err="1">
                <a:solidFill>
                  <a:schemeClr val="bg1">
                    <a:lumMod val="75000"/>
                  </a:schemeClr>
                </a:solidFill>
                <a:latin typeface="Montserrat" panose="00000500000000000000" pitchFamily="50" charset="0"/>
              </a:rPr>
              <a:t>est</a:t>
            </a:r>
            <a:r>
              <a:rPr lang="en-US" sz="487" i="1" dirty="0">
                <a:solidFill>
                  <a:schemeClr val="bg1">
                    <a:lumMod val="75000"/>
                  </a:schemeClr>
                </a:solidFill>
                <a:latin typeface="Montserrat" panose="00000500000000000000" pitchFamily="50" charset="0"/>
              </a:rPr>
              <a:t> id pulvinar. Duis </a:t>
            </a:r>
            <a:r>
              <a:rPr lang="en-US" sz="487" i="1" dirty="0" err="1">
                <a:solidFill>
                  <a:schemeClr val="bg1">
                    <a:lumMod val="75000"/>
                  </a:schemeClr>
                </a:solidFill>
                <a:latin typeface="Montserrat" panose="00000500000000000000" pitchFamily="50" charset="0"/>
              </a:rPr>
              <a:t>aliquet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nulla</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consequat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est</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malesuada</a:t>
            </a:r>
            <a:r>
              <a:rPr lang="en-US" sz="487" i="1" dirty="0">
                <a:solidFill>
                  <a:schemeClr val="bg1">
                    <a:lumMod val="75000"/>
                  </a:schemeClr>
                </a:solidFill>
                <a:latin typeface="Montserrat" panose="00000500000000000000" pitchFamily="50" charset="0"/>
              </a:rPr>
              <a:t> </a:t>
            </a:r>
            <a:r>
              <a:rPr lang="en-US" sz="487" i="1" dirty="0" err="1">
                <a:solidFill>
                  <a:schemeClr val="bg1">
                    <a:lumMod val="75000"/>
                  </a:schemeClr>
                </a:solidFill>
                <a:latin typeface="Montserrat" panose="00000500000000000000" pitchFamily="50" charset="0"/>
              </a:rPr>
              <a:t>luctus</a:t>
            </a:r>
            <a:r>
              <a:rPr lang="en-US" sz="487" i="1" dirty="0">
                <a:solidFill>
                  <a:schemeClr val="bg1">
                    <a:lumMod val="75000"/>
                  </a:schemeClr>
                </a:solidFill>
                <a:latin typeface="Montserrat" panose="00000500000000000000" pitchFamily="50" charset="0"/>
              </a:rPr>
              <a:t>. </a:t>
            </a:r>
          </a:p>
        </p:txBody>
      </p:sp>
      <p:cxnSp>
        <p:nvCxnSpPr>
          <p:cNvPr id="31" name="Straight Connector 30">
            <a:extLst>
              <a:ext uri="{FF2B5EF4-FFF2-40B4-BE49-F238E27FC236}">
                <a16:creationId xmlns:a16="http://schemas.microsoft.com/office/drawing/2014/main" id="{B5B183A5-3ECE-4ECB-AA0C-6F5B18704673}"/>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32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69A09CD-5AD4-4A49-A8E0-9EAFE4083F9D}"/>
              </a:ext>
            </a:extLst>
          </p:cNvPr>
          <p:cNvSpPr>
            <a:spLocks noGrp="1"/>
          </p:cNvSpPr>
          <p:nvPr>
            <p:ph type="pic" sz="quarter" idx="10"/>
          </p:nvPr>
        </p:nvSpPr>
        <p:spPr>
          <a:xfrm>
            <a:off x="0" y="0"/>
            <a:ext cx="10688638" cy="7562850"/>
          </a:xfrm>
          <a:solidFill>
            <a:srgbClr val="F2F2F2"/>
          </a:solidFill>
        </p:spPr>
      </p:sp>
      <p:sp>
        <p:nvSpPr>
          <p:cNvPr id="4" name="Picture Placeholder 3">
            <a:extLst>
              <a:ext uri="{FF2B5EF4-FFF2-40B4-BE49-F238E27FC236}">
                <a16:creationId xmlns:a16="http://schemas.microsoft.com/office/drawing/2014/main" id="{23C194F7-D50C-4143-82AA-E2E6C7243BFE}"/>
              </a:ext>
            </a:extLst>
          </p:cNvPr>
          <p:cNvSpPr>
            <a:spLocks noGrp="1"/>
          </p:cNvSpPr>
          <p:nvPr>
            <p:ph type="pic" sz="quarter" idx="11"/>
          </p:nvPr>
        </p:nvSpPr>
        <p:spPr>
          <a:xfrm>
            <a:off x="2508680" y="2763999"/>
            <a:ext cx="5976397" cy="3609976"/>
          </a:xfrm>
          <a:solidFill>
            <a:schemeClr val="bg1">
              <a:lumMod val="65000"/>
            </a:schemeClr>
          </a:solidFill>
        </p:spPr>
      </p:sp>
      <p:pic>
        <p:nvPicPr>
          <p:cNvPr id="16" name="Graphic 15">
            <a:extLst>
              <a:ext uri="{FF2B5EF4-FFF2-40B4-BE49-F238E27FC236}">
                <a16:creationId xmlns:a16="http://schemas.microsoft.com/office/drawing/2014/main" id="{1F00E3EA-5902-4BA5-94B2-01B12BED48B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58624" y="4226077"/>
            <a:ext cx="876510" cy="876510"/>
          </a:xfrm>
          <a:prstGeom prst="rect">
            <a:avLst/>
          </a:prstGeom>
        </p:spPr>
      </p:pic>
      <p:sp>
        <p:nvSpPr>
          <p:cNvPr id="12" name="Subtitle 2">
            <a:extLst>
              <a:ext uri="{FF2B5EF4-FFF2-40B4-BE49-F238E27FC236}">
                <a16:creationId xmlns:a16="http://schemas.microsoft.com/office/drawing/2014/main" id="{FC108963-8DBE-4090-BF69-D2807DCFDA24}"/>
              </a:ext>
            </a:extLst>
          </p:cNvPr>
          <p:cNvSpPr txBox="1">
            <a:spLocks/>
          </p:cNvSpPr>
          <p:nvPr/>
        </p:nvSpPr>
        <p:spPr>
          <a:xfrm rot="21201072">
            <a:off x="1355609" y="771185"/>
            <a:ext cx="6490432" cy="900643"/>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43723">
              <a:buNone/>
            </a:pPr>
            <a:r>
              <a:rPr lang="en-US" sz="6015" dirty="0">
                <a:ln w="19050">
                  <a:noFill/>
                  <a:bevel/>
                </a:ln>
                <a:solidFill>
                  <a:srgbClr val="F8BD90"/>
                </a:solidFill>
                <a:latin typeface="Buffalo Script" panose="00000500000000000000" pitchFamily="50" charset="0"/>
                <a:sym typeface="Didot"/>
              </a:rPr>
              <a:t>On The Grill</a:t>
            </a:r>
          </a:p>
        </p:txBody>
      </p:sp>
      <p:sp>
        <p:nvSpPr>
          <p:cNvPr id="15" name="Subtitle 2">
            <a:extLst>
              <a:ext uri="{FF2B5EF4-FFF2-40B4-BE49-F238E27FC236}">
                <a16:creationId xmlns:a16="http://schemas.microsoft.com/office/drawing/2014/main" id="{04EF39D5-AF29-4E82-958F-33C124ED4605}"/>
              </a:ext>
            </a:extLst>
          </p:cNvPr>
          <p:cNvSpPr txBox="1">
            <a:spLocks/>
          </p:cNvSpPr>
          <p:nvPr/>
        </p:nvSpPr>
        <p:spPr>
          <a:xfrm rot="21180000">
            <a:off x="1781279" y="1640369"/>
            <a:ext cx="5283185" cy="416301"/>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1168" spc="584" dirty="0">
                <a:solidFill>
                  <a:srgbClr val="F8BD90"/>
                </a:solidFill>
                <a:latin typeface="+mj-lt"/>
                <a:sym typeface="Didot"/>
              </a:rPr>
              <a:t>CHAPTER NUMBER</a:t>
            </a:r>
          </a:p>
        </p:txBody>
      </p:sp>
      <p:sp>
        <p:nvSpPr>
          <p:cNvPr id="18" name="Rectangle 17">
            <a:extLst>
              <a:ext uri="{FF2B5EF4-FFF2-40B4-BE49-F238E27FC236}">
                <a16:creationId xmlns:a16="http://schemas.microsoft.com/office/drawing/2014/main" id="{22388FD6-1538-4459-9DF9-C592001CE60E}"/>
              </a:ext>
            </a:extLst>
          </p:cNvPr>
          <p:cNvSpPr/>
          <p:nvPr/>
        </p:nvSpPr>
        <p:spPr>
          <a:xfrm rot="19564919">
            <a:off x="8254226" y="2217082"/>
            <a:ext cx="889747" cy="889747"/>
          </a:xfrm>
          <a:prstGeom prst="rect">
            <a:avLst/>
          </a:prstGeom>
          <a:noFill/>
        </p:spPr>
        <p:txBody>
          <a:bodyPr spcFirstLastPara="1" wrap="none" lIns="68753" tIns="34377" rIns="68753" bIns="34377" numCol="1">
            <a:prstTxWarp prst="textCircle">
              <a:avLst/>
            </a:prstTxWarp>
            <a:spAutoFit/>
          </a:bodyPr>
          <a:lstStyle/>
          <a:p>
            <a:pPr algn="ctr"/>
            <a:r>
              <a:rPr lang="en-US" sz="876" b="1" spc="451" dirty="0">
                <a:ln w="0"/>
                <a:solidFill>
                  <a:srgbClr val="F8BD90"/>
                </a:solidFill>
                <a:latin typeface="Times New Roman" panose="02020603050405020304" pitchFamily="18" charset="0"/>
                <a:cs typeface="Times New Roman" panose="02020603050405020304" pitchFamily="18" charset="0"/>
              </a:rPr>
              <a:t> </a:t>
            </a:r>
            <a:r>
              <a:rPr lang="en-US" sz="876" b="1" spc="451" dirty="0">
                <a:ln w="0"/>
                <a:solidFill>
                  <a:srgbClr val="F8BD90"/>
                </a:solidFill>
                <a:latin typeface="Tw Cen MT" panose="020B0602020104020603" pitchFamily="34" charset="0"/>
              </a:rPr>
              <a:t>PRESS PLAY TO WATCH</a:t>
            </a:r>
          </a:p>
        </p:txBody>
      </p:sp>
      <p:sp>
        <p:nvSpPr>
          <p:cNvPr id="24" name="TextBox 23">
            <a:extLst>
              <a:ext uri="{FF2B5EF4-FFF2-40B4-BE49-F238E27FC236}">
                <a16:creationId xmlns:a16="http://schemas.microsoft.com/office/drawing/2014/main" id="{755BF790-8123-4D10-BFBC-A7E42967081D}"/>
              </a:ext>
            </a:extLst>
          </p:cNvPr>
          <p:cNvSpPr txBox="1"/>
          <p:nvPr/>
        </p:nvSpPr>
        <p:spPr>
          <a:xfrm>
            <a:off x="4125572" y="6717000"/>
            <a:ext cx="2742615" cy="310003"/>
          </a:xfrm>
          <a:prstGeom prst="rect">
            <a:avLst/>
          </a:prstGeom>
          <a:noFill/>
          <a:ln w="4261" cap="flat">
            <a:solidFill>
              <a:srgbClr val="F8BD90"/>
            </a:solidFill>
            <a:prstDash val="solid"/>
            <a:miter/>
          </a:ln>
        </p:spPr>
        <p:txBody>
          <a:bodyPr anchor="ctr">
            <a:noAutofit/>
          </a:bodyPr>
          <a:lstStyle>
            <a:defPPr>
              <a:defRPr lang="en-US"/>
            </a:defPPr>
            <a:lvl1pPr indent="0" algn="ctr" defTabSz="353261">
              <a:lnSpc>
                <a:spcPct val="90000"/>
              </a:lnSpc>
              <a:spcBef>
                <a:spcPts val="1100"/>
              </a:spcBef>
              <a:buFont typeface="Arial" panose="020B0604020202020204" pitchFamily="34" charset="0"/>
              <a:buNone/>
              <a:defRPr sz="6600">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r>
              <a:rPr lang="en-US" sz="681" spc="292" dirty="0">
                <a:latin typeface="Montserrat" panose="00000500000000000000" pitchFamily="50" charset="0"/>
              </a:rPr>
              <a:t>+ SUBSCIBE TO OUR CHANNEL</a:t>
            </a:r>
            <a:endParaRPr lang="id-ID" sz="681" spc="292" dirty="0">
              <a:latin typeface="Montserrat" panose="00000500000000000000" pitchFamily="50" charset="0"/>
            </a:endParaRPr>
          </a:p>
        </p:txBody>
      </p:sp>
      <p:pic>
        <p:nvPicPr>
          <p:cNvPr id="26" name="Graphic 25">
            <a:extLst>
              <a:ext uri="{FF2B5EF4-FFF2-40B4-BE49-F238E27FC236}">
                <a16:creationId xmlns:a16="http://schemas.microsoft.com/office/drawing/2014/main" id="{426C4873-6810-4F27-86B1-9A38DBB53B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32395" y="2578190"/>
            <a:ext cx="316029" cy="237021"/>
          </a:xfrm>
          <a:prstGeom prst="rect">
            <a:avLst/>
          </a:prstGeom>
        </p:spPr>
      </p:pic>
    </p:spTree>
    <p:extLst>
      <p:ext uri="{BB962C8B-B14F-4D97-AF65-F5344CB8AC3E}">
        <p14:creationId xmlns:p14="http://schemas.microsoft.com/office/powerpoint/2010/main" val="785728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E6E6DD8-220C-4AEC-B3B4-7768F21247F5}"/>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 name="Footer Placeholder 1">
            <a:extLst>
              <a:ext uri="{FF2B5EF4-FFF2-40B4-BE49-F238E27FC236}">
                <a16:creationId xmlns:a16="http://schemas.microsoft.com/office/drawing/2014/main" id="{7716E921-79D3-4929-B8A9-E6B97ABD1A9E}"/>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0F83B7C4-B4E6-45FA-8CE6-798E057A5793}"/>
              </a:ext>
            </a:extLst>
          </p:cNvPr>
          <p:cNvSpPr>
            <a:spLocks noGrp="1"/>
          </p:cNvSpPr>
          <p:nvPr>
            <p:ph type="sldNum" sz="quarter" idx="4"/>
          </p:nvPr>
        </p:nvSpPr>
        <p:spPr/>
        <p:txBody>
          <a:bodyPr/>
          <a:lstStyle/>
          <a:p>
            <a:fld id="{9059818F-7B9E-40BE-91A4-EFEC5B5A8B2E}" type="slidenum">
              <a:rPr lang="en-US" smtClean="0"/>
              <a:pPr/>
              <a:t>12</a:t>
            </a:fld>
            <a:endParaRPr lang="en-US" dirty="0"/>
          </a:p>
        </p:txBody>
      </p:sp>
      <p:sp>
        <p:nvSpPr>
          <p:cNvPr id="7" name="Picture Placeholder 6">
            <a:extLst>
              <a:ext uri="{FF2B5EF4-FFF2-40B4-BE49-F238E27FC236}">
                <a16:creationId xmlns:a16="http://schemas.microsoft.com/office/drawing/2014/main" id="{1894562C-D52C-426D-A01A-888F96F41C6E}"/>
              </a:ext>
            </a:extLst>
          </p:cNvPr>
          <p:cNvSpPr>
            <a:spLocks noGrp="1"/>
          </p:cNvSpPr>
          <p:nvPr>
            <p:ph type="pic" sz="quarter" idx="10"/>
          </p:nvPr>
        </p:nvSpPr>
        <p:spPr>
          <a:xfrm>
            <a:off x="6730879" y="0"/>
            <a:ext cx="3952484" cy="7582545"/>
          </a:xfrm>
          <a:solidFill>
            <a:schemeClr val="bg1">
              <a:lumMod val="95000"/>
            </a:schemeClr>
          </a:solidFill>
        </p:spPr>
      </p:sp>
      <p:sp>
        <p:nvSpPr>
          <p:cNvPr id="4" name="Rectangle 3">
            <a:extLst>
              <a:ext uri="{FF2B5EF4-FFF2-40B4-BE49-F238E27FC236}">
                <a16:creationId xmlns:a16="http://schemas.microsoft.com/office/drawing/2014/main" id="{57CC07AD-3758-48F8-8AAB-B84019402F96}"/>
              </a:ext>
            </a:extLst>
          </p:cNvPr>
          <p:cNvSpPr/>
          <p:nvPr/>
        </p:nvSpPr>
        <p:spPr>
          <a:xfrm>
            <a:off x="2851627" y="2599391"/>
            <a:ext cx="2960379" cy="3844495"/>
          </a:xfrm>
          <a:prstGeom prst="rect">
            <a:avLst/>
          </a:prstGeom>
        </p:spPr>
        <p:txBody>
          <a:bodyPr wrap="square">
            <a:spAutoFit/>
          </a:bodyPr>
          <a:lstStyle/>
          <a:p>
            <a:pPr marL="171862" indent="-171862"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a:lnSpc>
                <a:spcPct val="150000"/>
              </a:lnSpc>
              <a:buFont typeface="+mj-lt"/>
              <a:buAutoNum type="arabicPeriod"/>
            </a:pPr>
            <a:endParaRPr lang="en-US" sz="681" i="1" dirty="0">
              <a:latin typeface="Montserrat" panose="00000500000000000000" pitchFamily="50" charset="0"/>
            </a:endParaRPr>
          </a:p>
          <a:p>
            <a:pPr marL="171862" indent="-171862"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a:lnSpc>
                <a:spcPct val="150000"/>
              </a:lnSpc>
              <a:buFont typeface="+mj-lt"/>
              <a:buAutoNum type="arabicPeriod"/>
            </a:pPr>
            <a:endParaRPr lang="en-US" sz="681" i="1" dirty="0">
              <a:latin typeface="Montserrat" panose="00000500000000000000" pitchFamily="50" charset="0"/>
            </a:endParaRPr>
          </a:p>
          <a:p>
            <a:pPr marL="171862" indent="-171862"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a:lnSpc>
                <a:spcPct val="150000"/>
              </a:lnSpc>
              <a:buFont typeface="+mj-lt"/>
              <a:buAutoNum type="arabicPeriod"/>
            </a:pPr>
            <a:endParaRPr lang="en-US" sz="681" i="1" dirty="0">
              <a:latin typeface="Montserrat" panose="00000500000000000000" pitchFamily="50" charset="0"/>
            </a:endParaRPr>
          </a:p>
          <a:p>
            <a:pPr marL="171862" indent="-171862"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a:lnSpc>
                <a:spcPct val="150000"/>
              </a:lnSpc>
              <a:buFont typeface="+mj-lt"/>
              <a:buAutoNum type="arabicPeriod"/>
            </a:pPr>
            <a:endParaRPr lang="en-US" sz="681" i="1" dirty="0">
              <a:latin typeface="Montserrat" panose="00000500000000000000" pitchFamily="50" charset="0"/>
            </a:endParaRPr>
          </a:p>
          <a:p>
            <a:pPr marL="171862" indent="-171862"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dirty="0">
                <a:latin typeface="Montserrat" panose="00000500000000000000" pitchFamily="50" charset="0"/>
              </a:rPr>
              <a:t>. </a:t>
            </a:r>
          </a:p>
        </p:txBody>
      </p:sp>
      <p:sp>
        <p:nvSpPr>
          <p:cNvPr id="6" name="Subtitle 2">
            <a:extLst>
              <a:ext uri="{FF2B5EF4-FFF2-40B4-BE49-F238E27FC236}">
                <a16:creationId xmlns:a16="http://schemas.microsoft.com/office/drawing/2014/main" id="{D95F61DB-A226-4C0D-A89B-DE1C4A823C4C}"/>
              </a:ext>
            </a:extLst>
          </p:cNvPr>
          <p:cNvSpPr txBox="1">
            <a:spLocks/>
          </p:cNvSpPr>
          <p:nvPr/>
        </p:nvSpPr>
        <p:spPr>
          <a:xfrm>
            <a:off x="846338" y="2599390"/>
            <a:ext cx="1557147" cy="2901530"/>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#1</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#2</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#3</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#4</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#5</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#6</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#7</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#8</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#9</a:t>
            </a:r>
          </a:p>
          <a:p>
            <a:pPr marL="166821" indent="-166821" algn="l" defTabSz="343723">
              <a:lnSpc>
                <a:spcPct val="15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 #10</a:t>
            </a:r>
          </a:p>
          <a:p>
            <a:pPr marL="166821" indent="-166821" algn="l" defTabSz="343723">
              <a:lnSpc>
                <a:spcPct val="150000"/>
              </a:lnSpc>
              <a:spcBef>
                <a:spcPts val="376"/>
              </a:spcBef>
              <a:buFont typeface="Arial" panose="020B0604020202020204" pitchFamily="34" charset="0"/>
              <a:buChar char="•"/>
            </a:pPr>
            <a:endParaRPr lang="en-US" sz="681" i="1" dirty="0">
              <a:latin typeface="Montserrat" panose="00000500000000000000" pitchFamily="50" charset="0"/>
              <a:sym typeface="Didot"/>
            </a:endParaRPr>
          </a:p>
          <a:p>
            <a:pPr marL="166821" indent="-166821" algn="l" defTabSz="343723">
              <a:lnSpc>
                <a:spcPct val="150000"/>
              </a:lnSpc>
              <a:spcBef>
                <a:spcPts val="376"/>
              </a:spcBef>
              <a:buFont typeface="Arial" panose="020B0604020202020204" pitchFamily="34" charset="0"/>
              <a:buChar char="•"/>
            </a:pPr>
            <a:endParaRPr lang="en-US" sz="752" i="1" dirty="0">
              <a:latin typeface="Montserrat Medium" panose="00000600000000000000" pitchFamily="50" charset="0"/>
              <a:sym typeface="Didot"/>
            </a:endParaRPr>
          </a:p>
        </p:txBody>
      </p:sp>
      <p:sp>
        <p:nvSpPr>
          <p:cNvPr id="12" name="TextBox 11">
            <a:extLst>
              <a:ext uri="{FF2B5EF4-FFF2-40B4-BE49-F238E27FC236}">
                <a16:creationId xmlns:a16="http://schemas.microsoft.com/office/drawing/2014/main" id="{70CB6680-261D-48B5-B641-BF45DA009D79}"/>
              </a:ext>
            </a:extLst>
          </p:cNvPr>
          <p:cNvSpPr txBox="1"/>
          <p:nvPr/>
        </p:nvSpPr>
        <p:spPr>
          <a:xfrm>
            <a:off x="1287026" y="1558264"/>
            <a:ext cx="1171629" cy="103130"/>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PREP TIME</a:t>
            </a:r>
            <a:endParaRPr lang="id-ID" sz="676" b="1" kern="0" spc="224" dirty="0">
              <a:latin typeface="Montserrat" panose="00000500000000000000" pitchFamily="50" charset="0"/>
              <a:ea typeface="Open Sans Semibold" panose="020B0706030804020204" pitchFamily="34" charset="0"/>
            </a:endParaRPr>
          </a:p>
        </p:txBody>
      </p:sp>
      <p:cxnSp>
        <p:nvCxnSpPr>
          <p:cNvPr id="14" name="Straight Connector 13">
            <a:extLst>
              <a:ext uri="{FF2B5EF4-FFF2-40B4-BE49-F238E27FC236}">
                <a16:creationId xmlns:a16="http://schemas.microsoft.com/office/drawing/2014/main" id="{5E509A81-64D9-4352-B3A8-F31D9C0C34FB}"/>
              </a:ext>
            </a:extLst>
          </p:cNvPr>
          <p:cNvCxnSpPr>
            <a:cxnSpLocks/>
          </p:cNvCxnSpPr>
          <p:nvPr/>
        </p:nvCxnSpPr>
        <p:spPr>
          <a:xfrm flipH="1">
            <a:off x="846338" y="1860938"/>
            <a:ext cx="489360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3E9D6D3-CC43-4A56-97AF-E0B1A209BB7E}"/>
              </a:ext>
            </a:extLst>
          </p:cNvPr>
          <p:cNvCxnSpPr>
            <a:cxnSpLocks/>
          </p:cNvCxnSpPr>
          <p:nvPr/>
        </p:nvCxnSpPr>
        <p:spPr>
          <a:xfrm flipV="1">
            <a:off x="2530579" y="1532248"/>
            <a:ext cx="0" cy="26126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7926591-E8D9-4F58-B133-3AE6DF134431}"/>
              </a:ext>
            </a:extLst>
          </p:cNvPr>
          <p:cNvCxnSpPr>
            <a:cxnSpLocks/>
          </p:cNvCxnSpPr>
          <p:nvPr/>
        </p:nvCxnSpPr>
        <p:spPr>
          <a:xfrm flipV="1">
            <a:off x="4074470" y="1532248"/>
            <a:ext cx="0" cy="26126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14">
            <a:extLst>
              <a:ext uri="{FF2B5EF4-FFF2-40B4-BE49-F238E27FC236}">
                <a16:creationId xmlns:a16="http://schemas.microsoft.com/office/drawing/2014/main" id="{7AC0BD66-3D8C-432D-BB2C-E5CD6A84E138}"/>
              </a:ext>
            </a:extLst>
          </p:cNvPr>
          <p:cNvSpPr>
            <a:spLocks noEditPoints="1"/>
          </p:cNvSpPr>
          <p:nvPr/>
        </p:nvSpPr>
        <p:spPr bwMode="auto">
          <a:xfrm>
            <a:off x="953432" y="1594048"/>
            <a:ext cx="151257" cy="149895"/>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sp>
        <p:nvSpPr>
          <p:cNvPr id="21" name="Freeform 46">
            <a:extLst>
              <a:ext uri="{FF2B5EF4-FFF2-40B4-BE49-F238E27FC236}">
                <a16:creationId xmlns:a16="http://schemas.microsoft.com/office/drawing/2014/main" id="{44240127-BD9B-40A2-827C-8CB80504F904}"/>
              </a:ext>
            </a:extLst>
          </p:cNvPr>
          <p:cNvSpPr>
            <a:spLocks noEditPoints="1"/>
          </p:cNvSpPr>
          <p:nvPr/>
        </p:nvSpPr>
        <p:spPr bwMode="auto">
          <a:xfrm>
            <a:off x="2701732" y="1592063"/>
            <a:ext cx="149895" cy="149399"/>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sp>
        <p:nvSpPr>
          <p:cNvPr id="22" name="Freeform 96">
            <a:extLst>
              <a:ext uri="{FF2B5EF4-FFF2-40B4-BE49-F238E27FC236}">
                <a16:creationId xmlns:a16="http://schemas.microsoft.com/office/drawing/2014/main" id="{335FA0C9-6418-4DF5-8E87-E6058C8BCB32}"/>
              </a:ext>
            </a:extLst>
          </p:cNvPr>
          <p:cNvSpPr>
            <a:spLocks noEditPoints="1"/>
          </p:cNvSpPr>
          <p:nvPr/>
        </p:nvSpPr>
        <p:spPr bwMode="auto">
          <a:xfrm>
            <a:off x="4344093" y="1597129"/>
            <a:ext cx="149895" cy="149399"/>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cxnSp>
        <p:nvCxnSpPr>
          <p:cNvPr id="25" name="Straight Connector 24">
            <a:extLst>
              <a:ext uri="{FF2B5EF4-FFF2-40B4-BE49-F238E27FC236}">
                <a16:creationId xmlns:a16="http://schemas.microsoft.com/office/drawing/2014/main" id="{C87D79A3-42F4-44ED-9AF0-4E7C0B0A0F37}"/>
              </a:ext>
            </a:extLst>
          </p:cNvPr>
          <p:cNvCxnSpPr>
            <a:cxnSpLocks/>
          </p:cNvCxnSpPr>
          <p:nvPr/>
        </p:nvCxnSpPr>
        <p:spPr>
          <a:xfrm flipH="1">
            <a:off x="846338" y="1406268"/>
            <a:ext cx="4893609"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Subtitle 2">
            <a:extLst>
              <a:ext uri="{FF2B5EF4-FFF2-40B4-BE49-F238E27FC236}">
                <a16:creationId xmlns:a16="http://schemas.microsoft.com/office/drawing/2014/main" id="{38D575A1-4125-4972-A9D1-FC9A1DC10941}"/>
              </a:ext>
            </a:extLst>
          </p:cNvPr>
          <p:cNvSpPr txBox="1">
            <a:spLocks/>
          </p:cNvSpPr>
          <p:nvPr/>
        </p:nvSpPr>
        <p:spPr>
          <a:xfrm>
            <a:off x="245993" y="894314"/>
            <a:ext cx="6097832" cy="275420"/>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43723">
              <a:buNone/>
            </a:pPr>
            <a:r>
              <a:rPr lang="en-US" sz="676" b="1" spc="451" dirty="0">
                <a:ln w="19050">
                  <a:noFill/>
                  <a:bevel/>
                </a:ln>
                <a:solidFill>
                  <a:schemeClr val="bg2">
                    <a:lumMod val="25000"/>
                  </a:schemeClr>
                </a:solidFill>
                <a:latin typeface="+mj-lt"/>
                <a:sym typeface="Didot"/>
              </a:rPr>
              <a:t>WITH SWISS CHEESE</a:t>
            </a:r>
          </a:p>
        </p:txBody>
      </p:sp>
      <p:sp>
        <p:nvSpPr>
          <p:cNvPr id="27" name="Subtitle 2">
            <a:extLst>
              <a:ext uri="{FF2B5EF4-FFF2-40B4-BE49-F238E27FC236}">
                <a16:creationId xmlns:a16="http://schemas.microsoft.com/office/drawing/2014/main" id="{DC3E4F85-1ABE-4473-A662-6B273E033F51}"/>
              </a:ext>
            </a:extLst>
          </p:cNvPr>
          <p:cNvSpPr txBox="1">
            <a:spLocks/>
          </p:cNvSpPr>
          <p:nvPr/>
        </p:nvSpPr>
        <p:spPr>
          <a:xfrm>
            <a:off x="245993" y="206756"/>
            <a:ext cx="6097833" cy="677994"/>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670" dirty="0">
                <a:solidFill>
                  <a:schemeClr val="tx1"/>
                </a:solidFill>
                <a:sym typeface="Didot"/>
              </a:rPr>
              <a:t>Grilled Burger </a:t>
            </a:r>
          </a:p>
        </p:txBody>
      </p:sp>
      <p:sp>
        <p:nvSpPr>
          <p:cNvPr id="29" name="TextBox 28">
            <a:extLst>
              <a:ext uri="{FF2B5EF4-FFF2-40B4-BE49-F238E27FC236}">
                <a16:creationId xmlns:a16="http://schemas.microsoft.com/office/drawing/2014/main" id="{2D096FB7-F5BD-4952-ABF4-BFD032A817D4}"/>
              </a:ext>
            </a:extLst>
          </p:cNvPr>
          <p:cNvSpPr txBox="1"/>
          <p:nvPr/>
        </p:nvSpPr>
        <p:spPr>
          <a:xfrm>
            <a:off x="1277788" y="1691824"/>
            <a:ext cx="1171629" cy="103130"/>
          </a:xfrm>
          <a:prstGeom prst="rect">
            <a:avLst/>
          </a:prstGeom>
          <a:noFill/>
        </p:spPr>
        <p:txBody>
          <a:bodyPr wrap="square" lIns="0" tIns="0" rIns="0" bIns="0" rtlCol="0" anchor="ctr">
            <a:noAutofit/>
          </a:bodyPr>
          <a:lstStyle/>
          <a:p>
            <a:pPr defTabSz="687339">
              <a:defRPr/>
            </a:pPr>
            <a:r>
              <a:rPr lang="en-US" sz="487" i="1" kern="0" spc="224" dirty="0">
                <a:latin typeface="Montserrat" panose="00000500000000000000" pitchFamily="50" charset="0"/>
                <a:ea typeface="Open Sans Semibold" panose="020B0706030804020204" pitchFamily="34" charset="0"/>
              </a:rPr>
              <a:t>8 MINUTES</a:t>
            </a:r>
            <a:endParaRPr lang="id-ID" sz="487" i="1" kern="0" spc="224" dirty="0">
              <a:latin typeface="Montserrat" panose="00000500000000000000" pitchFamily="50" charset="0"/>
              <a:ea typeface="Open Sans Semibold" panose="020B0706030804020204" pitchFamily="34" charset="0"/>
            </a:endParaRPr>
          </a:p>
        </p:txBody>
      </p:sp>
      <p:sp>
        <p:nvSpPr>
          <p:cNvPr id="32" name="TextBox 31">
            <a:extLst>
              <a:ext uri="{FF2B5EF4-FFF2-40B4-BE49-F238E27FC236}">
                <a16:creationId xmlns:a16="http://schemas.microsoft.com/office/drawing/2014/main" id="{AE4DFDB6-7A43-45C6-8C46-5D6E007B7C8A}"/>
              </a:ext>
            </a:extLst>
          </p:cNvPr>
          <p:cNvSpPr txBox="1"/>
          <p:nvPr/>
        </p:nvSpPr>
        <p:spPr>
          <a:xfrm>
            <a:off x="2996158" y="1557655"/>
            <a:ext cx="1091581" cy="118965"/>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TOTAL TIME</a:t>
            </a:r>
            <a:endParaRPr lang="id-ID" sz="676" b="1" kern="0" spc="224" dirty="0">
              <a:latin typeface="Montserrat" panose="00000500000000000000" pitchFamily="50" charset="0"/>
              <a:ea typeface="Open Sans Semibold" panose="020B0706030804020204" pitchFamily="34" charset="0"/>
            </a:endParaRPr>
          </a:p>
        </p:txBody>
      </p:sp>
      <p:sp>
        <p:nvSpPr>
          <p:cNvPr id="33" name="TextBox 32">
            <a:extLst>
              <a:ext uri="{FF2B5EF4-FFF2-40B4-BE49-F238E27FC236}">
                <a16:creationId xmlns:a16="http://schemas.microsoft.com/office/drawing/2014/main" id="{1DE4B994-2C4A-476C-9B8A-B4731D2DA16B}"/>
              </a:ext>
            </a:extLst>
          </p:cNvPr>
          <p:cNvSpPr txBox="1"/>
          <p:nvPr/>
        </p:nvSpPr>
        <p:spPr>
          <a:xfrm>
            <a:off x="3008241" y="1691824"/>
            <a:ext cx="1070940" cy="111359"/>
          </a:xfrm>
          <a:prstGeom prst="rect">
            <a:avLst/>
          </a:prstGeom>
          <a:noFill/>
        </p:spPr>
        <p:txBody>
          <a:bodyPr wrap="square" lIns="0" tIns="0" rIns="0" bIns="0" rtlCol="0" anchor="ctr">
            <a:noAutofit/>
          </a:bodyPr>
          <a:lstStyle/>
          <a:p>
            <a:pPr defTabSz="687339">
              <a:defRPr/>
            </a:pPr>
            <a:r>
              <a:rPr lang="en-US" sz="487" i="1" kern="0" spc="224" dirty="0">
                <a:latin typeface="Montserrat" panose="00000500000000000000" pitchFamily="50" charset="0"/>
                <a:ea typeface="Open Sans Semibold" panose="020B0706030804020204" pitchFamily="34" charset="0"/>
              </a:rPr>
              <a:t>25 MINUTES</a:t>
            </a:r>
            <a:endParaRPr lang="id-ID" sz="487" i="1" kern="0" spc="224" dirty="0">
              <a:latin typeface="Montserrat" panose="00000500000000000000" pitchFamily="50" charset="0"/>
              <a:ea typeface="Open Sans Semibold" panose="020B0706030804020204" pitchFamily="34" charset="0"/>
            </a:endParaRPr>
          </a:p>
        </p:txBody>
      </p:sp>
      <p:sp>
        <p:nvSpPr>
          <p:cNvPr id="34" name="TextBox 33">
            <a:extLst>
              <a:ext uri="{FF2B5EF4-FFF2-40B4-BE49-F238E27FC236}">
                <a16:creationId xmlns:a16="http://schemas.microsoft.com/office/drawing/2014/main" id="{BB0BBA02-BCE9-45BA-814F-7EC2E397A1B1}"/>
              </a:ext>
            </a:extLst>
          </p:cNvPr>
          <p:cNvSpPr txBox="1"/>
          <p:nvPr/>
        </p:nvSpPr>
        <p:spPr>
          <a:xfrm>
            <a:off x="4640377" y="1588695"/>
            <a:ext cx="1171629" cy="103130"/>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SERVES</a:t>
            </a:r>
            <a:endParaRPr lang="id-ID" sz="676" b="1" kern="0" spc="224" dirty="0">
              <a:latin typeface="Montserrat" panose="00000500000000000000" pitchFamily="50" charset="0"/>
              <a:ea typeface="Open Sans Semibold" panose="020B0706030804020204" pitchFamily="34" charset="0"/>
            </a:endParaRPr>
          </a:p>
        </p:txBody>
      </p:sp>
      <p:sp>
        <p:nvSpPr>
          <p:cNvPr id="35" name="TextBox 34">
            <a:extLst>
              <a:ext uri="{FF2B5EF4-FFF2-40B4-BE49-F238E27FC236}">
                <a16:creationId xmlns:a16="http://schemas.microsoft.com/office/drawing/2014/main" id="{1ACE3596-FF89-4E00-AD00-2C36F2E4E7FE}"/>
              </a:ext>
            </a:extLst>
          </p:cNvPr>
          <p:cNvSpPr txBox="1"/>
          <p:nvPr/>
        </p:nvSpPr>
        <p:spPr>
          <a:xfrm>
            <a:off x="4663237" y="1697655"/>
            <a:ext cx="1070940" cy="111359"/>
          </a:xfrm>
          <a:prstGeom prst="rect">
            <a:avLst/>
          </a:prstGeom>
          <a:noFill/>
        </p:spPr>
        <p:txBody>
          <a:bodyPr wrap="square" lIns="0" tIns="0" rIns="0" bIns="0" rtlCol="0" anchor="ctr">
            <a:noAutofit/>
          </a:bodyPr>
          <a:lstStyle/>
          <a:p>
            <a:pPr defTabSz="687339">
              <a:defRPr/>
            </a:pPr>
            <a:r>
              <a:rPr lang="en-US" sz="487" i="1" kern="0" spc="224" dirty="0">
                <a:latin typeface="Montserrat" panose="00000500000000000000" pitchFamily="50" charset="0"/>
                <a:ea typeface="Open Sans Semibold" panose="020B0706030804020204" pitchFamily="34" charset="0"/>
              </a:rPr>
              <a:t>3 TO 6</a:t>
            </a:r>
            <a:endParaRPr lang="id-ID" sz="487" i="1" kern="0" spc="224" dirty="0">
              <a:latin typeface="Montserrat" panose="00000500000000000000" pitchFamily="50" charset="0"/>
              <a:ea typeface="Open Sans Semibold" panose="020B0706030804020204" pitchFamily="34" charset="0"/>
            </a:endParaRPr>
          </a:p>
        </p:txBody>
      </p:sp>
      <p:sp>
        <p:nvSpPr>
          <p:cNvPr id="8" name="TextBox 7">
            <a:extLst>
              <a:ext uri="{FF2B5EF4-FFF2-40B4-BE49-F238E27FC236}">
                <a16:creationId xmlns:a16="http://schemas.microsoft.com/office/drawing/2014/main" id="{E5A4A580-A9C7-40B8-8302-515206730C2A}"/>
              </a:ext>
            </a:extLst>
          </p:cNvPr>
          <p:cNvSpPr txBox="1"/>
          <p:nvPr/>
        </p:nvSpPr>
        <p:spPr>
          <a:xfrm>
            <a:off x="726988" y="2286650"/>
            <a:ext cx="1204276" cy="145353"/>
          </a:xfrm>
          <a:prstGeom prst="rect">
            <a:avLst/>
          </a:prstGeom>
          <a:noFill/>
        </p:spPr>
        <p:txBody>
          <a:bodyPr wrap="square" lIns="0" tIns="0" rIns="0" bIns="0" rtlCol="0" anchor="ctr">
            <a:noAutofit/>
          </a:bodyPr>
          <a:lstStyle/>
          <a:p>
            <a:pPr algn="ctr" defTabSz="687339">
              <a:defRPr/>
            </a:pPr>
            <a:r>
              <a:rPr lang="en-US" sz="676" b="1" kern="0" spc="224" dirty="0">
                <a:latin typeface="+mj-lt"/>
                <a:ea typeface="Open Sans Semibold" panose="020B0706030804020204" pitchFamily="34" charset="0"/>
              </a:rPr>
              <a:t>INGREDIENTS</a:t>
            </a:r>
            <a:endParaRPr lang="id-ID" sz="676" b="1" kern="0" spc="224" dirty="0">
              <a:latin typeface="+mj-lt"/>
              <a:ea typeface="Open Sans Semibold" panose="020B0706030804020204" pitchFamily="34" charset="0"/>
            </a:endParaRPr>
          </a:p>
        </p:txBody>
      </p:sp>
      <p:sp>
        <p:nvSpPr>
          <p:cNvPr id="9" name="TextBox 8">
            <a:extLst>
              <a:ext uri="{FF2B5EF4-FFF2-40B4-BE49-F238E27FC236}">
                <a16:creationId xmlns:a16="http://schemas.microsoft.com/office/drawing/2014/main" id="{25E38097-F860-41EE-B472-7C1636DA47EB}"/>
              </a:ext>
            </a:extLst>
          </p:cNvPr>
          <p:cNvSpPr txBox="1"/>
          <p:nvPr/>
        </p:nvSpPr>
        <p:spPr>
          <a:xfrm>
            <a:off x="3369698" y="2201303"/>
            <a:ext cx="1507948" cy="323103"/>
          </a:xfrm>
          <a:prstGeom prst="rect">
            <a:avLst/>
          </a:prstGeom>
          <a:solidFill>
            <a:schemeClr val="bg1"/>
          </a:solidFill>
        </p:spPr>
        <p:txBody>
          <a:bodyPr wrap="square" lIns="0" tIns="0" rIns="0" bIns="0" rtlCol="0" anchor="ctr">
            <a:noAutofit/>
          </a:bodyPr>
          <a:lstStyle>
            <a:defPPr>
              <a:defRPr lang="en-US"/>
            </a:defPPr>
            <a:lvl1pPr algn="ctr" defTabSz="706412">
              <a:defRPr sz="695" b="1" kern="0" spc="230">
                <a:latin typeface="+mj-lt"/>
                <a:ea typeface="Open Sans Semibold" panose="020B0706030804020204" pitchFamily="34" charset="0"/>
              </a:defRPr>
            </a:lvl1pPr>
          </a:lstStyle>
          <a:p>
            <a:r>
              <a:rPr lang="en-US" sz="676" dirty="0"/>
              <a:t>INSTRUCTIONS</a:t>
            </a:r>
            <a:endParaRPr lang="id-ID" sz="676" dirty="0"/>
          </a:p>
        </p:txBody>
      </p:sp>
    </p:spTree>
    <p:extLst>
      <p:ext uri="{BB962C8B-B14F-4D97-AF65-F5344CB8AC3E}">
        <p14:creationId xmlns:p14="http://schemas.microsoft.com/office/powerpoint/2010/main" val="947148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B6CAB71-4AED-4536-93A3-3B21A9743D73}"/>
              </a:ext>
            </a:extLst>
          </p:cNvPr>
          <p:cNvSpPr>
            <a:spLocks noGrp="1"/>
          </p:cNvSpPr>
          <p:nvPr>
            <p:ph type="pic" sz="quarter" idx="10"/>
          </p:nvPr>
        </p:nvSpPr>
        <p:spPr>
          <a:xfrm>
            <a:off x="2409516" y="0"/>
            <a:ext cx="8266551" cy="7562850"/>
          </a:xfrm>
          <a:solidFill>
            <a:schemeClr val="bg1">
              <a:lumMod val="95000"/>
            </a:schemeClr>
          </a:solidFill>
        </p:spPr>
      </p:sp>
      <p:sp>
        <p:nvSpPr>
          <p:cNvPr id="32" name="Parallelogram 11">
            <a:extLst>
              <a:ext uri="{FF2B5EF4-FFF2-40B4-BE49-F238E27FC236}">
                <a16:creationId xmlns:a16="http://schemas.microsoft.com/office/drawing/2014/main" id="{A9BF393A-E3BD-45A4-A337-37E1A491EB86}"/>
              </a:ext>
            </a:extLst>
          </p:cNvPr>
          <p:cNvSpPr/>
          <p:nvPr/>
        </p:nvSpPr>
        <p:spPr>
          <a:xfrm rot="5400000">
            <a:off x="-919015" y="919016"/>
            <a:ext cx="7562851" cy="5724820"/>
          </a:xfrm>
          <a:prstGeom prst="flowChartManualInput">
            <a:avLst/>
          </a:prstGeom>
          <a:solidFill>
            <a:srgbClr val="202D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3" dirty="0"/>
          </a:p>
        </p:txBody>
      </p:sp>
      <p:sp>
        <p:nvSpPr>
          <p:cNvPr id="24" name="TextBox 23">
            <a:extLst>
              <a:ext uri="{FF2B5EF4-FFF2-40B4-BE49-F238E27FC236}">
                <a16:creationId xmlns:a16="http://schemas.microsoft.com/office/drawing/2014/main" id="{253E44C8-6C2D-4E78-BC52-62BC94E1D5C7}"/>
              </a:ext>
            </a:extLst>
          </p:cNvPr>
          <p:cNvSpPr txBox="1"/>
          <p:nvPr/>
        </p:nvSpPr>
        <p:spPr>
          <a:xfrm>
            <a:off x="1601050" y="6792109"/>
            <a:ext cx="3995856" cy="319100"/>
          </a:xfrm>
          <a:prstGeom prst="rect">
            <a:avLst/>
          </a:prstGeom>
          <a:noFill/>
        </p:spPr>
        <p:txBody>
          <a:bodyPr wrap="square" lIns="0" tIns="0" rIns="0" bIns="0" rtlCol="0" anchor="ctr">
            <a:noAutofit/>
          </a:bodyPr>
          <a:lstStyle/>
          <a:p>
            <a:pPr defTabSz="687339">
              <a:defRPr/>
            </a:pPr>
            <a:r>
              <a:rPr lang="en-US" sz="681" b="1" kern="0" spc="224" dirty="0">
                <a:solidFill>
                  <a:srgbClr val="F8BD90"/>
                </a:solidFill>
                <a:latin typeface="Montserrat" panose="00000500000000000000" pitchFamily="50" charset="0"/>
                <a:ea typeface="Open Sans Semibold" panose="020B0706030804020204" pitchFamily="34" charset="0"/>
              </a:rPr>
              <a:t>SEE RECIPE ON NEXT PAGE </a:t>
            </a:r>
            <a:r>
              <a:rPr lang="en-US" sz="681" b="1" kern="0" spc="224" dirty="0">
                <a:solidFill>
                  <a:srgbClr val="F8BD90"/>
                </a:solidFill>
                <a:latin typeface="Montserrat" panose="00000500000000000000" pitchFamily="50" charset="0"/>
                <a:ea typeface="Open Sans Semibold" panose="020B0706030804020204" pitchFamily="34" charset="0"/>
                <a:cs typeface="Times New Roman" panose="02020603050405020304" pitchFamily="18" charset="0"/>
              </a:rPr>
              <a:t>&gt;&gt;</a:t>
            </a:r>
            <a:endParaRPr lang="id-ID" sz="681" b="1" kern="0" spc="224" dirty="0">
              <a:solidFill>
                <a:srgbClr val="F8BD90"/>
              </a:solidFill>
              <a:latin typeface="Montserrat" panose="00000500000000000000" pitchFamily="50" charset="0"/>
              <a:ea typeface="Open Sans Semibold" panose="020B0706030804020204" pitchFamily="34" charset="0"/>
            </a:endParaRPr>
          </a:p>
        </p:txBody>
      </p:sp>
      <p:sp>
        <p:nvSpPr>
          <p:cNvPr id="25" name="Freeform 22">
            <a:extLst>
              <a:ext uri="{FF2B5EF4-FFF2-40B4-BE49-F238E27FC236}">
                <a16:creationId xmlns:a16="http://schemas.microsoft.com/office/drawing/2014/main" id="{ECFA3DEB-07E8-4F48-B5C6-672C5840087F}"/>
              </a:ext>
            </a:extLst>
          </p:cNvPr>
          <p:cNvSpPr>
            <a:spLocks/>
          </p:cNvSpPr>
          <p:nvPr/>
        </p:nvSpPr>
        <p:spPr bwMode="auto">
          <a:xfrm>
            <a:off x="1226380" y="6858836"/>
            <a:ext cx="159532" cy="185649"/>
          </a:xfrm>
          <a:custGeom>
            <a:avLst/>
            <a:gdLst>
              <a:gd name="T0" fmla="*/ 15 w 120"/>
              <a:gd name="T1" fmla="*/ 66 h 128"/>
              <a:gd name="T2" fmla="*/ 14 w 120"/>
              <a:gd name="T3" fmla="*/ 67 h 128"/>
              <a:gd name="T4" fmla="*/ 15 w 120"/>
              <a:gd name="T5" fmla="*/ 118 h 128"/>
              <a:gd name="T6" fmla="*/ 40 w 120"/>
              <a:gd name="T7" fmla="*/ 128 h 128"/>
              <a:gd name="T8" fmla="*/ 66 w 120"/>
              <a:gd name="T9" fmla="*/ 118 h 128"/>
              <a:gd name="T10" fmla="*/ 67 w 120"/>
              <a:gd name="T11" fmla="*/ 117 h 128"/>
              <a:gd name="T12" fmla="*/ 67 w 120"/>
              <a:gd name="T13" fmla="*/ 117 h 128"/>
              <a:gd name="T14" fmla="*/ 118 w 120"/>
              <a:gd name="T15" fmla="*/ 66 h 128"/>
              <a:gd name="T16" fmla="*/ 113 w 120"/>
              <a:gd name="T17" fmla="*/ 61 h 128"/>
              <a:gd name="T18" fmla="*/ 61 w 120"/>
              <a:gd name="T19" fmla="*/ 113 h 128"/>
              <a:gd name="T20" fmla="*/ 40 w 120"/>
              <a:gd name="T21" fmla="*/ 121 h 128"/>
              <a:gd name="T22" fmla="*/ 20 w 120"/>
              <a:gd name="T23" fmla="*/ 113 h 128"/>
              <a:gd name="T24" fmla="*/ 11 w 120"/>
              <a:gd name="T25" fmla="*/ 92 h 128"/>
              <a:gd name="T26" fmla="*/ 20 w 120"/>
              <a:gd name="T27" fmla="*/ 72 h 128"/>
              <a:gd name="T28" fmla="*/ 80 w 120"/>
              <a:gd name="T29" fmla="*/ 12 h 128"/>
              <a:gd name="T30" fmla="*/ 80 w 120"/>
              <a:gd name="T31" fmla="*/ 13 h 128"/>
              <a:gd name="T32" fmla="*/ 93 w 120"/>
              <a:gd name="T33" fmla="*/ 7 h 128"/>
              <a:gd name="T34" fmla="*/ 107 w 120"/>
              <a:gd name="T35" fmla="*/ 13 h 128"/>
              <a:gd name="T36" fmla="*/ 113 w 120"/>
              <a:gd name="T37" fmla="*/ 27 h 128"/>
              <a:gd name="T38" fmla="*/ 108 w 120"/>
              <a:gd name="T39" fmla="*/ 40 h 128"/>
              <a:gd name="T40" fmla="*/ 108 w 120"/>
              <a:gd name="T41" fmla="*/ 40 h 128"/>
              <a:gd name="T42" fmla="*/ 108 w 120"/>
              <a:gd name="T43" fmla="*/ 40 h 128"/>
              <a:gd name="T44" fmla="*/ 107 w 120"/>
              <a:gd name="T45" fmla="*/ 41 h 128"/>
              <a:gd name="T46" fmla="*/ 107 w 120"/>
              <a:gd name="T47" fmla="*/ 41 h 128"/>
              <a:gd name="T48" fmla="*/ 49 w 120"/>
              <a:gd name="T49" fmla="*/ 98 h 128"/>
              <a:gd name="T50" fmla="*/ 34 w 120"/>
              <a:gd name="T51" fmla="*/ 98 h 128"/>
              <a:gd name="T52" fmla="*/ 31 w 120"/>
              <a:gd name="T53" fmla="*/ 91 h 128"/>
              <a:gd name="T54" fmla="*/ 34 w 120"/>
              <a:gd name="T55" fmla="*/ 84 h 128"/>
              <a:gd name="T56" fmla="*/ 73 w 120"/>
              <a:gd name="T57" fmla="*/ 46 h 128"/>
              <a:gd name="T58" fmla="*/ 67 w 120"/>
              <a:gd name="T59" fmla="*/ 41 h 128"/>
              <a:gd name="T60" fmla="*/ 29 w 120"/>
              <a:gd name="T61" fmla="*/ 79 h 128"/>
              <a:gd name="T62" fmla="*/ 30 w 120"/>
              <a:gd name="T63" fmla="*/ 103 h 128"/>
              <a:gd name="T64" fmla="*/ 42 w 120"/>
              <a:gd name="T65" fmla="*/ 108 h 128"/>
              <a:gd name="T66" fmla="*/ 54 w 120"/>
              <a:gd name="T67" fmla="*/ 103 h 128"/>
              <a:gd name="T68" fmla="*/ 55 w 120"/>
              <a:gd name="T69" fmla="*/ 102 h 128"/>
              <a:gd name="T70" fmla="*/ 55 w 120"/>
              <a:gd name="T71" fmla="*/ 102 h 128"/>
              <a:gd name="T72" fmla="*/ 112 w 120"/>
              <a:gd name="T73" fmla="*/ 46 h 128"/>
              <a:gd name="T74" fmla="*/ 120 w 120"/>
              <a:gd name="T75" fmla="*/ 27 h 128"/>
              <a:gd name="T76" fmla="*/ 112 w 120"/>
              <a:gd name="T77" fmla="*/ 8 h 128"/>
              <a:gd name="T78" fmla="*/ 93 w 120"/>
              <a:gd name="T79" fmla="*/ 0 h 128"/>
              <a:gd name="T80" fmla="*/ 74 w 120"/>
              <a:gd name="T81" fmla="*/ 8 h 128"/>
              <a:gd name="T82" fmla="*/ 15 w 120"/>
              <a:gd name="T83"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8">
                <a:moveTo>
                  <a:pt x="15" y="66"/>
                </a:moveTo>
                <a:cubicBezTo>
                  <a:pt x="14" y="67"/>
                  <a:pt x="14" y="67"/>
                  <a:pt x="14" y="67"/>
                </a:cubicBezTo>
                <a:cubicBezTo>
                  <a:pt x="0" y="81"/>
                  <a:pt x="1" y="104"/>
                  <a:pt x="15" y="118"/>
                </a:cubicBezTo>
                <a:cubicBezTo>
                  <a:pt x="21" y="124"/>
                  <a:pt x="31" y="128"/>
                  <a:pt x="40" y="128"/>
                </a:cubicBezTo>
                <a:cubicBezTo>
                  <a:pt x="50" y="128"/>
                  <a:pt x="59" y="124"/>
                  <a:pt x="66" y="118"/>
                </a:cubicBezTo>
                <a:cubicBezTo>
                  <a:pt x="67" y="117"/>
                  <a:pt x="67" y="117"/>
                  <a:pt x="67" y="117"/>
                </a:cubicBezTo>
                <a:cubicBezTo>
                  <a:pt x="67" y="117"/>
                  <a:pt x="67" y="117"/>
                  <a:pt x="67" y="117"/>
                </a:cubicBezTo>
                <a:cubicBezTo>
                  <a:pt x="118" y="66"/>
                  <a:pt x="118" y="66"/>
                  <a:pt x="118" y="66"/>
                </a:cubicBezTo>
                <a:cubicBezTo>
                  <a:pt x="113" y="61"/>
                  <a:pt x="113" y="61"/>
                  <a:pt x="113" y="61"/>
                </a:cubicBezTo>
                <a:cubicBezTo>
                  <a:pt x="61" y="113"/>
                  <a:pt x="61" y="113"/>
                  <a:pt x="61" y="113"/>
                </a:cubicBezTo>
                <a:cubicBezTo>
                  <a:pt x="55" y="118"/>
                  <a:pt x="48" y="121"/>
                  <a:pt x="40" y="121"/>
                </a:cubicBezTo>
                <a:cubicBezTo>
                  <a:pt x="32" y="121"/>
                  <a:pt x="25" y="118"/>
                  <a:pt x="20" y="113"/>
                </a:cubicBezTo>
                <a:cubicBezTo>
                  <a:pt x="14" y="107"/>
                  <a:pt x="11" y="100"/>
                  <a:pt x="11" y="92"/>
                </a:cubicBezTo>
                <a:cubicBezTo>
                  <a:pt x="11" y="85"/>
                  <a:pt x="14" y="77"/>
                  <a:pt x="20" y="72"/>
                </a:cubicBezTo>
                <a:cubicBezTo>
                  <a:pt x="80" y="12"/>
                  <a:pt x="80" y="12"/>
                  <a:pt x="80" y="12"/>
                </a:cubicBezTo>
                <a:cubicBezTo>
                  <a:pt x="80" y="13"/>
                  <a:pt x="80" y="13"/>
                  <a:pt x="80" y="13"/>
                </a:cubicBezTo>
                <a:cubicBezTo>
                  <a:pt x="83" y="9"/>
                  <a:pt x="88" y="7"/>
                  <a:pt x="93" y="7"/>
                </a:cubicBezTo>
                <a:cubicBezTo>
                  <a:pt x="98" y="7"/>
                  <a:pt x="103" y="9"/>
                  <a:pt x="107" y="13"/>
                </a:cubicBezTo>
                <a:cubicBezTo>
                  <a:pt x="111" y="17"/>
                  <a:pt x="113" y="22"/>
                  <a:pt x="113" y="27"/>
                </a:cubicBezTo>
                <a:cubicBezTo>
                  <a:pt x="113" y="32"/>
                  <a:pt x="111" y="36"/>
                  <a:pt x="108" y="40"/>
                </a:cubicBezTo>
                <a:cubicBezTo>
                  <a:pt x="108" y="40"/>
                  <a:pt x="108" y="40"/>
                  <a:pt x="108" y="40"/>
                </a:cubicBezTo>
                <a:cubicBezTo>
                  <a:pt x="108" y="40"/>
                  <a:pt x="108" y="40"/>
                  <a:pt x="108" y="40"/>
                </a:cubicBezTo>
                <a:cubicBezTo>
                  <a:pt x="107" y="40"/>
                  <a:pt x="107" y="40"/>
                  <a:pt x="107" y="41"/>
                </a:cubicBezTo>
                <a:cubicBezTo>
                  <a:pt x="107" y="41"/>
                  <a:pt x="107" y="41"/>
                  <a:pt x="107" y="41"/>
                </a:cubicBezTo>
                <a:cubicBezTo>
                  <a:pt x="49" y="98"/>
                  <a:pt x="49" y="98"/>
                  <a:pt x="49" y="98"/>
                </a:cubicBezTo>
                <a:cubicBezTo>
                  <a:pt x="45" y="102"/>
                  <a:pt x="38" y="102"/>
                  <a:pt x="34" y="98"/>
                </a:cubicBezTo>
                <a:cubicBezTo>
                  <a:pt x="32" y="96"/>
                  <a:pt x="31" y="94"/>
                  <a:pt x="31" y="91"/>
                </a:cubicBezTo>
                <a:cubicBezTo>
                  <a:pt x="31" y="88"/>
                  <a:pt x="32" y="86"/>
                  <a:pt x="34" y="84"/>
                </a:cubicBezTo>
                <a:cubicBezTo>
                  <a:pt x="73" y="46"/>
                  <a:pt x="73" y="46"/>
                  <a:pt x="73" y="46"/>
                </a:cubicBezTo>
                <a:cubicBezTo>
                  <a:pt x="67" y="41"/>
                  <a:pt x="67" y="41"/>
                  <a:pt x="67" y="41"/>
                </a:cubicBezTo>
                <a:cubicBezTo>
                  <a:pt x="29" y="79"/>
                  <a:pt x="29" y="79"/>
                  <a:pt x="29" y="79"/>
                </a:cubicBezTo>
                <a:cubicBezTo>
                  <a:pt x="23" y="85"/>
                  <a:pt x="23" y="96"/>
                  <a:pt x="30" y="103"/>
                </a:cubicBezTo>
                <a:cubicBezTo>
                  <a:pt x="33" y="106"/>
                  <a:pt x="37" y="108"/>
                  <a:pt x="42" y="108"/>
                </a:cubicBezTo>
                <a:cubicBezTo>
                  <a:pt x="46" y="108"/>
                  <a:pt x="51" y="106"/>
                  <a:pt x="54" y="103"/>
                </a:cubicBezTo>
                <a:cubicBezTo>
                  <a:pt x="55" y="102"/>
                  <a:pt x="55" y="102"/>
                  <a:pt x="55" y="102"/>
                </a:cubicBezTo>
                <a:cubicBezTo>
                  <a:pt x="55" y="102"/>
                  <a:pt x="55" y="102"/>
                  <a:pt x="55" y="102"/>
                </a:cubicBezTo>
                <a:cubicBezTo>
                  <a:pt x="112" y="46"/>
                  <a:pt x="112" y="46"/>
                  <a:pt x="112" y="46"/>
                </a:cubicBezTo>
                <a:cubicBezTo>
                  <a:pt x="117" y="41"/>
                  <a:pt x="120" y="34"/>
                  <a:pt x="120" y="27"/>
                </a:cubicBezTo>
                <a:cubicBezTo>
                  <a:pt x="120" y="20"/>
                  <a:pt x="117" y="13"/>
                  <a:pt x="112" y="8"/>
                </a:cubicBezTo>
                <a:cubicBezTo>
                  <a:pt x="107" y="3"/>
                  <a:pt x="100" y="0"/>
                  <a:pt x="93" y="0"/>
                </a:cubicBezTo>
                <a:cubicBezTo>
                  <a:pt x="86" y="0"/>
                  <a:pt x="79" y="3"/>
                  <a:pt x="74" y="8"/>
                </a:cubicBezTo>
                <a:cubicBezTo>
                  <a:pt x="15" y="66"/>
                  <a:pt x="15" y="66"/>
                  <a:pt x="15" y="66"/>
                </a:cubicBezTo>
                <a:close/>
              </a:path>
            </a:pathLst>
          </a:custGeom>
          <a:solidFill>
            <a:schemeClr val="bg1"/>
          </a:solidFill>
          <a:ln>
            <a:noFill/>
          </a:ln>
          <a:extLst/>
        </p:spPr>
        <p:txBody>
          <a:bodyPr vert="horz" wrap="square" lIns="68753" tIns="34377" rIns="68753" bIns="34377" numCol="1" anchor="t" anchorCtr="0" compatLnSpc="1">
            <a:prstTxWarp prst="textNoShape">
              <a:avLst/>
            </a:prstTxWarp>
          </a:bodyPr>
          <a:lstStyle/>
          <a:p>
            <a:endParaRPr lang="en-US" sz="1168">
              <a:solidFill>
                <a:srgbClr val="F8BD90"/>
              </a:solidFill>
              <a:latin typeface="Montserrat" panose="00000500000000000000" pitchFamily="50" charset="0"/>
            </a:endParaRPr>
          </a:p>
        </p:txBody>
      </p:sp>
      <p:sp>
        <p:nvSpPr>
          <p:cNvPr id="26" name="Rectangle 25">
            <a:extLst>
              <a:ext uri="{FF2B5EF4-FFF2-40B4-BE49-F238E27FC236}">
                <a16:creationId xmlns:a16="http://schemas.microsoft.com/office/drawing/2014/main" id="{E05AED0F-7E5E-462C-BEAD-60367485D25F}"/>
              </a:ext>
            </a:extLst>
          </p:cNvPr>
          <p:cNvSpPr/>
          <p:nvPr/>
        </p:nvSpPr>
        <p:spPr>
          <a:xfrm>
            <a:off x="973402" y="2880983"/>
            <a:ext cx="3426266" cy="2676823"/>
          </a:xfrm>
          <a:prstGeom prst="rect">
            <a:avLst/>
          </a:prstGeom>
        </p:spPr>
        <p:txBody>
          <a:bodyPr wrap="square">
            <a:spAutoFit/>
          </a:bodyPr>
          <a:lstStyle/>
          <a:p>
            <a:pPr>
              <a:lnSpc>
                <a:spcPct val="200000"/>
              </a:lnSpc>
            </a:pPr>
            <a:r>
              <a:rPr lang="en-US" sz="1070" i="1" dirty="0">
                <a:solidFill>
                  <a:srgbClr val="F8BD90"/>
                </a:solidFill>
                <a:latin typeface="Montserrat" panose="00000500000000000000" pitchFamily="50" charset="0"/>
              </a:rPr>
              <a:t>PHASELLUS QUIS MASSA DAPIBUS, VULPUTATE EX NON, ULTRICES MAGNA. MAECENAS DIGNISSIM ELIT NEC MASSA DAPIBUS. NUNC QUIS NISI VITAE LECTUS PORTTITOR ORNARE EU NEC LOREM. MAECENAS DIGNISSIM ELIT NEC MASSA DAPIBUS. NUNC QUIS NISI VITAE LECTUS PORTTITOR ORNARE EU NEC LOREM. </a:t>
            </a:r>
          </a:p>
        </p:txBody>
      </p:sp>
      <p:sp>
        <p:nvSpPr>
          <p:cNvPr id="30" name="Subtitle 2">
            <a:extLst>
              <a:ext uri="{FF2B5EF4-FFF2-40B4-BE49-F238E27FC236}">
                <a16:creationId xmlns:a16="http://schemas.microsoft.com/office/drawing/2014/main" id="{053389A5-C10A-4B22-B573-C7CD705C6B31}"/>
              </a:ext>
            </a:extLst>
          </p:cNvPr>
          <p:cNvSpPr txBox="1">
            <a:spLocks/>
          </p:cNvSpPr>
          <p:nvPr/>
        </p:nvSpPr>
        <p:spPr>
          <a:xfrm>
            <a:off x="0" y="1892791"/>
            <a:ext cx="4893610" cy="193310"/>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43723">
              <a:buNone/>
            </a:pPr>
            <a:r>
              <a:rPr lang="en-US" sz="676" b="1" spc="451" dirty="0">
                <a:ln w="19050">
                  <a:noFill/>
                  <a:bevel/>
                </a:ln>
                <a:solidFill>
                  <a:srgbClr val="F8BD90"/>
                </a:solidFill>
                <a:latin typeface="Montserrat" panose="00000500000000000000" pitchFamily="50" charset="0"/>
                <a:sym typeface="Didot"/>
              </a:rPr>
              <a:t>WITH SPICY SAUCE</a:t>
            </a:r>
          </a:p>
        </p:txBody>
      </p:sp>
      <p:sp>
        <p:nvSpPr>
          <p:cNvPr id="31" name="Subtitle 2">
            <a:extLst>
              <a:ext uri="{FF2B5EF4-FFF2-40B4-BE49-F238E27FC236}">
                <a16:creationId xmlns:a16="http://schemas.microsoft.com/office/drawing/2014/main" id="{A266969B-5C9A-4E2F-B30B-7181FB8D47DB}"/>
              </a:ext>
            </a:extLst>
          </p:cNvPr>
          <p:cNvSpPr txBox="1">
            <a:spLocks/>
          </p:cNvSpPr>
          <p:nvPr/>
        </p:nvSpPr>
        <p:spPr>
          <a:xfrm>
            <a:off x="12571" y="959078"/>
            <a:ext cx="4893610" cy="1133048"/>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5838" dirty="0">
                <a:solidFill>
                  <a:srgbClr val="F8BD90"/>
                </a:solidFill>
                <a:sym typeface="Didot"/>
              </a:rPr>
              <a:t>Greek Burger </a:t>
            </a:r>
          </a:p>
        </p:txBody>
      </p:sp>
    </p:spTree>
    <p:extLst>
      <p:ext uri="{BB962C8B-B14F-4D97-AF65-F5344CB8AC3E}">
        <p14:creationId xmlns:p14="http://schemas.microsoft.com/office/powerpoint/2010/main" val="2802271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ooter Placeholder 1">
            <a:extLst>
              <a:ext uri="{FF2B5EF4-FFF2-40B4-BE49-F238E27FC236}">
                <a16:creationId xmlns:a16="http://schemas.microsoft.com/office/drawing/2014/main" id="{7FBE49F9-0B92-4F80-9502-831D4FD1F3CD}"/>
              </a:ext>
            </a:extLst>
          </p:cNvPr>
          <p:cNvSpPr>
            <a:spLocks noGrp="1"/>
          </p:cNvSpPr>
          <p:nvPr>
            <p:ph type="ftr" sz="quarter" idx="3"/>
          </p:nvPr>
        </p:nvSpPr>
        <p:spPr/>
        <p:txBody>
          <a:bodyPr/>
          <a:lstStyle/>
          <a:p>
            <a:r>
              <a:rPr lang="en-US"/>
              <a:t>YOUR BOOK TITLE </a:t>
            </a:r>
            <a:endParaRPr lang="en-US" dirty="0"/>
          </a:p>
        </p:txBody>
      </p:sp>
      <p:sp>
        <p:nvSpPr>
          <p:cNvPr id="36" name="Slide Number Placeholder 2">
            <a:extLst>
              <a:ext uri="{FF2B5EF4-FFF2-40B4-BE49-F238E27FC236}">
                <a16:creationId xmlns:a16="http://schemas.microsoft.com/office/drawing/2014/main" id="{11DCBDB6-5784-4CE4-8597-9B49B1961782}"/>
              </a:ext>
            </a:extLst>
          </p:cNvPr>
          <p:cNvSpPr>
            <a:spLocks noGrp="1"/>
          </p:cNvSpPr>
          <p:nvPr>
            <p:ph type="sldNum" sz="quarter" idx="4"/>
          </p:nvPr>
        </p:nvSpPr>
        <p:spPr/>
        <p:txBody>
          <a:bodyPr/>
          <a:lstStyle/>
          <a:p>
            <a:fld id="{9059818F-7B9E-40BE-91A4-EFEC5B5A8B2E}" type="slidenum">
              <a:rPr lang="en-US" smtClean="0"/>
              <a:pPr/>
              <a:t>14</a:t>
            </a:fld>
            <a:endParaRPr lang="en-US" dirty="0"/>
          </a:p>
        </p:txBody>
      </p:sp>
      <p:sp>
        <p:nvSpPr>
          <p:cNvPr id="4" name="Picture Placeholder 3">
            <a:extLst>
              <a:ext uri="{FF2B5EF4-FFF2-40B4-BE49-F238E27FC236}">
                <a16:creationId xmlns:a16="http://schemas.microsoft.com/office/drawing/2014/main" id="{F190E705-ADA2-4164-8749-22117A04B573}"/>
              </a:ext>
            </a:extLst>
          </p:cNvPr>
          <p:cNvSpPr>
            <a:spLocks noGrp="1"/>
          </p:cNvSpPr>
          <p:nvPr>
            <p:ph type="pic" sz="quarter" idx="10"/>
          </p:nvPr>
        </p:nvSpPr>
        <p:spPr>
          <a:xfrm>
            <a:off x="1" y="0"/>
            <a:ext cx="3815520" cy="7557948"/>
          </a:xfrm>
          <a:solidFill>
            <a:schemeClr val="bg1">
              <a:lumMod val="95000"/>
            </a:schemeClr>
          </a:solidFill>
        </p:spPr>
      </p:sp>
      <p:cxnSp>
        <p:nvCxnSpPr>
          <p:cNvPr id="14" name="Straight Connector 13">
            <a:extLst>
              <a:ext uri="{FF2B5EF4-FFF2-40B4-BE49-F238E27FC236}">
                <a16:creationId xmlns:a16="http://schemas.microsoft.com/office/drawing/2014/main" id="{016CC22E-77BF-4BED-AB02-5F64CED13C1C}"/>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5E38097-F860-41EE-B472-7C1636DA47EB}"/>
              </a:ext>
            </a:extLst>
          </p:cNvPr>
          <p:cNvSpPr txBox="1"/>
          <p:nvPr/>
        </p:nvSpPr>
        <p:spPr>
          <a:xfrm>
            <a:off x="4331395" y="2484565"/>
            <a:ext cx="1597250" cy="230801"/>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INSTRUCTIONS</a:t>
            </a:r>
            <a:endParaRPr lang="id-ID" sz="676" b="1" kern="0" spc="224" dirty="0">
              <a:latin typeface="Montserrat" panose="00000500000000000000" pitchFamily="50" charset="0"/>
              <a:ea typeface="Open Sans Semibold" panose="020B0706030804020204" pitchFamily="34" charset="0"/>
            </a:endParaRPr>
          </a:p>
        </p:txBody>
      </p:sp>
      <p:sp>
        <p:nvSpPr>
          <p:cNvPr id="26" name="Subtitle 2">
            <a:extLst>
              <a:ext uri="{FF2B5EF4-FFF2-40B4-BE49-F238E27FC236}">
                <a16:creationId xmlns:a16="http://schemas.microsoft.com/office/drawing/2014/main" id="{38D575A1-4125-4972-A9D1-FC9A1DC10941}"/>
              </a:ext>
            </a:extLst>
          </p:cNvPr>
          <p:cNvSpPr txBox="1">
            <a:spLocks/>
          </p:cNvSpPr>
          <p:nvPr/>
        </p:nvSpPr>
        <p:spPr>
          <a:xfrm>
            <a:off x="3951999" y="989197"/>
            <a:ext cx="6422406" cy="205907"/>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43723">
              <a:buNone/>
            </a:pPr>
            <a:r>
              <a:rPr lang="en-US" sz="676" b="1" spc="451" dirty="0">
                <a:ln w="19050">
                  <a:noFill/>
                  <a:bevel/>
                </a:ln>
                <a:solidFill>
                  <a:schemeClr val="bg2">
                    <a:lumMod val="25000"/>
                  </a:schemeClr>
                </a:solidFill>
                <a:latin typeface="Montserrat" panose="00000500000000000000" pitchFamily="50" charset="0"/>
                <a:sym typeface="Didot"/>
              </a:rPr>
              <a:t>WITH SPICY SAUCE</a:t>
            </a:r>
          </a:p>
        </p:txBody>
      </p:sp>
      <p:sp>
        <p:nvSpPr>
          <p:cNvPr id="27" name="Subtitle 2">
            <a:extLst>
              <a:ext uri="{FF2B5EF4-FFF2-40B4-BE49-F238E27FC236}">
                <a16:creationId xmlns:a16="http://schemas.microsoft.com/office/drawing/2014/main" id="{DC3E4F85-1ABE-4473-A662-6B273E033F51}"/>
              </a:ext>
            </a:extLst>
          </p:cNvPr>
          <p:cNvSpPr txBox="1">
            <a:spLocks/>
          </p:cNvSpPr>
          <p:nvPr/>
        </p:nvSpPr>
        <p:spPr>
          <a:xfrm>
            <a:off x="3951998" y="301640"/>
            <a:ext cx="6422407" cy="740545"/>
          </a:xfrm>
          <a:prstGeom prst="rect">
            <a:avLst/>
          </a:prstGeom>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algn="ctr"/>
            <a:r>
              <a:rPr lang="en-US" sz="4670" dirty="0">
                <a:solidFill>
                  <a:schemeClr val="tx1"/>
                </a:solidFill>
                <a:sym typeface="Didot"/>
              </a:rPr>
              <a:t>Greek Burger </a:t>
            </a:r>
          </a:p>
        </p:txBody>
      </p:sp>
      <p:sp>
        <p:nvSpPr>
          <p:cNvPr id="32" name="Rectangle 31">
            <a:extLst>
              <a:ext uri="{FF2B5EF4-FFF2-40B4-BE49-F238E27FC236}">
                <a16:creationId xmlns:a16="http://schemas.microsoft.com/office/drawing/2014/main" id="{416248D6-D5B8-459C-9835-61CBB85F6F50}"/>
              </a:ext>
            </a:extLst>
          </p:cNvPr>
          <p:cNvSpPr/>
          <p:nvPr/>
        </p:nvSpPr>
        <p:spPr>
          <a:xfrm>
            <a:off x="4314408" y="2882476"/>
            <a:ext cx="5775864" cy="3747165"/>
          </a:xfrm>
          <a:prstGeom prst="rect">
            <a:avLst/>
          </a:prstGeom>
        </p:spPr>
        <p:txBody>
          <a:bodyPr wrap="square" numCol="2" spcCol="365760">
            <a:spAutoFit/>
          </a:bodyPr>
          <a:lstStyle/>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br>
              <a:rPr lang="en-US" sz="681" i="1" dirty="0">
                <a:latin typeface="Montserrat" panose="00000500000000000000" pitchFamily="50" charset="0"/>
              </a:rPr>
            </a:b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171862" indent="-171862" algn="just" defTabSz="464936">
              <a:lnSpc>
                <a:spcPct val="150000"/>
              </a:lnSpc>
              <a:buFont typeface="+mj-lt"/>
              <a:buAutoNum type="arabicPeriod"/>
            </a:pPr>
            <a:endParaRPr lang="en-US" sz="681" i="1" dirty="0">
              <a:latin typeface="Montserrat" panose="00000500000000000000" pitchFamily="50" charset="0"/>
            </a:endParaRPr>
          </a:p>
          <a:p>
            <a:pPr marL="171862" indent="-171862" algn="just" defTabSz="464936">
              <a:lnSpc>
                <a:spcPct val="150000"/>
              </a:lnSpc>
              <a:buFont typeface="+mj-lt"/>
              <a:buAutoNum type="arabicPeriod"/>
            </a:pP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a:t>
            </a:r>
          </a:p>
          <a:p>
            <a:pPr marL="171862" indent="-171862" algn="just" defTabSz="464936">
              <a:lnSpc>
                <a:spcPct val="150000"/>
              </a:lnSpc>
              <a:buFont typeface="+mj-lt"/>
              <a:buAutoNum type="arabicPeriod"/>
            </a:pPr>
            <a:endParaRPr lang="en-US" sz="681" i="1" dirty="0">
              <a:latin typeface="Montserrat" panose="00000500000000000000" pitchFamily="50" charset="0"/>
            </a:endParaRPr>
          </a:p>
        </p:txBody>
      </p:sp>
      <p:sp>
        <p:nvSpPr>
          <p:cNvPr id="24" name="Subtitle 2">
            <a:extLst>
              <a:ext uri="{FF2B5EF4-FFF2-40B4-BE49-F238E27FC236}">
                <a16:creationId xmlns:a16="http://schemas.microsoft.com/office/drawing/2014/main" id="{444F3E9D-268B-4C72-BC8A-42F118FCF7A1}"/>
              </a:ext>
            </a:extLst>
          </p:cNvPr>
          <p:cNvSpPr txBox="1">
            <a:spLocks/>
          </p:cNvSpPr>
          <p:nvPr/>
        </p:nvSpPr>
        <p:spPr>
          <a:xfrm>
            <a:off x="4331396" y="1537033"/>
            <a:ext cx="1742586" cy="771462"/>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 </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 </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p:txBody>
      </p:sp>
      <p:sp>
        <p:nvSpPr>
          <p:cNvPr id="48" name="Subtitle 2">
            <a:extLst>
              <a:ext uri="{FF2B5EF4-FFF2-40B4-BE49-F238E27FC236}">
                <a16:creationId xmlns:a16="http://schemas.microsoft.com/office/drawing/2014/main" id="{0CF2EBC4-A2B4-4772-BD37-1E5F115023B4}"/>
              </a:ext>
            </a:extLst>
          </p:cNvPr>
          <p:cNvSpPr txBox="1">
            <a:spLocks/>
          </p:cNvSpPr>
          <p:nvPr/>
        </p:nvSpPr>
        <p:spPr>
          <a:xfrm>
            <a:off x="6184138" y="1526073"/>
            <a:ext cx="1735774" cy="771462"/>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p:txBody>
      </p:sp>
      <p:sp>
        <p:nvSpPr>
          <p:cNvPr id="49" name="Subtitle 2">
            <a:extLst>
              <a:ext uri="{FF2B5EF4-FFF2-40B4-BE49-F238E27FC236}">
                <a16:creationId xmlns:a16="http://schemas.microsoft.com/office/drawing/2014/main" id="{73BDDA6D-6D79-46B8-84A3-3D33F9667550}"/>
              </a:ext>
            </a:extLst>
          </p:cNvPr>
          <p:cNvSpPr txBox="1">
            <a:spLocks/>
          </p:cNvSpPr>
          <p:nvPr/>
        </p:nvSpPr>
        <p:spPr>
          <a:xfrm>
            <a:off x="7980698" y="1526073"/>
            <a:ext cx="1735774" cy="771462"/>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 </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a:p>
            <a:pPr marL="166821" indent="-166821" algn="l" defTabSz="343723">
              <a:lnSpc>
                <a:spcPct val="100000"/>
              </a:lnSpc>
              <a:spcBef>
                <a:spcPts val="376"/>
              </a:spcBef>
              <a:buFont typeface="Arial" panose="020B0604020202020204" pitchFamily="34" charset="0"/>
              <a:buChar char="•"/>
            </a:pPr>
            <a:r>
              <a:rPr lang="en-US" sz="681" b="1" dirty="0">
                <a:latin typeface="Montserrat" panose="00000500000000000000" pitchFamily="50" charset="0"/>
                <a:sym typeface="Didot"/>
              </a:rPr>
              <a:t>2 ¼   </a:t>
            </a:r>
            <a:r>
              <a:rPr lang="en-US" sz="681" dirty="0">
                <a:latin typeface="Montserrat" panose="00000500000000000000" pitchFamily="50" charset="0"/>
                <a:sym typeface="Didot"/>
              </a:rPr>
              <a:t>ingredient</a:t>
            </a:r>
          </a:p>
        </p:txBody>
      </p:sp>
      <p:sp>
        <p:nvSpPr>
          <p:cNvPr id="18" name="Rectangle: Folded Corner 17">
            <a:extLst>
              <a:ext uri="{FF2B5EF4-FFF2-40B4-BE49-F238E27FC236}">
                <a16:creationId xmlns:a16="http://schemas.microsoft.com/office/drawing/2014/main" id="{9E08E2D3-DFA8-4BA2-823A-FAD1A10040C6}"/>
              </a:ext>
            </a:extLst>
          </p:cNvPr>
          <p:cNvSpPr/>
          <p:nvPr/>
        </p:nvSpPr>
        <p:spPr>
          <a:xfrm>
            <a:off x="2137579" y="4902"/>
            <a:ext cx="1171629" cy="4987645"/>
          </a:xfrm>
          <a:prstGeom prst="foldedCorner">
            <a:avLst/>
          </a:prstGeom>
          <a:solidFill>
            <a:srgbClr val="F8BD90">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dirty="0">
              <a:solidFill>
                <a:srgbClr val="202D1C"/>
              </a:solidFill>
              <a:latin typeface="Montserrat" panose="00000500000000000000" pitchFamily="50" charset="0"/>
            </a:endParaRPr>
          </a:p>
        </p:txBody>
      </p:sp>
      <p:sp>
        <p:nvSpPr>
          <p:cNvPr id="19" name="Subtitle 2">
            <a:extLst>
              <a:ext uri="{FF2B5EF4-FFF2-40B4-BE49-F238E27FC236}">
                <a16:creationId xmlns:a16="http://schemas.microsoft.com/office/drawing/2014/main" id="{BE8CBDCA-6DAD-4DAA-8F4A-F3CC25E28391}"/>
              </a:ext>
            </a:extLst>
          </p:cNvPr>
          <p:cNvSpPr txBox="1">
            <a:spLocks/>
          </p:cNvSpPr>
          <p:nvPr/>
        </p:nvSpPr>
        <p:spPr>
          <a:xfrm>
            <a:off x="2164530" y="755608"/>
            <a:ext cx="1117730" cy="43949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362" dirty="0">
                <a:ln w="19050">
                  <a:noFill/>
                  <a:bevel/>
                </a:ln>
                <a:solidFill>
                  <a:schemeClr val="bg1"/>
                </a:solidFill>
                <a:latin typeface="Montserrat" panose="00000500000000000000" pitchFamily="50" charset="0"/>
                <a:sym typeface="Didot"/>
              </a:rPr>
              <a:t>15 MIN</a:t>
            </a:r>
          </a:p>
        </p:txBody>
      </p:sp>
      <p:sp>
        <p:nvSpPr>
          <p:cNvPr id="20" name="TextBox 19">
            <a:extLst>
              <a:ext uri="{FF2B5EF4-FFF2-40B4-BE49-F238E27FC236}">
                <a16:creationId xmlns:a16="http://schemas.microsoft.com/office/drawing/2014/main" id="{1F15870D-7408-416F-B3BA-F3F1932E7959}"/>
              </a:ext>
            </a:extLst>
          </p:cNvPr>
          <p:cNvSpPr txBox="1"/>
          <p:nvPr/>
        </p:nvSpPr>
        <p:spPr>
          <a:xfrm>
            <a:off x="2137579" y="634951"/>
            <a:ext cx="1171629" cy="103130"/>
          </a:xfrm>
          <a:prstGeom prst="rect">
            <a:avLst/>
          </a:prstGeom>
          <a:noFill/>
        </p:spPr>
        <p:txBody>
          <a:bodyPr wrap="square" lIns="0" tIns="0" rIns="0" bIns="0" rtlCol="0" anchor="ctr">
            <a:noAutofit/>
          </a:bodyPr>
          <a:lstStyle/>
          <a:p>
            <a:pPr algn="ctr" defTabSz="687339">
              <a:defRPr/>
            </a:pPr>
            <a:r>
              <a:rPr lang="en-US" sz="676" b="1" kern="0" spc="224" dirty="0">
                <a:solidFill>
                  <a:schemeClr val="bg1"/>
                </a:solidFill>
                <a:latin typeface="Montserrat" panose="00000500000000000000" pitchFamily="50" charset="0"/>
                <a:ea typeface="Open Sans Semibold" panose="020B0706030804020204" pitchFamily="34" charset="0"/>
              </a:rPr>
              <a:t>PREP TIME</a:t>
            </a:r>
            <a:endParaRPr lang="id-ID" sz="676" b="1" kern="0" spc="224" dirty="0">
              <a:solidFill>
                <a:schemeClr val="bg1"/>
              </a:solidFill>
              <a:latin typeface="Montserrat" panose="00000500000000000000" pitchFamily="50" charset="0"/>
              <a:ea typeface="Open Sans Semibold" panose="020B0706030804020204" pitchFamily="34" charset="0"/>
            </a:endParaRPr>
          </a:p>
        </p:txBody>
      </p:sp>
      <p:sp>
        <p:nvSpPr>
          <p:cNvPr id="21" name="TextBox 20">
            <a:extLst>
              <a:ext uri="{FF2B5EF4-FFF2-40B4-BE49-F238E27FC236}">
                <a16:creationId xmlns:a16="http://schemas.microsoft.com/office/drawing/2014/main" id="{1797B4AD-F9F7-4DDB-B91C-8CB07F42834D}"/>
              </a:ext>
            </a:extLst>
          </p:cNvPr>
          <p:cNvSpPr txBox="1"/>
          <p:nvPr/>
        </p:nvSpPr>
        <p:spPr>
          <a:xfrm>
            <a:off x="2164530" y="1718439"/>
            <a:ext cx="1117730" cy="191083"/>
          </a:xfrm>
          <a:prstGeom prst="rect">
            <a:avLst/>
          </a:prstGeom>
          <a:noFill/>
        </p:spPr>
        <p:txBody>
          <a:bodyPr wrap="square" lIns="0" tIns="0" rIns="0" bIns="0" rtlCol="0" anchor="ctr">
            <a:noAutofit/>
          </a:bodyPr>
          <a:lstStyle/>
          <a:p>
            <a:pPr algn="ctr" defTabSz="687339">
              <a:defRPr/>
            </a:pPr>
            <a:r>
              <a:rPr lang="en-US" sz="676" b="1" kern="0" spc="224" dirty="0">
                <a:solidFill>
                  <a:schemeClr val="bg1"/>
                </a:solidFill>
                <a:latin typeface="Montserrat" panose="00000500000000000000" pitchFamily="50" charset="0"/>
                <a:ea typeface="Open Sans Semibold" panose="020B0706030804020204" pitchFamily="34" charset="0"/>
              </a:rPr>
              <a:t>TOTAL TIME</a:t>
            </a:r>
            <a:endParaRPr lang="id-ID" sz="676" b="1" kern="0" spc="224" dirty="0">
              <a:solidFill>
                <a:schemeClr val="bg1"/>
              </a:solidFill>
              <a:latin typeface="Montserrat" panose="00000500000000000000" pitchFamily="50" charset="0"/>
              <a:ea typeface="Open Sans Semibold" panose="020B0706030804020204" pitchFamily="34" charset="0"/>
            </a:endParaRPr>
          </a:p>
        </p:txBody>
      </p:sp>
      <p:sp>
        <p:nvSpPr>
          <p:cNvPr id="22" name="Freeform 14">
            <a:extLst>
              <a:ext uri="{FF2B5EF4-FFF2-40B4-BE49-F238E27FC236}">
                <a16:creationId xmlns:a16="http://schemas.microsoft.com/office/drawing/2014/main" id="{E8DA69A9-ED49-414C-B327-1235114EC0C1}"/>
              </a:ext>
            </a:extLst>
          </p:cNvPr>
          <p:cNvSpPr>
            <a:spLocks noEditPoints="1"/>
          </p:cNvSpPr>
          <p:nvPr/>
        </p:nvSpPr>
        <p:spPr bwMode="auto">
          <a:xfrm>
            <a:off x="2635614" y="335742"/>
            <a:ext cx="175560" cy="199980"/>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1"/>
          </a:solidFill>
          <a:ln>
            <a:noFill/>
          </a:ln>
          <a:extLst/>
        </p:spPr>
        <p:txBody>
          <a:bodyPr vert="horz" wrap="square" lIns="68753" tIns="34377" rIns="68753" bIns="34377" numCol="1" anchor="t" anchorCtr="0" compatLnSpc="1">
            <a:prstTxWarp prst="textNoShape">
              <a:avLst/>
            </a:prstTxWarp>
          </a:bodyPr>
          <a:lstStyle/>
          <a:p>
            <a:pPr algn="ctr"/>
            <a:endParaRPr lang="en-US" sz="1353">
              <a:solidFill>
                <a:srgbClr val="202D1C"/>
              </a:solidFill>
              <a:latin typeface="Montserrat" panose="00000500000000000000" pitchFamily="50" charset="0"/>
            </a:endParaRPr>
          </a:p>
        </p:txBody>
      </p:sp>
      <p:sp>
        <p:nvSpPr>
          <p:cNvPr id="23" name="Freeform 46">
            <a:extLst>
              <a:ext uri="{FF2B5EF4-FFF2-40B4-BE49-F238E27FC236}">
                <a16:creationId xmlns:a16="http://schemas.microsoft.com/office/drawing/2014/main" id="{13FBA3CC-58EB-4BBA-BD19-2432DD866294}"/>
              </a:ext>
            </a:extLst>
          </p:cNvPr>
          <p:cNvSpPr>
            <a:spLocks noEditPoints="1"/>
          </p:cNvSpPr>
          <p:nvPr/>
        </p:nvSpPr>
        <p:spPr bwMode="auto">
          <a:xfrm>
            <a:off x="2623404" y="1423543"/>
            <a:ext cx="199980" cy="199319"/>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1"/>
          </a:solidFill>
          <a:ln>
            <a:noFill/>
          </a:ln>
          <a:extLst/>
        </p:spPr>
        <p:txBody>
          <a:bodyPr vert="horz" wrap="square" lIns="68753" tIns="34377" rIns="68753" bIns="34377" numCol="1" anchor="t" anchorCtr="0" compatLnSpc="1">
            <a:prstTxWarp prst="textNoShape">
              <a:avLst/>
            </a:prstTxWarp>
          </a:bodyPr>
          <a:lstStyle/>
          <a:p>
            <a:endParaRPr lang="en-US" sz="1353" dirty="0">
              <a:solidFill>
                <a:schemeClr val="bg1"/>
              </a:solidFill>
              <a:latin typeface="Montserrat" panose="00000500000000000000" pitchFamily="50" charset="0"/>
            </a:endParaRPr>
          </a:p>
        </p:txBody>
      </p:sp>
      <p:sp>
        <p:nvSpPr>
          <p:cNvPr id="25" name="Freeform 96">
            <a:extLst>
              <a:ext uri="{FF2B5EF4-FFF2-40B4-BE49-F238E27FC236}">
                <a16:creationId xmlns:a16="http://schemas.microsoft.com/office/drawing/2014/main" id="{B256913D-CB13-4825-84BD-92F54D4EB448}"/>
              </a:ext>
            </a:extLst>
          </p:cNvPr>
          <p:cNvSpPr>
            <a:spLocks noEditPoints="1"/>
          </p:cNvSpPr>
          <p:nvPr/>
        </p:nvSpPr>
        <p:spPr bwMode="auto">
          <a:xfrm>
            <a:off x="2623404" y="3843066"/>
            <a:ext cx="199980" cy="199319"/>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1"/>
          </a:solidFill>
          <a:ln>
            <a:noFill/>
          </a:ln>
          <a:extLst/>
        </p:spPr>
        <p:txBody>
          <a:bodyPr vert="horz" wrap="square" lIns="68753" tIns="34377" rIns="68753" bIns="34377" numCol="1" anchor="t" anchorCtr="0" compatLnSpc="1">
            <a:prstTxWarp prst="textNoShape">
              <a:avLst/>
            </a:prstTxWarp>
          </a:bodyPr>
          <a:lstStyle/>
          <a:p>
            <a:endParaRPr lang="en-US" sz="1353">
              <a:solidFill>
                <a:schemeClr val="bg1"/>
              </a:solidFill>
              <a:latin typeface="Montserrat" panose="00000500000000000000" pitchFamily="50" charset="0"/>
            </a:endParaRPr>
          </a:p>
        </p:txBody>
      </p:sp>
      <p:sp>
        <p:nvSpPr>
          <p:cNvPr id="28" name="Subtitle 2">
            <a:extLst>
              <a:ext uri="{FF2B5EF4-FFF2-40B4-BE49-F238E27FC236}">
                <a16:creationId xmlns:a16="http://schemas.microsoft.com/office/drawing/2014/main" id="{9CD1B15B-401F-45CF-AE13-B65447CF435C}"/>
              </a:ext>
            </a:extLst>
          </p:cNvPr>
          <p:cNvSpPr txBox="1">
            <a:spLocks/>
          </p:cNvSpPr>
          <p:nvPr/>
        </p:nvSpPr>
        <p:spPr>
          <a:xfrm>
            <a:off x="2164530" y="1866195"/>
            <a:ext cx="1117730" cy="43949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362" dirty="0">
                <a:ln w="19050">
                  <a:noFill/>
                  <a:bevel/>
                </a:ln>
                <a:solidFill>
                  <a:schemeClr val="bg1"/>
                </a:solidFill>
                <a:latin typeface="Montserrat" panose="00000500000000000000" pitchFamily="50" charset="0"/>
                <a:sym typeface="Didot"/>
              </a:rPr>
              <a:t>1 HR</a:t>
            </a:r>
          </a:p>
        </p:txBody>
      </p:sp>
      <p:sp>
        <p:nvSpPr>
          <p:cNvPr id="29" name="TextBox 28">
            <a:extLst>
              <a:ext uri="{FF2B5EF4-FFF2-40B4-BE49-F238E27FC236}">
                <a16:creationId xmlns:a16="http://schemas.microsoft.com/office/drawing/2014/main" id="{5AD21275-A5CA-4551-AB31-AED14BFC1A2A}"/>
              </a:ext>
            </a:extLst>
          </p:cNvPr>
          <p:cNvSpPr txBox="1"/>
          <p:nvPr/>
        </p:nvSpPr>
        <p:spPr>
          <a:xfrm>
            <a:off x="2164530" y="4152330"/>
            <a:ext cx="1117730" cy="191083"/>
          </a:xfrm>
          <a:prstGeom prst="rect">
            <a:avLst/>
          </a:prstGeom>
          <a:noFill/>
        </p:spPr>
        <p:txBody>
          <a:bodyPr wrap="square" lIns="0" tIns="0" rIns="0" bIns="0" rtlCol="0" anchor="ctr">
            <a:noAutofit/>
          </a:bodyPr>
          <a:lstStyle/>
          <a:p>
            <a:pPr algn="ctr" defTabSz="687339">
              <a:defRPr/>
            </a:pPr>
            <a:r>
              <a:rPr lang="en-US" sz="676" b="1" kern="0" spc="224" dirty="0">
                <a:solidFill>
                  <a:schemeClr val="bg1"/>
                </a:solidFill>
                <a:latin typeface="Montserrat" panose="00000500000000000000" pitchFamily="50" charset="0"/>
                <a:ea typeface="Open Sans Semibold" panose="020B0706030804020204" pitchFamily="34" charset="0"/>
              </a:rPr>
              <a:t>SERVES</a:t>
            </a:r>
            <a:endParaRPr lang="id-ID" sz="676" b="1" kern="0" spc="224" dirty="0">
              <a:solidFill>
                <a:schemeClr val="bg1"/>
              </a:solidFill>
              <a:latin typeface="Montserrat" panose="00000500000000000000" pitchFamily="50" charset="0"/>
              <a:ea typeface="Open Sans Semibold" panose="020B0706030804020204" pitchFamily="34" charset="0"/>
            </a:endParaRPr>
          </a:p>
        </p:txBody>
      </p:sp>
      <p:sp>
        <p:nvSpPr>
          <p:cNvPr id="30" name="Subtitle 2">
            <a:extLst>
              <a:ext uri="{FF2B5EF4-FFF2-40B4-BE49-F238E27FC236}">
                <a16:creationId xmlns:a16="http://schemas.microsoft.com/office/drawing/2014/main" id="{25587BE2-E023-459E-B967-E117F9200EE9}"/>
              </a:ext>
            </a:extLst>
          </p:cNvPr>
          <p:cNvSpPr txBox="1">
            <a:spLocks/>
          </p:cNvSpPr>
          <p:nvPr/>
        </p:nvSpPr>
        <p:spPr>
          <a:xfrm>
            <a:off x="2164530" y="4394331"/>
            <a:ext cx="1117730" cy="35835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362" dirty="0">
                <a:ln w="19050">
                  <a:noFill/>
                  <a:bevel/>
                </a:ln>
                <a:solidFill>
                  <a:schemeClr val="bg1"/>
                </a:solidFill>
                <a:latin typeface="Montserrat" panose="00000500000000000000" pitchFamily="50" charset="0"/>
                <a:sym typeface="Didot"/>
              </a:rPr>
              <a:t>8</a:t>
            </a:r>
          </a:p>
        </p:txBody>
      </p:sp>
      <p:sp>
        <p:nvSpPr>
          <p:cNvPr id="31" name="Freeform 76">
            <a:extLst>
              <a:ext uri="{FF2B5EF4-FFF2-40B4-BE49-F238E27FC236}">
                <a16:creationId xmlns:a16="http://schemas.microsoft.com/office/drawing/2014/main" id="{20CE7102-B8E2-4D69-B72D-D88B60C38F56}"/>
              </a:ext>
            </a:extLst>
          </p:cNvPr>
          <p:cNvSpPr>
            <a:spLocks noEditPoints="1"/>
          </p:cNvSpPr>
          <p:nvPr/>
        </p:nvSpPr>
        <p:spPr bwMode="auto">
          <a:xfrm>
            <a:off x="2625522" y="2573759"/>
            <a:ext cx="195744" cy="204642"/>
          </a:xfrm>
          <a:custGeom>
            <a:avLst/>
            <a:gdLst>
              <a:gd name="T0" fmla="*/ 124 w 129"/>
              <a:gd name="T1" fmla="*/ 74 h 129"/>
              <a:gd name="T2" fmla="*/ 72 w 129"/>
              <a:gd name="T3" fmla="*/ 125 h 129"/>
              <a:gd name="T4" fmla="*/ 57 w 129"/>
              <a:gd name="T5" fmla="*/ 125 h 129"/>
              <a:gd name="T6" fmla="*/ 4 w 129"/>
              <a:gd name="T7" fmla="*/ 73 h 129"/>
              <a:gd name="T8" fmla="*/ 4 w 129"/>
              <a:gd name="T9" fmla="*/ 57 h 129"/>
              <a:gd name="T10" fmla="*/ 55 w 129"/>
              <a:gd name="T11" fmla="*/ 7 h 129"/>
              <a:gd name="T12" fmla="*/ 73 w 129"/>
              <a:gd name="T13" fmla="*/ 0 h 129"/>
              <a:gd name="T14" fmla="*/ 119 w 129"/>
              <a:gd name="T15" fmla="*/ 0 h 129"/>
              <a:gd name="T16" fmla="*/ 129 w 129"/>
              <a:gd name="T17" fmla="*/ 11 h 129"/>
              <a:gd name="T18" fmla="*/ 129 w 129"/>
              <a:gd name="T19" fmla="*/ 54 h 129"/>
              <a:gd name="T20" fmla="*/ 124 w 129"/>
              <a:gd name="T21" fmla="*/ 74 h 129"/>
              <a:gd name="T22" fmla="*/ 121 w 129"/>
              <a:gd name="T23" fmla="*/ 17 h 129"/>
              <a:gd name="T24" fmla="*/ 112 w 129"/>
              <a:gd name="T25" fmla="*/ 8 h 129"/>
              <a:gd name="T26" fmla="*/ 74 w 129"/>
              <a:gd name="T27" fmla="*/ 8 h 129"/>
              <a:gd name="T28" fmla="*/ 58 w 129"/>
              <a:gd name="T29" fmla="*/ 14 h 129"/>
              <a:gd name="T30" fmla="*/ 14 w 129"/>
              <a:gd name="T31" fmla="*/ 58 h 129"/>
              <a:gd name="T32" fmla="*/ 14 w 129"/>
              <a:gd name="T33" fmla="*/ 71 h 129"/>
              <a:gd name="T34" fmla="*/ 58 w 129"/>
              <a:gd name="T35" fmla="*/ 115 h 129"/>
              <a:gd name="T36" fmla="*/ 71 w 129"/>
              <a:gd name="T37" fmla="*/ 115 h 129"/>
              <a:gd name="T38" fmla="*/ 116 w 129"/>
              <a:gd name="T39" fmla="*/ 70 h 129"/>
              <a:gd name="T40" fmla="*/ 121 w 129"/>
              <a:gd name="T41" fmla="*/ 54 h 129"/>
              <a:gd name="T42" fmla="*/ 121 w 129"/>
              <a:gd name="T43" fmla="*/ 17 h 129"/>
              <a:gd name="T44" fmla="*/ 91 w 129"/>
              <a:gd name="T45" fmla="*/ 52 h 129"/>
              <a:gd name="T46" fmla="*/ 77 w 129"/>
              <a:gd name="T47" fmla="*/ 38 h 129"/>
              <a:gd name="T48" fmla="*/ 91 w 129"/>
              <a:gd name="T49" fmla="*/ 24 h 129"/>
              <a:gd name="T50" fmla="*/ 105 w 129"/>
              <a:gd name="T51" fmla="*/ 38 h 129"/>
              <a:gd name="T52" fmla="*/ 91 w 129"/>
              <a:gd name="T53" fmla="*/ 52 h 129"/>
              <a:gd name="T54" fmla="*/ 91 w 129"/>
              <a:gd name="T55" fmla="*/ 32 h 129"/>
              <a:gd name="T56" fmla="*/ 85 w 129"/>
              <a:gd name="T57" fmla="*/ 38 h 129"/>
              <a:gd name="T58" fmla="*/ 91 w 129"/>
              <a:gd name="T59" fmla="*/ 44 h 129"/>
              <a:gd name="T60" fmla="*/ 97 w 129"/>
              <a:gd name="T61" fmla="*/ 38 h 129"/>
              <a:gd name="T62" fmla="*/ 91 w 129"/>
              <a:gd name="T63" fmla="*/ 3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 h="129">
                <a:moveTo>
                  <a:pt x="124" y="74"/>
                </a:moveTo>
                <a:cubicBezTo>
                  <a:pt x="72" y="125"/>
                  <a:pt x="72" y="125"/>
                  <a:pt x="72" y="125"/>
                </a:cubicBezTo>
                <a:cubicBezTo>
                  <a:pt x="68" y="129"/>
                  <a:pt x="61" y="129"/>
                  <a:pt x="57" y="125"/>
                </a:cubicBezTo>
                <a:cubicBezTo>
                  <a:pt x="4" y="73"/>
                  <a:pt x="4" y="73"/>
                  <a:pt x="4" y="73"/>
                </a:cubicBezTo>
                <a:cubicBezTo>
                  <a:pt x="0" y="68"/>
                  <a:pt x="0" y="62"/>
                  <a:pt x="4" y="57"/>
                </a:cubicBezTo>
                <a:cubicBezTo>
                  <a:pt x="55" y="7"/>
                  <a:pt x="55" y="7"/>
                  <a:pt x="55" y="7"/>
                </a:cubicBezTo>
                <a:cubicBezTo>
                  <a:pt x="60" y="2"/>
                  <a:pt x="66" y="0"/>
                  <a:pt x="73" y="0"/>
                </a:cubicBezTo>
                <a:cubicBezTo>
                  <a:pt x="119" y="0"/>
                  <a:pt x="119" y="0"/>
                  <a:pt x="119" y="0"/>
                </a:cubicBezTo>
                <a:cubicBezTo>
                  <a:pt x="125" y="0"/>
                  <a:pt x="129" y="5"/>
                  <a:pt x="129" y="11"/>
                </a:cubicBezTo>
                <a:cubicBezTo>
                  <a:pt x="129" y="54"/>
                  <a:pt x="129" y="54"/>
                  <a:pt x="129" y="54"/>
                </a:cubicBezTo>
                <a:cubicBezTo>
                  <a:pt x="129" y="57"/>
                  <a:pt x="129" y="69"/>
                  <a:pt x="124" y="74"/>
                </a:cubicBezTo>
                <a:close/>
                <a:moveTo>
                  <a:pt x="121" y="17"/>
                </a:moveTo>
                <a:cubicBezTo>
                  <a:pt x="121" y="12"/>
                  <a:pt x="117" y="8"/>
                  <a:pt x="112" y="8"/>
                </a:cubicBezTo>
                <a:cubicBezTo>
                  <a:pt x="74" y="8"/>
                  <a:pt x="74" y="8"/>
                  <a:pt x="74" y="8"/>
                </a:cubicBezTo>
                <a:cubicBezTo>
                  <a:pt x="68" y="8"/>
                  <a:pt x="63" y="10"/>
                  <a:pt x="58" y="14"/>
                </a:cubicBezTo>
                <a:cubicBezTo>
                  <a:pt x="14" y="58"/>
                  <a:pt x="14" y="58"/>
                  <a:pt x="14" y="58"/>
                </a:cubicBezTo>
                <a:cubicBezTo>
                  <a:pt x="10" y="62"/>
                  <a:pt x="10" y="67"/>
                  <a:pt x="14" y="71"/>
                </a:cubicBezTo>
                <a:cubicBezTo>
                  <a:pt x="58" y="115"/>
                  <a:pt x="58" y="115"/>
                  <a:pt x="58" y="115"/>
                </a:cubicBezTo>
                <a:cubicBezTo>
                  <a:pt x="62" y="119"/>
                  <a:pt x="68" y="119"/>
                  <a:pt x="71" y="115"/>
                </a:cubicBezTo>
                <a:cubicBezTo>
                  <a:pt x="116" y="70"/>
                  <a:pt x="116" y="70"/>
                  <a:pt x="116" y="70"/>
                </a:cubicBezTo>
                <a:cubicBezTo>
                  <a:pt x="121" y="66"/>
                  <a:pt x="121" y="56"/>
                  <a:pt x="121" y="54"/>
                </a:cubicBezTo>
                <a:cubicBezTo>
                  <a:pt x="121" y="17"/>
                  <a:pt x="121" y="17"/>
                  <a:pt x="121" y="17"/>
                </a:cubicBezTo>
                <a:close/>
                <a:moveTo>
                  <a:pt x="91" y="52"/>
                </a:moveTo>
                <a:cubicBezTo>
                  <a:pt x="83" y="52"/>
                  <a:pt x="77" y="46"/>
                  <a:pt x="77" y="38"/>
                </a:cubicBezTo>
                <a:cubicBezTo>
                  <a:pt x="77" y="30"/>
                  <a:pt x="83" y="24"/>
                  <a:pt x="91" y="24"/>
                </a:cubicBezTo>
                <a:cubicBezTo>
                  <a:pt x="99" y="24"/>
                  <a:pt x="105" y="30"/>
                  <a:pt x="105" y="38"/>
                </a:cubicBezTo>
                <a:cubicBezTo>
                  <a:pt x="105" y="46"/>
                  <a:pt x="99" y="52"/>
                  <a:pt x="91" y="52"/>
                </a:cubicBezTo>
                <a:close/>
                <a:moveTo>
                  <a:pt x="91" y="32"/>
                </a:moveTo>
                <a:cubicBezTo>
                  <a:pt x="88" y="32"/>
                  <a:pt x="85" y="35"/>
                  <a:pt x="85" y="38"/>
                </a:cubicBezTo>
                <a:cubicBezTo>
                  <a:pt x="85" y="41"/>
                  <a:pt x="88" y="44"/>
                  <a:pt x="91" y="44"/>
                </a:cubicBezTo>
                <a:cubicBezTo>
                  <a:pt x="94" y="44"/>
                  <a:pt x="97" y="41"/>
                  <a:pt x="97" y="38"/>
                </a:cubicBezTo>
                <a:cubicBezTo>
                  <a:pt x="97" y="35"/>
                  <a:pt x="94" y="32"/>
                  <a:pt x="91" y="32"/>
                </a:cubicBezTo>
                <a:close/>
              </a:path>
            </a:pathLst>
          </a:custGeom>
          <a:solidFill>
            <a:schemeClr val="bg1"/>
          </a:solidFill>
          <a:ln>
            <a:noFill/>
          </a:ln>
          <a:extLst/>
        </p:spPr>
        <p:txBody>
          <a:bodyPr vert="horz" wrap="square" lIns="68753" tIns="34377" rIns="68753" bIns="34377" numCol="1" anchor="t" anchorCtr="0" compatLnSpc="1">
            <a:prstTxWarp prst="textNoShape">
              <a:avLst/>
            </a:prstTxWarp>
          </a:bodyPr>
          <a:lstStyle/>
          <a:p>
            <a:endParaRPr lang="en-US" sz="1353">
              <a:solidFill>
                <a:schemeClr val="bg1"/>
              </a:solidFill>
              <a:latin typeface="Montserrat" panose="00000500000000000000" pitchFamily="50" charset="0"/>
            </a:endParaRPr>
          </a:p>
        </p:txBody>
      </p:sp>
      <p:sp>
        <p:nvSpPr>
          <p:cNvPr id="33" name="TextBox 32">
            <a:extLst>
              <a:ext uri="{FF2B5EF4-FFF2-40B4-BE49-F238E27FC236}">
                <a16:creationId xmlns:a16="http://schemas.microsoft.com/office/drawing/2014/main" id="{8D26B3D5-6602-43BB-BC82-BA4C5EC0B533}"/>
              </a:ext>
            </a:extLst>
          </p:cNvPr>
          <p:cNvSpPr txBox="1"/>
          <p:nvPr/>
        </p:nvSpPr>
        <p:spPr>
          <a:xfrm>
            <a:off x="2164530" y="2871885"/>
            <a:ext cx="1117728" cy="191083"/>
          </a:xfrm>
          <a:prstGeom prst="rect">
            <a:avLst/>
          </a:prstGeom>
          <a:noFill/>
        </p:spPr>
        <p:txBody>
          <a:bodyPr wrap="square" lIns="0" tIns="0" rIns="0" bIns="0" rtlCol="0" anchor="ctr">
            <a:noAutofit/>
          </a:bodyPr>
          <a:lstStyle/>
          <a:p>
            <a:pPr algn="ctr" defTabSz="687339">
              <a:defRPr/>
            </a:pPr>
            <a:r>
              <a:rPr lang="en-US" sz="676" b="1" kern="0" spc="224" dirty="0">
                <a:solidFill>
                  <a:schemeClr val="bg1"/>
                </a:solidFill>
                <a:latin typeface="Montserrat" panose="00000500000000000000" pitchFamily="50" charset="0"/>
                <a:ea typeface="Open Sans Semibold" panose="020B0706030804020204" pitchFamily="34" charset="0"/>
              </a:rPr>
              <a:t>BUDGET</a:t>
            </a:r>
            <a:endParaRPr lang="id-ID" sz="676" b="1" kern="0" spc="224" dirty="0">
              <a:solidFill>
                <a:schemeClr val="bg1"/>
              </a:solidFill>
              <a:latin typeface="Montserrat" panose="00000500000000000000" pitchFamily="50" charset="0"/>
              <a:ea typeface="Open Sans Semibold" panose="020B0706030804020204" pitchFamily="34" charset="0"/>
            </a:endParaRPr>
          </a:p>
        </p:txBody>
      </p:sp>
      <p:sp>
        <p:nvSpPr>
          <p:cNvPr id="34" name="Subtitle 2">
            <a:extLst>
              <a:ext uri="{FF2B5EF4-FFF2-40B4-BE49-F238E27FC236}">
                <a16:creationId xmlns:a16="http://schemas.microsoft.com/office/drawing/2014/main" id="{832F05D7-E35B-4C3A-9962-262D5197D9C1}"/>
              </a:ext>
            </a:extLst>
          </p:cNvPr>
          <p:cNvSpPr txBox="1">
            <a:spLocks/>
          </p:cNvSpPr>
          <p:nvPr/>
        </p:nvSpPr>
        <p:spPr>
          <a:xfrm>
            <a:off x="2164530" y="3113885"/>
            <a:ext cx="1117729" cy="35835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362" dirty="0">
                <a:ln w="19050">
                  <a:noFill/>
                  <a:bevel/>
                </a:ln>
                <a:solidFill>
                  <a:schemeClr val="bg1"/>
                </a:solidFill>
                <a:latin typeface="Montserrat" panose="00000500000000000000" pitchFamily="50" charset="0"/>
                <a:sym typeface="Didot"/>
              </a:rPr>
              <a:t>$$</a:t>
            </a:r>
          </a:p>
        </p:txBody>
      </p:sp>
    </p:spTree>
    <p:extLst>
      <p:ext uri="{BB962C8B-B14F-4D97-AF65-F5344CB8AC3E}">
        <p14:creationId xmlns:p14="http://schemas.microsoft.com/office/powerpoint/2010/main" val="1423704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2A26FD8-94FC-4656-A011-A2F3C9408EFF}"/>
              </a:ext>
            </a:extLst>
          </p:cNvPr>
          <p:cNvSpPr>
            <a:spLocks noGrp="1"/>
          </p:cNvSpPr>
          <p:nvPr>
            <p:ph type="pic" sz="quarter" idx="10"/>
          </p:nvPr>
        </p:nvSpPr>
        <p:spPr>
          <a:xfrm>
            <a:off x="3859420" y="-3"/>
            <a:ext cx="6829217" cy="7562850"/>
          </a:xfrm>
          <a:solidFill>
            <a:schemeClr val="bg1">
              <a:lumMod val="95000"/>
            </a:schemeClr>
          </a:solidFill>
        </p:spPr>
      </p:sp>
      <p:sp>
        <p:nvSpPr>
          <p:cNvPr id="8" name="Parallelogram 11">
            <a:extLst>
              <a:ext uri="{FF2B5EF4-FFF2-40B4-BE49-F238E27FC236}">
                <a16:creationId xmlns:a16="http://schemas.microsoft.com/office/drawing/2014/main" id="{8F786B8F-4736-4F89-8549-65361A6716D9}"/>
              </a:ext>
            </a:extLst>
          </p:cNvPr>
          <p:cNvSpPr/>
          <p:nvPr/>
        </p:nvSpPr>
        <p:spPr>
          <a:xfrm rot="5400000">
            <a:off x="-919016" y="919014"/>
            <a:ext cx="7562851" cy="5724820"/>
          </a:xfrm>
          <a:prstGeom prst="flowChartManualInpu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3" dirty="0"/>
          </a:p>
        </p:txBody>
      </p:sp>
      <p:sp>
        <p:nvSpPr>
          <p:cNvPr id="5" name="Rectangle 4">
            <a:extLst>
              <a:ext uri="{FF2B5EF4-FFF2-40B4-BE49-F238E27FC236}">
                <a16:creationId xmlns:a16="http://schemas.microsoft.com/office/drawing/2014/main" id="{72CB6ACD-0223-4BA5-96B9-CB670445B484}"/>
              </a:ext>
            </a:extLst>
          </p:cNvPr>
          <p:cNvSpPr/>
          <p:nvPr/>
        </p:nvSpPr>
        <p:spPr>
          <a:xfrm>
            <a:off x="1018527" y="3012907"/>
            <a:ext cx="3291547" cy="2929007"/>
          </a:xfrm>
          <a:prstGeom prst="rect">
            <a:avLst/>
          </a:prstGeom>
        </p:spPr>
        <p:txBody>
          <a:bodyPr wrap="square">
            <a:spAutoFit/>
          </a:bodyPr>
          <a:lstStyle/>
          <a:p>
            <a:pPr algn="just">
              <a:lnSpc>
                <a:spcPct val="200000"/>
              </a:lnSpc>
            </a:pPr>
            <a:r>
              <a:rPr lang="en-US" sz="778" i="1" dirty="0">
                <a:solidFill>
                  <a:srgbClr val="F8BD90"/>
                </a:solidFill>
                <a:latin typeface="Montserrat" panose="00000500000000000000" pitchFamily="50" charset="0"/>
              </a:rPr>
              <a:t>Cras </a:t>
            </a:r>
            <a:r>
              <a:rPr lang="en-US" sz="778" i="1" dirty="0" err="1">
                <a:solidFill>
                  <a:srgbClr val="F8BD90"/>
                </a:solidFill>
                <a:latin typeface="Montserrat" panose="00000500000000000000" pitchFamily="50" charset="0"/>
              </a:rPr>
              <a:t>condimentum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varius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tellus</a:t>
            </a:r>
            <a:r>
              <a:rPr lang="en-US" sz="778" i="1" dirty="0">
                <a:solidFill>
                  <a:srgbClr val="F8BD90"/>
                </a:solidFill>
                <a:latin typeface="Montserrat" panose="00000500000000000000" pitchFamily="50" charset="0"/>
              </a:rPr>
              <a:t> sit </a:t>
            </a:r>
            <a:r>
              <a:rPr lang="en-US" sz="778" i="1" dirty="0" err="1">
                <a:solidFill>
                  <a:srgbClr val="F8BD90"/>
                </a:solidFill>
                <a:latin typeface="Montserrat" panose="00000500000000000000" pitchFamily="50" charset="0"/>
              </a:rPr>
              <a:t>amet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tristique</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Aliquam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varius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tortor</a:t>
            </a:r>
            <a:r>
              <a:rPr lang="en-US" sz="778" i="1" dirty="0">
                <a:solidFill>
                  <a:srgbClr val="F8BD90"/>
                </a:solidFill>
                <a:latin typeface="Montserrat" panose="00000500000000000000" pitchFamily="50" charset="0"/>
              </a:rPr>
              <a:t> vel </a:t>
            </a:r>
            <a:r>
              <a:rPr lang="en-US" sz="778" i="1" dirty="0" err="1">
                <a:solidFill>
                  <a:srgbClr val="F8BD90"/>
                </a:solidFill>
                <a:latin typeface="Montserrat" panose="00000500000000000000" pitchFamily="50" charset="0"/>
              </a:rPr>
              <a:t>nisl</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efficitur</a:t>
            </a:r>
            <a:r>
              <a:rPr lang="en-US" sz="778" i="1" dirty="0">
                <a:solidFill>
                  <a:srgbClr val="F8BD90"/>
                </a:solidFill>
                <a:latin typeface="Montserrat" panose="00000500000000000000" pitchFamily="50" charset="0"/>
              </a:rPr>
              <a:t>, non tempus </a:t>
            </a:r>
            <a:r>
              <a:rPr lang="en-US" sz="778" i="1" dirty="0" err="1">
                <a:solidFill>
                  <a:srgbClr val="F8BD90"/>
                </a:solidFill>
                <a:latin typeface="Montserrat" panose="00000500000000000000" pitchFamily="50" charset="0"/>
              </a:rPr>
              <a:t>nisl</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porttitor</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Phasellus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porttitor</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turpis</a:t>
            </a:r>
            <a:r>
              <a:rPr lang="en-US" sz="778" i="1" dirty="0">
                <a:solidFill>
                  <a:srgbClr val="F8BD90"/>
                </a:solidFill>
                <a:latin typeface="Montserrat" panose="00000500000000000000" pitchFamily="50" charset="0"/>
              </a:rPr>
              <a:t> at </a:t>
            </a:r>
            <a:r>
              <a:rPr lang="en-US" sz="778" i="1" dirty="0" err="1">
                <a:solidFill>
                  <a:srgbClr val="F8BD90"/>
                </a:solidFill>
                <a:latin typeface="Montserrat" panose="00000500000000000000" pitchFamily="50" charset="0"/>
              </a:rPr>
              <a:t>efficitur</a:t>
            </a:r>
            <a:r>
              <a:rPr lang="en-US" sz="778" i="1" dirty="0">
                <a:solidFill>
                  <a:srgbClr val="F8BD90"/>
                </a:solidFill>
                <a:latin typeface="Montserrat" panose="00000500000000000000" pitchFamily="50" charset="0"/>
              </a:rPr>
              <a:t> convallis. </a:t>
            </a:r>
            <a:r>
              <a:rPr lang="en-US" sz="778" i="1" dirty="0" err="1">
                <a:solidFill>
                  <a:srgbClr val="F8BD90"/>
                </a:solidFill>
                <a:latin typeface="Montserrat" panose="00000500000000000000" pitchFamily="50" charset="0"/>
              </a:rPr>
              <a:t>Etiam</a:t>
            </a:r>
            <a:r>
              <a:rPr lang="en-US" sz="778" i="1" dirty="0">
                <a:solidFill>
                  <a:srgbClr val="F8BD90"/>
                </a:solidFill>
                <a:latin typeface="Montserrat" panose="00000500000000000000" pitchFamily="50" charset="0"/>
              </a:rPr>
              <a:t> at </a:t>
            </a:r>
            <a:r>
              <a:rPr lang="en-US" sz="778" i="1" dirty="0" err="1">
                <a:solidFill>
                  <a:srgbClr val="F8BD90"/>
                </a:solidFill>
                <a:latin typeface="Montserrat" panose="00000500000000000000" pitchFamily="50" charset="0"/>
              </a:rPr>
              <a:t>viverra</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lectus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Etiam</a:t>
            </a:r>
            <a:r>
              <a:rPr lang="en-US" sz="778" i="1" dirty="0">
                <a:solidFill>
                  <a:srgbClr val="F8BD90"/>
                </a:solidFill>
                <a:latin typeface="Montserrat" panose="00000500000000000000" pitchFamily="50" charset="0"/>
              </a:rPr>
              <a:t> gravida nisi </a:t>
            </a:r>
            <a:r>
              <a:rPr lang="en-US" sz="778" i="1" dirty="0" err="1">
                <a:solidFill>
                  <a:srgbClr val="F8BD90"/>
                </a:solidFill>
                <a:latin typeface="Montserrat" panose="00000500000000000000" pitchFamily="50" charset="0"/>
              </a:rPr>
              <a:t>eu</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tellus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sollicitudin</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tristique</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Proin</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finibus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quam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eu</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finibus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hendrerit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Suspendisse</a:t>
            </a:r>
            <a:r>
              <a:rPr lang="en-US" sz="778" i="1" dirty="0">
                <a:solidFill>
                  <a:srgbClr val="F8BD90"/>
                </a:solidFill>
                <a:latin typeface="Montserrat" panose="00000500000000000000" pitchFamily="50" charset="0"/>
              </a:rPr>
              <a:t> vel magna non </a:t>
            </a:r>
            <a:r>
              <a:rPr lang="en-US" sz="778" i="1" dirty="0" err="1">
                <a:solidFill>
                  <a:srgbClr val="F8BD90"/>
                </a:solidFill>
                <a:latin typeface="Montserrat" panose="00000500000000000000" pitchFamily="50" charset="0"/>
              </a:rPr>
              <a:t>sem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sollicitudin</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consectetur</a:t>
            </a:r>
            <a:r>
              <a:rPr lang="en-US" sz="778" i="1" dirty="0">
                <a:solidFill>
                  <a:srgbClr val="F8BD90"/>
                </a:solidFill>
                <a:latin typeface="Montserrat" panose="00000500000000000000" pitchFamily="50" charset="0"/>
              </a:rPr>
              <a:t> vitae </a:t>
            </a:r>
            <a:r>
              <a:rPr lang="en-US" sz="778" i="1" dirty="0" err="1">
                <a:solidFill>
                  <a:srgbClr val="F8BD90"/>
                </a:solidFill>
                <a:latin typeface="Montserrat" panose="00000500000000000000" pitchFamily="50" charset="0"/>
              </a:rPr>
              <a:t>rutrum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nibh</a:t>
            </a:r>
            <a:r>
              <a:rPr lang="en-US" sz="778" i="1" dirty="0">
                <a:solidFill>
                  <a:srgbClr val="F8BD90"/>
                </a:solidFill>
                <a:latin typeface="Montserrat" panose="00000500000000000000" pitchFamily="50" charset="0"/>
              </a:rPr>
              <a:t>. Nunc </a:t>
            </a:r>
            <a:r>
              <a:rPr lang="en-US" sz="778" i="1" dirty="0" err="1">
                <a:solidFill>
                  <a:srgbClr val="F8BD90"/>
                </a:solidFill>
                <a:latin typeface="Montserrat" panose="00000500000000000000" pitchFamily="50" charset="0"/>
              </a:rPr>
              <a:t>quis</a:t>
            </a:r>
            <a:r>
              <a:rPr lang="en-US" sz="778" i="1" dirty="0">
                <a:solidFill>
                  <a:srgbClr val="F8BD90"/>
                </a:solidFill>
                <a:latin typeface="Montserrat" panose="00000500000000000000" pitchFamily="50" charset="0"/>
              </a:rPr>
              <a:t> nisi vitae </a:t>
            </a:r>
            <a:r>
              <a:rPr lang="en-US" sz="778" i="1" dirty="0" err="1">
                <a:solidFill>
                  <a:srgbClr val="F8BD90"/>
                </a:solidFill>
                <a:latin typeface="Montserrat" panose="00000500000000000000" pitchFamily="50" charset="0"/>
              </a:rPr>
              <a:t>lectus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porttitor</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ornare</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eu</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nec</a:t>
            </a:r>
            <a:r>
              <a:rPr lang="en-US" sz="778" i="1" dirty="0">
                <a:solidFill>
                  <a:srgbClr val="F8BD90"/>
                </a:solidFill>
                <a:latin typeface="Montserrat" panose="00000500000000000000" pitchFamily="50" charset="0"/>
              </a:rPr>
              <a:t> lorem. </a:t>
            </a:r>
            <a:r>
              <a:rPr lang="en-US" sz="778" i="1" dirty="0" err="1">
                <a:solidFill>
                  <a:srgbClr val="F8BD90"/>
                </a:solidFill>
                <a:latin typeface="Montserrat" panose="00000500000000000000" pitchFamily="50" charset="0"/>
              </a:rPr>
              <a:t>Aenean</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blandit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mauris</a:t>
            </a:r>
            <a:r>
              <a:rPr lang="en-US" sz="778" i="1" dirty="0">
                <a:solidFill>
                  <a:srgbClr val="F8BD90"/>
                </a:solidFill>
                <a:latin typeface="Montserrat" panose="00000500000000000000" pitchFamily="50" charset="0"/>
              </a:rPr>
              <a:t> vitae </a:t>
            </a:r>
            <a:r>
              <a:rPr lang="en-US" sz="778" i="1" dirty="0" err="1">
                <a:solidFill>
                  <a:srgbClr val="F8BD90"/>
                </a:solidFill>
                <a:latin typeface="Montserrat" panose="00000500000000000000" pitchFamily="50" charset="0"/>
              </a:rPr>
              <a:t>varius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mollis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Pellentesque</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hendrerit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enim</a:t>
            </a:r>
            <a:r>
              <a:rPr lang="en-US" sz="778" i="1" dirty="0">
                <a:solidFill>
                  <a:srgbClr val="F8BD90"/>
                </a:solidFill>
                <a:latin typeface="Montserrat" panose="00000500000000000000" pitchFamily="50" charset="0"/>
              </a:rPr>
              <a:t> sed </a:t>
            </a:r>
            <a:r>
              <a:rPr lang="en-US" sz="778" i="1" dirty="0" err="1">
                <a:solidFill>
                  <a:srgbClr val="F8BD90"/>
                </a:solidFill>
                <a:latin typeface="Montserrat" panose="00000500000000000000" pitchFamily="50" charset="0"/>
              </a:rPr>
              <a:t>commodo</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venenatis</a:t>
            </a:r>
            <a:r>
              <a:rPr lang="en-US" sz="778" i="1" dirty="0">
                <a:solidFill>
                  <a:srgbClr val="F8BD90"/>
                </a:solidFill>
                <a:latin typeface="Montserrat" panose="00000500000000000000" pitchFamily="50" charset="0"/>
              </a:rPr>
              <a:t>. Morbi </a:t>
            </a:r>
            <a:r>
              <a:rPr lang="en-US" sz="778" i="1" dirty="0" err="1">
                <a:solidFill>
                  <a:srgbClr val="F8BD90"/>
                </a:solidFill>
                <a:latin typeface="Montserrat" panose="00000500000000000000" pitchFamily="50" charset="0"/>
              </a:rPr>
              <a:t>turpis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elit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fringilla</a:t>
            </a:r>
            <a:r>
              <a:rPr lang="en-US" sz="778" i="1" dirty="0">
                <a:solidFill>
                  <a:srgbClr val="F8BD90"/>
                </a:solidFill>
                <a:latin typeface="Montserrat" panose="00000500000000000000" pitchFamily="50" charset="0"/>
              </a:rPr>
              <a:t> ac </a:t>
            </a:r>
            <a:r>
              <a:rPr lang="en-US" sz="778" i="1" dirty="0" err="1">
                <a:solidFill>
                  <a:srgbClr val="F8BD90"/>
                </a:solidFill>
                <a:latin typeface="Montserrat" panose="00000500000000000000" pitchFamily="50" charset="0"/>
              </a:rPr>
              <a:t>laoreet</a:t>
            </a:r>
            <a:r>
              <a:rPr lang="en-US" sz="778" i="1" dirty="0">
                <a:solidFill>
                  <a:srgbClr val="F8BD90"/>
                </a:solidFill>
                <a:latin typeface="Montserrat" panose="00000500000000000000" pitchFamily="50" charset="0"/>
              </a:rPr>
              <a:t> a, </a:t>
            </a:r>
            <a:r>
              <a:rPr lang="en-US" sz="778" i="1" dirty="0" err="1">
                <a:solidFill>
                  <a:srgbClr val="F8BD90"/>
                </a:solidFill>
                <a:latin typeface="Montserrat" panose="00000500000000000000" pitchFamily="50" charset="0"/>
              </a:rPr>
              <a:t>rutrum</a:t>
            </a:r>
            <a:r>
              <a:rPr lang="en-US" sz="778" i="1" dirty="0">
                <a:solidFill>
                  <a:srgbClr val="F8BD90"/>
                </a:solidFill>
                <a:latin typeface="Montserrat" panose="00000500000000000000" pitchFamily="50" charset="0"/>
              </a:rPr>
              <a:t> sed ex. Nunc </a:t>
            </a:r>
            <a:r>
              <a:rPr lang="en-US" sz="778" i="1" dirty="0" err="1">
                <a:solidFill>
                  <a:srgbClr val="F8BD90"/>
                </a:solidFill>
                <a:latin typeface="Montserrat" panose="00000500000000000000" pitchFamily="50" charset="0"/>
              </a:rPr>
              <a:t>nec</a:t>
            </a:r>
            <a:r>
              <a:rPr lang="en-US" sz="778" i="1" dirty="0">
                <a:solidFill>
                  <a:srgbClr val="F8BD90"/>
                </a:solidFill>
                <a:latin typeface="Montserrat" panose="00000500000000000000" pitchFamily="50" charset="0"/>
              </a:rPr>
              <a:t> lorem ante. Sed </a:t>
            </a:r>
            <a:r>
              <a:rPr lang="en-US" sz="778" i="1" dirty="0" err="1">
                <a:solidFill>
                  <a:srgbClr val="F8BD90"/>
                </a:solidFill>
                <a:latin typeface="Montserrat" panose="00000500000000000000" pitchFamily="50" charset="0"/>
              </a:rPr>
              <a:t>eu</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tellus</a:t>
            </a:r>
            <a:r>
              <a:rPr lang="en-US" sz="778" i="1" dirty="0">
                <a:solidFill>
                  <a:srgbClr val="F8BD90"/>
                </a:solidFill>
                <a:latin typeface="Montserrat" panose="00000500000000000000" pitchFamily="50" charset="0"/>
              </a:rPr>
              <a:t> sed </a:t>
            </a:r>
            <a:r>
              <a:rPr lang="en-US" sz="778" i="1" dirty="0" err="1">
                <a:solidFill>
                  <a:srgbClr val="F8BD90"/>
                </a:solidFill>
                <a:latin typeface="Montserrat" panose="00000500000000000000" pitchFamily="50" charset="0"/>
              </a:rPr>
              <a:t>mauris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hendrerit</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pretium</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Phasellus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quis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massa</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dapibus</a:t>
            </a:r>
            <a:r>
              <a:rPr lang="en-US" sz="778" i="1" dirty="0">
                <a:solidFill>
                  <a:srgbClr val="F8BD90"/>
                </a:solidFill>
                <a:latin typeface="Montserrat" panose="00000500000000000000" pitchFamily="50" charset="0"/>
              </a:rPr>
              <a:t>, </a:t>
            </a:r>
            <a:r>
              <a:rPr lang="en-US" sz="778" i="1" dirty="0" err="1">
                <a:solidFill>
                  <a:srgbClr val="F8BD90"/>
                </a:solidFill>
                <a:latin typeface="Montserrat" panose="00000500000000000000" pitchFamily="50" charset="0"/>
              </a:rPr>
              <a:t>vulputate</a:t>
            </a:r>
            <a:r>
              <a:rPr lang="en-US" sz="778" i="1" dirty="0">
                <a:solidFill>
                  <a:srgbClr val="F8BD90"/>
                </a:solidFill>
                <a:latin typeface="Montserrat" panose="00000500000000000000" pitchFamily="50" charset="0"/>
              </a:rPr>
              <a:t> ex non.</a:t>
            </a:r>
          </a:p>
        </p:txBody>
      </p:sp>
      <p:sp>
        <p:nvSpPr>
          <p:cNvPr id="12" name="Subtitle 2">
            <a:extLst>
              <a:ext uri="{FF2B5EF4-FFF2-40B4-BE49-F238E27FC236}">
                <a16:creationId xmlns:a16="http://schemas.microsoft.com/office/drawing/2014/main" id="{DE44BEB6-BA95-4154-89DE-20737C13C8BC}"/>
              </a:ext>
            </a:extLst>
          </p:cNvPr>
          <p:cNvSpPr txBox="1">
            <a:spLocks/>
          </p:cNvSpPr>
          <p:nvPr/>
        </p:nvSpPr>
        <p:spPr>
          <a:xfrm rot="21201072">
            <a:off x="752006" y="1258371"/>
            <a:ext cx="6490432" cy="1205494"/>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43723">
              <a:buNone/>
            </a:pPr>
            <a:r>
              <a:rPr lang="en-US" sz="6015" dirty="0">
                <a:ln w="19050">
                  <a:noFill/>
                  <a:bevel/>
                </a:ln>
                <a:solidFill>
                  <a:srgbClr val="F8BD90"/>
                </a:solidFill>
                <a:latin typeface="Buffalo Script" panose="00000500000000000000" pitchFamily="50" charset="0"/>
                <a:sym typeface="Didot"/>
              </a:rPr>
              <a:t>Your Name </a:t>
            </a:r>
          </a:p>
        </p:txBody>
      </p:sp>
      <p:pic>
        <p:nvPicPr>
          <p:cNvPr id="9" name="Graphic 8">
            <a:extLst>
              <a:ext uri="{FF2B5EF4-FFF2-40B4-BE49-F238E27FC236}">
                <a16:creationId xmlns:a16="http://schemas.microsoft.com/office/drawing/2014/main" id="{91E51158-3599-4AD0-A886-EA528C262A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19122" y="6612366"/>
            <a:ext cx="465222" cy="348916"/>
          </a:xfrm>
          <a:prstGeom prst="rect">
            <a:avLst/>
          </a:prstGeom>
        </p:spPr>
      </p:pic>
      <p:pic>
        <p:nvPicPr>
          <p:cNvPr id="13" name="Graphic 12">
            <a:extLst>
              <a:ext uri="{FF2B5EF4-FFF2-40B4-BE49-F238E27FC236}">
                <a16:creationId xmlns:a16="http://schemas.microsoft.com/office/drawing/2014/main" id="{EEBD9EEB-61AB-4354-BC91-EF182E3EE91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0555" y="6536471"/>
            <a:ext cx="392900" cy="458089"/>
          </a:xfrm>
          <a:prstGeom prst="rect">
            <a:avLst/>
          </a:prstGeom>
        </p:spPr>
      </p:pic>
      <p:pic>
        <p:nvPicPr>
          <p:cNvPr id="14" name="Graphic 13">
            <a:extLst>
              <a:ext uri="{FF2B5EF4-FFF2-40B4-BE49-F238E27FC236}">
                <a16:creationId xmlns:a16="http://schemas.microsoft.com/office/drawing/2014/main" id="{8AA056B7-773C-47AA-8942-317569F77F6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10967" y="6588870"/>
            <a:ext cx="422130" cy="343332"/>
          </a:xfrm>
          <a:prstGeom prst="rect">
            <a:avLst/>
          </a:prstGeom>
        </p:spPr>
      </p:pic>
    </p:spTree>
    <p:extLst>
      <p:ext uri="{BB962C8B-B14F-4D97-AF65-F5344CB8AC3E}">
        <p14:creationId xmlns:p14="http://schemas.microsoft.com/office/powerpoint/2010/main" val="4124865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7A62FE-95BF-4F7D-9769-0232F77F0CDE}"/>
              </a:ext>
            </a:extLst>
          </p:cNvPr>
          <p:cNvSpPr/>
          <p:nvPr/>
        </p:nvSpPr>
        <p:spPr>
          <a:xfrm>
            <a:off x="0" y="0"/>
            <a:ext cx="10688638" cy="7562850"/>
          </a:xfrm>
          <a:prstGeom prst="rec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3"/>
          </a:p>
        </p:txBody>
      </p:sp>
      <p:sp>
        <p:nvSpPr>
          <p:cNvPr id="13" name="Rectangle 12">
            <a:extLst>
              <a:ext uri="{FF2B5EF4-FFF2-40B4-BE49-F238E27FC236}">
                <a16:creationId xmlns:a16="http://schemas.microsoft.com/office/drawing/2014/main" id="{17AC04FC-7BCD-4AD0-8F29-4B83CC36EA01}"/>
              </a:ext>
            </a:extLst>
          </p:cNvPr>
          <p:cNvSpPr/>
          <p:nvPr/>
        </p:nvSpPr>
        <p:spPr>
          <a:xfrm>
            <a:off x="450710" y="6741100"/>
            <a:ext cx="9787218" cy="492780"/>
          </a:xfrm>
          <a:prstGeom prst="rect">
            <a:avLst/>
          </a:prstGeom>
        </p:spPr>
        <p:txBody>
          <a:bodyPr anchor="ctr">
            <a:noAutofit/>
          </a:bodyPr>
          <a:lstStyle/>
          <a:p>
            <a:pPr algn="ctr" defTabSz="343723">
              <a:lnSpc>
                <a:spcPct val="90000"/>
              </a:lnSpc>
              <a:spcBef>
                <a:spcPts val="1070"/>
              </a:spcBef>
            </a:pPr>
            <a:r>
              <a:rPr lang="en-US" sz="676" b="1" spc="292" dirty="0">
                <a:ln w="19050">
                  <a:noFill/>
                  <a:bevel/>
                </a:ln>
                <a:solidFill>
                  <a:schemeClr val="bg1"/>
                </a:solidFill>
                <a:latin typeface="Montserrat" panose="00000500000000000000" pitchFamily="50" charset="0"/>
              </a:rPr>
              <a:t>COPYRIGHT © 2019  | </a:t>
            </a:r>
            <a:r>
              <a:rPr lang="en-US" sz="676" b="1" spc="292" dirty="0">
                <a:ln w="19050">
                  <a:noFill/>
                  <a:bevel/>
                </a:ln>
                <a:solidFill>
                  <a:schemeClr val="bg1"/>
                </a:solidFill>
                <a:latin typeface="Montserrat" panose="00000500000000000000" pitchFamily="50" charset="0"/>
                <a:sym typeface="Didot"/>
              </a:rPr>
              <a:t>YOURWEBSITE or EBOOK TITLE</a:t>
            </a:r>
          </a:p>
        </p:txBody>
      </p:sp>
      <p:sp>
        <p:nvSpPr>
          <p:cNvPr id="9" name="Subtitle 2">
            <a:extLst>
              <a:ext uri="{FF2B5EF4-FFF2-40B4-BE49-F238E27FC236}">
                <a16:creationId xmlns:a16="http://schemas.microsoft.com/office/drawing/2014/main" id="{38593C3A-0C9D-4364-85C5-1C60C0EEDAFA}"/>
              </a:ext>
            </a:extLst>
          </p:cNvPr>
          <p:cNvSpPr txBox="1">
            <a:spLocks/>
          </p:cNvSpPr>
          <p:nvPr/>
        </p:nvSpPr>
        <p:spPr>
          <a:xfrm rot="5400000">
            <a:off x="6025773" y="3244060"/>
            <a:ext cx="6878211" cy="416301"/>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584" spc="451" dirty="0">
                <a:solidFill>
                  <a:schemeClr val="bg1"/>
                </a:solidFill>
                <a:latin typeface="Quicksand Bold" pitchFamily="50" charset="0"/>
                <a:sym typeface="Didot"/>
              </a:rPr>
              <a:t>AUTHOR NAME</a:t>
            </a:r>
          </a:p>
        </p:txBody>
      </p:sp>
      <p:pic>
        <p:nvPicPr>
          <p:cNvPr id="10" name="Picture 9">
            <a:extLst>
              <a:ext uri="{FF2B5EF4-FFF2-40B4-BE49-F238E27FC236}">
                <a16:creationId xmlns:a16="http://schemas.microsoft.com/office/drawing/2014/main" id="{7E286834-1BB5-4C95-A14F-F9A2D9F3AD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4174" y="1656490"/>
            <a:ext cx="4560290" cy="3523860"/>
          </a:xfrm>
          <a:prstGeom prst="rect">
            <a:avLst/>
          </a:prstGeom>
        </p:spPr>
      </p:pic>
    </p:spTree>
    <p:extLst>
      <p:ext uri="{BB962C8B-B14F-4D97-AF65-F5344CB8AC3E}">
        <p14:creationId xmlns:p14="http://schemas.microsoft.com/office/powerpoint/2010/main" val="967261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87A95432-B31A-4C14-BAEC-DE649F17E0D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65802" y="2123880"/>
            <a:ext cx="695115" cy="565360"/>
          </a:xfrm>
          <a:prstGeom prst="rect">
            <a:avLst/>
          </a:prstGeom>
        </p:spPr>
      </p:pic>
      <p:pic>
        <p:nvPicPr>
          <p:cNvPr id="3" name="Graphic 2">
            <a:extLst>
              <a:ext uri="{FF2B5EF4-FFF2-40B4-BE49-F238E27FC236}">
                <a16:creationId xmlns:a16="http://schemas.microsoft.com/office/drawing/2014/main" id="{E90D7F83-7B1D-4881-BBCF-99BE89C83F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36521" y="2086806"/>
            <a:ext cx="695115" cy="639506"/>
          </a:xfrm>
          <a:prstGeom prst="rect">
            <a:avLst/>
          </a:prstGeom>
        </p:spPr>
      </p:pic>
      <p:pic>
        <p:nvPicPr>
          <p:cNvPr id="4" name="Graphic 3">
            <a:extLst>
              <a:ext uri="{FF2B5EF4-FFF2-40B4-BE49-F238E27FC236}">
                <a16:creationId xmlns:a16="http://schemas.microsoft.com/office/drawing/2014/main" id="{7E99A510-D134-4EA1-A92A-95A65826108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550448" y="2059000"/>
            <a:ext cx="685847" cy="695115"/>
          </a:xfrm>
          <a:prstGeom prst="rect">
            <a:avLst/>
          </a:prstGeom>
        </p:spPr>
      </p:pic>
      <p:pic>
        <p:nvPicPr>
          <p:cNvPr id="5" name="Graphic 4">
            <a:extLst>
              <a:ext uri="{FF2B5EF4-FFF2-40B4-BE49-F238E27FC236}">
                <a16:creationId xmlns:a16="http://schemas.microsoft.com/office/drawing/2014/main" id="{7A6E93FC-0976-4F65-955C-69230EFC0BC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314489" y="2142413"/>
            <a:ext cx="704383" cy="528287"/>
          </a:xfrm>
          <a:prstGeom prst="rect">
            <a:avLst/>
          </a:prstGeom>
        </p:spPr>
      </p:pic>
      <p:pic>
        <p:nvPicPr>
          <p:cNvPr id="6" name="Graphic 5">
            <a:extLst>
              <a:ext uri="{FF2B5EF4-FFF2-40B4-BE49-F238E27FC236}">
                <a16:creationId xmlns:a16="http://schemas.microsoft.com/office/drawing/2014/main" id="{327A34B2-E15D-4E15-8390-13AAE1A41E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35924" y="3058016"/>
            <a:ext cx="342923" cy="695115"/>
          </a:xfrm>
          <a:prstGeom prst="rect">
            <a:avLst/>
          </a:prstGeom>
        </p:spPr>
      </p:pic>
      <p:pic>
        <p:nvPicPr>
          <p:cNvPr id="7" name="Graphic 6">
            <a:extLst>
              <a:ext uri="{FF2B5EF4-FFF2-40B4-BE49-F238E27FC236}">
                <a16:creationId xmlns:a16="http://schemas.microsoft.com/office/drawing/2014/main" id="{8822E2D9-A6AD-4C22-881B-B04F5DB2B28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796900" y="1078766"/>
            <a:ext cx="620969" cy="620969"/>
          </a:xfrm>
          <a:prstGeom prst="rect">
            <a:avLst/>
          </a:prstGeom>
        </p:spPr>
      </p:pic>
      <p:pic>
        <p:nvPicPr>
          <p:cNvPr id="8" name="Graphic 7">
            <a:extLst>
              <a:ext uri="{FF2B5EF4-FFF2-40B4-BE49-F238E27FC236}">
                <a16:creationId xmlns:a16="http://schemas.microsoft.com/office/drawing/2014/main" id="{1F41471A-0A52-4039-B7B8-8FF38CB2D5C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550449" y="1078767"/>
            <a:ext cx="537556" cy="676578"/>
          </a:xfrm>
          <a:prstGeom prst="rect">
            <a:avLst/>
          </a:prstGeom>
        </p:spPr>
      </p:pic>
      <p:pic>
        <p:nvPicPr>
          <p:cNvPr id="9" name="Graphic 8">
            <a:extLst>
              <a:ext uri="{FF2B5EF4-FFF2-40B4-BE49-F238E27FC236}">
                <a16:creationId xmlns:a16="http://schemas.microsoft.com/office/drawing/2014/main" id="{99669A76-E2EF-421F-8787-B93E2DD212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314489" y="1159423"/>
            <a:ext cx="593165" cy="676578"/>
          </a:xfrm>
          <a:prstGeom prst="rect">
            <a:avLst/>
          </a:prstGeom>
        </p:spPr>
      </p:pic>
      <p:pic>
        <p:nvPicPr>
          <p:cNvPr id="10" name="Graphic 9">
            <a:extLst>
              <a:ext uri="{FF2B5EF4-FFF2-40B4-BE49-F238E27FC236}">
                <a16:creationId xmlns:a16="http://schemas.microsoft.com/office/drawing/2014/main" id="{5E024D08-7405-4584-86B4-E7AE4E71AAD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601424" y="3065817"/>
            <a:ext cx="583897" cy="695115"/>
          </a:xfrm>
          <a:prstGeom prst="rect">
            <a:avLst/>
          </a:prstGeom>
        </p:spPr>
      </p:pic>
      <p:pic>
        <p:nvPicPr>
          <p:cNvPr id="11" name="Graphic 10">
            <a:extLst>
              <a:ext uri="{FF2B5EF4-FFF2-40B4-BE49-F238E27FC236}">
                <a16:creationId xmlns:a16="http://schemas.microsoft.com/office/drawing/2014/main" id="{48E612E9-04B0-4091-A1AC-E2E0D26D7CF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448879" y="3108062"/>
            <a:ext cx="435605" cy="695115"/>
          </a:xfrm>
          <a:prstGeom prst="rect">
            <a:avLst/>
          </a:prstGeom>
        </p:spPr>
      </p:pic>
      <p:pic>
        <p:nvPicPr>
          <p:cNvPr id="12" name="Graphic 11">
            <a:extLst>
              <a:ext uri="{FF2B5EF4-FFF2-40B4-BE49-F238E27FC236}">
                <a16:creationId xmlns:a16="http://schemas.microsoft.com/office/drawing/2014/main" id="{287C1DD2-D650-49F7-AAAD-C1FD0354607D}"/>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936520" y="3089227"/>
            <a:ext cx="695115" cy="695115"/>
          </a:xfrm>
          <a:prstGeom prst="rect">
            <a:avLst/>
          </a:prstGeom>
        </p:spPr>
      </p:pic>
      <p:pic>
        <p:nvPicPr>
          <p:cNvPr id="13" name="Graphic 12">
            <a:extLst>
              <a:ext uri="{FF2B5EF4-FFF2-40B4-BE49-F238E27FC236}">
                <a16:creationId xmlns:a16="http://schemas.microsoft.com/office/drawing/2014/main" id="{06072E69-9155-498C-BAE8-B8F9D3F5F792}"/>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936519" y="1159422"/>
            <a:ext cx="815601" cy="528287"/>
          </a:xfrm>
          <a:prstGeom prst="rect">
            <a:avLst/>
          </a:prstGeom>
        </p:spPr>
      </p:pic>
      <p:pic>
        <p:nvPicPr>
          <p:cNvPr id="14" name="Graphic 13">
            <a:extLst>
              <a:ext uri="{FF2B5EF4-FFF2-40B4-BE49-F238E27FC236}">
                <a16:creationId xmlns:a16="http://schemas.microsoft.com/office/drawing/2014/main" id="{8A7D1537-1E74-463C-B5F2-64AB6B172991}"/>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3722754" y="4030379"/>
            <a:ext cx="695115" cy="695115"/>
          </a:xfrm>
          <a:prstGeom prst="rect">
            <a:avLst/>
          </a:prstGeom>
        </p:spPr>
      </p:pic>
      <p:pic>
        <p:nvPicPr>
          <p:cNvPr id="15" name="Graphic 14">
            <a:extLst>
              <a:ext uri="{FF2B5EF4-FFF2-40B4-BE49-F238E27FC236}">
                <a16:creationId xmlns:a16="http://schemas.microsoft.com/office/drawing/2014/main" id="{573306D1-C2A4-4BCB-A5B8-E2AF881B1FAC}"/>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2601424" y="4123061"/>
            <a:ext cx="639506" cy="602433"/>
          </a:xfrm>
          <a:prstGeom prst="rect">
            <a:avLst/>
          </a:prstGeom>
        </p:spPr>
      </p:pic>
      <p:pic>
        <p:nvPicPr>
          <p:cNvPr id="16" name="Graphic 15">
            <a:extLst>
              <a:ext uri="{FF2B5EF4-FFF2-40B4-BE49-F238E27FC236}">
                <a16:creationId xmlns:a16="http://schemas.microsoft.com/office/drawing/2014/main" id="{3E7B9E3F-A024-4B74-BDA7-7D0F08B0E6A1}"/>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424484" y="4089686"/>
            <a:ext cx="695115" cy="695115"/>
          </a:xfrm>
          <a:prstGeom prst="rect">
            <a:avLst/>
          </a:prstGeom>
        </p:spPr>
      </p:pic>
      <p:pic>
        <p:nvPicPr>
          <p:cNvPr id="17" name="Graphic 16">
            <a:extLst>
              <a:ext uri="{FF2B5EF4-FFF2-40B4-BE49-F238E27FC236}">
                <a16:creationId xmlns:a16="http://schemas.microsoft.com/office/drawing/2014/main" id="{13056796-A1C5-4AFA-A27D-57F84F770EB9}"/>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936520" y="4261786"/>
            <a:ext cx="695115" cy="444874"/>
          </a:xfrm>
          <a:prstGeom prst="rect">
            <a:avLst/>
          </a:prstGeom>
        </p:spPr>
      </p:pic>
      <p:sp>
        <p:nvSpPr>
          <p:cNvPr id="18" name="Rectangle 17">
            <a:extLst>
              <a:ext uri="{FF2B5EF4-FFF2-40B4-BE49-F238E27FC236}">
                <a16:creationId xmlns:a16="http://schemas.microsoft.com/office/drawing/2014/main" id="{40EDEE05-B00A-4898-B880-DB30297764A2}"/>
              </a:ext>
            </a:extLst>
          </p:cNvPr>
          <p:cNvSpPr/>
          <p:nvPr/>
        </p:nvSpPr>
        <p:spPr>
          <a:xfrm>
            <a:off x="1314674" y="5571845"/>
            <a:ext cx="3843243" cy="1678703"/>
          </a:xfrm>
          <a:prstGeom prst="rect">
            <a:avLst/>
          </a:prstGeom>
        </p:spPr>
        <p:txBody>
          <a:bodyPr wrap="square">
            <a:spAutoFit/>
          </a:bodyPr>
          <a:lstStyle/>
          <a:p>
            <a:pPr algn="just">
              <a:lnSpc>
                <a:spcPct val="150000"/>
              </a:lnSpc>
            </a:pPr>
            <a:r>
              <a:rPr lang="en-US" sz="876" b="1" i="1" dirty="0">
                <a:latin typeface="+mj-lt"/>
              </a:rPr>
              <a:t>HOW-TO EDIT ICON GRAPHIC COLOR: </a:t>
            </a:r>
          </a:p>
          <a:p>
            <a:pPr marL="667284" lvl="1" indent="-222428" algn="just">
              <a:lnSpc>
                <a:spcPct val="150000"/>
              </a:lnSpc>
              <a:buFont typeface="+mj-lt"/>
              <a:buAutoNum type="arabicPeriod"/>
            </a:pPr>
            <a:r>
              <a:rPr lang="en-US" sz="876" dirty="0">
                <a:latin typeface="+mj-lt"/>
              </a:rPr>
              <a:t>Select an icon</a:t>
            </a:r>
          </a:p>
          <a:p>
            <a:pPr marL="667284" lvl="1" indent="-222428" algn="just">
              <a:lnSpc>
                <a:spcPct val="150000"/>
              </a:lnSpc>
              <a:buFont typeface="+mj-lt"/>
              <a:buAutoNum type="arabicPeriod"/>
            </a:pPr>
            <a:r>
              <a:rPr lang="en-US" sz="876" dirty="0">
                <a:latin typeface="+mj-lt"/>
              </a:rPr>
              <a:t>Right-click on the icon and then choose your desired color from the ‘Shape Fill’ drop down menu. Or go directly to the ‘Drawing Tools’ format tab</a:t>
            </a:r>
          </a:p>
          <a:p>
            <a:pPr lvl="1" algn="just">
              <a:lnSpc>
                <a:spcPct val="150000"/>
              </a:lnSpc>
            </a:pPr>
            <a:br>
              <a:rPr lang="en-US" sz="876" dirty="0">
                <a:latin typeface="+mj-lt"/>
              </a:rPr>
            </a:br>
            <a:r>
              <a:rPr lang="en-US" sz="876" dirty="0">
                <a:latin typeface="+mj-lt"/>
              </a:rPr>
              <a:t>*Quick tip: Select All graphic icons at once and then proceed with steps 1 and 2.</a:t>
            </a:r>
          </a:p>
        </p:txBody>
      </p:sp>
      <p:pic>
        <p:nvPicPr>
          <p:cNvPr id="23" name="Graphic 22">
            <a:extLst>
              <a:ext uri="{FF2B5EF4-FFF2-40B4-BE49-F238E27FC236}">
                <a16:creationId xmlns:a16="http://schemas.microsoft.com/office/drawing/2014/main" id="{CE00E86F-8992-47CC-8B05-BA0A0F94F6B5}"/>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144488" y="1027249"/>
            <a:ext cx="620969" cy="724001"/>
          </a:xfrm>
          <a:prstGeom prst="rect">
            <a:avLst/>
          </a:prstGeom>
        </p:spPr>
      </p:pic>
      <p:pic>
        <p:nvPicPr>
          <p:cNvPr id="31" name="Graphic 30">
            <a:extLst>
              <a:ext uri="{FF2B5EF4-FFF2-40B4-BE49-F238E27FC236}">
                <a16:creationId xmlns:a16="http://schemas.microsoft.com/office/drawing/2014/main" id="{0B6FF40A-9FBE-443A-BD98-CC5086EA6A9A}"/>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6039315" y="2258044"/>
            <a:ext cx="754422" cy="503628"/>
          </a:xfrm>
          <a:prstGeom prst="rect">
            <a:avLst/>
          </a:prstGeom>
        </p:spPr>
      </p:pic>
      <p:pic>
        <p:nvPicPr>
          <p:cNvPr id="32" name="Graphic 31">
            <a:extLst>
              <a:ext uri="{FF2B5EF4-FFF2-40B4-BE49-F238E27FC236}">
                <a16:creationId xmlns:a16="http://schemas.microsoft.com/office/drawing/2014/main" id="{2B3FFDAE-0CFC-446F-9809-34A47BFF6484}"/>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6039313" y="3108061"/>
            <a:ext cx="568572" cy="559875"/>
          </a:xfrm>
          <a:prstGeom prst="rect">
            <a:avLst/>
          </a:prstGeom>
        </p:spPr>
      </p:pic>
      <p:pic>
        <p:nvPicPr>
          <p:cNvPr id="35" name="Graphic 34">
            <a:extLst>
              <a:ext uri="{FF2B5EF4-FFF2-40B4-BE49-F238E27FC236}">
                <a16:creationId xmlns:a16="http://schemas.microsoft.com/office/drawing/2014/main" id="{253D3421-864F-4FF4-B3C1-8506F2D71007}"/>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5981858" y="4030379"/>
            <a:ext cx="754422" cy="754422"/>
          </a:xfrm>
          <a:prstGeom prst="rect">
            <a:avLst/>
          </a:prstGeom>
        </p:spPr>
      </p:pic>
    </p:spTree>
    <p:extLst>
      <p:ext uri="{BB962C8B-B14F-4D97-AF65-F5344CB8AC3E}">
        <p14:creationId xmlns:p14="http://schemas.microsoft.com/office/powerpoint/2010/main" val="2700597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3CA4450-FA04-411A-A17B-E315047ADD90}"/>
              </a:ext>
            </a:extLst>
          </p:cNvPr>
          <p:cNvSpPr/>
          <p:nvPr/>
        </p:nvSpPr>
        <p:spPr>
          <a:xfrm>
            <a:off x="0" y="0"/>
            <a:ext cx="10688637" cy="7562850"/>
          </a:xfrm>
          <a:prstGeom prst="rect">
            <a:avLst/>
          </a:prstGeom>
          <a:solidFill>
            <a:srgbClr val="202D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3" dirty="0"/>
          </a:p>
        </p:txBody>
      </p:sp>
      <p:sp>
        <p:nvSpPr>
          <p:cNvPr id="7" name="Rectangle 1">
            <a:extLst>
              <a:ext uri="{FF2B5EF4-FFF2-40B4-BE49-F238E27FC236}">
                <a16:creationId xmlns:a16="http://schemas.microsoft.com/office/drawing/2014/main" id="{8CB2D9D0-3560-40C4-A040-EEB8B1006B50}"/>
              </a:ext>
            </a:extLst>
          </p:cNvPr>
          <p:cNvSpPr>
            <a:spLocks noChangeArrowheads="1"/>
          </p:cNvSpPr>
          <p:nvPr/>
        </p:nvSpPr>
        <p:spPr bwMode="auto">
          <a:xfrm>
            <a:off x="3349203" y="4161297"/>
            <a:ext cx="5435326" cy="2429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975" tIns="44487" rIns="88975" bIns="44487" numCol="1" anchor="ctr" anchorCtr="0" compatLnSpc="1">
            <a:prstTxWarp prst="textNoShape">
              <a:avLst/>
            </a:prstTxWarp>
            <a:spAutoFit/>
          </a:bodyPr>
          <a:lstStyle/>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Copyright © 2019 by John  Doe.</a:t>
            </a:r>
          </a:p>
          <a:p>
            <a:pPr algn="r" defTabSz="889712" eaLnBrk="0" fontAlgn="base" hangingPunct="0">
              <a:lnSpc>
                <a:spcPct val="150000"/>
              </a:lnSpc>
              <a:spcBef>
                <a:spcPct val="0"/>
              </a:spcBef>
              <a:spcAft>
                <a:spcPct val="0"/>
              </a:spcAft>
            </a:pP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All rights reserved. This book or any portion thereof</a:t>
            </a: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may not be reproduced or used in any manner whatsoever</a:t>
            </a: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without the express written permission of the publisher</a:t>
            </a: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except for the use of brief quotations in a book review.</a:t>
            </a:r>
          </a:p>
          <a:p>
            <a:pPr algn="r" defTabSz="889712" eaLnBrk="0" fontAlgn="base" hangingPunct="0">
              <a:lnSpc>
                <a:spcPct val="150000"/>
              </a:lnSpc>
              <a:spcBef>
                <a:spcPct val="0"/>
              </a:spcBef>
              <a:spcAft>
                <a:spcPct val="0"/>
              </a:spcAft>
            </a:pPr>
            <a:endParaRPr lang="en-US" altLang="en-US" sz="681" spc="97" dirty="0">
              <a:solidFill>
                <a:srgbClr val="F8BD90"/>
              </a:solidFill>
              <a:latin typeface="Montserrat" panose="00000500000000000000" pitchFamily="50" charset="0"/>
            </a:endParaRPr>
          </a:p>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Printed in the United States of America</a:t>
            </a:r>
          </a:p>
          <a:p>
            <a:pPr algn="r" defTabSz="889712" eaLnBrk="0" fontAlgn="base" hangingPunct="0">
              <a:lnSpc>
                <a:spcPct val="150000"/>
              </a:lnSpc>
              <a:spcBef>
                <a:spcPct val="0"/>
              </a:spcBef>
              <a:spcAft>
                <a:spcPct val="0"/>
              </a:spcAft>
            </a:pPr>
            <a:endParaRPr lang="en-US" altLang="en-US" sz="681" spc="97" dirty="0">
              <a:solidFill>
                <a:srgbClr val="F8BD90"/>
              </a:solidFill>
              <a:latin typeface="Montserrat" panose="00000500000000000000" pitchFamily="50" charset="0"/>
            </a:endParaRPr>
          </a:p>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First Printing, 2019</a:t>
            </a:r>
          </a:p>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ISBN 0-9000000-0-0</a:t>
            </a:r>
          </a:p>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Motor City Publishing</a:t>
            </a: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0123 New Street</a:t>
            </a:r>
            <a:br>
              <a:rPr lang="en-US" altLang="en-US" sz="681" spc="97" dirty="0">
                <a:solidFill>
                  <a:srgbClr val="F8BD90"/>
                </a:solidFill>
                <a:latin typeface="Montserrat" panose="00000500000000000000" pitchFamily="50" charset="0"/>
              </a:rPr>
            </a:br>
            <a:r>
              <a:rPr lang="en-US" altLang="en-US" sz="681" spc="97" dirty="0">
                <a:solidFill>
                  <a:srgbClr val="F8BD90"/>
                </a:solidFill>
                <a:latin typeface="Montserrat" panose="00000500000000000000" pitchFamily="50" charset="0"/>
              </a:rPr>
              <a:t>Detroit, MI 00000</a:t>
            </a:r>
          </a:p>
          <a:p>
            <a:pPr algn="r" defTabSz="889712" eaLnBrk="0" fontAlgn="base" hangingPunct="0">
              <a:lnSpc>
                <a:spcPct val="150000"/>
              </a:lnSpc>
              <a:spcBef>
                <a:spcPct val="0"/>
              </a:spcBef>
              <a:spcAft>
                <a:spcPct val="0"/>
              </a:spcAft>
            </a:pPr>
            <a:r>
              <a:rPr lang="en-US" altLang="en-US" sz="681" spc="97" dirty="0">
                <a:solidFill>
                  <a:srgbClr val="F8BD90"/>
                </a:solidFill>
                <a:latin typeface="Montserrat" panose="00000500000000000000" pitchFamily="50" charset="0"/>
              </a:rPr>
              <a:t>www.YourWebsite.com</a:t>
            </a:r>
          </a:p>
        </p:txBody>
      </p:sp>
      <p:pic>
        <p:nvPicPr>
          <p:cNvPr id="9" name="Picture 8">
            <a:extLst>
              <a:ext uri="{FF2B5EF4-FFF2-40B4-BE49-F238E27FC236}">
                <a16:creationId xmlns:a16="http://schemas.microsoft.com/office/drawing/2014/main" id="{F096E607-09C8-42F6-B8DD-5988CE1F52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834" y="745571"/>
            <a:ext cx="3928753" cy="3035854"/>
          </a:xfrm>
          <a:prstGeom prst="rect">
            <a:avLst/>
          </a:prstGeom>
        </p:spPr>
      </p:pic>
    </p:spTree>
    <p:extLst>
      <p:ext uri="{BB962C8B-B14F-4D97-AF65-F5344CB8AC3E}">
        <p14:creationId xmlns:p14="http://schemas.microsoft.com/office/powerpoint/2010/main" val="466602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C451AA0-871F-45F1-8873-01C6C3CFF500}"/>
              </a:ext>
            </a:extLst>
          </p:cNvPr>
          <p:cNvSpPr>
            <a:spLocks noGrp="1"/>
          </p:cNvSpPr>
          <p:nvPr>
            <p:ph type="pic" sz="quarter" idx="10"/>
          </p:nvPr>
        </p:nvSpPr>
        <p:spPr>
          <a:xfrm>
            <a:off x="5781198" y="-1"/>
            <a:ext cx="4907440" cy="7562851"/>
          </a:xfrm>
          <a:solidFill>
            <a:schemeClr val="bg1">
              <a:lumMod val="95000"/>
            </a:schemeClr>
          </a:solidFill>
        </p:spPr>
      </p:sp>
      <p:sp>
        <p:nvSpPr>
          <p:cNvPr id="6" name="Subtitle 2">
            <a:extLst>
              <a:ext uri="{FF2B5EF4-FFF2-40B4-BE49-F238E27FC236}">
                <a16:creationId xmlns:a16="http://schemas.microsoft.com/office/drawing/2014/main" id="{9E56F158-068B-4256-85C3-CF43376782F4}"/>
              </a:ext>
            </a:extLst>
          </p:cNvPr>
          <p:cNvSpPr txBox="1">
            <a:spLocks/>
          </p:cNvSpPr>
          <p:nvPr/>
        </p:nvSpPr>
        <p:spPr>
          <a:xfrm rot="21201072">
            <a:off x="1396670" y="1140319"/>
            <a:ext cx="6490432" cy="1205494"/>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43723">
              <a:buNone/>
            </a:pPr>
            <a:r>
              <a:rPr lang="en-US" sz="6015" dirty="0">
                <a:ln w="19050">
                  <a:noFill/>
                  <a:bevel/>
                </a:ln>
                <a:solidFill>
                  <a:srgbClr val="202D1C"/>
                </a:solidFill>
                <a:latin typeface="Buffalo Script" panose="00000500000000000000" pitchFamily="50" charset="0"/>
                <a:sym typeface="Didot"/>
              </a:rPr>
              <a:t>Contents</a:t>
            </a:r>
          </a:p>
        </p:txBody>
      </p:sp>
      <p:sp>
        <p:nvSpPr>
          <p:cNvPr id="7" name="Subtitle 2">
            <a:extLst>
              <a:ext uri="{FF2B5EF4-FFF2-40B4-BE49-F238E27FC236}">
                <a16:creationId xmlns:a16="http://schemas.microsoft.com/office/drawing/2014/main" id="{00B65296-B45F-49D1-A3D0-AA29B0DCAD98}"/>
              </a:ext>
            </a:extLst>
          </p:cNvPr>
          <p:cNvSpPr txBox="1">
            <a:spLocks/>
          </p:cNvSpPr>
          <p:nvPr/>
        </p:nvSpPr>
        <p:spPr>
          <a:xfrm>
            <a:off x="625184" y="3032900"/>
            <a:ext cx="3907492" cy="3591962"/>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r">
              <a:lnSpc>
                <a:spcPct val="200000"/>
              </a:lnSpc>
            </a:pPr>
            <a:r>
              <a:rPr lang="en-US" sz="778" b="1" spc="451" dirty="0">
                <a:solidFill>
                  <a:srgbClr val="202D1C"/>
                </a:solidFill>
                <a:latin typeface="+mj-lt"/>
                <a:sym typeface="Didot"/>
              </a:rPr>
              <a:t>INTRODUCTION |  4</a:t>
            </a:r>
          </a:p>
          <a:p>
            <a:pPr algn="r">
              <a:lnSpc>
                <a:spcPct val="200000"/>
              </a:lnSpc>
            </a:pPr>
            <a:r>
              <a:rPr lang="en-US" sz="778" b="1" spc="451" dirty="0">
                <a:solidFill>
                  <a:srgbClr val="202D1C"/>
                </a:solidFill>
                <a:latin typeface="+mj-lt"/>
                <a:sym typeface="Didot"/>
              </a:rPr>
              <a:t>CHAPTER ONE | 10</a:t>
            </a:r>
          </a:p>
          <a:p>
            <a:pPr algn="r">
              <a:lnSpc>
                <a:spcPct val="200000"/>
              </a:lnSpc>
            </a:pPr>
            <a:r>
              <a:rPr lang="en-US" sz="778" b="1" spc="451" dirty="0">
                <a:solidFill>
                  <a:srgbClr val="202D1C"/>
                </a:solidFill>
                <a:latin typeface="+mj-lt"/>
                <a:sym typeface="Didot"/>
              </a:rPr>
              <a:t>CHAPTER TWO | 15</a:t>
            </a:r>
          </a:p>
          <a:p>
            <a:pPr algn="r">
              <a:lnSpc>
                <a:spcPct val="200000"/>
              </a:lnSpc>
            </a:pPr>
            <a:r>
              <a:rPr lang="en-US" sz="778" b="1" spc="451" dirty="0">
                <a:solidFill>
                  <a:srgbClr val="202D1C"/>
                </a:solidFill>
                <a:latin typeface="+mj-lt"/>
                <a:sym typeface="Didot"/>
              </a:rPr>
              <a:t>CHAPTER THREE | 23</a:t>
            </a:r>
          </a:p>
          <a:p>
            <a:pPr algn="r">
              <a:lnSpc>
                <a:spcPct val="200000"/>
              </a:lnSpc>
            </a:pPr>
            <a:r>
              <a:rPr lang="en-US" sz="778" b="1" spc="451" dirty="0">
                <a:solidFill>
                  <a:srgbClr val="202D1C"/>
                </a:solidFill>
                <a:latin typeface="+mj-lt"/>
                <a:sym typeface="Didot"/>
              </a:rPr>
              <a:t>CHAPTER FOUR | 30</a:t>
            </a:r>
          </a:p>
          <a:p>
            <a:pPr algn="r">
              <a:lnSpc>
                <a:spcPct val="200000"/>
              </a:lnSpc>
            </a:pPr>
            <a:r>
              <a:rPr lang="en-US" sz="778" b="1" spc="451" dirty="0">
                <a:solidFill>
                  <a:srgbClr val="202D1C"/>
                </a:solidFill>
                <a:latin typeface="+mj-lt"/>
                <a:sym typeface="Didot"/>
              </a:rPr>
              <a:t>CHAPTER FIVE | 45</a:t>
            </a:r>
          </a:p>
          <a:p>
            <a:pPr algn="r">
              <a:lnSpc>
                <a:spcPct val="200000"/>
              </a:lnSpc>
            </a:pPr>
            <a:r>
              <a:rPr lang="en-US" sz="778" b="1" spc="451" dirty="0">
                <a:solidFill>
                  <a:srgbClr val="202D1C"/>
                </a:solidFill>
                <a:latin typeface="+mj-lt"/>
                <a:sym typeface="Didot"/>
              </a:rPr>
              <a:t>CHAPTER SIX | 57</a:t>
            </a:r>
          </a:p>
          <a:p>
            <a:pPr algn="r">
              <a:lnSpc>
                <a:spcPct val="200000"/>
              </a:lnSpc>
            </a:pPr>
            <a:r>
              <a:rPr lang="en-US" sz="778" b="1" spc="451" dirty="0">
                <a:solidFill>
                  <a:srgbClr val="202D1C"/>
                </a:solidFill>
                <a:latin typeface="+mj-lt"/>
                <a:sym typeface="Didot"/>
              </a:rPr>
              <a:t>CHAPTER SEVEN | 57</a:t>
            </a:r>
          </a:p>
          <a:p>
            <a:pPr algn="r">
              <a:lnSpc>
                <a:spcPct val="200000"/>
              </a:lnSpc>
            </a:pPr>
            <a:r>
              <a:rPr lang="en-US" sz="778" b="1" spc="451" dirty="0">
                <a:solidFill>
                  <a:srgbClr val="202D1C"/>
                </a:solidFill>
                <a:latin typeface="+mj-lt"/>
                <a:sym typeface="Didot"/>
              </a:rPr>
              <a:t>ACKNOWLEDGMENTS | 70</a:t>
            </a:r>
          </a:p>
          <a:p>
            <a:pPr algn="r">
              <a:lnSpc>
                <a:spcPct val="200000"/>
              </a:lnSpc>
            </a:pPr>
            <a:endParaRPr lang="en-US" sz="778" b="1" spc="451" dirty="0">
              <a:solidFill>
                <a:srgbClr val="202D1C"/>
              </a:solidFill>
              <a:latin typeface="+mj-lt"/>
              <a:sym typeface="Didot"/>
            </a:endParaRPr>
          </a:p>
        </p:txBody>
      </p:sp>
      <p:sp>
        <p:nvSpPr>
          <p:cNvPr id="24" name="Rectangle 23">
            <a:extLst>
              <a:ext uri="{FF2B5EF4-FFF2-40B4-BE49-F238E27FC236}">
                <a16:creationId xmlns:a16="http://schemas.microsoft.com/office/drawing/2014/main" id="{F02465C2-0114-4E97-9C2B-6D995DFF976E}"/>
              </a:ext>
            </a:extLst>
          </p:cNvPr>
          <p:cNvSpPr/>
          <p:nvPr/>
        </p:nvSpPr>
        <p:spPr>
          <a:xfrm>
            <a:off x="9118623" y="3793450"/>
            <a:ext cx="1176951" cy="182229"/>
          </a:xfrm>
          <a:prstGeom prst="rect">
            <a:avLst/>
          </a:prstGeom>
          <a:solidFill>
            <a:srgbClr val="F8BD90">
              <a:alpha val="85098"/>
            </a:srgbClr>
          </a:solidFill>
        </p:spPr>
        <p:txBody>
          <a:bodyPr wrap="square">
            <a:spAutoFit/>
          </a:bodyPr>
          <a:lstStyle/>
          <a:p>
            <a:pPr algn="ctr"/>
            <a:r>
              <a:rPr lang="en-US" sz="584" spc="292" dirty="0">
                <a:solidFill>
                  <a:schemeClr val="bg1"/>
                </a:solidFill>
                <a:latin typeface="Montserrat" panose="00000500000000000000" pitchFamily="50" charset="0"/>
              </a:rPr>
              <a:t>PAGE 10</a:t>
            </a:r>
          </a:p>
        </p:txBody>
      </p:sp>
      <p:cxnSp>
        <p:nvCxnSpPr>
          <p:cNvPr id="25" name="Straight Connector 24">
            <a:extLst>
              <a:ext uri="{FF2B5EF4-FFF2-40B4-BE49-F238E27FC236}">
                <a16:creationId xmlns:a16="http://schemas.microsoft.com/office/drawing/2014/main" id="{7C95CA9F-971B-499D-977E-7D797CBD5CE7}"/>
              </a:ext>
            </a:extLst>
          </p:cNvPr>
          <p:cNvCxnSpPr>
            <a:cxnSpLocks/>
          </p:cNvCxnSpPr>
          <p:nvPr/>
        </p:nvCxnSpPr>
        <p:spPr>
          <a:xfrm flipH="1">
            <a:off x="8790345" y="4047744"/>
            <a:ext cx="867551" cy="195230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Star: 4 Points 25">
            <a:extLst>
              <a:ext uri="{FF2B5EF4-FFF2-40B4-BE49-F238E27FC236}">
                <a16:creationId xmlns:a16="http://schemas.microsoft.com/office/drawing/2014/main" id="{C68C58EF-07DA-445C-92C1-4DBC616AC835}"/>
              </a:ext>
            </a:extLst>
          </p:cNvPr>
          <p:cNvSpPr/>
          <p:nvPr/>
        </p:nvSpPr>
        <p:spPr>
          <a:xfrm>
            <a:off x="8603212" y="5956164"/>
            <a:ext cx="221396" cy="268399"/>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dirty="0"/>
          </a:p>
        </p:txBody>
      </p:sp>
      <p:cxnSp>
        <p:nvCxnSpPr>
          <p:cNvPr id="28" name="Straight Connector 27">
            <a:extLst>
              <a:ext uri="{FF2B5EF4-FFF2-40B4-BE49-F238E27FC236}">
                <a16:creationId xmlns:a16="http://schemas.microsoft.com/office/drawing/2014/main" id="{8AA9B7A9-3114-4FC2-B408-1BA63CDFBEA2}"/>
              </a:ext>
            </a:extLst>
          </p:cNvPr>
          <p:cNvCxnSpPr>
            <a:cxnSpLocks/>
          </p:cNvCxnSpPr>
          <p:nvPr/>
        </p:nvCxnSpPr>
        <p:spPr>
          <a:xfrm flipH="1" flipV="1">
            <a:off x="8385774" y="1338287"/>
            <a:ext cx="1189453" cy="92473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97AA8C12-C42A-4487-BA37-B4E1AE38C436}"/>
              </a:ext>
            </a:extLst>
          </p:cNvPr>
          <p:cNvSpPr/>
          <p:nvPr/>
        </p:nvSpPr>
        <p:spPr>
          <a:xfrm>
            <a:off x="7747937" y="1056056"/>
            <a:ext cx="1076671" cy="182229"/>
          </a:xfrm>
          <a:prstGeom prst="rect">
            <a:avLst/>
          </a:prstGeom>
          <a:solidFill>
            <a:srgbClr val="F8BD90">
              <a:alpha val="85098"/>
            </a:srgbClr>
          </a:solidFill>
        </p:spPr>
        <p:txBody>
          <a:bodyPr wrap="square">
            <a:spAutoFit/>
          </a:bodyPr>
          <a:lstStyle/>
          <a:p>
            <a:pPr algn="ctr"/>
            <a:r>
              <a:rPr lang="en-US" sz="584" spc="292" dirty="0">
                <a:solidFill>
                  <a:schemeClr val="bg1"/>
                </a:solidFill>
                <a:latin typeface="Montserrat" panose="00000500000000000000" pitchFamily="50" charset="0"/>
              </a:rPr>
              <a:t>PAGE 9</a:t>
            </a:r>
          </a:p>
        </p:txBody>
      </p:sp>
      <p:cxnSp>
        <p:nvCxnSpPr>
          <p:cNvPr id="33" name="Straight Connector 32">
            <a:extLst>
              <a:ext uri="{FF2B5EF4-FFF2-40B4-BE49-F238E27FC236}">
                <a16:creationId xmlns:a16="http://schemas.microsoft.com/office/drawing/2014/main" id="{B73A2A0A-3418-45DB-874E-0A33D2A5236A}"/>
              </a:ext>
            </a:extLst>
          </p:cNvPr>
          <p:cNvCxnSpPr>
            <a:cxnSpLocks/>
          </p:cNvCxnSpPr>
          <p:nvPr/>
        </p:nvCxnSpPr>
        <p:spPr>
          <a:xfrm>
            <a:off x="7350265" y="5182768"/>
            <a:ext cx="708367" cy="18041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F51895E9-8368-4AE3-BD9E-77D954E8D9D9}"/>
              </a:ext>
            </a:extLst>
          </p:cNvPr>
          <p:cNvSpPr/>
          <p:nvPr/>
        </p:nvSpPr>
        <p:spPr>
          <a:xfrm>
            <a:off x="6847416" y="4900538"/>
            <a:ext cx="1176951" cy="182229"/>
          </a:xfrm>
          <a:prstGeom prst="rect">
            <a:avLst/>
          </a:prstGeom>
          <a:solidFill>
            <a:srgbClr val="F8BD90">
              <a:alpha val="85098"/>
            </a:srgbClr>
          </a:solidFill>
        </p:spPr>
        <p:txBody>
          <a:bodyPr wrap="square">
            <a:spAutoFit/>
          </a:bodyPr>
          <a:lstStyle/>
          <a:p>
            <a:pPr algn="ctr"/>
            <a:r>
              <a:rPr lang="en-US" sz="584" spc="292" dirty="0">
                <a:solidFill>
                  <a:schemeClr val="bg1"/>
                </a:solidFill>
                <a:latin typeface="Montserrat" panose="00000500000000000000" pitchFamily="50" charset="0"/>
              </a:rPr>
              <a:t>PAGE 25</a:t>
            </a:r>
          </a:p>
        </p:txBody>
      </p:sp>
      <p:sp>
        <p:nvSpPr>
          <p:cNvPr id="37" name="Star: 4 Points 36">
            <a:extLst>
              <a:ext uri="{FF2B5EF4-FFF2-40B4-BE49-F238E27FC236}">
                <a16:creationId xmlns:a16="http://schemas.microsoft.com/office/drawing/2014/main" id="{95F52DBF-4CA5-4FCB-9283-F5C4924139C9}"/>
              </a:ext>
            </a:extLst>
          </p:cNvPr>
          <p:cNvSpPr/>
          <p:nvPr/>
        </p:nvSpPr>
        <p:spPr>
          <a:xfrm>
            <a:off x="9569245" y="2196498"/>
            <a:ext cx="221396" cy="268399"/>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dirty="0"/>
          </a:p>
        </p:txBody>
      </p:sp>
      <p:sp>
        <p:nvSpPr>
          <p:cNvPr id="38" name="Star: 4 Points 37">
            <a:extLst>
              <a:ext uri="{FF2B5EF4-FFF2-40B4-BE49-F238E27FC236}">
                <a16:creationId xmlns:a16="http://schemas.microsoft.com/office/drawing/2014/main" id="{357F654B-4354-4F22-99C5-7476A362DC63}"/>
              </a:ext>
            </a:extLst>
          </p:cNvPr>
          <p:cNvSpPr/>
          <p:nvPr/>
        </p:nvSpPr>
        <p:spPr>
          <a:xfrm>
            <a:off x="8042236" y="6940260"/>
            <a:ext cx="221396" cy="268399"/>
          </a:xfrm>
          <a:prstGeom prst="star4">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dirty="0"/>
          </a:p>
        </p:txBody>
      </p:sp>
    </p:spTree>
    <p:extLst>
      <p:ext uri="{BB962C8B-B14F-4D97-AF65-F5344CB8AC3E}">
        <p14:creationId xmlns:p14="http://schemas.microsoft.com/office/powerpoint/2010/main" val="3053574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ABEDE4F-9584-4C52-95A7-82C252EFEFE9}"/>
              </a:ext>
            </a:extLst>
          </p:cNvPr>
          <p:cNvSpPr/>
          <p:nvPr/>
        </p:nvSpPr>
        <p:spPr>
          <a:xfrm>
            <a:off x="0" y="0"/>
            <a:ext cx="10688639" cy="7562850"/>
          </a:xfrm>
          <a:prstGeom prst="rect">
            <a:avLst/>
          </a:prstGeom>
          <a:solidFill>
            <a:srgbClr val="151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3" dirty="0"/>
          </a:p>
        </p:txBody>
      </p:sp>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solidFill>
                  <a:schemeClr val="bg1"/>
                </a:solidFill>
              </a:rPr>
              <a:t>YOUR BOOK TITLE </a:t>
            </a:r>
            <a:endParaRPr lang="en-US" dirty="0">
              <a:solidFill>
                <a:schemeClr val="bg1"/>
              </a:solidFill>
            </a:endParaRPr>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solidFill>
                  <a:schemeClr val="bg1"/>
                </a:solidFill>
              </a:rPr>
              <a:pPr/>
              <a:t>4</a:t>
            </a:fld>
            <a:endParaRPr lang="en-US" dirty="0">
              <a:solidFill>
                <a:schemeClr val="bg1"/>
              </a:solidFill>
            </a:endParaRPr>
          </a:p>
        </p:txBody>
      </p:sp>
      <p:sp>
        <p:nvSpPr>
          <p:cNvPr id="10" name="Picture Placeholder 9">
            <a:extLst>
              <a:ext uri="{FF2B5EF4-FFF2-40B4-BE49-F238E27FC236}">
                <a16:creationId xmlns:a16="http://schemas.microsoft.com/office/drawing/2014/main" id="{35A109D1-79D9-47B7-BF2B-BBE843C0416D}"/>
              </a:ext>
            </a:extLst>
          </p:cNvPr>
          <p:cNvSpPr>
            <a:spLocks noGrp="1"/>
          </p:cNvSpPr>
          <p:nvPr>
            <p:ph type="pic" sz="quarter" idx="10"/>
          </p:nvPr>
        </p:nvSpPr>
        <p:spPr>
          <a:xfrm>
            <a:off x="6251610" y="2574"/>
            <a:ext cx="4437028" cy="2967191"/>
          </a:xfrm>
          <a:solidFill>
            <a:schemeClr val="bg1">
              <a:lumMod val="95000"/>
            </a:schemeClr>
          </a:solidFill>
        </p:spPr>
      </p:sp>
      <p:sp>
        <p:nvSpPr>
          <p:cNvPr id="5" name="Rectangle 4">
            <a:extLst>
              <a:ext uri="{FF2B5EF4-FFF2-40B4-BE49-F238E27FC236}">
                <a16:creationId xmlns:a16="http://schemas.microsoft.com/office/drawing/2014/main" id="{42FD1475-DEEA-4DC6-87F4-6B9F85120753}"/>
              </a:ext>
            </a:extLst>
          </p:cNvPr>
          <p:cNvSpPr/>
          <p:nvPr/>
        </p:nvSpPr>
        <p:spPr>
          <a:xfrm>
            <a:off x="2264425" y="4761731"/>
            <a:ext cx="6159788" cy="1730488"/>
          </a:xfrm>
          <a:prstGeom prst="rect">
            <a:avLst/>
          </a:prstGeom>
        </p:spPr>
        <p:txBody>
          <a:bodyPr wrap="square">
            <a:spAutoFit/>
          </a:bodyPr>
          <a:lstStyle/>
          <a:p>
            <a:pPr algn="just">
              <a:lnSpc>
                <a:spcPct val="200000"/>
              </a:lnSpc>
            </a:pPr>
            <a:r>
              <a:rPr lang="en-US" sz="778" i="1" spc="97" dirty="0" err="1">
                <a:solidFill>
                  <a:schemeClr val="bg1"/>
                </a:solidFill>
                <a:latin typeface="Montserrat" panose="00000500000000000000" pitchFamily="50" charset="0"/>
              </a:rPr>
              <a:t>Aliquam</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varius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tortor</a:t>
            </a:r>
            <a:r>
              <a:rPr lang="en-US" sz="778" i="1" spc="97" dirty="0">
                <a:solidFill>
                  <a:schemeClr val="bg1"/>
                </a:solidFill>
                <a:latin typeface="Montserrat" panose="00000500000000000000" pitchFamily="50" charset="0"/>
              </a:rPr>
              <a:t> vel </a:t>
            </a:r>
            <a:r>
              <a:rPr lang="en-US" sz="778" i="1" spc="97" dirty="0" err="1">
                <a:solidFill>
                  <a:schemeClr val="bg1"/>
                </a:solidFill>
                <a:latin typeface="Montserrat" panose="00000500000000000000" pitchFamily="50" charset="0"/>
              </a:rPr>
              <a:t>nisl</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efficitur</a:t>
            </a:r>
            <a:r>
              <a:rPr lang="en-US" sz="778" i="1" spc="97" dirty="0">
                <a:solidFill>
                  <a:schemeClr val="bg1"/>
                </a:solidFill>
                <a:latin typeface="Montserrat" panose="00000500000000000000" pitchFamily="50" charset="0"/>
              </a:rPr>
              <a:t>, non tempus </a:t>
            </a:r>
            <a:r>
              <a:rPr lang="en-US" sz="778" i="1" spc="97" dirty="0" err="1">
                <a:solidFill>
                  <a:schemeClr val="bg1"/>
                </a:solidFill>
                <a:latin typeface="Montserrat" panose="00000500000000000000" pitchFamily="50" charset="0"/>
              </a:rPr>
              <a:t>nisl</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porttitor</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Phasellus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porttitor</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turpis</a:t>
            </a:r>
            <a:r>
              <a:rPr lang="en-US" sz="778" i="1" spc="97" dirty="0">
                <a:solidFill>
                  <a:schemeClr val="bg1"/>
                </a:solidFill>
                <a:latin typeface="Montserrat" panose="00000500000000000000" pitchFamily="50" charset="0"/>
              </a:rPr>
              <a:t> at </a:t>
            </a:r>
            <a:r>
              <a:rPr lang="en-US" sz="778" i="1" spc="97" dirty="0" err="1">
                <a:solidFill>
                  <a:schemeClr val="bg1"/>
                </a:solidFill>
                <a:latin typeface="Montserrat" panose="00000500000000000000" pitchFamily="50" charset="0"/>
              </a:rPr>
              <a:t>efficitur</a:t>
            </a:r>
            <a:r>
              <a:rPr lang="en-US" sz="778" i="1" spc="97" dirty="0">
                <a:solidFill>
                  <a:schemeClr val="bg1"/>
                </a:solidFill>
                <a:latin typeface="Montserrat" panose="00000500000000000000" pitchFamily="50" charset="0"/>
              </a:rPr>
              <a:t> convallis. </a:t>
            </a:r>
            <a:r>
              <a:rPr lang="en-US" sz="778" i="1" spc="97" dirty="0" err="1">
                <a:solidFill>
                  <a:schemeClr val="bg1"/>
                </a:solidFill>
                <a:latin typeface="Montserrat" panose="00000500000000000000" pitchFamily="50" charset="0"/>
              </a:rPr>
              <a:t>Etiam</a:t>
            </a:r>
            <a:r>
              <a:rPr lang="en-US" sz="778" i="1" spc="97" dirty="0">
                <a:solidFill>
                  <a:schemeClr val="bg1"/>
                </a:solidFill>
                <a:latin typeface="Montserrat" panose="00000500000000000000" pitchFamily="50" charset="0"/>
              </a:rPr>
              <a:t> at </a:t>
            </a:r>
            <a:r>
              <a:rPr lang="en-US" sz="778" i="1" spc="97" dirty="0" err="1">
                <a:solidFill>
                  <a:schemeClr val="bg1"/>
                </a:solidFill>
                <a:latin typeface="Montserrat" panose="00000500000000000000" pitchFamily="50" charset="0"/>
              </a:rPr>
              <a:t>viverra</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lectus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Etiam</a:t>
            </a:r>
            <a:r>
              <a:rPr lang="en-US" sz="778" i="1" spc="97" dirty="0">
                <a:solidFill>
                  <a:schemeClr val="bg1"/>
                </a:solidFill>
                <a:latin typeface="Montserrat" panose="00000500000000000000" pitchFamily="50" charset="0"/>
              </a:rPr>
              <a:t> gravida nisi </a:t>
            </a:r>
            <a:r>
              <a:rPr lang="en-US" sz="778" i="1" spc="97" dirty="0" err="1">
                <a:solidFill>
                  <a:schemeClr val="bg1"/>
                </a:solidFill>
                <a:latin typeface="Montserrat" panose="00000500000000000000" pitchFamily="50" charset="0"/>
              </a:rPr>
              <a:t>eu</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tellus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sollicitudin</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tristique</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Proin</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finibus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quam</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eu</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finibus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hendrerit</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Suspendisse</a:t>
            </a:r>
            <a:r>
              <a:rPr lang="en-US" sz="778" i="1" spc="97" dirty="0">
                <a:solidFill>
                  <a:schemeClr val="bg1"/>
                </a:solidFill>
                <a:latin typeface="Montserrat" panose="00000500000000000000" pitchFamily="50" charset="0"/>
              </a:rPr>
              <a:t> vel magna non </a:t>
            </a:r>
            <a:r>
              <a:rPr lang="en-US" sz="778" i="1" spc="97" dirty="0" err="1">
                <a:solidFill>
                  <a:schemeClr val="bg1"/>
                </a:solidFill>
                <a:latin typeface="Montserrat" panose="00000500000000000000" pitchFamily="50" charset="0"/>
              </a:rPr>
              <a:t>sem</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sollicitudin</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consectetur</a:t>
            </a:r>
            <a:r>
              <a:rPr lang="en-US" sz="778" i="1" spc="97" dirty="0">
                <a:solidFill>
                  <a:schemeClr val="bg1"/>
                </a:solidFill>
                <a:latin typeface="Montserrat" panose="00000500000000000000" pitchFamily="50" charset="0"/>
              </a:rPr>
              <a:t> vitae </a:t>
            </a:r>
            <a:r>
              <a:rPr lang="en-US" sz="778" i="1" spc="97" dirty="0" err="1">
                <a:solidFill>
                  <a:schemeClr val="bg1"/>
                </a:solidFill>
                <a:latin typeface="Montserrat" panose="00000500000000000000" pitchFamily="50" charset="0"/>
              </a:rPr>
              <a:t>rutrum</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nibh</a:t>
            </a:r>
            <a:r>
              <a:rPr lang="en-US" sz="778" i="1" spc="97" dirty="0">
                <a:solidFill>
                  <a:schemeClr val="bg1"/>
                </a:solidFill>
                <a:latin typeface="Montserrat" panose="00000500000000000000" pitchFamily="50" charset="0"/>
              </a:rPr>
              <a:t>. Nunc </a:t>
            </a:r>
            <a:r>
              <a:rPr lang="en-US" sz="778" i="1" spc="97" dirty="0" err="1">
                <a:solidFill>
                  <a:schemeClr val="bg1"/>
                </a:solidFill>
                <a:latin typeface="Montserrat" panose="00000500000000000000" pitchFamily="50" charset="0"/>
              </a:rPr>
              <a:t>quis</a:t>
            </a:r>
            <a:r>
              <a:rPr lang="en-US" sz="778" i="1" spc="97" dirty="0">
                <a:solidFill>
                  <a:schemeClr val="bg1"/>
                </a:solidFill>
                <a:latin typeface="Montserrat" panose="00000500000000000000" pitchFamily="50" charset="0"/>
              </a:rPr>
              <a:t> nisi vitae </a:t>
            </a:r>
            <a:r>
              <a:rPr lang="en-US" sz="778" i="1" spc="97" dirty="0" err="1">
                <a:solidFill>
                  <a:schemeClr val="bg1"/>
                </a:solidFill>
                <a:latin typeface="Montserrat" panose="00000500000000000000" pitchFamily="50" charset="0"/>
              </a:rPr>
              <a:t>lectus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porttitor</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ornare</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eu</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nec</a:t>
            </a:r>
            <a:r>
              <a:rPr lang="en-US" sz="778" i="1" spc="97" dirty="0">
                <a:solidFill>
                  <a:schemeClr val="bg1"/>
                </a:solidFill>
                <a:latin typeface="Montserrat" panose="00000500000000000000" pitchFamily="50" charset="0"/>
              </a:rPr>
              <a:t> lorem. </a:t>
            </a:r>
            <a:r>
              <a:rPr lang="en-US" sz="778" i="1" spc="97" dirty="0" err="1">
                <a:solidFill>
                  <a:schemeClr val="bg1"/>
                </a:solidFill>
                <a:latin typeface="Montserrat" panose="00000500000000000000" pitchFamily="50" charset="0"/>
              </a:rPr>
              <a:t>Aenean</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blandit</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mauris</a:t>
            </a:r>
            <a:r>
              <a:rPr lang="en-US" sz="778" i="1" spc="97" dirty="0">
                <a:solidFill>
                  <a:schemeClr val="bg1"/>
                </a:solidFill>
                <a:latin typeface="Montserrat" panose="00000500000000000000" pitchFamily="50" charset="0"/>
              </a:rPr>
              <a:t> vitae </a:t>
            </a:r>
            <a:r>
              <a:rPr lang="en-US" sz="778" i="1" spc="97" dirty="0" err="1">
                <a:solidFill>
                  <a:schemeClr val="bg1"/>
                </a:solidFill>
                <a:latin typeface="Montserrat" panose="00000500000000000000" pitchFamily="50" charset="0"/>
              </a:rPr>
              <a:t>varius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mollis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Pellentesque</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hendrerit</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enim</a:t>
            </a:r>
            <a:r>
              <a:rPr lang="en-US" sz="778" i="1" spc="97" dirty="0">
                <a:solidFill>
                  <a:schemeClr val="bg1"/>
                </a:solidFill>
                <a:latin typeface="Montserrat" panose="00000500000000000000" pitchFamily="50" charset="0"/>
              </a:rPr>
              <a:t> sed </a:t>
            </a:r>
            <a:r>
              <a:rPr lang="en-US" sz="778" i="1" spc="97" dirty="0" err="1">
                <a:solidFill>
                  <a:schemeClr val="bg1"/>
                </a:solidFill>
                <a:latin typeface="Montserrat" panose="00000500000000000000" pitchFamily="50" charset="0"/>
              </a:rPr>
              <a:t>commodo</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venenatis</a:t>
            </a:r>
            <a:r>
              <a:rPr lang="en-US" sz="778" i="1" spc="97" dirty="0">
                <a:solidFill>
                  <a:schemeClr val="bg1"/>
                </a:solidFill>
                <a:latin typeface="Montserrat" panose="00000500000000000000" pitchFamily="50" charset="0"/>
              </a:rPr>
              <a:t>. Morbi </a:t>
            </a:r>
            <a:r>
              <a:rPr lang="en-US" sz="778" i="1" spc="97" dirty="0" err="1">
                <a:solidFill>
                  <a:schemeClr val="bg1"/>
                </a:solidFill>
                <a:latin typeface="Montserrat" panose="00000500000000000000" pitchFamily="50" charset="0"/>
              </a:rPr>
              <a:t>turpis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elit</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fringilla</a:t>
            </a:r>
            <a:r>
              <a:rPr lang="en-US" sz="778" i="1" spc="97" dirty="0">
                <a:solidFill>
                  <a:schemeClr val="bg1"/>
                </a:solidFill>
                <a:latin typeface="Montserrat" panose="00000500000000000000" pitchFamily="50" charset="0"/>
              </a:rPr>
              <a:t> ac </a:t>
            </a:r>
            <a:r>
              <a:rPr lang="en-US" sz="778" i="1" spc="97" dirty="0" err="1">
                <a:solidFill>
                  <a:schemeClr val="bg1"/>
                </a:solidFill>
                <a:latin typeface="Montserrat" panose="00000500000000000000" pitchFamily="50" charset="0"/>
              </a:rPr>
              <a:t>laoreet</a:t>
            </a:r>
            <a:r>
              <a:rPr lang="en-US" sz="778" i="1" spc="97" dirty="0">
                <a:solidFill>
                  <a:schemeClr val="bg1"/>
                </a:solidFill>
                <a:latin typeface="Montserrat" panose="00000500000000000000" pitchFamily="50" charset="0"/>
              </a:rPr>
              <a:t> a, </a:t>
            </a:r>
            <a:r>
              <a:rPr lang="en-US" sz="778" i="1" spc="97" dirty="0" err="1">
                <a:solidFill>
                  <a:schemeClr val="bg1"/>
                </a:solidFill>
                <a:latin typeface="Montserrat" panose="00000500000000000000" pitchFamily="50" charset="0"/>
              </a:rPr>
              <a:t>rutrum</a:t>
            </a:r>
            <a:r>
              <a:rPr lang="en-US" sz="778" i="1" spc="97" dirty="0">
                <a:solidFill>
                  <a:schemeClr val="bg1"/>
                </a:solidFill>
                <a:latin typeface="Montserrat" panose="00000500000000000000" pitchFamily="50" charset="0"/>
              </a:rPr>
              <a:t> sed ex. Nunc </a:t>
            </a:r>
            <a:r>
              <a:rPr lang="en-US" sz="778" i="1" spc="97" dirty="0" err="1">
                <a:solidFill>
                  <a:schemeClr val="bg1"/>
                </a:solidFill>
                <a:latin typeface="Montserrat" panose="00000500000000000000" pitchFamily="50" charset="0"/>
              </a:rPr>
              <a:t>nec</a:t>
            </a:r>
            <a:r>
              <a:rPr lang="en-US" sz="778" i="1" spc="97" dirty="0">
                <a:solidFill>
                  <a:schemeClr val="bg1"/>
                </a:solidFill>
                <a:latin typeface="Montserrat" panose="00000500000000000000" pitchFamily="50" charset="0"/>
              </a:rPr>
              <a:t> lorem ante. Sed </a:t>
            </a:r>
            <a:r>
              <a:rPr lang="en-US" sz="778" i="1" spc="97" dirty="0" err="1">
                <a:solidFill>
                  <a:schemeClr val="bg1"/>
                </a:solidFill>
                <a:latin typeface="Montserrat" panose="00000500000000000000" pitchFamily="50" charset="0"/>
              </a:rPr>
              <a:t>eu</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tellus</a:t>
            </a:r>
            <a:r>
              <a:rPr lang="en-US" sz="778" i="1" spc="97" dirty="0">
                <a:solidFill>
                  <a:schemeClr val="bg1"/>
                </a:solidFill>
                <a:latin typeface="Montserrat" panose="00000500000000000000" pitchFamily="50" charset="0"/>
              </a:rPr>
              <a:t> sed </a:t>
            </a:r>
            <a:r>
              <a:rPr lang="en-US" sz="778" i="1" spc="97" dirty="0" err="1">
                <a:solidFill>
                  <a:schemeClr val="bg1"/>
                </a:solidFill>
                <a:latin typeface="Montserrat" panose="00000500000000000000" pitchFamily="50" charset="0"/>
              </a:rPr>
              <a:t>mauris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hendrerit</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pretium</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Phasellus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quis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massa</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dapibus</a:t>
            </a:r>
            <a:r>
              <a:rPr lang="en-US" sz="778" i="1" spc="97" dirty="0">
                <a:solidFill>
                  <a:schemeClr val="bg1"/>
                </a:solidFill>
                <a:latin typeface="Montserrat" panose="00000500000000000000" pitchFamily="50" charset="0"/>
              </a:rPr>
              <a:t>, </a:t>
            </a:r>
            <a:r>
              <a:rPr lang="en-US" sz="778" i="1" spc="97" dirty="0" err="1">
                <a:solidFill>
                  <a:schemeClr val="bg1"/>
                </a:solidFill>
                <a:latin typeface="Montserrat" panose="00000500000000000000" pitchFamily="50" charset="0"/>
              </a:rPr>
              <a:t>vulputate</a:t>
            </a:r>
            <a:r>
              <a:rPr lang="en-US" sz="778" i="1" spc="97" dirty="0">
                <a:solidFill>
                  <a:schemeClr val="bg1"/>
                </a:solidFill>
                <a:latin typeface="Montserrat" panose="00000500000000000000" pitchFamily="50" charset="0"/>
              </a:rPr>
              <a:t> ex non, </a:t>
            </a:r>
            <a:r>
              <a:rPr lang="en-US" sz="778" i="1" spc="97" dirty="0" err="1">
                <a:solidFill>
                  <a:schemeClr val="bg1"/>
                </a:solidFill>
                <a:latin typeface="Montserrat" panose="00000500000000000000" pitchFamily="50" charset="0"/>
              </a:rPr>
              <a:t>ultrices</a:t>
            </a:r>
            <a:r>
              <a:rPr lang="en-US" sz="778" i="1" spc="97" dirty="0">
                <a:solidFill>
                  <a:schemeClr val="bg1"/>
                </a:solidFill>
                <a:latin typeface="Montserrat" panose="00000500000000000000" pitchFamily="50" charset="0"/>
              </a:rPr>
              <a:t> magna. </a:t>
            </a:r>
          </a:p>
        </p:txBody>
      </p:sp>
      <p:sp>
        <p:nvSpPr>
          <p:cNvPr id="6" name="Rectangle 5">
            <a:extLst>
              <a:ext uri="{FF2B5EF4-FFF2-40B4-BE49-F238E27FC236}">
                <a16:creationId xmlns:a16="http://schemas.microsoft.com/office/drawing/2014/main" id="{66EA5BAF-AFEB-42E3-99AE-4858D920EE1F}"/>
              </a:ext>
            </a:extLst>
          </p:cNvPr>
          <p:cNvSpPr/>
          <p:nvPr/>
        </p:nvSpPr>
        <p:spPr>
          <a:xfrm>
            <a:off x="2264426" y="3552408"/>
            <a:ext cx="6159788" cy="988280"/>
          </a:xfrm>
          <a:prstGeom prst="rect">
            <a:avLst/>
          </a:prstGeom>
        </p:spPr>
        <p:txBody>
          <a:bodyPr wrap="square">
            <a:spAutoFit/>
          </a:bodyPr>
          <a:lstStyle/>
          <a:p>
            <a:pPr algn="just"/>
            <a:r>
              <a:rPr lang="en-US" sz="1168" b="1" i="1" spc="292" dirty="0">
                <a:solidFill>
                  <a:schemeClr val="bg1"/>
                </a:solidFill>
                <a:latin typeface="+mj-lt"/>
              </a:rPr>
              <a:t>Cras </a:t>
            </a:r>
            <a:r>
              <a:rPr lang="en-US" sz="1168" b="1" i="1" spc="292" dirty="0" err="1">
                <a:solidFill>
                  <a:schemeClr val="bg1"/>
                </a:solidFill>
                <a:latin typeface="+mj-lt"/>
              </a:rPr>
              <a:t>condimentum</a:t>
            </a:r>
            <a:r>
              <a:rPr lang="en-US" sz="1168" b="1" i="1" spc="292" dirty="0">
                <a:solidFill>
                  <a:schemeClr val="bg1"/>
                </a:solidFill>
                <a:latin typeface="+mj-lt"/>
              </a:rPr>
              <a:t> </a:t>
            </a:r>
            <a:r>
              <a:rPr lang="en-US" sz="1168" b="1" i="1" spc="292" dirty="0" err="1">
                <a:solidFill>
                  <a:schemeClr val="bg1"/>
                </a:solidFill>
                <a:latin typeface="+mj-lt"/>
              </a:rPr>
              <a:t>varius</a:t>
            </a:r>
            <a:r>
              <a:rPr lang="en-US" sz="1168" b="1" i="1" spc="292" dirty="0">
                <a:solidFill>
                  <a:schemeClr val="bg1"/>
                </a:solidFill>
                <a:latin typeface="+mj-lt"/>
              </a:rPr>
              <a:t> </a:t>
            </a:r>
            <a:r>
              <a:rPr lang="en-US" sz="1168" b="1" i="1" spc="292" dirty="0" err="1">
                <a:solidFill>
                  <a:schemeClr val="bg1"/>
                </a:solidFill>
                <a:latin typeface="+mj-lt"/>
              </a:rPr>
              <a:t>tellus</a:t>
            </a:r>
            <a:r>
              <a:rPr lang="en-US" sz="1168" b="1" i="1" spc="292" dirty="0">
                <a:solidFill>
                  <a:schemeClr val="bg1"/>
                </a:solidFill>
                <a:latin typeface="+mj-lt"/>
              </a:rPr>
              <a:t> sit </a:t>
            </a:r>
            <a:r>
              <a:rPr lang="en-US" sz="1168" b="1" i="1" spc="292" dirty="0" err="1">
                <a:solidFill>
                  <a:schemeClr val="bg1"/>
                </a:solidFill>
                <a:latin typeface="+mj-lt"/>
              </a:rPr>
              <a:t>amet</a:t>
            </a:r>
            <a:r>
              <a:rPr lang="en-US" sz="1168" b="1" i="1" spc="292" dirty="0">
                <a:solidFill>
                  <a:schemeClr val="bg1"/>
                </a:solidFill>
                <a:latin typeface="+mj-lt"/>
              </a:rPr>
              <a:t> </a:t>
            </a:r>
            <a:r>
              <a:rPr lang="en-US" sz="1168" b="1" i="1" spc="292" dirty="0" err="1">
                <a:solidFill>
                  <a:schemeClr val="bg1"/>
                </a:solidFill>
                <a:latin typeface="+mj-lt"/>
              </a:rPr>
              <a:t>tristique</a:t>
            </a:r>
            <a:r>
              <a:rPr lang="en-US" sz="1168" b="1" i="1" spc="292" dirty="0">
                <a:solidFill>
                  <a:schemeClr val="bg1"/>
                </a:solidFill>
                <a:latin typeface="+mj-lt"/>
              </a:rPr>
              <a:t>. </a:t>
            </a:r>
            <a:r>
              <a:rPr lang="en-US" sz="1168" b="1" i="1" spc="292" dirty="0" err="1">
                <a:solidFill>
                  <a:schemeClr val="bg1"/>
                </a:solidFill>
                <a:latin typeface="+mj-lt"/>
              </a:rPr>
              <a:t>Aliquam</a:t>
            </a:r>
            <a:r>
              <a:rPr lang="en-US" sz="1168" b="1" i="1" spc="292" dirty="0">
                <a:solidFill>
                  <a:schemeClr val="bg1"/>
                </a:solidFill>
                <a:latin typeface="+mj-lt"/>
              </a:rPr>
              <a:t> </a:t>
            </a:r>
            <a:r>
              <a:rPr lang="en-US" sz="1168" b="1" i="1" spc="292" dirty="0" err="1">
                <a:solidFill>
                  <a:schemeClr val="bg1"/>
                </a:solidFill>
                <a:latin typeface="+mj-lt"/>
              </a:rPr>
              <a:t>varius</a:t>
            </a:r>
            <a:r>
              <a:rPr lang="en-US" sz="1168" b="1" i="1" spc="292" dirty="0">
                <a:solidFill>
                  <a:schemeClr val="bg1"/>
                </a:solidFill>
                <a:latin typeface="+mj-lt"/>
              </a:rPr>
              <a:t> </a:t>
            </a:r>
            <a:r>
              <a:rPr lang="en-US" sz="1168" b="1" i="1" spc="292" dirty="0" err="1">
                <a:solidFill>
                  <a:schemeClr val="bg1"/>
                </a:solidFill>
                <a:latin typeface="+mj-lt"/>
              </a:rPr>
              <a:t>tortor</a:t>
            </a:r>
            <a:r>
              <a:rPr lang="en-US" sz="1168" b="1" i="1" spc="292" dirty="0">
                <a:solidFill>
                  <a:schemeClr val="bg1"/>
                </a:solidFill>
                <a:latin typeface="+mj-lt"/>
              </a:rPr>
              <a:t> vel </a:t>
            </a:r>
            <a:r>
              <a:rPr lang="en-US" sz="1168" b="1" i="1" spc="292" dirty="0" err="1">
                <a:solidFill>
                  <a:schemeClr val="bg1"/>
                </a:solidFill>
                <a:latin typeface="+mj-lt"/>
              </a:rPr>
              <a:t>nisl</a:t>
            </a:r>
            <a:r>
              <a:rPr lang="en-US" sz="1168" b="1" i="1" spc="292" dirty="0">
                <a:solidFill>
                  <a:schemeClr val="bg1"/>
                </a:solidFill>
                <a:latin typeface="+mj-lt"/>
              </a:rPr>
              <a:t> </a:t>
            </a:r>
            <a:r>
              <a:rPr lang="en-US" sz="1168" b="1" i="1" spc="292" dirty="0" err="1">
                <a:solidFill>
                  <a:schemeClr val="bg1"/>
                </a:solidFill>
                <a:latin typeface="+mj-lt"/>
              </a:rPr>
              <a:t>efficitur</a:t>
            </a:r>
            <a:r>
              <a:rPr lang="en-US" sz="1168" b="1" i="1" spc="292" dirty="0">
                <a:solidFill>
                  <a:schemeClr val="bg1"/>
                </a:solidFill>
                <a:latin typeface="+mj-lt"/>
              </a:rPr>
              <a:t>, non tempus </a:t>
            </a:r>
            <a:r>
              <a:rPr lang="en-US" sz="1168" b="1" i="1" spc="292" dirty="0" err="1">
                <a:solidFill>
                  <a:schemeClr val="bg1"/>
                </a:solidFill>
                <a:latin typeface="+mj-lt"/>
              </a:rPr>
              <a:t>nisl</a:t>
            </a:r>
            <a:r>
              <a:rPr lang="en-US" sz="1168" b="1" i="1" spc="292" dirty="0">
                <a:solidFill>
                  <a:schemeClr val="bg1"/>
                </a:solidFill>
                <a:latin typeface="+mj-lt"/>
              </a:rPr>
              <a:t> </a:t>
            </a:r>
            <a:r>
              <a:rPr lang="en-US" sz="1168" b="1" i="1" spc="292" dirty="0" err="1">
                <a:solidFill>
                  <a:schemeClr val="bg1"/>
                </a:solidFill>
                <a:latin typeface="+mj-lt"/>
              </a:rPr>
              <a:t>porttitor</a:t>
            </a:r>
            <a:r>
              <a:rPr lang="en-US" sz="1168" b="1" i="1" spc="292" dirty="0">
                <a:solidFill>
                  <a:schemeClr val="bg1"/>
                </a:solidFill>
                <a:latin typeface="+mj-lt"/>
              </a:rPr>
              <a:t>. </a:t>
            </a:r>
            <a:r>
              <a:rPr lang="en-US" sz="1168" b="1" i="1" spc="292" dirty="0" err="1">
                <a:solidFill>
                  <a:schemeClr val="bg1"/>
                </a:solidFill>
                <a:latin typeface="+mj-lt"/>
              </a:rPr>
              <a:t>Phasellus</a:t>
            </a:r>
            <a:r>
              <a:rPr lang="en-US" sz="1168" b="1" i="1" spc="292" dirty="0">
                <a:solidFill>
                  <a:schemeClr val="bg1"/>
                </a:solidFill>
                <a:latin typeface="+mj-lt"/>
              </a:rPr>
              <a:t> </a:t>
            </a:r>
            <a:r>
              <a:rPr lang="en-US" sz="1168" b="1" i="1" spc="292" dirty="0" err="1">
                <a:solidFill>
                  <a:schemeClr val="bg1"/>
                </a:solidFill>
                <a:latin typeface="+mj-lt"/>
              </a:rPr>
              <a:t>porttitor</a:t>
            </a:r>
            <a:r>
              <a:rPr lang="en-US" sz="1168" b="1" i="1" spc="292" dirty="0">
                <a:solidFill>
                  <a:schemeClr val="bg1"/>
                </a:solidFill>
                <a:latin typeface="+mj-lt"/>
              </a:rPr>
              <a:t> </a:t>
            </a:r>
            <a:r>
              <a:rPr lang="en-US" sz="1168" b="1" i="1" spc="292" dirty="0" err="1">
                <a:solidFill>
                  <a:schemeClr val="bg1"/>
                </a:solidFill>
                <a:latin typeface="+mj-lt"/>
              </a:rPr>
              <a:t>turpis</a:t>
            </a:r>
            <a:r>
              <a:rPr lang="en-US" sz="1168" b="1" i="1" spc="292" dirty="0">
                <a:solidFill>
                  <a:schemeClr val="bg1"/>
                </a:solidFill>
                <a:latin typeface="+mj-lt"/>
              </a:rPr>
              <a:t> at </a:t>
            </a:r>
            <a:r>
              <a:rPr lang="en-US" sz="1168" b="1" i="1" spc="292" dirty="0" err="1">
                <a:solidFill>
                  <a:schemeClr val="bg1"/>
                </a:solidFill>
                <a:latin typeface="+mj-lt"/>
              </a:rPr>
              <a:t>efficitur</a:t>
            </a:r>
            <a:r>
              <a:rPr lang="en-US" sz="1168" b="1" i="1" spc="292" dirty="0">
                <a:solidFill>
                  <a:schemeClr val="bg1"/>
                </a:solidFill>
                <a:latin typeface="+mj-lt"/>
              </a:rPr>
              <a:t> convallis. Cras </a:t>
            </a:r>
            <a:r>
              <a:rPr lang="en-US" sz="1168" b="1" i="1" spc="292" dirty="0" err="1">
                <a:solidFill>
                  <a:schemeClr val="bg1"/>
                </a:solidFill>
                <a:latin typeface="+mj-lt"/>
              </a:rPr>
              <a:t>condimentum</a:t>
            </a:r>
            <a:r>
              <a:rPr lang="en-US" sz="1168" b="1" i="1" spc="292" dirty="0">
                <a:solidFill>
                  <a:schemeClr val="bg1"/>
                </a:solidFill>
                <a:latin typeface="+mj-lt"/>
              </a:rPr>
              <a:t> </a:t>
            </a:r>
            <a:r>
              <a:rPr lang="en-US" sz="1168" b="1" i="1" spc="292" dirty="0" err="1">
                <a:solidFill>
                  <a:schemeClr val="bg1"/>
                </a:solidFill>
                <a:latin typeface="+mj-lt"/>
              </a:rPr>
              <a:t>varius</a:t>
            </a:r>
            <a:r>
              <a:rPr lang="en-US" sz="1168" b="1" i="1" spc="292" dirty="0">
                <a:solidFill>
                  <a:schemeClr val="bg1"/>
                </a:solidFill>
                <a:latin typeface="+mj-lt"/>
              </a:rPr>
              <a:t> </a:t>
            </a:r>
            <a:r>
              <a:rPr lang="en-US" sz="1168" b="1" i="1" spc="292" dirty="0" err="1">
                <a:solidFill>
                  <a:schemeClr val="bg1"/>
                </a:solidFill>
                <a:latin typeface="+mj-lt"/>
              </a:rPr>
              <a:t>tellus</a:t>
            </a:r>
            <a:r>
              <a:rPr lang="en-US" sz="1168" b="1" i="1" spc="292" dirty="0">
                <a:solidFill>
                  <a:schemeClr val="bg1"/>
                </a:solidFill>
                <a:latin typeface="+mj-lt"/>
              </a:rPr>
              <a:t> sit </a:t>
            </a:r>
            <a:r>
              <a:rPr lang="en-US" sz="1168" b="1" i="1" spc="292" dirty="0" err="1">
                <a:solidFill>
                  <a:schemeClr val="bg1"/>
                </a:solidFill>
                <a:latin typeface="+mj-lt"/>
              </a:rPr>
              <a:t>amet</a:t>
            </a:r>
            <a:r>
              <a:rPr lang="en-US" sz="1168" b="1" i="1" spc="292" dirty="0">
                <a:solidFill>
                  <a:schemeClr val="bg1"/>
                </a:solidFill>
                <a:latin typeface="+mj-lt"/>
              </a:rPr>
              <a:t> </a:t>
            </a:r>
            <a:r>
              <a:rPr lang="en-US" sz="1168" b="1" i="1" spc="292" dirty="0" err="1">
                <a:solidFill>
                  <a:schemeClr val="bg1"/>
                </a:solidFill>
                <a:latin typeface="+mj-lt"/>
              </a:rPr>
              <a:t>tristique</a:t>
            </a:r>
            <a:r>
              <a:rPr lang="en-US" sz="1168" b="1" i="1" spc="292" dirty="0">
                <a:solidFill>
                  <a:schemeClr val="bg1"/>
                </a:solidFill>
                <a:latin typeface="+mj-lt"/>
              </a:rPr>
              <a:t>. </a:t>
            </a:r>
            <a:endParaRPr lang="en-US" sz="1168" b="1" spc="292" dirty="0">
              <a:solidFill>
                <a:schemeClr val="bg1"/>
              </a:solidFill>
              <a:latin typeface="+mj-lt"/>
            </a:endParaRPr>
          </a:p>
        </p:txBody>
      </p:sp>
      <p:sp>
        <p:nvSpPr>
          <p:cNvPr id="7" name="Subtitle 2">
            <a:extLst>
              <a:ext uri="{FF2B5EF4-FFF2-40B4-BE49-F238E27FC236}">
                <a16:creationId xmlns:a16="http://schemas.microsoft.com/office/drawing/2014/main" id="{1F84A477-61D3-4637-B9FD-96D96020CF03}"/>
              </a:ext>
            </a:extLst>
          </p:cNvPr>
          <p:cNvSpPr txBox="1">
            <a:spLocks/>
          </p:cNvSpPr>
          <p:nvPr/>
        </p:nvSpPr>
        <p:spPr>
          <a:xfrm rot="21201072">
            <a:off x="1396671" y="1157437"/>
            <a:ext cx="6490432" cy="1205494"/>
          </a:xfrm>
          <a:prstGeom prst="rect">
            <a:avLst/>
          </a:prstGeom>
        </p:spPr>
        <p:txBody>
          <a:bodyP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defTabSz="343723">
              <a:buNone/>
            </a:pPr>
            <a:r>
              <a:rPr lang="en-US" sz="6015" dirty="0">
                <a:ln w="19050">
                  <a:noFill/>
                  <a:bevel/>
                </a:ln>
                <a:solidFill>
                  <a:schemeClr val="bg1"/>
                </a:solidFill>
                <a:latin typeface="Buffalo Script" panose="00000500000000000000" pitchFamily="50" charset="0"/>
                <a:sym typeface="Didot"/>
              </a:rPr>
              <a:t>Introduction</a:t>
            </a:r>
          </a:p>
        </p:txBody>
      </p:sp>
    </p:spTree>
    <p:extLst>
      <p:ext uri="{BB962C8B-B14F-4D97-AF65-F5344CB8AC3E}">
        <p14:creationId xmlns:p14="http://schemas.microsoft.com/office/powerpoint/2010/main" val="281282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pPr/>
              <a:t>5</a:t>
            </a:fld>
            <a:endParaRPr lang="en-US" dirty="0"/>
          </a:p>
        </p:txBody>
      </p:sp>
      <p:sp>
        <p:nvSpPr>
          <p:cNvPr id="10" name="Picture Placeholder 9">
            <a:extLst>
              <a:ext uri="{FF2B5EF4-FFF2-40B4-BE49-F238E27FC236}">
                <a16:creationId xmlns:a16="http://schemas.microsoft.com/office/drawing/2014/main" id="{1995E428-A110-4221-976B-A0A6A07DEDBC}"/>
              </a:ext>
            </a:extLst>
          </p:cNvPr>
          <p:cNvSpPr>
            <a:spLocks noGrp="1"/>
          </p:cNvSpPr>
          <p:nvPr>
            <p:ph type="pic" sz="quarter" idx="10"/>
          </p:nvPr>
        </p:nvSpPr>
        <p:spPr>
          <a:xfrm>
            <a:off x="5783211" y="3519353"/>
            <a:ext cx="4893886" cy="3033057"/>
          </a:xfrm>
          <a:solidFill>
            <a:schemeClr val="bg1">
              <a:lumMod val="95000"/>
            </a:schemeClr>
          </a:solidFill>
        </p:spPr>
      </p:sp>
      <p:sp>
        <p:nvSpPr>
          <p:cNvPr id="6" name="Rectangle 5">
            <a:extLst>
              <a:ext uri="{FF2B5EF4-FFF2-40B4-BE49-F238E27FC236}">
                <a16:creationId xmlns:a16="http://schemas.microsoft.com/office/drawing/2014/main" id="{CBDC7764-BF41-4DF3-B9D2-5145757BB88A}"/>
              </a:ext>
            </a:extLst>
          </p:cNvPr>
          <p:cNvSpPr/>
          <p:nvPr/>
        </p:nvSpPr>
        <p:spPr>
          <a:xfrm>
            <a:off x="1506111" y="1963497"/>
            <a:ext cx="3076060" cy="4633897"/>
          </a:xfrm>
          <a:prstGeom prst="rect">
            <a:avLst/>
          </a:prstGeom>
        </p:spPr>
        <p:txBody>
          <a:bodyPr wrap="square">
            <a:spAutoFit/>
          </a:bodyPr>
          <a:lstStyle/>
          <a:p>
            <a:pPr algn="just">
              <a:lnSpc>
                <a:spcPct val="200000"/>
              </a:lnSpc>
            </a:pPr>
            <a:endParaRPr lang="en-US" sz="876" i="1" dirty="0">
              <a:latin typeface="Montserrat" panose="00000500000000000000" pitchFamily="50" charset="0"/>
            </a:endParaRPr>
          </a:p>
          <a:p>
            <a:pPr algn="just">
              <a:lnSpc>
                <a:spcPct val="200000"/>
              </a:lnSpc>
            </a:pPr>
            <a:r>
              <a:rPr lang="en-US" sz="876" i="1" dirty="0" err="1">
                <a:latin typeface="Montserrat" panose="00000500000000000000" pitchFamily="50" charset="0"/>
              </a:rPr>
              <a:t>Suspendisse</a:t>
            </a:r>
            <a:r>
              <a:rPr lang="en-US" sz="876" i="1" dirty="0">
                <a:latin typeface="Montserrat" panose="00000500000000000000" pitchFamily="50" charset="0"/>
              </a:rPr>
              <a:t> vel magna non </a:t>
            </a:r>
            <a:r>
              <a:rPr lang="en-US" sz="876" i="1" dirty="0" err="1">
                <a:latin typeface="Montserrat" panose="00000500000000000000" pitchFamily="50" charset="0"/>
              </a:rPr>
              <a:t>sem</a:t>
            </a:r>
            <a:r>
              <a:rPr lang="en-US" sz="876" i="1" dirty="0">
                <a:latin typeface="Montserrat" panose="00000500000000000000" pitchFamily="50" charset="0"/>
              </a:rPr>
              <a:t> </a:t>
            </a:r>
            <a:r>
              <a:rPr lang="en-US" sz="876" i="1" dirty="0" err="1">
                <a:latin typeface="Montserrat" panose="00000500000000000000" pitchFamily="50" charset="0"/>
              </a:rPr>
              <a:t>sollicitudin</a:t>
            </a:r>
            <a:r>
              <a:rPr lang="en-US" sz="876" i="1" dirty="0">
                <a:latin typeface="Montserrat" panose="00000500000000000000" pitchFamily="50" charset="0"/>
              </a:rPr>
              <a:t> </a:t>
            </a:r>
            <a:r>
              <a:rPr lang="en-US" sz="876" i="1" dirty="0" err="1">
                <a:latin typeface="Montserrat" panose="00000500000000000000" pitchFamily="50" charset="0"/>
              </a:rPr>
              <a:t>consectetur</a:t>
            </a:r>
            <a:r>
              <a:rPr lang="en-US" sz="876" i="1" dirty="0">
                <a:latin typeface="Montserrat" panose="00000500000000000000" pitchFamily="50" charset="0"/>
              </a:rPr>
              <a:t> vitae </a:t>
            </a:r>
            <a:r>
              <a:rPr lang="en-US" sz="876" i="1" dirty="0" err="1">
                <a:latin typeface="Montserrat" panose="00000500000000000000" pitchFamily="50" charset="0"/>
              </a:rPr>
              <a:t>rutrum</a:t>
            </a:r>
            <a:r>
              <a:rPr lang="en-US" sz="876" i="1" dirty="0">
                <a:latin typeface="Montserrat" panose="00000500000000000000" pitchFamily="50" charset="0"/>
              </a:rPr>
              <a:t> </a:t>
            </a:r>
            <a:r>
              <a:rPr lang="en-US" sz="876" i="1" dirty="0" err="1">
                <a:latin typeface="Montserrat" panose="00000500000000000000" pitchFamily="50" charset="0"/>
              </a:rPr>
              <a:t>nibh</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p>
          <a:p>
            <a:pPr algn="just">
              <a:lnSpc>
                <a:spcPct val="200000"/>
              </a:lnSpc>
            </a:pPr>
            <a:endParaRPr lang="en-US" sz="876" i="1" dirty="0">
              <a:latin typeface="Montserrat" panose="00000500000000000000" pitchFamily="50" charset="0"/>
            </a:endParaRPr>
          </a:p>
          <a:p>
            <a:pPr algn="just">
              <a:lnSpc>
                <a:spcPct val="200000"/>
              </a:lnSpc>
            </a:pP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a:t>
            </a:r>
            <a:r>
              <a:rPr lang="en-US" sz="876" i="1" dirty="0" err="1">
                <a:latin typeface="Montserrat" panose="00000500000000000000" pitchFamily="50" charset="0"/>
              </a:rPr>
              <a:t>Pellentesque</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enim</a:t>
            </a:r>
            <a:r>
              <a:rPr lang="en-US" sz="876" i="1" dirty="0">
                <a:latin typeface="Montserrat" panose="00000500000000000000" pitchFamily="50" charset="0"/>
              </a:rPr>
              <a:t> sed </a:t>
            </a:r>
            <a:r>
              <a:rPr lang="en-US" sz="876" i="1" dirty="0" err="1">
                <a:latin typeface="Montserrat" panose="00000500000000000000" pitchFamily="50" charset="0"/>
              </a:rPr>
              <a:t>commodo</a:t>
            </a:r>
            <a:r>
              <a:rPr lang="en-US" sz="876" i="1" dirty="0">
                <a:latin typeface="Montserrat" panose="00000500000000000000" pitchFamily="50" charset="0"/>
              </a:rPr>
              <a:t> </a:t>
            </a:r>
            <a:r>
              <a:rPr lang="en-US" sz="876" i="1" dirty="0" err="1">
                <a:latin typeface="Montserrat" panose="00000500000000000000" pitchFamily="50" charset="0"/>
              </a:rPr>
              <a:t>venenatis</a:t>
            </a:r>
            <a:r>
              <a:rPr lang="en-US" sz="876" i="1" dirty="0">
                <a:latin typeface="Montserrat" panose="00000500000000000000" pitchFamily="50" charset="0"/>
              </a:rPr>
              <a:t>. Morbi </a:t>
            </a:r>
            <a:r>
              <a:rPr lang="en-US" sz="876" i="1" dirty="0" err="1">
                <a:latin typeface="Montserrat" panose="00000500000000000000" pitchFamily="50" charset="0"/>
              </a:rPr>
              <a:t>turpis</a:t>
            </a:r>
            <a:r>
              <a:rPr lang="en-US" sz="876" i="1" dirty="0">
                <a:latin typeface="Montserrat" panose="00000500000000000000" pitchFamily="50" charset="0"/>
              </a:rPr>
              <a:t> </a:t>
            </a:r>
            <a:r>
              <a:rPr lang="en-US" sz="876" i="1" dirty="0" err="1">
                <a:latin typeface="Montserrat" panose="00000500000000000000" pitchFamily="50" charset="0"/>
              </a:rPr>
              <a:t>elit</a:t>
            </a:r>
            <a:r>
              <a:rPr lang="en-US" sz="876" i="1" dirty="0">
                <a:latin typeface="Montserrat" panose="00000500000000000000" pitchFamily="50" charset="0"/>
              </a:rPr>
              <a:t>, </a:t>
            </a:r>
            <a:r>
              <a:rPr lang="en-US" sz="876" i="1" dirty="0" err="1">
                <a:latin typeface="Montserrat" panose="00000500000000000000" pitchFamily="50" charset="0"/>
              </a:rPr>
              <a:t>fringilla</a:t>
            </a:r>
            <a:r>
              <a:rPr lang="en-US" sz="876" i="1" dirty="0">
                <a:latin typeface="Montserrat" panose="00000500000000000000" pitchFamily="50" charset="0"/>
              </a:rPr>
              <a:t> ac </a:t>
            </a:r>
            <a:r>
              <a:rPr lang="en-US" sz="876" i="1" dirty="0" err="1">
                <a:latin typeface="Montserrat" panose="00000500000000000000" pitchFamily="50" charset="0"/>
              </a:rPr>
              <a:t>laoreet</a:t>
            </a:r>
            <a:r>
              <a:rPr lang="en-US" sz="876" i="1" dirty="0">
                <a:latin typeface="Montserrat" panose="00000500000000000000" pitchFamily="50" charset="0"/>
              </a:rPr>
              <a:t> a, </a:t>
            </a:r>
            <a:r>
              <a:rPr lang="en-US" sz="876" i="1" dirty="0" err="1">
                <a:latin typeface="Montserrat" panose="00000500000000000000" pitchFamily="50" charset="0"/>
              </a:rPr>
              <a:t>rutrum</a:t>
            </a:r>
            <a:r>
              <a:rPr lang="en-US" sz="876" i="1" dirty="0">
                <a:latin typeface="Montserrat" panose="00000500000000000000" pitchFamily="50" charset="0"/>
              </a:rPr>
              <a:t> sed ex. Nunc </a:t>
            </a:r>
            <a:r>
              <a:rPr lang="en-US" sz="876" i="1" dirty="0" err="1">
                <a:latin typeface="Montserrat" panose="00000500000000000000" pitchFamily="50" charset="0"/>
              </a:rPr>
              <a:t>nec</a:t>
            </a:r>
            <a:r>
              <a:rPr lang="en-US" sz="876" i="1" dirty="0">
                <a:latin typeface="Montserrat" panose="00000500000000000000" pitchFamily="50" charset="0"/>
              </a:rPr>
              <a:t> lorem ante. Sed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sed </a:t>
            </a:r>
            <a:r>
              <a:rPr lang="en-US" sz="876" i="1" dirty="0" err="1">
                <a:latin typeface="Montserrat" panose="00000500000000000000" pitchFamily="50" charset="0"/>
              </a:rPr>
              <a:t>mauris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pretium</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Cras </a:t>
            </a:r>
            <a:r>
              <a:rPr lang="en-US" sz="876" i="1" dirty="0" err="1">
                <a:latin typeface="Montserrat" panose="00000500000000000000" pitchFamily="50" charset="0"/>
              </a:rPr>
              <a:t>condimentum</a:t>
            </a:r>
            <a:r>
              <a:rPr lang="en-US" sz="876" i="1" dirty="0">
                <a:latin typeface="Montserrat" panose="00000500000000000000" pitchFamily="50" charset="0"/>
              </a:rPr>
              <a:t>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sit </a:t>
            </a:r>
            <a:r>
              <a:rPr lang="en-US" sz="876" i="1" dirty="0" err="1">
                <a:latin typeface="Montserrat" panose="00000500000000000000" pitchFamily="50" charset="0"/>
              </a:rPr>
              <a:t>amet</a:t>
            </a:r>
            <a:r>
              <a:rPr lang="en-US" sz="876" i="1" dirty="0">
                <a:latin typeface="Montserrat" panose="00000500000000000000" pitchFamily="50" charset="0"/>
              </a:rPr>
              <a:t> </a:t>
            </a:r>
            <a:r>
              <a:rPr lang="en-US" sz="876" i="1" dirty="0" err="1">
                <a:latin typeface="Montserrat" panose="00000500000000000000" pitchFamily="50" charset="0"/>
              </a:rPr>
              <a:t>tristique</a:t>
            </a:r>
            <a:endParaRPr lang="en-US" sz="876" i="1" dirty="0">
              <a:latin typeface="Montserrat" panose="00000500000000000000" pitchFamily="50" charset="0"/>
            </a:endParaRPr>
          </a:p>
        </p:txBody>
      </p:sp>
      <p:sp>
        <p:nvSpPr>
          <p:cNvPr id="4" name="Rectangle 3">
            <a:extLst>
              <a:ext uri="{FF2B5EF4-FFF2-40B4-BE49-F238E27FC236}">
                <a16:creationId xmlns:a16="http://schemas.microsoft.com/office/drawing/2014/main" id="{2BFE3D4A-7E16-4925-98EE-AC948A53C8FE}"/>
              </a:ext>
            </a:extLst>
          </p:cNvPr>
          <p:cNvSpPr/>
          <p:nvPr/>
        </p:nvSpPr>
        <p:spPr>
          <a:xfrm>
            <a:off x="5344043" y="860947"/>
            <a:ext cx="3011302" cy="2205100"/>
          </a:xfrm>
          <a:prstGeom prst="rect">
            <a:avLst/>
          </a:prstGeom>
        </p:spPr>
        <p:txBody>
          <a:bodyPr wrap="square">
            <a:spAutoFit/>
          </a:bodyPr>
          <a:lstStyle/>
          <a:p>
            <a:pPr algn="just">
              <a:lnSpc>
                <a:spcPct val="200000"/>
              </a:lnSpc>
            </a:pPr>
            <a:r>
              <a:rPr lang="en-US" sz="876" i="1" dirty="0" err="1">
                <a:latin typeface="Montserrat" panose="00000500000000000000" pitchFamily="50" charset="0"/>
              </a:rPr>
              <a:t>Aliquam</a:t>
            </a:r>
            <a:r>
              <a:rPr lang="en-US" sz="876" i="1" dirty="0">
                <a:latin typeface="Montserrat" panose="00000500000000000000" pitchFamily="50" charset="0"/>
              </a:rPr>
              <a:t>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tortor</a:t>
            </a:r>
            <a:r>
              <a:rPr lang="en-US" sz="876" i="1" dirty="0">
                <a:latin typeface="Montserrat" panose="00000500000000000000" pitchFamily="50" charset="0"/>
              </a:rPr>
              <a:t> vel </a:t>
            </a:r>
            <a:r>
              <a:rPr lang="en-US" sz="876" i="1" dirty="0" err="1">
                <a:latin typeface="Montserrat" panose="00000500000000000000" pitchFamily="50" charset="0"/>
              </a:rPr>
              <a:t>nisl</a:t>
            </a:r>
            <a:r>
              <a:rPr lang="en-US" sz="876" i="1" dirty="0">
                <a:latin typeface="Montserrat" panose="00000500000000000000" pitchFamily="50" charset="0"/>
              </a:rPr>
              <a:t> </a:t>
            </a:r>
            <a:r>
              <a:rPr lang="en-US" sz="876" i="1" dirty="0" err="1">
                <a:latin typeface="Montserrat" panose="00000500000000000000" pitchFamily="50" charset="0"/>
              </a:rPr>
              <a:t>efficitur</a:t>
            </a:r>
            <a:r>
              <a:rPr lang="en-US" sz="876" i="1" dirty="0">
                <a:latin typeface="Montserrat" panose="00000500000000000000" pitchFamily="50" charset="0"/>
              </a:rPr>
              <a:t>, non tempus </a:t>
            </a:r>
            <a:r>
              <a:rPr lang="en-US" sz="876" i="1" dirty="0" err="1">
                <a:latin typeface="Montserrat" panose="00000500000000000000" pitchFamily="50" charset="0"/>
              </a:rPr>
              <a:t>nisl</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Phasellus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turpis</a:t>
            </a:r>
            <a:r>
              <a:rPr lang="en-US" sz="876" i="1" dirty="0">
                <a:latin typeface="Montserrat" panose="00000500000000000000" pitchFamily="50" charset="0"/>
              </a:rPr>
              <a:t> at </a:t>
            </a:r>
            <a:r>
              <a:rPr lang="en-US" sz="876" i="1" dirty="0" err="1">
                <a:latin typeface="Montserrat" panose="00000500000000000000" pitchFamily="50" charset="0"/>
              </a:rPr>
              <a:t>efficitur</a:t>
            </a:r>
            <a:r>
              <a:rPr lang="en-US" sz="876" i="1" dirty="0">
                <a:latin typeface="Montserrat" panose="00000500000000000000" pitchFamily="50" charset="0"/>
              </a:rPr>
              <a:t> convallis. </a:t>
            </a:r>
            <a:r>
              <a:rPr lang="en-US" sz="876" i="1" dirty="0" err="1">
                <a:latin typeface="Montserrat" panose="00000500000000000000" pitchFamily="50" charset="0"/>
              </a:rPr>
              <a:t>Etiam</a:t>
            </a:r>
            <a:r>
              <a:rPr lang="en-US" sz="876" i="1" dirty="0">
                <a:latin typeface="Montserrat" panose="00000500000000000000" pitchFamily="50" charset="0"/>
              </a:rPr>
              <a:t> at </a:t>
            </a:r>
            <a:r>
              <a:rPr lang="en-US" sz="876" i="1" dirty="0" err="1">
                <a:latin typeface="Montserrat" panose="00000500000000000000" pitchFamily="50" charset="0"/>
              </a:rPr>
              <a:t>viverra</a:t>
            </a:r>
            <a:r>
              <a:rPr lang="en-US" sz="876" i="1" dirty="0">
                <a:latin typeface="Montserrat" panose="00000500000000000000" pitchFamily="50" charset="0"/>
              </a:rPr>
              <a:t>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Etiam</a:t>
            </a:r>
            <a:r>
              <a:rPr lang="en-US" sz="876" i="1" dirty="0">
                <a:latin typeface="Montserrat" panose="00000500000000000000" pitchFamily="50" charset="0"/>
              </a:rPr>
              <a:t> gravida nisi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a:t>
            </a:r>
            <a:r>
              <a:rPr lang="en-US" sz="876" i="1" dirty="0" err="1">
                <a:latin typeface="Montserrat" panose="00000500000000000000" pitchFamily="50" charset="0"/>
              </a:rPr>
              <a:t>sollicitudin</a:t>
            </a:r>
            <a:r>
              <a:rPr lang="en-US" sz="876" i="1" dirty="0">
                <a:latin typeface="Montserrat" panose="00000500000000000000" pitchFamily="50" charset="0"/>
              </a:rPr>
              <a:t> </a:t>
            </a:r>
            <a:r>
              <a:rPr lang="en-US" sz="876" i="1" dirty="0" err="1">
                <a:latin typeface="Montserrat" panose="00000500000000000000" pitchFamily="50" charset="0"/>
              </a:rPr>
              <a:t>tristique</a:t>
            </a:r>
            <a:r>
              <a:rPr lang="en-US" sz="876" i="1" dirty="0">
                <a:latin typeface="Montserrat" panose="00000500000000000000" pitchFamily="50" charset="0"/>
              </a:rPr>
              <a:t>. </a:t>
            </a:r>
            <a:r>
              <a:rPr lang="en-US" sz="876" i="1" dirty="0" err="1">
                <a:latin typeface="Montserrat" panose="00000500000000000000" pitchFamily="50" charset="0"/>
              </a:rPr>
              <a:t>Proin</a:t>
            </a:r>
            <a:r>
              <a:rPr lang="en-US" sz="876" i="1" dirty="0">
                <a:latin typeface="Montserrat" panose="00000500000000000000" pitchFamily="50" charset="0"/>
              </a:rPr>
              <a:t> </a:t>
            </a:r>
            <a:r>
              <a:rPr lang="en-US" sz="876" i="1" dirty="0" err="1">
                <a:latin typeface="Montserrat" panose="00000500000000000000" pitchFamily="50" charset="0"/>
              </a:rPr>
              <a:t>finibus</a:t>
            </a:r>
            <a:r>
              <a:rPr lang="en-US" sz="876" i="1" dirty="0">
                <a:latin typeface="Montserrat" panose="00000500000000000000" pitchFamily="50" charset="0"/>
              </a:rPr>
              <a:t> </a:t>
            </a:r>
            <a:r>
              <a:rPr lang="en-US" sz="876" i="1" dirty="0" err="1">
                <a:latin typeface="Montserrat" panose="00000500000000000000" pitchFamily="50" charset="0"/>
              </a:rPr>
              <a:t>quam</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finibus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Sed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sed </a:t>
            </a:r>
            <a:r>
              <a:rPr lang="en-US" sz="876" i="1" dirty="0" err="1">
                <a:latin typeface="Montserrat" panose="00000500000000000000" pitchFamily="50" charset="0"/>
              </a:rPr>
              <a:t>mauris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pretium</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a:t>
            </a:r>
          </a:p>
        </p:txBody>
      </p:sp>
      <p:sp>
        <p:nvSpPr>
          <p:cNvPr id="8" name="Subtitle 2">
            <a:extLst>
              <a:ext uri="{FF2B5EF4-FFF2-40B4-BE49-F238E27FC236}">
                <a16:creationId xmlns:a16="http://schemas.microsoft.com/office/drawing/2014/main" id="{7A73BDF6-6996-4BD8-9AC0-C258A22672E8}"/>
              </a:ext>
            </a:extLst>
          </p:cNvPr>
          <p:cNvSpPr txBox="1">
            <a:spLocks/>
          </p:cNvSpPr>
          <p:nvPr/>
        </p:nvSpPr>
        <p:spPr>
          <a:xfrm rot="5400000">
            <a:off x="6847998" y="3595580"/>
            <a:ext cx="5301384" cy="416301"/>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876" spc="584" dirty="0">
                <a:latin typeface="+mj-lt"/>
                <a:sym typeface="Didot"/>
              </a:rPr>
              <a:t>INTRODUCTION</a:t>
            </a:r>
          </a:p>
        </p:txBody>
      </p:sp>
      <p:cxnSp>
        <p:nvCxnSpPr>
          <p:cNvPr id="9" name="Straight Connector 8">
            <a:extLst>
              <a:ext uri="{FF2B5EF4-FFF2-40B4-BE49-F238E27FC236}">
                <a16:creationId xmlns:a16="http://schemas.microsoft.com/office/drawing/2014/main" id="{097A8B03-58E3-4FF4-9526-A989EA47C866}"/>
              </a:ext>
            </a:extLst>
          </p:cNvPr>
          <p:cNvCxnSpPr>
            <a:cxnSpLocks/>
          </p:cNvCxnSpPr>
          <p:nvPr/>
        </p:nvCxnSpPr>
        <p:spPr>
          <a:xfrm>
            <a:off x="9498689" y="1"/>
            <a:ext cx="0" cy="10038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70C4A63-17D4-4834-9DF1-22663F15409D}"/>
              </a:ext>
            </a:extLst>
          </p:cNvPr>
          <p:cNvSpPr/>
          <p:nvPr/>
        </p:nvSpPr>
        <p:spPr>
          <a:xfrm>
            <a:off x="1496585" y="898304"/>
            <a:ext cx="3076061" cy="1170705"/>
          </a:xfrm>
          <a:prstGeom prst="rect">
            <a:avLst/>
          </a:prstGeom>
        </p:spPr>
        <p:txBody>
          <a:bodyPr wrap="square">
            <a:spAutoFit/>
          </a:bodyPr>
          <a:lstStyle/>
          <a:p>
            <a:r>
              <a:rPr lang="en-US" sz="1168" b="1" spc="292" dirty="0">
                <a:solidFill>
                  <a:srgbClr val="000000"/>
                </a:solidFill>
                <a:latin typeface="Montserrat" panose="00000500000000000000" pitchFamily="50" charset="0"/>
              </a:rPr>
              <a:t>PHASELLUS QUIS MASSA DAPIBUS, VULPUTATE EX NON, ULTRICES MAGNA. MAECENAS DIGNISSIM ELIT NEC MASSA DAPIBUS. </a:t>
            </a:r>
            <a:endParaRPr lang="en-US" sz="1168" b="1" dirty="0">
              <a:solidFill>
                <a:srgbClr val="000000"/>
              </a:solidFill>
              <a:latin typeface="Montserrat" panose="00000500000000000000" pitchFamily="50" charset="0"/>
            </a:endParaRPr>
          </a:p>
        </p:txBody>
      </p:sp>
      <p:cxnSp>
        <p:nvCxnSpPr>
          <p:cNvPr id="17" name="Straight Connector 16">
            <a:extLst>
              <a:ext uri="{FF2B5EF4-FFF2-40B4-BE49-F238E27FC236}">
                <a16:creationId xmlns:a16="http://schemas.microsoft.com/office/drawing/2014/main" id="{8D09DEAC-7287-4B57-92E4-74FB4A96F724}"/>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285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51BEBA-9DE3-4985-B6A9-B416467AB19F}"/>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1CE290B5-878E-4642-A4F1-864A125AF96B}"/>
              </a:ext>
            </a:extLst>
          </p:cNvPr>
          <p:cNvSpPr>
            <a:spLocks noGrp="1"/>
          </p:cNvSpPr>
          <p:nvPr>
            <p:ph type="sldNum" sz="quarter" idx="4"/>
          </p:nvPr>
        </p:nvSpPr>
        <p:spPr/>
        <p:txBody>
          <a:bodyPr/>
          <a:lstStyle/>
          <a:p>
            <a:fld id="{9059818F-7B9E-40BE-91A4-EFEC5B5A8B2E}" type="slidenum">
              <a:rPr lang="en-US" smtClean="0"/>
              <a:pPr/>
              <a:t>6</a:t>
            </a:fld>
            <a:endParaRPr lang="en-US" dirty="0"/>
          </a:p>
        </p:txBody>
      </p:sp>
      <p:sp>
        <p:nvSpPr>
          <p:cNvPr id="11" name="Picture Placeholder 10">
            <a:extLst>
              <a:ext uri="{FF2B5EF4-FFF2-40B4-BE49-F238E27FC236}">
                <a16:creationId xmlns:a16="http://schemas.microsoft.com/office/drawing/2014/main" id="{40FE153C-1E56-4225-9D64-040EF5FAE056}"/>
              </a:ext>
            </a:extLst>
          </p:cNvPr>
          <p:cNvSpPr>
            <a:spLocks noGrp="1"/>
          </p:cNvSpPr>
          <p:nvPr>
            <p:ph type="pic" sz="quarter" idx="10"/>
          </p:nvPr>
        </p:nvSpPr>
        <p:spPr>
          <a:xfrm>
            <a:off x="-1" y="0"/>
            <a:ext cx="4431953" cy="2879670"/>
          </a:xfrm>
          <a:solidFill>
            <a:schemeClr val="bg1">
              <a:lumMod val="95000"/>
            </a:schemeClr>
          </a:solidFill>
        </p:spPr>
      </p:sp>
      <p:sp>
        <p:nvSpPr>
          <p:cNvPr id="6" name="Rectangle 5">
            <a:extLst>
              <a:ext uri="{FF2B5EF4-FFF2-40B4-BE49-F238E27FC236}">
                <a16:creationId xmlns:a16="http://schemas.microsoft.com/office/drawing/2014/main" id="{CBDC7764-BF41-4DF3-B9D2-5145757BB88A}"/>
              </a:ext>
            </a:extLst>
          </p:cNvPr>
          <p:cNvSpPr/>
          <p:nvPr/>
        </p:nvSpPr>
        <p:spPr>
          <a:xfrm>
            <a:off x="5344043" y="844228"/>
            <a:ext cx="3011302" cy="5712141"/>
          </a:xfrm>
          <a:prstGeom prst="rect">
            <a:avLst/>
          </a:prstGeom>
        </p:spPr>
        <p:txBody>
          <a:bodyPr wrap="square">
            <a:spAutoFit/>
          </a:bodyPr>
          <a:lstStyle/>
          <a:p>
            <a:pPr algn="just">
              <a:lnSpc>
                <a:spcPct val="200000"/>
              </a:lnSpc>
            </a:pPr>
            <a:r>
              <a:rPr lang="en-US" sz="876" i="1" dirty="0">
                <a:latin typeface="Montserrat" panose="00000500000000000000" pitchFamily="50" charset="0"/>
              </a:rPr>
              <a:t>Cras </a:t>
            </a:r>
            <a:r>
              <a:rPr lang="en-US" sz="876" i="1" dirty="0" err="1">
                <a:latin typeface="Montserrat" panose="00000500000000000000" pitchFamily="50" charset="0"/>
              </a:rPr>
              <a:t>condimentum</a:t>
            </a:r>
            <a:r>
              <a:rPr lang="en-US" sz="876" i="1" dirty="0">
                <a:latin typeface="Montserrat" panose="00000500000000000000" pitchFamily="50" charset="0"/>
              </a:rPr>
              <a:t>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sit </a:t>
            </a:r>
            <a:r>
              <a:rPr lang="en-US" sz="876" i="1" dirty="0" err="1">
                <a:latin typeface="Montserrat" panose="00000500000000000000" pitchFamily="50" charset="0"/>
              </a:rPr>
              <a:t>amet</a:t>
            </a:r>
            <a:r>
              <a:rPr lang="en-US" sz="876" i="1" dirty="0">
                <a:latin typeface="Montserrat" panose="00000500000000000000" pitchFamily="50" charset="0"/>
              </a:rPr>
              <a:t> </a:t>
            </a:r>
            <a:r>
              <a:rPr lang="en-US" sz="876" i="1" dirty="0" err="1">
                <a:latin typeface="Montserrat" panose="00000500000000000000" pitchFamily="50" charset="0"/>
              </a:rPr>
              <a:t>tristique</a:t>
            </a:r>
            <a:r>
              <a:rPr lang="en-US" sz="876" i="1" dirty="0">
                <a:latin typeface="Montserrat" panose="00000500000000000000" pitchFamily="50" charset="0"/>
              </a:rPr>
              <a:t>. </a:t>
            </a:r>
            <a:r>
              <a:rPr lang="en-US" sz="876" i="1" dirty="0" err="1">
                <a:latin typeface="Montserrat" panose="00000500000000000000" pitchFamily="50" charset="0"/>
              </a:rPr>
              <a:t>Aliquam</a:t>
            </a:r>
            <a:r>
              <a:rPr lang="en-US" sz="876" i="1" dirty="0">
                <a:latin typeface="Montserrat" panose="00000500000000000000" pitchFamily="50" charset="0"/>
              </a:rPr>
              <a:t>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tortor</a:t>
            </a:r>
            <a:r>
              <a:rPr lang="en-US" sz="876" i="1" dirty="0">
                <a:latin typeface="Montserrat" panose="00000500000000000000" pitchFamily="50" charset="0"/>
              </a:rPr>
              <a:t> vel </a:t>
            </a:r>
            <a:r>
              <a:rPr lang="en-US" sz="876" i="1" dirty="0" err="1">
                <a:latin typeface="Montserrat" panose="00000500000000000000" pitchFamily="50" charset="0"/>
              </a:rPr>
              <a:t>nisl</a:t>
            </a:r>
            <a:r>
              <a:rPr lang="en-US" sz="876" i="1" dirty="0">
                <a:latin typeface="Montserrat" panose="00000500000000000000" pitchFamily="50" charset="0"/>
              </a:rPr>
              <a:t> </a:t>
            </a:r>
            <a:r>
              <a:rPr lang="en-US" sz="876" i="1" dirty="0" err="1">
                <a:latin typeface="Montserrat" panose="00000500000000000000" pitchFamily="50" charset="0"/>
              </a:rPr>
              <a:t>efficitur</a:t>
            </a:r>
            <a:r>
              <a:rPr lang="en-US" sz="876" i="1" dirty="0">
                <a:latin typeface="Montserrat" panose="00000500000000000000" pitchFamily="50" charset="0"/>
              </a:rPr>
              <a:t>, non tempus </a:t>
            </a:r>
            <a:r>
              <a:rPr lang="en-US" sz="876" i="1" dirty="0" err="1">
                <a:latin typeface="Montserrat" panose="00000500000000000000" pitchFamily="50" charset="0"/>
              </a:rPr>
              <a:t>nisl</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Phasellus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turpis</a:t>
            </a:r>
            <a:r>
              <a:rPr lang="en-US" sz="876" i="1" dirty="0">
                <a:latin typeface="Montserrat" panose="00000500000000000000" pitchFamily="50" charset="0"/>
              </a:rPr>
              <a:t> at </a:t>
            </a:r>
            <a:r>
              <a:rPr lang="en-US" sz="876" i="1" dirty="0" err="1">
                <a:latin typeface="Montserrat" panose="00000500000000000000" pitchFamily="50" charset="0"/>
              </a:rPr>
              <a:t>efficitur</a:t>
            </a:r>
            <a:r>
              <a:rPr lang="en-US" sz="876" i="1" dirty="0">
                <a:latin typeface="Montserrat" panose="00000500000000000000" pitchFamily="50" charset="0"/>
              </a:rPr>
              <a:t> convallis. </a:t>
            </a:r>
            <a:r>
              <a:rPr lang="en-US" sz="876" i="1" dirty="0" err="1">
                <a:latin typeface="Montserrat" panose="00000500000000000000" pitchFamily="50" charset="0"/>
              </a:rPr>
              <a:t>Etiam</a:t>
            </a:r>
            <a:r>
              <a:rPr lang="en-US" sz="876" i="1" dirty="0">
                <a:latin typeface="Montserrat" panose="00000500000000000000" pitchFamily="50" charset="0"/>
              </a:rPr>
              <a:t> at </a:t>
            </a:r>
            <a:r>
              <a:rPr lang="en-US" sz="876" i="1" dirty="0" err="1">
                <a:latin typeface="Montserrat" panose="00000500000000000000" pitchFamily="50" charset="0"/>
              </a:rPr>
              <a:t>viverra</a:t>
            </a:r>
            <a:r>
              <a:rPr lang="en-US" sz="876" i="1" dirty="0">
                <a:latin typeface="Montserrat" panose="00000500000000000000" pitchFamily="50" charset="0"/>
              </a:rPr>
              <a:t>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Etiam</a:t>
            </a:r>
            <a:r>
              <a:rPr lang="en-US" sz="876" i="1" dirty="0">
                <a:latin typeface="Montserrat" panose="00000500000000000000" pitchFamily="50" charset="0"/>
              </a:rPr>
              <a:t> gravida nisi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a:t>
            </a:r>
            <a:r>
              <a:rPr lang="en-US" sz="876" i="1" dirty="0" err="1">
                <a:latin typeface="Montserrat" panose="00000500000000000000" pitchFamily="50" charset="0"/>
              </a:rPr>
              <a:t>sollicitudin</a:t>
            </a:r>
            <a:r>
              <a:rPr lang="en-US" sz="876" i="1" dirty="0">
                <a:latin typeface="Montserrat" panose="00000500000000000000" pitchFamily="50" charset="0"/>
              </a:rPr>
              <a:t> </a:t>
            </a:r>
            <a:r>
              <a:rPr lang="en-US" sz="876" i="1" dirty="0" err="1">
                <a:latin typeface="Montserrat" panose="00000500000000000000" pitchFamily="50" charset="0"/>
              </a:rPr>
              <a:t>tristique</a:t>
            </a:r>
            <a:r>
              <a:rPr lang="en-US" sz="876" i="1" dirty="0">
                <a:latin typeface="Montserrat" panose="00000500000000000000" pitchFamily="50" charset="0"/>
              </a:rPr>
              <a:t>. </a:t>
            </a:r>
            <a:r>
              <a:rPr lang="en-US" sz="876" i="1" dirty="0" err="1">
                <a:latin typeface="Montserrat" panose="00000500000000000000" pitchFamily="50" charset="0"/>
              </a:rPr>
              <a:t>Proin</a:t>
            </a:r>
            <a:r>
              <a:rPr lang="en-US" sz="876" i="1" dirty="0">
                <a:latin typeface="Montserrat" panose="00000500000000000000" pitchFamily="50" charset="0"/>
              </a:rPr>
              <a:t> </a:t>
            </a:r>
            <a:r>
              <a:rPr lang="en-US" sz="876" i="1" dirty="0" err="1">
                <a:latin typeface="Montserrat" panose="00000500000000000000" pitchFamily="50" charset="0"/>
              </a:rPr>
              <a:t>finibus</a:t>
            </a:r>
            <a:r>
              <a:rPr lang="en-US" sz="876" i="1" dirty="0">
                <a:latin typeface="Montserrat" panose="00000500000000000000" pitchFamily="50" charset="0"/>
              </a:rPr>
              <a:t> </a:t>
            </a:r>
            <a:r>
              <a:rPr lang="en-US" sz="876" i="1" dirty="0" err="1">
                <a:latin typeface="Montserrat" panose="00000500000000000000" pitchFamily="50" charset="0"/>
              </a:rPr>
              <a:t>quam</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finibus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Suspendisse</a:t>
            </a:r>
            <a:r>
              <a:rPr lang="en-US" sz="876" i="1" dirty="0">
                <a:latin typeface="Montserrat" panose="00000500000000000000" pitchFamily="50" charset="0"/>
              </a:rPr>
              <a:t> vel magna non </a:t>
            </a:r>
            <a:r>
              <a:rPr lang="en-US" sz="876" i="1" dirty="0" err="1">
                <a:latin typeface="Montserrat" panose="00000500000000000000" pitchFamily="50" charset="0"/>
              </a:rPr>
              <a:t>sem</a:t>
            </a:r>
            <a:r>
              <a:rPr lang="en-US" sz="876" i="1" dirty="0">
                <a:latin typeface="Montserrat" panose="00000500000000000000" pitchFamily="50" charset="0"/>
              </a:rPr>
              <a:t> </a:t>
            </a:r>
            <a:r>
              <a:rPr lang="en-US" sz="876" i="1" dirty="0" err="1">
                <a:latin typeface="Montserrat" panose="00000500000000000000" pitchFamily="50" charset="0"/>
              </a:rPr>
              <a:t>sollicitudin</a:t>
            </a:r>
            <a:r>
              <a:rPr lang="en-US" sz="876" i="1" dirty="0">
                <a:latin typeface="Montserrat" panose="00000500000000000000" pitchFamily="50" charset="0"/>
              </a:rPr>
              <a:t> </a:t>
            </a:r>
            <a:r>
              <a:rPr lang="en-US" sz="876" i="1" dirty="0" err="1">
                <a:latin typeface="Montserrat" panose="00000500000000000000" pitchFamily="50" charset="0"/>
              </a:rPr>
              <a:t>consectetur</a:t>
            </a:r>
            <a:r>
              <a:rPr lang="en-US" sz="876" i="1" dirty="0">
                <a:latin typeface="Montserrat" panose="00000500000000000000" pitchFamily="50" charset="0"/>
              </a:rPr>
              <a:t> vitae </a:t>
            </a:r>
            <a:r>
              <a:rPr lang="en-US" sz="876" i="1" dirty="0" err="1">
                <a:latin typeface="Montserrat" panose="00000500000000000000" pitchFamily="50" charset="0"/>
              </a:rPr>
              <a:t>rutrum</a:t>
            </a:r>
            <a:r>
              <a:rPr lang="en-US" sz="876" i="1" dirty="0">
                <a:latin typeface="Montserrat" panose="00000500000000000000" pitchFamily="50" charset="0"/>
              </a:rPr>
              <a:t> </a:t>
            </a:r>
            <a:r>
              <a:rPr lang="en-US" sz="876" i="1" dirty="0" err="1">
                <a:latin typeface="Montserrat" panose="00000500000000000000" pitchFamily="50" charset="0"/>
              </a:rPr>
              <a:t>nibh</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p>
          <a:p>
            <a:pPr algn="just">
              <a:lnSpc>
                <a:spcPct val="200000"/>
              </a:lnSpc>
            </a:pPr>
            <a:endParaRPr lang="en-US" sz="876" i="1" dirty="0">
              <a:latin typeface="Montserrat" panose="00000500000000000000" pitchFamily="50" charset="0"/>
            </a:endParaRPr>
          </a:p>
          <a:p>
            <a:pPr algn="just">
              <a:lnSpc>
                <a:spcPct val="200000"/>
              </a:lnSpc>
            </a:pP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a:t>
            </a:r>
            <a:r>
              <a:rPr lang="en-US" sz="876" i="1" dirty="0" err="1">
                <a:latin typeface="Montserrat" panose="00000500000000000000" pitchFamily="50" charset="0"/>
              </a:rPr>
              <a:t>Pellentesque</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enim</a:t>
            </a:r>
            <a:r>
              <a:rPr lang="en-US" sz="876" i="1" dirty="0">
                <a:latin typeface="Montserrat" panose="00000500000000000000" pitchFamily="50" charset="0"/>
              </a:rPr>
              <a:t> sed </a:t>
            </a:r>
            <a:r>
              <a:rPr lang="en-US" sz="876" i="1" dirty="0" err="1">
                <a:latin typeface="Montserrat" panose="00000500000000000000" pitchFamily="50" charset="0"/>
              </a:rPr>
              <a:t>commodo</a:t>
            </a:r>
            <a:r>
              <a:rPr lang="en-US" sz="876" i="1" dirty="0">
                <a:latin typeface="Montserrat" panose="00000500000000000000" pitchFamily="50" charset="0"/>
              </a:rPr>
              <a:t> </a:t>
            </a:r>
            <a:r>
              <a:rPr lang="en-US" sz="876" i="1" dirty="0" err="1">
                <a:latin typeface="Montserrat" panose="00000500000000000000" pitchFamily="50" charset="0"/>
              </a:rPr>
              <a:t>venenatis</a:t>
            </a:r>
            <a:r>
              <a:rPr lang="en-US" sz="876" i="1" dirty="0">
                <a:latin typeface="Montserrat" panose="00000500000000000000" pitchFamily="50" charset="0"/>
              </a:rPr>
              <a:t>. Morbi </a:t>
            </a:r>
            <a:r>
              <a:rPr lang="en-US" sz="876" i="1" dirty="0" err="1">
                <a:latin typeface="Montserrat" panose="00000500000000000000" pitchFamily="50" charset="0"/>
              </a:rPr>
              <a:t>turpis</a:t>
            </a:r>
            <a:r>
              <a:rPr lang="en-US" sz="876" i="1" dirty="0">
                <a:latin typeface="Montserrat" panose="00000500000000000000" pitchFamily="50" charset="0"/>
              </a:rPr>
              <a:t> </a:t>
            </a:r>
            <a:r>
              <a:rPr lang="en-US" sz="876" i="1" dirty="0" err="1">
                <a:latin typeface="Montserrat" panose="00000500000000000000" pitchFamily="50" charset="0"/>
              </a:rPr>
              <a:t>elit</a:t>
            </a:r>
            <a:r>
              <a:rPr lang="en-US" sz="876" i="1" dirty="0">
                <a:latin typeface="Montserrat" panose="00000500000000000000" pitchFamily="50" charset="0"/>
              </a:rPr>
              <a:t>, </a:t>
            </a:r>
            <a:r>
              <a:rPr lang="en-US" sz="876" i="1" dirty="0" err="1">
                <a:latin typeface="Montserrat" panose="00000500000000000000" pitchFamily="50" charset="0"/>
              </a:rPr>
              <a:t>fringilla</a:t>
            </a:r>
            <a:r>
              <a:rPr lang="en-US" sz="876" i="1" dirty="0">
                <a:latin typeface="Montserrat" panose="00000500000000000000" pitchFamily="50" charset="0"/>
              </a:rPr>
              <a:t> ac </a:t>
            </a:r>
            <a:r>
              <a:rPr lang="en-US" sz="876" i="1" dirty="0" err="1">
                <a:latin typeface="Montserrat" panose="00000500000000000000" pitchFamily="50" charset="0"/>
              </a:rPr>
              <a:t>laoreet</a:t>
            </a:r>
            <a:r>
              <a:rPr lang="en-US" sz="876" i="1" dirty="0">
                <a:latin typeface="Montserrat" panose="00000500000000000000" pitchFamily="50" charset="0"/>
              </a:rPr>
              <a:t> a, </a:t>
            </a:r>
            <a:r>
              <a:rPr lang="en-US" sz="876" i="1" dirty="0" err="1">
                <a:latin typeface="Montserrat" panose="00000500000000000000" pitchFamily="50" charset="0"/>
              </a:rPr>
              <a:t>rutrum</a:t>
            </a:r>
            <a:r>
              <a:rPr lang="en-US" sz="876" i="1" dirty="0">
                <a:latin typeface="Montserrat" panose="00000500000000000000" pitchFamily="50" charset="0"/>
              </a:rPr>
              <a:t> sed ex. Nunc </a:t>
            </a:r>
            <a:r>
              <a:rPr lang="en-US" sz="876" i="1" dirty="0" err="1">
                <a:latin typeface="Montserrat" panose="00000500000000000000" pitchFamily="50" charset="0"/>
              </a:rPr>
              <a:t>nec</a:t>
            </a:r>
            <a:r>
              <a:rPr lang="en-US" sz="876" i="1" dirty="0">
                <a:latin typeface="Montserrat" panose="00000500000000000000" pitchFamily="50" charset="0"/>
              </a:rPr>
              <a:t> lorem ante. Sed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sed </a:t>
            </a:r>
            <a:r>
              <a:rPr lang="en-US" sz="876" i="1" dirty="0" err="1">
                <a:latin typeface="Montserrat" panose="00000500000000000000" pitchFamily="50" charset="0"/>
              </a:rPr>
              <a:t>mauris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pretium</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a:t>
            </a:r>
          </a:p>
        </p:txBody>
      </p:sp>
      <p:sp>
        <p:nvSpPr>
          <p:cNvPr id="4" name="Rectangle 3">
            <a:extLst>
              <a:ext uri="{FF2B5EF4-FFF2-40B4-BE49-F238E27FC236}">
                <a16:creationId xmlns:a16="http://schemas.microsoft.com/office/drawing/2014/main" id="{2BFE3D4A-7E16-4925-98EE-AC948A53C8FE}"/>
              </a:ext>
            </a:extLst>
          </p:cNvPr>
          <p:cNvSpPr/>
          <p:nvPr/>
        </p:nvSpPr>
        <p:spPr>
          <a:xfrm>
            <a:off x="1506109" y="3251096"/>
            <a:ext cx="3007345" cy="3286092"/>
          </a:xfrm>
          <a:prstGeom prst="rect">
            <a:avLst/>
          </a:prstGeom>
        </p:spPr>
        <p:txBody>
          <a:bodyPr wrap="square">
            <a:spAutoFit/>
          </a:bodyPr>
          <a:lstStyle/>
          <a:p>
            <a:pPr algn="just">
              <a:lnSpc>
                <a:spcPct val="200000"/>
              </a:lnSpc>
            </a:pPr>
            <a:r>
              <a:rPr lang="en-US" sz="876" i="1" dirty="0" err="1">
                <a:latin typeface="Montserrat" panose="00000500000000000000" pitchFamily="50" charset="0"/>
              </a:rPr>
              <a:t>Phasellus</a:t>
            </a:r>
            <a:r>
              <a:rPr lang="en-US" sz="876" i="1" dirty="0">
                <a:latin typeface="Montserrat" panose="00000500000000000000" pitchFamily="50" charset="0"/>
              </a:rPr>
              <a:t> </a:t>
            </a:r>
            <a:r>
              <a:rPr lang="en-US" sz="876" i="1" dirty="0" err="1">
                <a:latin typeface="Montserrat" panose="00000500000000000000" pitchFamily="50" charset="0"/>
              </a:rPr>
              <a:t>quis</a:t>
            </a:r>
            <a:r>
              <a:rPr lang="en-US" sz="876" i="1" dirty="0">
                <a:latin typeface="Montserrat" panose="00000500000000000000" pitchFamily="50" charset="0"/>
              </a:rPr>
              <a:t> </a:t>
            </a:r>
            <a:r>
              <a:rPr lang="en-US" sz="876" i="1" dirty="0" err="1">
                <a:latin typeface="Montserrat" panose="00000500000000000000" pitchFamily="50" charset="0"/>
              </a:rPr>
              <a:t>massa</a:t>
            </a:r>
            <a:r>
              <a:rPr lang="en-US" sz="876" i="1" dirty="0">
                <a:latin typeface="Montserrat" panose="00000500000000000000" pitchFamily="50" charset="0"/>
              </a:rPr>
              <a:t> </a:t>
            </a:r>
            <a:r>
              <a:rPr lang="en-US" sz="876" i="1" dirty="0" err="1">
                <a:latin typeface="Montserrat" panose="00000500000000000000" pitchFamily="50" charset="0"/>
              </a:rPr>
              <a:t>dapibus</a:t>
            </a:r>
            <a:r>
              <a:rPr lang="en-US" sz="876" i="1" dirty="0">
                <a:latin typeface="Montserrat" panose="00000500000000000000" pitchFamily="50" charset="0"/>
              </a:rPr>
              <a:t>, </a:t>
            </a:r>
            <a:r>
              <a:rPr lang="en-US" sz="876" i="1" dirty="0" err="1">
                <a:latin typeface="Montserrat" panose="00000500000000000000" pitchFamily="50" charset="0"/>
              </a:rPr>
              <a:t>vulputate</a:t>
            </a:r>
            <a:r>
              <a:rPr lang="en-US" sz="876" i="1" dirty="0">
                <a:latin typeface="Montserrat" panose="00000500000000000000" pitchFamily="50" charset="0"/>
              </a:rPr>
              <a:t> ex non, </a:t>
            </a:r>
            <a:r>
              <a:rPr lang="en-US" sz="876" i="1" dirty="0" err="1">
                <a:latin typeface="Montserrat" panose="00000500000000000000" pitchFamily="50" charset="0"/>
              </a:rPr>
              <a:t>ultrices</a:t>
            </a:r>
            <a:r>
              <a:rPr lang="en-US" sz="876" i="1" dirty="0">
                <a:latin typeface="Montserrat" panose="00000500000000000000" pitchFamily="50" charset="0"/>
              </a:rPr>
              <a:t> magna. Maecenas </a:t>
            </a:r>
            <a:r>
              <a:rPr lang="en-US" sz="876" i="1" dirty="0" err="1">
                <a:latin typeface="Montserrat" panose="00000500000000000000" pitchFamily="50" charset="0"/>
              </a:rPr>
              <a:t>dignissim</a:t>
            </a:r>
            <a:r>
              <a:rPr lang="en-US" sz="876" i="1" dirty="0">
                <a:latin typeface="Montserrat" panose="00000500000000000000" pitchFamily="50" charset="0"/>
              </a:rPr>
              <a:t> </a:t>
            </a:r>
            <a:r>
              <a:rPr lang="en-US" sz="876" i="1" dirty="0" err="1">
                <a:latin typeface="Montserrat" panose="00000500000000000000" pitchFamily="50" charset="0"/>
              </a:rPr>
              <a:t>elit</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a:t>
            </a:r>
            <a:r>
              <a:rPr lang="en-US" sz="876" i="1" dirty="0" err="1">
                <a:latin typeface="Montserrat" panose="00000500000000000000" pitchFamily="50" charset="0"/>
              </a:rPr>
              <a:t>massa</a:t>
            </a:r>
            <a:r>
              <a:rPr lang="en-US" sz="876" i="1" dirty="0">
                <a:latin typeface="Montserrat" panose="00000500000000000000" pitchFamily="50" charset="0"/>
              </a:rPr>
              <a:t> </a:t>
            </a:r>
            <a:r>
              <a:rPr lang="en-US" sz="876" i="1" dirty="0" err="1">
                <a:latin typeface="Montserrat" panose="00000500000000000000" pitchFamily="50" charset="0"/>
              </a:rPr>
              <a:t>dapibus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Sed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tellus</a:t>
            </a:r>
            <a:r>
              <a:rPr lang="en-US" sz="876" i="1" dirty="0">
                <a:latin typeface="Montserrat" panose="00000500000000000000" pitchFamily="50" charset="0"/>
              </a:rPr>
              <a:t> sed </a:t>
            </a:r>
            <a:r>
              <a:rPr lang="en-US" sz="876" i="1" dirty="0" err="1">
                <a:latin typeface="Montserrat" panose="00000500000000000000" pitchFamily="50" charset="0"/>
              </a:rPr>
              <a:t>mauris</a:t>
            </a:r>
            <a:r>
              <a:rPr lang="en-US" sz="876" i="1" dirty="0">
                <a:latin typeface="Montserrat" panose="00000500000000000000" pitchFamily="50" charset="0"/>
              </a:rPr>
              <a:t> </a:t>
            </a:r>
            <a:r>
              <a:rPr lang="en-US" sz="876" i="1" dirty="0" err="1">
                <a:latin typeface="Montserrat" panose="00000500000000000000" pitchFamily="50" charset="0"/>
              </a:rPr>
              <a:t>hendrerit</a:t>
            </a:r>
            <a:r>
              <a:rPr lang="en-US" sz="876" i="1" dirty="0">
                <a:latin typeface="Montserrat" panose="00000500000000000000" pitchFamily="50" charset="0"/>
              </a:rPr>
              <a:t> </a:t>
            </a:r>
            <a:r>
              <a:rPr lang="en-US" sz="876" i="1" dirty="0" err="1">
                <a:latin typeface="Montserrat" panose="00000500000000000000" pitchFamily="50" charset="0"/>
              </a:rPr>
              <a:t>pretium</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r>
              <a:rPr lang="en-US" sz="876" i="1" dirty="0" err="1">
                <a:latin typeface="Montserrat" panose="00000500000000000000" pitchFamily="50" charset="0"/>
              </a:rPr>
              <a:t>Aenean</a:t>
            </a:r>
            <a:r>
              <a:rPr lang="en-US" sz="876" i="1" dirty="0">
                <a:latin typeface="Montserrat" panose="00000500000000000000" pitchFamily="50" charset="0"/>
              </a:rPr>
              <a:t> </a:t>
            </a:r>
            <a:r>
              <a:rPr lang="en-US" sz="876" i="1" dirty="0" err="1">
                <a:latin typeface="Montserrat" panose="00000500000000000000" pitchFamily="50" charset="0"/>
              </a:rPr>
              <a:t>blandit</a:t>
            </a:r>
            <a:r>
              <a:rPr lang="en-US" sz="876" i="1" dirty="0">
                <a:latin typeface="Montserrat" panose="00000500000000000000" pitchFamily="50" charset="0"/>
              </a:rPr>
              <a:t> </a:t>
            </a:r>
            <a:r>
              <a:rPr lang="en-US" sz="876" i="1" dirty="0" err="1">
                <a:latin typeface="Montserrat" panose="00000500000000000000" pitchFamily="50" charset="0"/>
              </a:rPr>
              <a:t>mauris</a:t>
            </a:r>
            <a:r>
              <a:rPr lang="en-US" sz="876" i="1" dirty="0">
                <a:latin typeface="Montserrat" panose="00000500000000000000" pitchFamily="50" charset="0"/>
              </a:rPr>
              <a:t> vitae </a:t>
            </a:r>
            <a:r>
              <a:rPr lang="en-US" sz="876" i="1" dirty="0" err="1">
                <a:latin typeface="Montserrat" panose="00000500000000000000" pitchFamily="50" charset="0"/>
              </a:rPr>
              <a:t>varius</a:t>
            </a:r>
            <a:r>
              <a:rPr lang="en-US" sz="876" i="1" dirty="0">
                <a:latin typeface="Montserrat" panose="00000500000000000000" pitchFamily="50" charset="0"/>
              </a:rPr>
              <a:t> </a:t>
            </a:r>
            <a:r>
              <a:rPr lang="en-US" sz="876" i="1" dirty="0" err="1">
                <a:latin typeface="Montserrat" panose="00000500000000000000" pitchFamily="50" charset="0"/>
              </a:rPr>
              <a:t>mollis</a:t>
            </a:r>
            <a:r>
              <a:rPr lang="en-US" sz="876" i="1" dirty="0">
                <a:latin typeface="Montserrat" panose="00000500000000000000" pitchFamily="50" charset="0"/>
              </a:rPr>
              <a:t>.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Nunc </a:t>
            </a:r>
            <a:r>
              <a:rPr lang="en-US" sz="876" i="1" dirty="0" err="1">
                <a:latin typeface="Montserrat" panose="00000500000000000000" pitchFamily="50" charset="0"/>
              </a:rPr>
              <a:t>quis</a:t>
            </a:r>
            <a:r>
              <a:rPr lang="en-US" sz="876" i="1" dirty="0">
                <a:latin typeface="Montserrat" panose="00000500000000000000" pitchFamily="50" charset="0"/>
              </a:rPr>
              <a:t> nisi vitae </a:t>
            </a:r>
            <a:r>
              <a:rPr lang="en-US" sz="876" i="1" dirty="0" err="1">
                <a:latin typeface="Montserrat" panose="00000500000000000000" pitchFamily="50" charset="0"/>
              </a:rPr>
              <a:t>lectus</a:t>
            </a:r>
            <a:r>
              <a:rPr lang="en-US" sz="876" i="1" dirty="0">
                <a:latin typeface="Montserrat" panose="00000500000000000000" pitchFamily="50" charset="0"/>
              </a:rPr>
              <a:t> </a:t>
            </a:r>
            <a:r>
              <a:rPr lang="en-US" sz="876" i="1" dirty="0" err="1">
                <a:latin typeface="Montserrat" panose="00000500000000000000" pitchFamily="50" charset="0"/>
              </a:rPr>
              <a:t>porttitor</a:t>
            </a:r>
            <a:r>
              <a:rPr lang="en-US" sz="876" i="1" dirty="0">
                <a:latin typeface="Montserrat" panose="00000500000000000000" pitchFamily="50" charset="0"/>
              </a:rPr>
              <a:t> </a:t>
            </a:r>
            <a:r>
              <a:rPr lang="en-US" sz="876" i="1" dirty="0" err="1">
                <a:latin typeface="Montserrat" panose="00000500000000000000" pitchFamily="50" charset="0"/>
              </a:rPr>
              <a:t>ornare</a:t>
            </a:r>
            <a:r>
              <a:rPr lang="en-US" sz="876" i="1" dirty="0">
                <a:latin typeface="Montserrat" panose="00000500000000000000" pitchFamily="50" charset="0"/>
              </a:rPr>
              <a:t> </a:t>
            </a:r>
            <a:r>
              <a:rPr lang="en-US" sz="876" i="1" dirty="0" err="1">
                <a:latin typeface="Montserrat" panose="00000500000000000000" pitchFamily="50" charset="0"/>
              </a:rPr>
              <a:t>eu</a:t>
            </a:r>
            <a:r>
              <a:rPr lang="en-US" sz="876" i="1" dirty="0">
                <a:latin typeface="Montserrat" panose="00000500000000000000" pitchFamily="50" charset="0"/>
              </a:rPr>
              <a:t> </a:t>
            </a:r>
            <a:r>
              <a:rPr lang="en-US" sz="876" i="1" dirty="0" err="1">
                <a:latin typeface="Montserrat" panose="00000500000000000000" pitchFamily="50" charset="0"/>
              </a:rPr>
              <a:t>nec</a:t>
            </a:r>
            <a:r>
              <a:rPr lang="en-US" sz="876" i="1" dirty="0">
                <a:latin typeface="Montserrat" panose="00000500000000000000" pitchFamily="50" charset="0"/>
              </a:rPr>
              <a:t> lorem. </a:t>
            </a:r>
          </a:p>
        </p:txBody>
      </p:sp>
      <p:sp>
        <p:nvSpPr>
          <p:cNvPr id="8" name="Subtitle 2">
            <a:extLst>
              <a:ext uri="{FF2B5EF4-FFF2-40B4-BE49-F238E27FC236}">
                <a16:creationId xmlns:a16="http://schemas.microsoft.com/office/drawing/2014/main" id="{7A73BDF6-6996-4BD8-9AC0-C258A22672E8}"/>
              </a:ext>
            </a:extLst>
          </p:cNvPr>
          <p:cNvSpPr txBox="1">
            <a:spLocks/>
          </p:cNvSpPr>
          <p:nvPr/>
        </p:nvSpPr>
        <p:spPr>
          <a:xfrm rot="5400000">
            <a:off x="6824889" y="3595580"/>
            <a:ext cx="5301384" cy="416301"/>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a:r>
              <a:rPr lang="en-US" sz="876" b="1" spc="584" dirty="0">
                <a:latin typeface="+mj-lt"/>
                <a:sym typeface="Didot"/>
              </a:rPr>
              <a:t>INTRODUCTION</a:t>
            </a:r>
          </a:p>
        </p:txBody>
      </p:sp>
      <p:cxnSp>
        <p:nvCxnSpPr>
          <p:cNvPr id="9" name="Straight Connector 8">
            <a:extLst>
              <a:ext uri="{FF2B5EF4-FFF2-40B4-BE49-F238E27FC236}">
                <a16:creationId xmlns:a16="http://schemas.microsoft.com/office/drawing/2014/main" id="{097A8B03-58E3-4FF4-9526-A989EA47C866}"/>
              </a:ext>
            </a:extLst>
          </p:cNvPr>
          <p:cNvCxnSpPr>
            <a:cxnSpLocks/>
          </p:cNvCxnSpPr>
          <p:nvPr/>
        </p:nvCxnSpPr>
        <p:spPr>
          <a:xfrm>
            <a:off x="9475580" y="1"/>
            <a:ext cx="0" cy="10038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2632DB3-5EFB-4CD3-B168-BFE92FCB3293}"/>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3511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5BF8F1-8008-4F81-AE2D-6F4CDF788CCF}"/>
              </a:ext>
            </a:extLst>
          </p:cNvPr>
          <p:cNvSpPr>
            <a:spLocks noGrp="1"/>
          </p:cNvSpPr>
          <p:nvPr>
            <p:ph type="pic" sz="quarter" idx="10"/>
          </p:nvPr>
        </p:nvSpPr>
        <p:spPr>
          <a:xfrm>
            <a:off x="0" y="1421284"/>
            <a:ext cx="10688638" cy="4229187"/>
          </a:xfrm>
          <a:solidFill>
            <a:schemeClr val="bg1">
              <a:lumMod val="95000"/>
            </a:schemeClr>
          </a:solidFill>
        </p:spPr>
      </p:sp>
      <p:sp>
        <p:nvSpPr>
          <p:cNvPr id="8" name="Subtitle 2">
            <a:extLst>
              <a:ext uri="{FF2B5EF4-FFF2-40B4-BE49-F238E27FC236}">
                <a16:creationId xmlns:a16="http://schemas.microsoft.com/office/drawing/2014/main" id="{138909A8-F914-4D2A-91F7-A694039382B4}"/>
              </a:ext>
            </a:extLst>
          </p:cNvPr>
          <p:cNvSpPr txBox="1">
            <a:spLocks/>
          </p:cNvSpPr>
          <p:nvPr/>
        </p:nvSpPr>
        <p:spPr>
          <a:xfrm>
            <a:off x="450710" y="613401"/>
            <a:ext cx="9787218" cy="1011076"/>
          </a:xfrm>
          <a:prstGeom prst="rect">
            <a:avLst/>
          </a:prstGeom>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0" indent="0" algn="ctr" defTabSz="343723">
              <a:buNone/>
            </a:pPr>
            <a:r>
              <a:rPr lang="en-US" sz="8562" dirty="0">
                <a:ln w="19050">
                  <a:noFill/>
                  <a:bevel/>
                </a:ln>
                <a:solidFill>
                  <a:srgbClr val="F8BD90"/>
                </a:solidFill>
                <a:latin typeface="Buffalo Script" panose="00000500000000000000" pitchFamily="50" charset="0"/>
                <a:sym typeface="Didot"/>
              </a:rPr>
              <a:t>Chapter Title</a:t>
            </a:r>
          </a:p>
        </p:txBody>
      </p:sp>
      <p:sp>
        <p:nvSpPr>
          <p:cNvPr id="10" name="Rectangle 9">
            <a:extLst>
              <a:ext uri="{FF2B5EF4-FFF2-40B4-BE49-F238E27FC236}">
                <a16:creationId xmlns:a16="http://schemas.microsoft.com/office/drawing/2014/main" id="{F97604A1-9AA5-4B76-8BC0-872F7821704A}"/>
              </a:ext>
            </a:extLst>
          </p:cNvPr>
          <p:cNvSpPr/>
          <p:nvPr/>
        </p:nvSpPr>
        <p:spPr>
          <a:xfrm>
            <a:off x="1744888" y="6029631"/>
            <a:ext cx="7198862" cy="857445"/>
          </a:xfrm>
          <a:prstGeom prst="rect">
            <a:avLst/>
          </a:prstGeom>
        </p:spPr>
        <p:txBody>
          <a:bodyPr wrap="square">
            <a:spAutoFit/>
          </a:bodyPr>
          <a:lstStyle/>
          <a:p>
            <a:pPr algn="ctr">
              <a:lnSpc>
                <a:spcPct val="200000"/>
              </a:lnSpc>
            </a:pPr>
            <a:r>
              <a:rPr lang="en-US" sz="876" i="1" dirty="0">
                <a:latin typeface="Montserrat" panose="00000500000000000000" pitchFamily="50" charset="0"/>
              </a:rPr>
              <a:t>PHASELLUS QUIS MASSA DAPIBUS, VULPUTATE EX NON, ULTRICES MAGNA. MAECENAS DIGNISSIM ELIT NEC MASSA DAPIBUS. NUNC QUIS NISI VITAE LECTUS PORTTITOR ORNARE EU NEC LOREM. MAECENAS DIGNISSIM ELIT NEC MASSA DAPIBUS. NUNC QUIS NISI VITAE LECTUS PORTTITOR ORNARE EU NEC LOREM. </a:t>
            </a:r>
          </a:p>
        </p:txBody>
      </p:sp>
      <p:sp>
        <p:nvSpPr>
          <p:cNvPr id="9" name="Subtitle 2">
            <a:extLst>
              <a:ext uri="{FF2B5EF4-FFF2-40B4-BE49-F238E27FC236}">
                <a16:creationId xmlns:a16="http://schemas.microsoft.com/office/drawing/2014/main" id="{A608D078-E1EF-4C01-8562-EF2E3BFACB89}"/>
              </a:ext>
            </a:extLst>
          </p:cNvPr>
          <p:cNvSpPr txBox="1">
            <a:spLocks/>
          </p:cNvSpPr>
          <p:nvPr/>
        </p:nvSpPr>
        <p:spPr>
          <a:xfrm>
            <a:off x="450710" y="528397"/>
            <a:ext cx="9787218" cy="48894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r>
              <a:rPr lang="en-US" sz="1022" spc="292" dirty="0">
                <a:solidFill>
                  <a:srgbClr val="581923"/>
                </a:solidFill>
                <a:latin typeface="+mj-lt"/>
                <a:sym typeface="Didot"/>
              </a:rPr>
              <a:t>CHAPTER ONE</a:t>
            </a:r>
          </a:p>
        </p:txBody>
      </p:sp>
    </p:spTree>
    <p:extLst>
      <p:ext uri="{BB962C8B-B14F-4D97-AF65-F5344CB8AC3E}">
        <p14:creationId xmlns:p14="http://schemas.microsoft.com/office/powerpoint/2010/main" val="3811727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ooter Placeholder 1">
            <a:extLst>
              <a:ext uri="{FF2B5EF4-FFF2-40B4-BE49-F238E27FC236}">
                <a16:creationId xmlns:a16="http://schemas.microsoft.com/office/drawing/2014/main" id="{EC868F3E-E21F-464C-BD36-2AE7EB5ED29C}"/>
              </a:ext>
            </a:extLst>
          </p:cNvPr>
          <p:cNvSpPr>
            <a:spLocks noGrp="1"/>
          </p:cNvSpPr>
          <p:nvPr>
            <p:ph type="ftr" sz="quarter" idx="3"/>
          </p:nvPr>
        </p:nvSpPr>
        <p:spPr/>
        <p:txBody>
          <a:bodyPr/>
          <a:lstStyle/>
          <a:p>
            <a:r>
              <a:rPr lang="en-US"/>
              <a:t>YOUR BOOK TITLE </a:t>
            </a:r>
            <a:endParaRPr lang="en-US" dirty="0"/>
          </a:p>
        </p:txBody>
      </p:sp>
      <p:sp>
        <p:nvSpPr>
          <p:cNvPr id="35" name="Slide Number Placeholder 2">
            <a:extLst>
              <a:ext uri="{FF2B5EF4-FFF2-40B4-BE49-F238E27FC236}">
                <a16:creationId xmlns:a16="http://schemas.microsoft.com/office/drawing/2014/main" id="{3BE8EBCD-87F1-481E-B34E-B451A494002D}"/>
              </a:ext>
            </a:extLst>
          </p:cNvPr>
          <p:cNvSpPr>
            <a:spLocks noGrp="1"/>
          </p:cNvSpPr>
          <p:nvPr>
            <p:ph type="sldNum" sz="quarter" idx="4"/>
          </p:nvPr>
        </p:nvSpPr>
        <p:spPr/>
        <p:txBody>
          <a:bodyPr/>
          <a:lstStyle/>
          <a:p>
            <a:fld id="{9059818F-7B9E-40BE-91A4-EFEC5B5A8B2E}" type="slidenum">
              <a:rPr lang="en-US" smtClean="0"/>
              <a:pPr/>
              <a:t>8</a:t>
            </a:fld>
            <a:endParaRPr lang="en-US" dirty="0"/>
          </a:p>
        </p:txBody>
      </p:sp>
      <p:sp>
        <p:nvSpPr>
          <p:cNvPr id="5" name="Picture Placeholder 4">
            <a:extLst>
              <a:ext uri="{FF2B5EF4-FFF2-40B4-BE49-F238E27FC236}">
                <a16:creationId xmlns:a16="http://schemas.microsoft.com/office/drawing/2014/main" id="{65ACE2DC-4125-46A0-AEA3-10562E116513}"/>
              </a:ext>
            </a:extLst>
          </p:cNvPr>
          <p:cNvSpPr>
            <a:spLocks noGrp="1"/>
          </p:cNvSpPr>
          <p:nvPr>
            <p:ph type="pic" sz="quarter" idx="10"/>
          </p:nvPr>
        </p:nvSpPr>
        <p:spPr>
          <a:xfrm>
            <a:off x="7061" y="-1546"/>
            <a:ext cx="10681571" cy="2611778"/>
          </a:xfrm>
          <a:solidFill>
            <a:srgbClr val="F2F2F2"/>
          </a:solidFill>
        </p:spPr>
      </p:sp>
      <p:sp>
        <p:nvSpPr>
          <p:cNvPr id="6" name="Rectangle 5">
            <a:extLst>
              <a:ext uri="{FF2B5EF4-FFF2-40B4-BE49-F238E27FC236}">
                <a16:creationId xmlns:a16="http://schemas.microsoft.com/office/drawing/2014/main" id="{94471D1A-879D-416A-88EE-CC47D161C867}"/>
              </a:ext>
            </a:extLst>
          </p:cNvPr>
          <p:cNvSpPr/>
          <p:nvPr/>
        </p:nvSpPr>
        <p:spPr>
          <a:xfrm>
            <a:off x="450710" y="3086322"/>
            <a:ext cx="2699902" cy="3546393"/>
          </a:xfrm>
          <a:prstGeom prst="rect">
            <a:avLst/>
          </a:prstGeom>
          <a:solidFill>
            <a:srgbClr val="F2F2F2">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a:latin typeface="Montserrat" panose="00000500000000000000" pitchFamily="50" charset="0"/>
            </a:endParaRPr>
          </a:p>
        </p:txBody>
      </p:sp>
      <p:sp>
        <p:nvSpPr>
          <p:cNvPr id="9" name="Rectangle 8">
            <a:extLst>
              <a:ext uri="{FF2B5EF4-FFF2-40B4-BE49-F238E27FC236}">
                <a16:creationId xmlns:a16="http://schemas.microsoft.com/office/drawing/2014/main" id="{77D31419-BF79-43DD-98D8-E31506E97755}"/>
              </a:ext>
            </a:extLst>
          </p:cNvPr>
          <p:cNvSpPr/>
          <p:nvPr/>
        </p:nvSpPr>
        <p:spPr>
          <a:xfrm>
            <a:off x="3811994" y="3896308"/>
            <a:ext cx="5782730" cy="2588144"/>
          </a:xfrm>
          <a:prstGeom prst="rect">
            <a:avLst/>
          </a:prstGeom>
        </p:spPr>
        <p:txBody>
          <a:bodyPr wrap="square">
            <a:spAutoFit/>
          </a:bodyPr>
          <a:lstStyle/>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r>
              <a:rPr lang="en-US" sz="681" i="1" dirty="0" err="1">
                <a:latin typeface="Montserrat" panose="00000500000000000000" pitchFamily="50" charset="0"/>
              </a:rPr>
              <a:t>Curabitur</a:t>
            </a:r>
            <a:r>
              <a:rPr lang="en-US" sz="681" i="1" dirty="0">
                <a:latin typeface="Montserrat" panose="00000500000000000000" pitchFamily="50" charset="0"/>
              </a:rPr>
              <a:t> </a:t>
            </a:r>
            <a:r>
              <a:rPr lang="en-US" sz="681" i="1" dirty="0" err="1">
                <a:latin typeface="Montserrat" panose="00000500000000000000" pitchFamily="50" charset="0"/>
              </a:rPr>
              <a:t>facilisis</a:t>
            </a:r>
            <a:r>
              <a:rPr lang="en-US" sz="681" i="1" dirty="0">
                <a:latin typeface="Montserrat" panose="00000500000000000000" pitchFamily="50" charset="0"/>
              </a:rPr>
              <a:t>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endParaRPr lang="en-US" sz="676" dirty="0">
              <a:latin typeface="Montserrat" panose="00000500000000000000" pitchFamily="50" charset="0"/>
            </a:endParaRPr>
          </a:p>
        </p:txBody>
      </p:sp>
      <p:sp>
        <p:nvSpPr>
          <p:cNvPr id="10" name="Subtitle 2">
            <a:extLst>
              <a:ext uri="{FF2B5EF4-FFF2-40B4-BE49-F238E27FC236}">
                <a16:creationId xmlns:a16="http://schemas.microsoft.com/office/drawing/2014/main" id="{0508BC1E-76CA-463A-82DC-86E1EE972E0E}"/>
              </a:ext>
            </a:extLst>
          </p:cNvPr>
          <p:cNvSpPr txBox="1">
            <a:spLocks/>
          </p:cNvSpPr>
          <p:nvPr/>
        </p:nvSpPr>
        <p:spPr>
          <a:xfrm>
            <a:off x="912792" y="5853823"/>
            <a:ext cx="1967514" cy="629047"/>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endParaRPr lang="en-US" sz="681" i="1" dirty="0">
              <a:latin typeface="Montserrat" panose="00000500000000000000" pitchFamily="50" charset="0"/>
              <a:sym typeface="Didot"/>
            </a:endParaRPr>
          </a:p>
          <a:p>
            <a:pPr algn="l" defTabSz="343723">
              <a:lnSpc>
                <a:spcPct val="100000"/>
              </a:lnSpc>
              <a:spcBef>
                <a:spcPts val="376"/>
              </a:spcBef>
            </a:pPr>
            <a:endParaRPr lang="en-US" sz="681" i="1" dirty="0">
              <a:latin typeface="Montserrat" panose="00000500000000000000" pitchFamily="50" charset="0"/>
              <a:sym typeface="Didot"/>
            </a:endParaRPr>
          </a:p>
          <a:p>
            <a:pPr algn="l" defTabSz="343723">
              <a:lnSpc>
                <a:spcPct val="100000"/>
              </a:lnSpc>
              <a:spcBef>
                <a:spcPts val="376"/>
              </a:spcBef>
            </a:pPr>
            <a:endParaRPr lang="en-US" sz="752" dirty="0">
              <a:latin typeface="Montserrat" panose="00000500000000000000" pitchFamily="50" charset="0"/>
              <a:sym typeface="Didot"/>
            </a:endParaRPr>
          </a:p>
        </p:txBody>
      </p:sp>
      <p:sp>
        <p:nvSpPr>
          <p:cNvPr id="12" name="TextBox 11">
            <a:extLst>
              <a:ext uri="{FF2B5EF4-FFF2-40B4-BE49-F238E27FC236}">
                <a16:creationId xmlns:a16="http://schemas.microsoft.com/office/drawing/2014/main" id="{3C39FF6F-0181-40CF-BEE5-D9DB7F832E58}"/>
              </a:ext>
            </a:extLst>
          </p:cNvPr>
          <p:cNvSpPr txBox="1"/>
          <p:nvPr/>
        </p:nvSpPr>
        <p:spPr>
          <a:xfrm>
            <a:off x="960169" y="3296289"/>
            <a:ext cx="1488252" cy="217287"/>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INGREDIENTS</a:t>
            </a:r>
            <a:endParaRPr lang="id-ID" sz="778" b="1" kern="0" spc="224" dirty="0">
              <a:latin typeface="Montserrat" panose="00000500000000000000" pitchFamily="50" charset="0"/>
              <a:ea typeface="Open Sans Semibold" panose="020B0706030804020204" pitchFamily="34" charset="0"/>
            </a:endParaRPr>
          </a:p>
        </p:txBody>
      </p:sp>
      <p:sp>
        <p:nvSpPr>
          <p:cNvPr id="13" name="TextBox 12">
            <a:extLst>
              <a:ext uri="{FF2B5EF4-FFF2-40B4-BE49-F238E27FC236}">
                <a16:creationId xmlns:a16="http://schemas.microsoft.com/office/drawing/2014/main" id="{60BE4A41-7BFD-4FD7-BD46-79DF4621BDB4}"/>
              </a:ext>
            </a:extLst>
          </p:cNvPr>
          <p:cNvSpPr txBox="1"/>
          <p:nvPr/>
        </p:nvSpPr>
        <p:spPr>
          <a:xfrm>
            <a:off x="3874393" y="3583898"/>
            <a:ext cx="5093967" cy="248942"/>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INSTRUCTIONS</a:t>
            </a:r>
            <a:endParaRPr lang="id-ID" sz="778" b="1" kern="0" spc="224" dirty="0">
              <a:latin typeface="Montserrat" panose="00000500000000000000" pitchFamily="50" charset="0"/>
              <a:ea typeface="Open Sans Semibold" panose="020B0706030804020204" pitchFamily="34" charset="0"/>
            </a:endParaRPr>
          </a:p>
        </p:txBody>
      </p:sp>
      <p:sp>
        <p:nvSpPr>
          <p:cNvPr id="15" name="Subtitle 2">
            <a:extLst>
              <a:ext uri="{FF2B5EF4-FFF2-40B4-BE49-F238E27FC236}">
                <a16:creationId xmlns:a16="http://schemas.microsoft.com/office/drawing/2014/main" id="{994D4036-AD45-46B6-ACA1-7DE381DFF246}"/>
              </a:ext>
            </a:extLst>
          </p:cNvPr>
          <p:cNvSpPr txBox="1">
            <a:spLocks/>
          </p:cNvSpPr>
          <p:nvPr/>
        </p:nvSpPr>
        <p:spPr>
          <a:xfrm>
            <a:off x="4622145" y="3160872"/>
            <a:ext cx="1171629" cy="150480"/>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r>
              <a:rPr lang="en-US" sz="526" i="1" spc="226" dirty="0">
                <a:solidFill>
                  <a:schemeClr val="tx1">
                    <a:lumMod val="95000"/>
                    <a:lumOff val="5000"/>
                  </a:schemeClr>
                </a:solidFill>
                <a:latin typeface="Montserrat" panose="00000500000000000000" pitchFamily="50" charset="0"/>
                <a:sym typeface="Didot"/>
              </a:rPr>
              <a:t>15 MINUTES</a:t>
            </a:r>
          </a:p>
        </p:txBody>
      </p:sp>
      <p:sp>
        <p:nvSpPr>
          <p:cNvPr id="16" name="TextBox 15">
            <a:extLst>
              <a:ext uri="{FF2B5EF4-FFF2-40B4-BE49-F238E27FC236}">
                <a16:creationId xmlns:a16="http://schemas.microsoft.com/office/drawing/2014/main" id="{6D4B59C2-3219-4D95-84D9-5FC8824FC67B}"/>
              </a:ext>
            </a:extLst>
          </p:cNvPr>
          <p:cNvSpPr txBox="1"/>
          <p:nvPr/>
        </p:nvSpPr>
        <p:spPr>
          <a:xfrm>
            <a:off x="4667331" y="3040122"/>
            <a:ext cx="1121392" cy="103129"/>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PREP TIME</a:t>
            </a:r>
            <a:endParaRPr lang="id-ID" sz="676" b="1" kern="0" spc="224" dirty="0">
              <a:latin typeface="Montserrat" panose="00000500000000000000" pitchFamily="50" charset="0"/>
              <a:ea typeface="Open Sans Semibold" panose="020B0706030804020204" pitchFamily="34" charset="0"/>
            </a:endParaRPr>
          </a:p>
        </p:txBody>
      </p:sp>
      <p:sp>
        <p:nvSpPr>
          <p:cNvPr id="17" name="TextBox 16">
            <a:extLst>
              <a:ext uri="{FF2B5EF4-FFF2-40B4-BE49-F238E27FC236}">
                <a16:creationId xmlns:a16="http://schemas.microsoft.com/office/drawing/2014/main" id="{6D8295A1-125C-468C-94CE-8EB09AAAC599}"/>
              </a:ext>
            </a:extLst>
          </p:cNvPr>
          <p:cNvSpPr txBox="1"/>
          <p:nvPr/>
        </p:nvSpPr>
        <p:spPr>
          <a:xfrm>
            <a:off x="6345565" y="3046126"/>
            <a:ext cx="1156900" cy="129543"/>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TOTAL TIME</a:t>
            </a:r>
            <a:endParaRPr lang="id-ID" sz="676" b="1" kern="0" spc="224" dirty="0">
              <a:latin typeface="Montserrat" panose="00000500000000000000" pitchFamily="50" charset="0"/>
              <a:ea typeface="Open Sans Semibold" panose="020B0706030804020204" pitchFamily="34" charset="0"/>
            </a:endParaRPr>
          </a:p>
        </p:txBody>
      </p:sp>
      <p:sp>
        <p:nvSpPr>
          <p:cNvPr id="18" name="Subtitle 2">
            <a:extLst>
              <a:ext uri="{FF2B5EF4-FFF2-40B4-BE49-F238E27FC236}">
                <a16:creationId xmlns:a16="http://schemas.microsoft.com/office/drawing/2014/main" id="{815331CB-5459-4CA8-AD5E-29FC2F2EEB37}"/>
              </a:ext>
            </a:extLst>
          </p:cNvPr>
          <p:cNvSpPr txBox="1">
            <a:spLocks/>
          </p:cNvSpPr>
          <p:nvPr/>
        </p:nvSpPr>
        <p:spPr>
          <a:xfrm>
            <a:off x="6263416" y="3175669"/>
            <a:ext cx="1131781" cy="120620"/>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r>
              <a:rPr lang="en-US" sz="526" i="1" spc="226" dirty="0">
                <a:solidFill>
                  <a:schemeClr val="tx1">
                    <a:lumMod val="95000"/>
                    <a:lumOff val="5000"/>
                  </a:schemeClr>
                </a:solidFill>
                <a:latin typeface="Montserrat" panose="00000500000000000000" pitchFamily="50" charset="0"/>
                <a:sym typeface="Didot"/>
              </a:rPr>
              <a:t>40 MINUTES</a:t>
            </a:r>
          </a:p>
        </p:txBody>
      </p:sp>
      <p:sp>
        <p:nvSpPr>
          <p:cNvPr id="19" name="TextBox 18">
            <a:extLst>
              <a:ext uri="{FF2B5EF4-FFF2-40B4-BE49-F238E27FC236}">
                <a16:creationId xmlns:a16="http://schemas.microsoft.com/office/drawing/2014/main" id="{6FC30897-B45C-4849-AC0A-81C09BB1E4E2}"/>
              </a:ext>
            </a:extLst>
          </p:cNvPr>
          <p:cNvSpPr txBox="1"/>
          <p:nvPr/>
        </p:nvSpPr>
        <p:spPr>
          <a:xfrm>
            <a:off x="7956762" y="3047077"/>
            <a:ext cx="1061836" cy="103130"/>
          </a:xfrm>
          <a:prstGeom prst="rect">
            <a:avLst/>
          </a:prstGeom>
          <a:noFill/>
        </p:spPr>
        <p:txBody>
          <a:bodyPr wrap="square" lIns="0" tIns="0" rIns="0" bIns="0" rtlCol="0" anchor="ctr">
            <a:noAutofit/>
          </a:bodyPr>
          <a:lstStyle/>
          <a:p>
            <a:pPr defTabSz="687339">
              <a:defRPr/>
            </a:pPr>
            <a:r>
              <a:rPr lang="en-US" sz="676" b="1" kern="0" spc="224" dirty="0">
                <a:latin typeface="Montserrat" panose="00000500000000000000" pitchFamily="50" charset="0"/>
                <a:ea typeface="Open Sans Semibold" panose="020B0706030804020204" pitchFamily="34" charset="0"/>
              </a:rPr>
              <a:t>SERVES</a:t>
            </a:r>
            <a:endParaRPr lang="id-ID" sz="676" b="1" kern="0" spc="224" dirty="0">
              <a:latin typeface="Montserrat" panose="00000500000000000000" pitchFamily="50" charset="0"/>
              <a:ea typeface="Open Sans Semibold" panose="020B0706030804020204" pitchFamily="34" charset="0"/>
            </a:endParaRPr>
          </a:p>
        </p:txBody>
      </p:sp>
      <p:sp>
        <p:nvSpPr>
          <p:cNvPr id="20" name="Subtitle 2">
            <a:extLst>
              <a:ext uri="{FF2B5EF4-FFF2-40B4-BE49-F238E27FC236}">
                <a16:creationId xmlns:a16="http://schemas.microsoft.com/office/drawing/2014/main" id="{2AB34A5E-30C5-437A-BABC-5CF696424802}"/>
              </a:ext>
            </a:extLst>
          </p:cNvPr>
          <p:cNvSpPr txBox="1">
            <a:spLocks/>
          </p:cNvSpPr>
          <p:nvPr/>
        </p:nvSpPr>
        <p:spPr>
          <a:xfrm>
            <a:off x="7906524" y="3169983"/>
            <a:ext cx="1061838" cy="120056"/>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r>
              <a:rPr lang="en-US" sz="526" i="1" spc="226" dirty="0">
                <a:solidFill>
                  <a:schemeClr val="tx1">
                    <a:lumMod val="95000"/>
                    <a:lumOff val="5000"/>
                  </a:schemeClr>
                </a:solidFill>
                <a:latin typeface="Montserrat" panose="00000500000000000000" pitchFamily="50" charset="0"/>
                <a:sym typeface="Didot"/>
              </a:rPr>
              <a:t>3 TO 6</a:t>
            </a:r>
          </a:p>
        </p:txBody>
      </p:sp>
      <p:cxnSp>
        <p:nvCxnSpPr>
          <p:cNvPr id="21" name="Straight Connector 20">
            <a:extLst>
              <a:ext uri="{FF2B5EF4-FFF2-40B4-BE49-F238E27FC236}">
                <a16:creationId xmlns:a16="http://schemas.microsoft.com/office/drawing/2014/main" id="{FCBFDF41-FB6E-4574-841D-19E054B54A43}"/>
              </a:ext>
            </a:extLst>
          </p:cNvPr>
          <p:cNvCxnSpPr>
            <a:cxnSpLocks/>
          </p:cNvCxnSpPr>
          <p:nvPr/>
        </p:nvCxnSpPr>
        <p:spPr>
          <a:xfrm flipV="1">
            <a:off x="5875915" y="3028778"/>
            <a:ext cx="0" cy="26126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121ABFF-9F7A-4C2D-A9A5-79471AF2FBF0}"/>
              </a:ext>
            </a:extLst>
          </p:cNvPr>
          <p:cNvCxnSpPr>
            <a:cxnSpLocks/>
          </p:cNvCxnSpPr>
          <p:nvPr/>
        </p:nvCxnSpPr>
        <p:spPr>
          <a:xfrm flipV="1">
            <a:off x="7479207" y="3028778"/>
            <a:ext cx="0" cy="261262"/>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14">
            <a:extLst>
              <a:ext uri="{FF2B5EF4-FFF2-40B4-BE49-F238E27FC236}">
                <a16:creationId xmlns:a16="http://schemas.microsoft.com/office/drawing/2014/main" id="{9D71C5D1-D809-4301-A7B5-99815D018012}"/>
              </a:ext>
            </a:extLst>
          </p:cNvPr>
          <p:cNvSpPr>
            <a:spLocks noEditPoints="1"/>
          </p:cNvSpPr>
          <p:nvPr/>
        </p:nvSpPr>
        <p:spPr bwMode="auto">
          <a:xfrm>
            <a:off x="4408404" y="3086322"/>
            <a:ext cx="114101" cy="129972"/>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sp>
        <p:nvSpPr>
          <p:cNvPr id="24" name="Freeform 46">
            <a:extLst>
              <a:ext uri="{FF2B5EF4-FFF2-40B4-BE49-F238E27FC236}">
                <a16:creationId xmlns:a16="http://schemas.microsoft.com/office/drawing/2014/main" id="{57E5004D-6F39-47CE-BE04-C985116CB0DA}"/>
              </a:ext>
            </a:extLst>
          </p:cNvPr>
          <p:cNvSpPr>
            <a:spLocks noEditPoints="1"/>
          </p:cNvSpPr>
          <p:nvPr/>
        </p:nvSpPr>
        <p:spPr bwMode="auto">
          <a:xfrm>
            <a:off x="6045755" y="3086751"/>
            <a:ext cx="129972" cy="129543"/>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sp>
        <p:nvSpPr>
          <p:cNvPr id="25" name="Freeform 96">
            <a:extLst>
              <a:ext uri="{FF2B5EF4-FFF2-40B4-BE49-F238E27FC236}">
                <a16:creationId xmlns:a16="http://schemas.microsoft.com/office/drawing/2014/main" id="{6A8201F6-C827-44C4-9A93-9F58AD0493B2}"/>
              </a:ext>
            </a:extLst>
          </p:cNvPr>
          <p:cNvSpPr>
            <a:spLocks noEditPoints="1"/>
          </p:cNvSpPr>
          <p:nvPr/>
        </p:nvSpPr>
        <p:spPr bwMode="auto">
          <a:xfrm>
            <a:off x="7694911" y="3086751"/>
            <a:ext cx="129972" cy="129543"/>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latin typeface="Montserrat" panose="00000500000000000000" pitchFamily="50" charset="0"/>
            </a:endParaRPr>
          </a:p>
        </p:txBody>
      </p:sp>
      <p:sp>
        <p:nvSpPr>
          <p:cNvPr id="27" name="Subtitle 2">
            <a:extLst>
              <a:ext uri="{FF2B5EF4-FFF2-40B4-BE49-F238E27FC236}">
                <a16:creationId xmlns:a16="http://schemas.microsoft.com/office/drawing/2014/main" id="{6D237B69-6A94-46C0-8F1A-5A96A883BE75}"/>
              </a:ext>
            </a:extLst>
          </p:cNvPr>
          <p:cNvSpPr txBox="1">
            <a:spLocks/>
          </p:cNvSpPr>
          <p:nvPr/>
        </p:nvSpPr>
        <p:spPr>
          <a:xfrm>
            <a:off x="912792" y="3680043"/>
            <a:ext cx="1967514" cy="1614029"/>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r>
              <a:rPr lang="en-US" sz="681" i="1" dirty="0">
                <a:latin typeface="Montserrat" panose="00000500000000000000" pitchFamily="50" charset="0"/>
                <a:sym typeface="Didot"/>
              </a:rPr>
              <a:t>2 ¼   ingredient</a:t>
            </a:r>
          </a:p>
          <a:p>
            <a:pPr algn="l" defTabSz="343723">
              <a:lnSpc>
                <a:spcPct val="100000"/>
              </a:lnSpc>
              <a:spcBef>
                <a:spcPts val="376"/>
              </a:spcBef>
            </a:pPr>
            <a:endParaRPr lang="en-US" sz="681" i="1" dirty="0">
              <a:latin typeface="Montserrat" panose="00000500000000000000" pitchFamily="50" charset="0"/>
              <a:sym typeface="Didot"/>
            </a:endParaRPr>
          </a:p>
          <a:p>
            <a:pPr algn="l" defTabSz="343723">
              <a:lnSpc>
                <a:spcPct val="100000"/>
              </a:lnSpc>
              <a:spcBef>
                <a:spcPts val="376"/>
              </a:spcBef>
            </a:pPr>
            <a:endParaRPr lang="en-US" sz="681" i="1" dirty="0">
              <a:latin typeface="Montserrat" panose="00000500000000000000" pitchFamily="50" charset="0"/>
              <a:sym typeface="Didot"/>
            </a:endParaRPr>
          </a:p>
          <a:p>
            <a:pPr algn="l" defTabSz="343723">
              <a:lnSpc>
                <a:spcPct val="100000"/>
              </a:lnSpc>
              <a:spcBef>
                <a:spcPts val="376"/>
              </a:spcBef>
            </a:pPr>
            <a:endParaRPr lang="en-US" sz="681" i="1" dirty="0">
              <a:latin typeface="Montserrat" panose="00000500000000000000" pitchFamily="50" charset="0"/>
              <a:sym typeface="Didot"/>
            </a:endParaRPr>
          </a:p>
          <a:p>
            <a:pPr algn="l" defTabSz="343723">
              <a:lnSpc>
                <a:spcPct val="100000"/>
              </a:lnSpc>
              <a:spcBef>
                <a:spcPts val="376"/>
              </a:spcBef>
            </a:pPr>
            <a:endParaRPr lang="en-US" sz="752" dirty="0">
              <a:latin typeface="Montserrat" panose="00000500000000000000" pitchFamily="50" charset="0"/>
              <a:sym typeface="Didot"/>
            </a:endParaRPr>
          </a:p>
        </p:txBody>
      </p:sp>
      <p:cxnSp>
        <p:nvCxnSpPr>
          <p:cNvPr id="28" name="Straight Connector 27">
            <a:extLst>
              <a:ext uri="{FF2B5EF4-FFF2-40B4-BE49-F238E27FC236}">
                <a16:creationId xmlns:a16="http://schemas.microsoft.com/office/drawing/2014/main" id="{1959D6F5-75DA-4D63-BDF4-3007FEDE1D90}"/>
              </a:ext>
            </a:extLst>
          </p:cNvPr>
          <p:cNvCxnSpPr>
            <a:cxnSpLocks/>
          </p:cNvCxnSpPr>
          <p:nvPr/>
        </p:nvCxnSpPr>
        <p:spPr>
          <a:xfrm flipH="1">
            <a:off x="3536044" y="3374817"/>
            <a:ext cx="60586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EA1CE84-CF1D-4D7C-AE85-05AC096DF5DF}"/>
              </a:ext>
            </a:extLst>
          </p:cNvPr>
          <p:cNvSpPr txBox="1"/>
          <p:nvPr/>
        </p:nvSpPr>
        <p:spPr>
          <a:xfrm>
            <a:off x="959822" y="5559146"/>
            <a:ext cx="1737449" cy="166260"/>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SAUCE</a:t>
            </a:r>
            <a:endParaRPr lang="id-ID" sz="778" b="1" kern="0" spc="224" dirty="0">
              <a:latin typeface="Montserrat" panose="00000500000000000000" pitchFamily="50" charset="0"/>
              <a:ea typeface="Open Sans Semibold" panose="020B0706030804020204" pitchFamily="34" charset="0"/>
            </a:endParaRPr>
          </a:p>
        </p:txBody>
      </p:sp>
      <p:sp>
        <p:nvSpPr>
          <p:cNvPr id="30" name="TextBox 29">
            <a:extLst>
              <a:ext uri="{FF2B5EF4-FFF2-40B4-BE49-F238E27FC236}">
                <a16:creationId xmlns:a16="http://schemas.microsoft.com/office/drawing/2014/main" id="{CBAD91C0-4E41-434A-8876-55897D363280}"/>
              </a:ext>
            </a:extLst>
          </p:cNvPr>
          <p:cNvSpPr txBox="1"/>
          <p:nvPr/>
        </p:nvSpPr>
        <p:spPr>
          <a:xfrm>
            <a:off x="-26438" y="401723"/>
            <a:ext cx="1507693" cy="194278"/>
          </a:xfrm>
          <a:prstGeom prst="rect">
            <a:avLst/>
          </a:prstGeom>
          <a:solidFill>
            <a:srgbClr val="F8BD90">
              <a:alpha val="89804"/>
            </a:srgbClr>
          </a:solidFill>
        </p:spPr>
        <p:txBody>
          <a:bodyPr>
            <a:noAutofit/>
          </a:bodyPr>
          <a:lstStyle>
            <a:defPPr>
              <a:defRPr lang="en-US"/>
            </a:defPPr>
            <a:lvl1pPr indent="0" algn="ctr" defTabSz="353261">
              <a:lnSpc>
                <a:spcPct val="90000"/>
              </a:lnSpc>
              <a:spcBef>
                <a:spcPts val="1100"/>
              </a:spcBef>
              <a:buFont typeface="Arial" panose="020B0604020202020204" pitchFamily="34" charset="0"/>
              <a:buNone/>
              <a:defRPr sz="6600">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r>
              <a:rPr lang="en-US" sz="681" spc="292" dirty="0">
                <a:latin typeface="Montserrat" panose="00000500000000000000" pitchFamily="50" charset="0"/>
              </a:rPr>
              <a:t>LEVEL: EASY</a:t>
            </a:r>
            <a:endParaRPr lang="id-ID" sz="681" spc="292" dirty="0">
              <a:latin typeface="Montserrat" panose="00000500000000000000" pitchFamily="50" charset="0"/>
            </a:endParaRPr>
          </a:p>
        </p:txBody>
      </p:sp>
      <p:cxnSp>
        <p:nvCxnSpPr>
          <p:cNvPr id="31" name="Straight Connector 30">
            <a:extLst>
              <a:ext uri="{FF2B5EF4-FFF2-40B4-BE49-F238E27FC236}">
                <a16:creationId xmlns:a16="http://schemas.microsoft.com/office/drawing/2014/main" id="{E6BF7700-37BE-47AD-8545-F252AEE01663}"/>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1745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A1E7B97-53F3-4C47-B287-FED13EE1BE14}"/>
              </a:ext>
            </a:extLst>
          </p:cNvPr>
          <p:cNvSpPr>
            <a:spLocks noGrp="1"/>
          </p:cNvSpPr>
          <p:nvPr>
            <p:ph type="ftr" sz="quarter" idx="3"/>
          </p:nvPr>
        </p:nvSpPr>
        <p:spPr/>
        <p:txBody>
          <a:bodyPr/>
          <a:lstStyle/>
          <a:p>
            <a:r>
              <a:rPr lang="en-US"/>
              <a:t>YOUR BOOK TITLE </a:t>
            </a:r>
            <a:endParaRPr lang="en-US" dirty="0"/>
          </a:p>
        </p:txBody>
      </p:sp>
      <p:sp>
        <p:nvSpPr>
          <p:cNvPr id="3" name="Slide Number Placeholder 2">
            <a:extLst>
              <a:ext uri="{FF2B5EF4-FFF2-40B4-BE49-F238E27FC236}">
                <a16:creationId xmlns:a16="http://schemas.microsoft.com/office/drawing/2014/main" id="{FA2F6A12-0CC4-4711-B42B-E566DFE1C371}"/>
              </a:ext>
            </a:extLst>
          </p:cNvPr>
          <p:cNvSpPr>
            <a:spLocks noGrp="1"/>
          </p:cNvSpPr>
          <p:nvPr>
            <p:ph type="sldNum" sz="quarter" idx="4"/>
          </p:nvPr>
        </p:nvSpPr>
        <p:spPr/>
        <p:txBody>
          <a:bodyPr/>
          <a:lstStyle/>
          <a:p>
            <a:fld id="{9059818F-7B9E-40BE-91A4-EFEC5B5A8B2E}" type="slidenum">
              <a:rPr lang="en-US" smtClean="0"/>
              <a:pPr/>
              <a:t>9</a:t>
            </a:fld>
            <a:endParaRPr lang="en-US" dirty="0"/>
          </a:p>
        </p:txBody>
      </p:sp>
      <p:sp>
        <p:nvSpPr>
          <p:cNvPr id="9" name="Picture Placeholder 8">
            <a:extLst>
              <a:ext uri="{FF2B5EF4-FFF2-40B4-BE49-F238E27FC236}">
                <a16:creationId xmlns:a16="http://schemas.microsoft.com/office/drawing/2014/main" id="{10E29CB2-2844-4F7B-AE09-DEADAE7CFBB4}"/>
              </a:ext>
            </a:extLst>
          </p:cNvPr>
          <p:cNvSpPr>
            <a:spLocks noGrp="1"/>
          </p:cNvSpPr>
          <p:nvPr>
            <p:ph type="pic" sz="quarter" idx="10"/>
          </p:nvPr>
        </p:nvSpPr>
        <p:spPr>
          <a:xfrm>
            <a:off x="952470" y="816069"/>
            <a:ext cx="4686222" cy="5549709"/>
          </a:xfrm>
          <a:solidFill>
            <a:srgbClr val="F2F2F2"/>
          </a:solidFill>
        </p:spPr>
      </p:sp>
      <p:sp>
        <p:nvSpPr>
          <p:cNvPr id="5" name="Rectangle 4">
            <a:extLst>
              <a:ext uri="{FF2B5EF4-FFF2-40B4-BE49-F238E27FC236}">
                <a16:creationId xmlns:a16="http://schemas.microsoft.com/office/drawing/2014/main" id="{51078DED-8DE8-4927-981E-29BE30762ABB}"/>
              </a:ext>
            </a:extLst>
          </p:cNvPr>
          <p:cNvSpPr/>
          <p:nvPr/>
        </p:nvSpPr>
        <p:spPr>
          <a:xfrm>
            <a:off x="1115560" y="5303844"/>
            <a:ext cx="4326865" cy="1284601"/>
          </a:xfrm>
          <a:prstGeom prst="rect">
            <a:avLst/>
          </a:prstGeom>
          <a:solidFill>
            <a:schemeClr val="bg1"/>
          </a:solidFill>
        </p:spPr>
        <p:txBody>
          <a:bodyPr>
            <a:noAutofit/>
          </a:bodyPr>
          <a:lstStyle/>
          <a:p>
            <a:pPr marL="177943" defTabSz="343723">
              <a:lnSpc>
                <a:spcPct val="90000"/>
              </a:lnSpc>
              <a:spcBef>
                <a:spcPts val="1070"/>
              </a:spcBef>
            </a:pPr>
            <a:endParaRPr lang="en-US" sz="4670" dirty="0">
              <a:ln w="19050">
                <a:noFill/>
                <a:bevel/>
              </a:ln>
              <a:latin typeface="Buffalo Script" panose="00000500000000000000" pitchFamily="50" charset="0"/>
            </a:endParaRPr>
          </a:p>
        </p:txBody>
      </p:sp>
      <p:sp>
        <p:nvSpPr>
          <p:cNvPr id="4" name="Rectangle 3">
            <a:extLst>
              <a:ext uri="{FF2B5EF4-FFF2-40B4-BE49-F238E27FC236}">
                <a16:creationId xmlns:a16="http://schemas.microsoft.com/office/drawing/2014/main" id="{1246955A-4429-43B6-92F0-3A6C2DFA4CA1}"/>
              </a:ext>
            </a:extLst>
          </p:cNvPr>
          <p:cNvSpPr/>
          <p:nvPr/>
        </p:nvSpPr>
        <p:spPr>
          <a:xfrm>
            <a:off x="5962248" y="3603653"/>
            <a:ext cx="3610833" cy="3058364"/>
          </a:xfrm>
          <a:prstGeom prst="rect">
            <a:avLst/>
          </a:prstGeom>
        </p:spPr>
        <p:txBody>
          <a:bodyPr wrap="square">
            <a:spAutoFit/>
          </a:bodyPr>
          <a:lstStyle/>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p>
          <a:p>
            <a:pPr marL="222428" indent="-222428" algn="just">
              <a:lnSpc>
                <a:spcPct val="150000"/>
              </a:lnSpc>
              <a:buFont typeface="+mj-lt"/>
              <a:buAutoNum type="arabicPeriod"/>
            </a:pPr>
            <a:endParaRPr lang="en-US" sz="681" i="1" dirty="0">
              <a:latin typeface="Montserrat" panose="00000500000000000000" pitchFamily="50" charset="0"/>
            </a:endParaRPr>
          </a:p>
          <a:p>
            <a:pPr marL="222428" indent="-222428" algn="just">
              <a:lnSpc>
                <a:spcPct val="150000"/>
              </a:lnSpc>
              <a:buFont typeface="+mj-lt"/>
              <a:buAutoNum type="arabicPeriod"/>
            </a:pPr>
            <a:r>
              <a:rPr lang="en-US" sz="681" i="1" dirty="0">
                <a:latin typeface="Montserrat" panose="00000500000000000000" pitchFamily="50" charset="0"/>
              </a:rPr>
              <a:t>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Curabitur facilisis vitae </a:t>
            </a:r>
            <a:r>
              <a:rPr lang="en-US" sz="681" i="1" dirty="0" err="1">
                <a:latin typeface="Montserrat" panose="00000500000000000000" pitchFamily="50" charset="0"/>
              </a:rPr>
              <a:t>est</a:t>
            </a:r>
            <a:r>
              <a:rPr lang="en-US" sz="681" i="1" dirty="0">
                <a:latin typeface="Montserrat" panose="00000500000000000000" pitchFamily="50" charset="0"/>
              </a:rPr>
              <a:t> id pulvinar. Duis </a:t>
            </a:r>
            <a:r>
              <a:rPr lang="en-US" sz="681" i="1" dirty="0" err="1">
                <a:latin typeface="Montserrat" panose="00000500000000000000" pitchFamily="50" charset="0"/>
              </a:rPr>
              <a:t>aliquet</a:t>
            </a:r>
            <a:r>
              <a:rPr lang="en-US" sz="681" i="1" dirty="0">
                <a:latin typeface="Montserrat" panose="00000500000000000000" pitchFamily="50" charset="0"/>
              </a:rPr>
              <a:t> </a:t>
            </a:r>
            <a:r>
              <a:rPr lang="en-US" sz="681" i="1" dirty="0" err="1">
                <a:latin typeface="Montserrat" panose="00000500000000000000" pitchFamily="50" charset="0"/>
              </a:rPr>
              <a:t>nulla</a:t>
            </a:r>
            <a:r>
              <a:rPr lang="en-US" sz="681" i="1" dirty="0">
                <a:latin typeface="Montserrat" panose="00000500000000000000" pitchFamily="50" charset="0"/>
              </a:rPr>
              <a:t> </a:t>
            </a:r>
            <a:r>
              <a:rPr lang="en-US" sz="681" i="1" dirty="0" err="1">
                <a:latin typeface="Montserrat" panose="00000500000000000000" pitchFamily="50" charset="0"/>
              </a:rPr>
              <a:t>consequat</a:t>
            </a:r>
            <a:r>
              <a:rPr lang="en-US" sz="681" i="1" dirty="0">
                <a:latin typeface="Montserrat" panose="00000500000000000000" pitchFamily="50" charset="0"/>
              </a:rPr>
              <a:t> </a:t>
            </a:r>
            <a:r>
              <a:rPr lang="en-US" sz="681" i="1" dirty="0" err="1">
                <a:latin typeface="Montserrat" panose="00000500000000000000" pitchFamily="50" charset="0"/>
              </a:rPr>
              <a:t>est</a:t>
            </a:r>
            <a:r>
              <a:rPr lang="en-US" sz="681" i="1" dirty="0">
                <a:latin typeface="Montserrat" panose="00000500000000000000" pitchFamily="50" charset="0"/>
              </a:rPr>
              <a:t> </a:t>
            </a:r>
            <a:r>
              <a:rPr lang="en-US" sz="681" i="1" dirty="0" err="1">
                <a:latin typeface="Montserrat" panose="00000500000000000000" pitchFamily="50" charset="0"/>
              </a:rPr>
              <a:t>malesuada</a:t>
            </a:r>
            <a:r>
              <a:rPr lang="en-US" sz="681" i="1" dirty="0">
                <a:latin typeface="Montserrat" panose="00000500000000000000" pitchFamily="50" charset="0"/>
              </a:rPr>
              <a:t> </a:t>
            </a:r>
            <a:r>
              <a:rPr lang="en-US" sz="681" i="1" dirty="0" err="1">
                <a:latin typeface="Montserrat" panose="00000500000000000000" pitchFamily="50" charset="0"/>
              </a:rPr>
              <a:t>luctus</a:t>
            </a:r>
            <a:r>
              <a:rPr lang="en-US" sz="681" i="1" dirty="0">
                <a:latin typeface="Montserrat" panose="00000500000000000000" pitchFamily="50" charset="0"/>
              </a:rPr>
              <a:t>. </a:t>
            </a:r>
            <a:endParaRPr lang="en-US" sz="676" dirty="0">
              <a:latin typeface="Montserrat" panose="00000500000000000000" pitchFamily="50" charset="0"/>
            </a:endParaRPr>
          </a:p>
        </p:txBody>
      </p:sp>
      <p:sp>
        <p:nvSpPr>
          <p:cNvPr id="8" name="Subtitle 2">
            <a:extLst>
              <a:ext uri="{FF2B5EF4-FFF2-40B4-BE49-F238E27FC236}">
                <a16:creationId xmlns:a16="http://schemas.microsoft.com/office/drawing/2014/main" id="{A58F3893-AE91-4A19-BC0B-26B7D096955A}"/>
              </a:ext>
            </a:extLst>
          </p:cNvPr>
          <p:cNvSpPr txBox="1">
            <a:spLocks/>
          </p:cNvSpPr>
          <p:nvPr/>
        </p:nvSpPr>
        <p:spPr>
          <a:xfrm>
            <a:off x="7830287" y="2200029"/>
            <a:ext cx="1811157" cy="956214"/>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endParaRPr lang="en-US" sz="752" dirty="0">
              <a:latin typeface="Montserrat" panose="00000500000000000000" pitchFamily="50" charset="0"/>
              <a:sym typeface="Didot"/>
            </a:endParaRPr>
          </a:p>
        </p:txBody>
      </p:sp>
      <p:sp>
        <p:nvSpPr>
          <p:cNvPr id="22" name="Subtitle 2">
            <a:extLst>
              <a:ext uri="{FF2B5EF4-FFF2-40B4-BE49-F238E27FC236}">
                <a16:creationId xmlns:a16="http://schemas.microsoft.com/office/drawing/2014/main" id="{2DCEA613-8402-4F19-9604-F9F7BA5C1CEE}"/>
              </a:ext>
            </a:extLst>
          </p:cNvPr>
          <p:cNvSpPr txBox="1">
            <a:spLocks/>
          </p:cNvSpPr>
          <p:nvPr/>
        </p:nvSpPr>
        <p:spPr>
          <a:xfrm>
            <a:off x="4446531" y="1362489"/>
            <a:ext cx="2890375" cy="275420"/>
          </a:xfrm>
          <a:prstGeom prst="rect">
            <a:avLst/>
          </a:prstGeom>
          <a:solidFill>
            <a:schemeClr val="bg1"/>
          </a:solidFill>
        </p:spPr>
        <p:txBody>
          <a:bodyPr anchor="ctr">
            <a:noAutofit/>
          </a:bodyPr>
          <a:lst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marL="177943" indent="0" defTabSz="343723">
              <a:buNone/>
            </a:pPr>
            <a:r>
              <a:rPr lang="en-US" sz="676" b="1" spc="451" dirty="0">
                <a:ln w="19050">
                  <a:noFill/>
                  <a:bevel/>
                </a:ln>
                <a:solidFill>
                  <a:schemeClr val="bg2">
                    <a:lumMod val="25000"/>
                  </a:schemeClr>
                </a:solidFill>
                <a:latin typeface="Montserrat" panose="00000500000000000000" pitchFamily="50" charset="0"/>
                <a:sym typeface="Didot"/>
              </a:rPr>
              <a:t>WITH SPECIAL SAUCE</a:t>
            </a:r>
          </a:p>
        </p:txBody>
      </p:sp>
      <p:sp>
        <p:nvSpPr>
          <p:cNvPr id="23" name="TextBox 22">
            <a:extLst>
              <a:ext uri="{FF2B5EF4-FFF2-40B4-BE49-F238E27FC236}">
                <a16:creationId xmlns:a16="http://schemas.microsoft.com/office/drawing/2014/main" id="{5279D6B2-7B15-47D0-8D5D-68669A5C5A99}"/>
              </a:ext>
            </a:extLst>
          </p:cNvPr>
          <p:cNvSpPr txBox="1"/>
          <p:nvPr/>
        </p:nvSpPr>
        <p:spPr>
          <a:xfrm>
            <a:off x="5891718" y="1877264"/>
            <a:ext cx="1811156" cy="200407"/>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INGREDIENTS</a:t>
            </a:r>
            <a:endParaRPr lang="id-ID" sz="778" b="1" kern="0" spc="224" dirty="0">
              <a:latin typeface="Montserrat" panose="00000500000000000000" pitchFamily="50" charset="0"/>
              <a:ea typeface="Open Sans Semibold" panose="020B0706030804020204" pitchFamily="34" charset="0"/>
            </a:endParaRPr>
          </a:p>
        </p:txBody>
      </p:sp>
      <p:sp>
        <p:nvSpPr>
          <p:cNvPr id="26" name="TextBox 25">
            <a:extLst>
              <a:ext uri="{FF2B5EF4-FFF2-40B4-BE49-F238E27FC236}">
                <a16:creationId xmlns:a16="http://schemas.microsoft.com/office/drawing/2014/main" id="{3DF437B6-A14A-419B-9696-F8023E4C5266}"/>
              </a:ext>
            </a:extLst>
          </p:cNvPr>
          <p:cNvSpPr txBox="1"/>
          <p:nvPr/>
        </p:nvSpPr>
        <p:spPr>
          <a:xfrm>
            <a:off x="388856" y="384058"/>
            <a:ext cx="1507693" cy="194278"/>
          </a:xfrm>
          <a:prstGeom prst="rect">
            <a:avLst/>
          </a:prstGeom>
          <a:solidFill>
            <a:srgbClr val="FFFFFF">
              <a:alpha val="30980"/>
            </a:srgbClr>
          </a:solidFill>
        </p:spPr>
        <p:txBody>
          <a:bodyPr wrap="square" lIns="0" tIns="0" rIns="0" bIns="0" rtlCol="0" anchor="ctr">
            <a:noAutofit/>
          </a:bodyPr>
          <a:lstStyle/>
          <a:p>
            <a:pPr algn="ctr" defTabSz="687339">
              <a:defRPr/>
            </a:pPr>
            <a:r>
              <a:rPr lang="en-US" sz="601" b="1" i="1" kern="0" spc="224" dirty="0">
                <a:solidFill>
                  <a:schemeClr val="bg1"/>
                </a:solidFill>
                <a:latin typeface="Tw Cen MT" panose="020B0602020104020603" pitchFamily="34" charset="0"/>
                <a:ea typeface="Open Sans Semibold" panose="020B0706030804020204" pitchFamily="34" charset="0"/>
              </a:rPr>
              <a:t>LEVEL: INTERMEDIATE</a:t>
            </a:r>
            <a:endParaRPr lang="id-ID" sz="601" b="1" i="1" kern="0" spc="224" dirty="0">
              <a:solidFill>
                <a:schemeClr val="bg1"/>
              </a:solidFill>
              <a:latin typeface="Tw Cen MT" panose="020B0602020104020603" pitchFamily="34" charset="0"/>
              <a:ea typeface="Open Sans Semibold" panose="020B0706030804020204" pitchFamily="34" charset="0"/>
            </a:endParaRPr>
          </a:p>
        </p:txBody>
      </p:sp>
      <p:sp>
        <p:nvSpPr>
          <p:cNvPr id="31" name="Subtitle 2">
            <a:extLst>
              <a:ext uri="{FF2B5EF4-FFF2-40B4-BE49-F238E27FC236}">
                <a16:creationId xmlns:a16="http://schemas.microsoft.com/office/drawing/2014/main" id="{60DD2784-BF21-48AD-BD56-14AA0B7A4870}"/>
              </a:ext>
            </a:extLst>
          </p:cNvPr>
          <p:cNvSpPr txBox="1">
            <a:spLocks/>
          </p:cNvSpPr>
          <p:nvPr/>
        </p:nvSpPr>
        <p:spPr>
          <a:xfrm>
            <a:off x="6006362" y="2200027"/>
            <a:ext cx="1696510" cy="963862"/>
          </a:xfrm>
          <a:prstGeom prst="rect">
            <a:avLst/>
          </a:prstGeom>
        </p:spPr>
        <p:txBody>
          <a:bodyPr vert="horz" lIns="68753" tIns="34377" rIns="68753" bIns="34377" rtlCol="0" anchor="t">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r>
              <a:rPr lang="en-US" sz="681" i="1" dirty="0">
                <a:latin typeface="Montserrat" panose="00000500000000000000" pitchFamily="50" charset="0"/>
                <a:sym typeface="Didot"/>
              </a:rPr>
              <a:t>2 ¼   ingredient</a:t>
            </a:r>
          </a:p>
          <a:p>
            <a:pPr marL="166821" indent="-166821" algn="l" defTabSz="343723">
              <a:lnSpc>
                <a:spcPct val="100000"/>
              </a:lnSpc>
              <a:spcBef>
                <a:spcPts val="376"/>
              </a:spcBef>
              <a:buFont typeface="Arial" panose="020B0604020202020204" pitchFamily="34" charset="0"/>
              <a:buChar char="•"/>
            </a:pPr>
            <a:endParaRPr lang="en-US" sz="681" i="1" dirty="0">
              <a:latin typeface="Montserrat" panose="00000500000000000000" pitchFamily="50" charset="0"/>
              <a:sym typeface="Didot"/>
            </a:endParaRPr>
          </a:p>
        </p:txBody>
      </p:sp>
      <p:sp>
        <p:nvSpPr>
          <p:cNvPr id="27" name="Subtitle 2">
            <a:extLst>
              <a:ext uri="{FF2B5EF4-FFF2-40B4-BE49-F238E27FC236}">
                <a16:creationId xmlns:a16="http://schemas.microsoft.com/office/drawing/2014/main" id="{9E6BD5F9-2C93-4145-A505-FCB5F19B46F1}"/>
              </a:ext>
            </a:extLst>
          </p:cNvPr>
          <p:cNvSpPr txBox="1">
            <a:spLocks/>
          </p:cNvSpPr>
          <p:nvPr/>
        </p:nvSpPr>
        <p:spPr>
          <a:xfrm>
            <a:off x="4446530" y="409862"/>
            <a:ext cx="5194913" cy="865294"/>
          </a:xfrm>
          <a:prstGeom prst="rect">
            <a:avLst/>
          </a:prstGeom>
          <a:solidFill>
            <a:schemeClr val="bg1"/>
          </a:solidFill>
        </p:spPr>
        <p:txBody>
          <a:bodyPr>
            <a:noAutofit/>
          </a:bodyPr>
          <a:lstStyle>
            <a:defPPr>
              <a:defRPr lang="en-US"/>
            </a:defPPr>
            <a:lvl1pPr indent="0" defTabSz="353261">
              <a:lnSpc>
                <a:spcPct val="90000"/>
              </a:lnSpc>
              <a:spcBef>
                <a:spcPts val="1100"/>
              </a:spcBef>
              <a:buFont typeface="Arial" panose="020B0604020202020204" pitchFamily="34" charset="0"/>
              <a:buNone/>
              <a:defRPr sz="6182">
                <a:ln w="19050">
                  <a:noFill/>
                  <a:bevel/>
                </a:ln>
                <a:solidFill>
                  <a:schemeClr val="bg1"/>
                </a:solidFill>
                <a:latin typeface="Buffalo Script" panose="00000500000000000000" pitchFamily="50" charset="0"/>
              </a:defRPr>
            </a:lvl1pPr>
            <a:lvl2pPr marL="754380" indent="-251460" defTabSz="1005840">
              <a:lnSpc>
                <a:spcPct val="90000"/>
              </a:lnSpc>
              <a:spcBef>
                <a:spcPts val="550"/>
              </a:spcBef>
              <a:buFont typeface="Arial" panose="020B0604020202020204" pitchFamily="34" charset="0"/>
              <a:buChar char="•"/>
              <a:defRPr sz="2640"/>
            </a:lvl2pPr>
            <a:lvl3pPr marL="1257300" indent="-251460" defTabSz="1005840">
              <a:lnSpc>
                <a:spcPct val="90000"/>
              </a:lnSpc>
              <a:spcBef>
                <a:spcPts val="550"/>
              </a:spcBef>
              <a:buFont typeface="Arial" panose="020B0604020202020204" pitchFamily="34" charset="0"/>
              <a:buChar char="•"/>
              <a:defRPr sz="2200"/>
            </a:lvl3pPr>
            <a:lvl4pPr marL="1760220" indent="-251460" defTabSz="1005840">
              <a:lnSpc>
                <a:spcPct val="90000"/>
              </a:lnSpc>
              <a:spcBef>
                <a:spcPts val="550"/>
              </a:spcBef>
              <a:buFont typeface="Arial" panose="020B0604020202020204" pitchFamily="34" charset="0"/>
              <a:buChar char="•"/>
              <a:defRPr sz="1980"/>
            </a:lvl4pPr>
            <a:lvl5pPr marL="2263140" indent="-251460" defTabSz="1005840">
              <a:lnSpc>
                <a:spcPct val="90000"/>
              </a:lnSpc>
              <a:spcBef>
                <a:spcPts val="550"/>
              </a:spcBef>
              <a:buFont typeface="Arial" panose="020B0604020202020204" pitchFamily="34" charset="0"/>
              <a:buChar char="•"/>
              <a:defRPr sz="1980"/>
            </a:lvl5pPr>
            <a:lvl6pPr marL="2766060" indent="-251460" defTabSz="1005840">
              <a:lnSpc>
                <a:spcPct val="90000"/>
              </a:lnSpc>
              <a:spcBef>
                <a:spcPts val="550"/>
              </a:spcBef>
              <a:buFont typeface="Arial" panose="020B0604020202020204" pitchFamily="34" charset="0"/>
              <a:buChar char="•"/>
              <a:defRPr sz="1980"/>
            </a:lvl6pPr>
            <a:lvl7pPr marL="3268980" indent="-251460" defTabSz="1005840">
              <a:lnSpc>
                <a:spcPct val="90000"/>
              </a:lnSpc>
              <a:spcBef>
                <a:spcPts val="550"/>
              </a:spcBef>
              <a:buFont typeface="Arial" panose="020B0604020202020204" pitchFamily="34" charset="0"/>
              <a:buChar char="•"/>
              <a:defRPr sz="1980"/>
            </a:lvl7pPr>
            <a:lvl8pPr marL="3771900" indent="-251460" defTabSz="1005840">
              <a:lnSpc>
                <a:spcPct val="90000"/>
              </a:lnSpc>
              <a:spcBef>
                <a:spcPts val="550"/>
              </a:spcBef>
              <a:buFont typeface="Arial" panose="020B0604020202020204" pitchFamily="34" charset="0"/>
              <a:buChar char="•"/>
              <a:defRPr sz="1980"/>
            </a:lvl8pPr>
            <a:lvl9pPr marL="4274820" indent="-251460" defTabSz="1005840">
              <a:lnSpc>
                <a:spcPct val="90000"/>
              </a:lnSpc>
              <a:spcBef>
                <a:spcPts val="550"/>
              </a:spcBef>
              <a:buFont typeface="Arial" panose="020B0604020202020204" pitchFamily="34" charset="0"/>
              <a:buChar char="•"/>
              <a:defRPr sz="1980"/>
            </a:lvl9pPr>
          </a:lstStyle>
          <a:p>
            <a:pPr marL="177943"/>
            <a:r>
              <a:rPr lang="en-US" sz="4670" dirty="0">
                <a:solidFill>
                  <a:schemeClr val="tx1"/>
                </a:solidFill>
                <a:sym typeface="Didot"/>
              </a:rPr>
              <a:t>Gourmet Burger </a:t>
            </a:r>
          </a:p>
        </p:txBody>
      </p:sp>
      <p:sp>
        <p:nvSpPr>
          <p:cNvPr id="28" name="Subtitle 2">
            <a:extLst>
              <a:ext uri="{FF2B5EF4-FFF2-40B4-BE49-F238E27FC236}">
                <a16:creationId xmlns:a16="http://schemas.microsoft.com/office/drawing/2014/main" id="{D02A63DB-B8BA-44B7-B213-146FBF07CF72}"/>
              </a:ext>
            </a:extLst>
          </p:cNvPr>
          <p:cNvSpPr txBox="1">
            <a:spLocks/>
          </p:cNvSpPr>
          <p:nvPr/>
        </p:nvSpPr>
        <p:spPr>
          <a:xfrm>
            <a:off x="1096594" y="6041779"/>
            <a:ext cx="1454642" cy="158979"/>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022" spc="226" dirty="0">
                <a:solidFill>
                  <a:schemeClr val="tx1">
                    <a:lumMod val="95000"/>
                    <a:lumOff val="5000"/>
                  </a:schemeClr>
                </a:solidFill>
                <a:latin typeface="Montserrat" panose="00000500000000000000" pitchFamily="50" charset="0"/>
                <a:sym typeface="Didot"/>
              </a:rPr>
              <a:t>15 MIN</a:t>
            </a:r>
          </a:p>
        </p:txBody>
      </p:sp>
      <p:sp>
        <p:nvSpPr>
          <p:cNvPr id="32" name="TextBox 31">
            <a:extLst>
              <a:ext uri="{FF2B5EF4-FFF2-40B4-BE49-F238E27FC236}">
                <a16:creationId xmlns:a16="http://schemas.microsoft.com/office/drawing/2014/main" id="{D4EB0D25-DB54-4F71-96F0-DB20A37A0639}"/>
              </a:ext>
            </a:extLst>
          </p:cNvPr>
          <p:cNvSpPr txBox="1"/>
          <p:nvPr/>
        </p:nvSpPr>
        <p:spPr>
          <a:xfrm>
            <a:off x="1128756" y="5890929"/>
            <a:ext cx="1431677" cy="114666"/>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PREP TIME</a:t>
            </a:r>
            <a:endParaRPr lang="id-ID" sz="681" b="1" kern="0" spc="224" dirty="0">
              <a:latin typeface="Montserrat" panose="00000500000000000000" pitchFamily="50" charset="0"/>
              <a:ea typeface="Open Sans Semibold" panose="020B0706030804020204" pitchFamily="34" charset="0"/>
            </a:endParaRPr>
          </a:p>
        </p:txBody>
      </p:sp>
      <p:sp>
        <p:nvSpPr>
          <p:cNvPr id="37" name="TextBox 36">
            <a:extLst>
              <a:ext uri="{FF2B5EF4-FFF2-40B4-BE49-F238E27FC236}">
                <a16:creationId xmlns:a16="http://schemas.microsoft.com/office/drawing/2014/main" id="{F7E24398-54C8-4178-B960-4E04D6C16956}"/>
              </a:ext>
            </a:extLst>
          </p:cNvPr>
          <p:cNvSpPr txBox="1"/>
          <p:nvPr/>
        </p:nvSpPr>
        <p:spPr>
          <a:xfrm>
            <a:off x="2569631" y="5868559"/>
            <a:ext cx="1450309" cy="149459"/>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TOTAL TIME</a:t>
            </a:r>
            <a:endParaRPr lang="id-ID" sz="681" b="1" kern="0" spc="224" dirty="0">
              <a:latin typeface="Montserrat" panose="00000500000000000000" pitchFamily="50" charset="0"/>
              <a:ea typeface="Open Sans Semibold" panose="020B0706030804020204" pitchFamily="34" charset="0"/>
            </a:endParaRPr>
          </a:p>
        </p:txBody>
      </p:sp>
      <p:sp>
        <p:nvSpPr>
          <p:cNvPr id="38" name="Subtitle 2">
            <a:extLst>
              <a:ext uri="{FF2B5EF4-FFF2-40B4-BE49-F238E27FC236}">
                <a16:creationId xmlns:a16="http://schemas.microsoft.com/office/drawing/2014/main" id="{EF96C629-26FC-4D1C-9A7D-19DD54DEC4C9}"/>
              </a:ext>
            </a:extLst>
          </p:cNvPr>
          <p:cNvSpPr txBox="1">
            <a:spLocks/>
          </p:cNvSpPr>
          <p:nvPr/>
        </p:nvSpPr>
        <p:spPr>
          <a:xfrm>
            <a:off x="2551237" y="6041780"/>
            <a:ext cx="1468708" cy="150517"/>
          </a:xfrm>
          <a:prstGeom prst="rect">
            <a:avLst/>
          </a:prstGeom>
        </p:spPr>
        <p:txBody>
          <a:bodyPr vert="horz" lIns="68753" tIns="34377" rIns="68753" bIns="34377" rtlCol="0" anchor="ctr">
            <a:noAutofit/>
          </a:bodyPr>
          <a:lstStyle>
            <a:lvl1pPr marL="0" indent="0" algn="ctr" defTabSz="1005840" rtl="0" eaLnBrk="1" latinLnBrk="0" hangingPunct="1">
              <a:lnSpc>
                <a:spcPct val="90000"/>
              </a:lnSpc>
              <a:spcBef>
                <a:spcPts val="1100"/>
              </a:spcBef>
              <a:buFont typeface="Arial" panose="020B0604020202020204" pitchFamily="34" charset="0"/>
              <a:buNone/>
              <a:defRPr sz="2640" kern="1200">
                <a:solidFill>
                  <a:schemeClr val="tx1"/>
                </a:solidFill>
                <a:latin typeface="+mn-lt"/>
                <a:ea typeface="+mn-ea"/>
                <a:cs typeface="+mn-cs"/>
              </a:defRPr>
            </a:lvl1pPr>
            <a:lvl2pPr marL="502920" indent="0" algn="ctr" defTabSz="1005840" rtl="0" eaLnBrk="1" latinLnBrk="0" hangingPunct="1">
              <a:lnSpc>
                <a:spcPct val="90000"/>
              </a:lnSpc>
              <a:spcBef>
                <a:spcPts val="550"/>
              </a:spcBef>
              <a:buFont typeface="Arial" panose="020B0604020202020204" pitchFamily="34" charset="0"/>
              <a:buNone/>
              <a:defRPr sz="2200" kern="1200">
                <a:solidFill>
                  <a:schemeClr val="tx1"/>
                </a:solidFill>
                <a:latin typeface="+mn-lt"/>
                <a:ea typeface="+mn-ea"/>
                <a:cs typeface="+mn-cs"/>
              </a:defRPr>
            </a:lvl2pPr>
            <a:lvl3pPr marL="1005840" indent="0" algn="ctr" defTabSz="1005840" rtl="0" eaLnBrk="1" latinLnBrk="0" hangingPunct="1">
              <a:lnSpc>
                <a:spcPct val="90000"/>
              </a:lnSpc>
              <a:spcBef>
                <a:spcPts val="550"/>
              </a:spcBef>
              <a:buFont typeface="Arial" panose="020B0604020202020204" pitchFamily="34" charset="0"/>
              <a:buNone/>
              <a:defRPr sz="1980" kern="1200">
                <a:solidFill>
                  <a:schemeClr val="tx1"/>
                </a:solidFill>
                <a:latin typeface="+mn-lt"/>
                <a:ea typeface="+mn-ea"/>
                <a:cs typeface="+mn-cs"/>
              </a:defRPr>
            </a:lvl3pPr>
            <a:lvl4pPr marL="15087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4pPr>
            <a:lvl5pPr marL="201168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5pPr>
            <a:lvl6pPr marL="251460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6pPr>
            <a:lvl7pPr marL="301752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7pPr>
            <a:lvl8pPr marL="352044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8pPr>
            <a:lvl9pPr marL="4023360" indent="0" algn="ctr" defTabSz="1005840" rtl="0" eaLnBrk="1" latinLnBrk="0" hangingPunct="1">
              <a:lnSpc>
                <a:spcPct val="90000"/>
              </a:lnSpc>
              <a:spcBef>
                <a:spcPts val="550"/>
              </a:spcBef>
              <a:buFont typeface="Arial" panose="020B0604020202020204" pitchFamily="34" charset="0"/>
              <a:buNone/>
              <a:defRPr sz="1760" kern="1200">
                <a:solidFill>
                  <a:schemeClr val="tx1"/>
                </a:solidFill>
                <a:latin typeface="+mn-lt"/>
                <a:ea typeface="+mn-ea"/>
                <a:cs typeface="+mn-cs"/>
              </a:defRPr>
            </a:lvl9pPr>
          </a:lstStyle>
          <a:p>
            <a:pPr defTabSz="343723"/>
            <a:r>
              <a:rPr lang="en-US" sz="1022" spc="226" dirty="0">
                <a:solidFill>
                  <a:schemeClr val="tx1">
                    <a:lumMod val="95000"/>
                    <a:lumOff val="5000"/>
                  </a:schemeClr>
                </a:solidFill>
                <a:latin typeface="Montserrat" panose="00000500000000000000" pitchFamily="50" charset="0"/>
                <a:sym typeface="Didot"/>
              </a:rPr>
              <a:t>40 MIN</a:t>
            </a:r>
          </a:p>
        </p:txBody>
      </p:sp>
      <p:sp>
        <p:nvSpPr>
          <p:cNvPr id="39" name="TextBox 38">
            <a:extLst>
              <a:ext uri="{FF2B5EF4-FFF2-40B4-BE49-F238E27FC236}">
                <a16:creationId xmlns:a16="http://schemas.microsoft.com/office/drawing/2014/main" id="{BBCFE263-564F-48EB-8B13-21CB4BB8F531}"/>
              </a:ext>
            </a:extLst>
          </p:cNvPr>
          <p:cNvSpPr txBox="1"/>
          <p:nvPr/>
        </p:nvSpPr>
        <p:spPr>
          <a:xfrm>
            <a:off x="4029142" y="5898393"/>
            <a:ext cx="1413278" cy="119625"/>
          </a:xfrm>
          <a:prstGeom prst="rect">
            <a:avLst/>
          </a:prstGeom>
          <a:noFill/>
        </p:spPr>
        <p:txBody>
          <a:bodyPr wrap="square" lIns="0" tIns="0" rIns="0" bIns="0" rtlCol="0" anchor="ctr">
            <a:noAutofit/>
          </a:bodyPr>
          <a:lstStyle/>
          <a:p>
            <a:pPr algn="ctr" defTabSz="687339">
              <a:defRPr/>
            </a:pPr>
            <a:r>
              <a:rPr lang="en-US" sz="681" b="1" kern="0" spc="224" dirty="0">
                <a:latin typeface="Montserrat" panose="00000500000000000000" pitchFamily="50" charset="0"/>
                <a:ea typeface="Open Sans Semibold" panose="020B0706030804020204" pitchFamily="34" charset="0"/>
              </a:rPr>
              <a:t>SERVES</a:t>
            </a:r>
            <a:endParaRPr lang="id-ID" sz="681" b="1" kern="0" spc="224" dirty="0">
              <a:latin typeface="Montserrat" panose="00000500000000000000" pitchFamily="50" charset="0"/>
              <a:ea typeface="Open Sans Semibold" panose="020B0706030804020204" pitchFamily="34" charset="0"/>
            </a:endParaRPr>
          </a:p>
        </p:txBody>
      </p:sp>
      <p:sp>
        <p:nvSpPr>
          <p:cNvPr id="40" name="Subtitle 2">
            <a:extLst>
              <a:ext uri="{FF2B5EF4-FFF2-40B4-BE49-F238E27FC236}">
                <a16:creationId xmlns:a16="http://schemas.microsoft.com/office/drawing/2014/main" id="{90CE666B-551E-4DA4-AE93-BCB22D8B4DA5}"/>
              </a:ext>
            </a:extLst>
          </p:cNvPr>
          <p:cNvSpPr txBox="1">
            <a:spLocks/>
          </p:cNvSpPr>
          <p:nvPr/>
        </p:nvSpPr>
        <p:spPr>
          <a:xfrm>
            <a:off x="4038911" y="6072670"/>
            <a:ext cx="1403511" cy="119625"/>
          </a:xfrm>
          <a:prstGeom prst="rect">
            <a:avLst/>
          </a:prstGeom>
        </p:spPr>
        <p:txBody>
          <a:bodyPr vert="horz" lIns="68753" tIns="34377" rIns="68753" bIns="34377" rtlCol="0" anchor="ctr">
            <a:noAutofit/>
          </a:bodyPr>
          <a:lstStyle>
            <a:defPPr>
              <a:defRPr lang="en-US"/>
            </a:defPPr>
            <a:lvl1pPr indent="0" algn="ctr" defTabSz="353261">
              <a:lnSpc>
                <a:spcPct val="90000"/>
              </a:lnSpc>
              <a:spcBef>
                <a:spcPts val="1100"/>
              </a:spcBef>
              <a:buFont typeface="Arial" panose="020B0604020202020204" pitchFamily="34" charset="0"/>
              <a:buNone/>
              <a:defRPr sz="541" i="1" spc="232">
                <a:solidFill>
                  <a:schemeClr val="tx1">
                    <a:lumMod val="95000"/>
                    <a:lumOff val="5000"/>
                  </a:schemeClr>
                </a:solidFill>
                <a:latin typeface="Tw Cen MT" panose="020B0602020104020603" pitchFamily="34" charset="0"/>
              </a:defRPr>
            </a:lvl1pPr>
            <a:lvl2pPr marL="502920" indent="0" algn="ctr" defTabSz="1005840">
              <a:lnSpc>
                <a:spcPct val="90000"/>
              </a:lnSpc>
              <a:spcBef>
                <a:spcPts val="550"/>
              </a:spcBef>
              <a:buFont typeface="Arial" panose="020B0604020202020204" pitchFamily="34" charset="0"/>
              <a:buNone/>
              <a:defRPr sz="2200"/>
            </a:lvl2pPr>
            <a:lvl3pPr marL="1005840" indent="0" algn="ctr" defTabSz="1005840">
              <a:lnSpc>
                <a:spcPct val="90000"/>
              </a:lnSpc>
              <a:spcBef>
                <a:spcPts val="550"/>
              </a:spcBef>
              <a:buFont typeface="Arial" panose="020B0604020202020204" pitchFamily="34" charset="0"/>
              <a:buNone/>
              <a:defRPr sz="1980"/>
            </a:lvl3pPr>
            <a:lvl4pPr marL="1508760" indent="0" algn="ctr" defTabSz="1005840">
              <a:lnSpc>
                <a:spcPct val="90000"/>
              </a:lnSpc>
              <a:spcBef>
                <a:spcPts val="550"/>
              </a:spcBef>
              <a:buFont typeface="Arial" panose="020B0604020202020204" pitchFamily="34" charset="0"/>
              <a:buNone/>
              <a:defRPr sz="1760"/>
            </a:lvl4pPr>
            <a:lvl5pPr marL="2011680" indent="0" algn="ctr" defTabSz="1005840">
              <a:lnSpc>
                <a:spcPct val="90000"/>
              </a:lnSpc>
              <a:spcBef>
                <a:spcPts val="550"/>
              </a:spcBef>
              <a:buFont typeface="Arial" panose="020B0604020202020204" pitchFamily="34" charset="0"/>
              <a:buNone/>
              <a:defRPr sz="1760"/>
            </a:lvl5pPr>
            <a:lvl6pPr marL="2514600" indent="0" algn="ctr" defTabSz="1005840">
              <a:lnSpc>
                <a:spcPct val="90000"/>
              </a:lnSpc>
              <a:spcBef>
                <a:spcPts val="550"/>
              </a:spcBef>
              <a:buFont typeface="Arial" panose="020B0604020202020204" pitchFamily="34" charset="0"/>
              <a:buNone/>
              <a:defRPr sz="1760"/>
            </a:lvl6pPr>
            <a:lvl7pPr marL="3017520" indent="0" algn="ctr" defTabSz="1005840">
              <a:lnSpc>
                <a:spcPct val="90000"/>
              </a:lnSpc>
              <a:spcBef>
                <a:spcPts val="550"/>
              </a:spcBef>
              <a:buFont typeface="Arial" panose="020B0604020202020204" pitchFamily="34" charset="0"/>
              <a:buNone/>
              <a:defRPr sz="1760"/>
            </a:lvl7pPr>
            <a:lvl8pPr marL="3520440" indent="0" algn="ctr" defTabSz="1005840">
              <a:lnSpc>
                <a:spcPct val="90000"/>
              </a:lnSpc>
              <a:spcBef>
                <a:spcPts val="550"/>
              </a:spcBef>
              <a:buFont typeface="Arial" panose="020B0604020202020204" pitchFamily="34" charset="0"/>
              <a:buNone/>
              <a:defRPr sz="1760"/>
            </a:lvl8pPr>
            <a:lvl9pPr marL="4023360" indent="0" algn="ctr" defTabSz="1005840">
              <a:lnSpc>
                <a:spcPct val="90000"/>
              </a:lnSpc>
              <a:spcBef>
                <a:spcPts val="550"/>
              </a:spcBef>
              <a:buFont typeface="Arial" panose="020B0604020202020204" pitchFamily="34" charset="0"/>
              <a:buNone/>
              <a:defRPr sz="1760"/>
            </a:lvl9pPr>
          </a:lstStyle>
          <a:p>
            <a:r>
              <a:rPr lang="en-US" sz="1022" i="0" dirty="0">
                <a:latin typeface="Montserrat" panose="00000500000000000000" pitchFamily="50" charset="0"/>
                <a:sym typeface="Didot"/>
              </a:rPr>
              <a:t>3 TO 6</a:t>
            </a:r>
          </a:p>
        </p:txBody>
      </p:sp>
      <p:sp>
        <p:nvSpPr>
          <p:cNvPr id="41" name="Freeform 14">
            <a:extLst>
              <a:ext uri="{FF2B5EF4-FFF2-40B4-BE49-F238E27FC236}">
                <a16:creationId xmlns:a16="http://schemas.microsoft.com/office/drawing/2014/main" id="{07222E2F-378B-486E-B484-7F91D465D350}"/>
              </a:ext>
            </a:extLst>
          </p:cNvPr>
          <p:cNvSpPr>
            <a:spLocks noEditPoints="1"/>
          </p:cNvSpPr>
          <p:nvPr/>
        </p:nvSpPr>
        <p:spPr bwMode="auto">
          <a:xfrm>
            <a:off x="1700465" y="5566480"/>
            <a:ext cx="195744" cy="195744"/>
          </a:xfrm>
          <a:custGeom>
            <a:avLst/>
            <a:gdLst>
              <a:gd name="T0" fmla="*/ 60 w 112"/>
              <a:gd name="T1" fmla="*/ 61 h 128"/>
              <a:gd name="T2" fmla="*/ 60 w 112"/>
              <a:gd name="T3" fmla="*/ 40 h 128"/>
              <a:gd name="T4" fmla="*/ 56 w 112"/>
              <a:gd name="T5" fmla="*/ 36 h 128"/>
              <a:gd name="T6" fmla="*/ 52 w 112"/>
              <a:gd name="T7" fmla="*/ 40 h 128"/>
              <a:gd name="T8" fmla="*/ 52 w 112"/>
              <a:gd name="T9" fmla="*/ 61 h 128"/>
              <a:gd name="T10" fmla="*/ 44 w 112"/>
              <a:gd name="T11" fmla="*/ 72 h 128"/>
              <a:gd name="T12" fmla="*/ 56 w 112"/>
              <a:gd name="T13" fmla="*/ 84 h 128"/>
              <a:gd name="T14" fmla="*/ 68 w 112"/>
              <a:gd name="T15" fmla="*/ 72 h 128"/>
              <a:gd name="T16" fmla="*/ 60 w 112"/>
              <a:gd name="T17" fmla="*/ 61 h 128"/>
              <a:gd name="T18" fmla="*/ 60 w 112"/>
              <a:gd name="T19" fmla="*/ 16 h 128"/>
              <a:gd name="T20" fmla="*/ 60 w 112"/>
              <a:gd name="T21" fmla="*/ 8 h 128"/>
              <a:gd name="T22" fmla="*/ 72 w 112"/>
              <a:gd name="T23" fmla="*/ 8 h 128"/>
              <a:gd name="T24" fmla="*/ 76 w 112"/>
              <a:gd name="T25" fmla="*/ 4 h 128"/>
              <a:gd name="T26" fmla="*/ 72 w 112"/>
              <a:gd name="T27" fmla="*/ 0 h 128"/>
              <a:gd name="T28" fmla="*/ 40 w 112"/>
              <a:gd name="T29" fmla="*/ 0 h 128"/>
              <a:gd name="T30" fmla="*/ 36 w 112"/>
              <a:gd name="T31" fmla="*/ 4 h 128"/>
              <a:gd name="T32" fmla="*/ 40 w 112"/>
              <a:gd name="T33" fmla="*/ 8 h 128"/>
              <a:gd name="T34" fmla="*/ 52 w 112"/>
              <a:gd name="T35" fmla="*/ 8 h 128"/>
              <a:gd name="T36" fmla="*/ 52 w 112"/>
              <a:gd name="T37" fmla="*/ 16 h 128"/>
              <a:gd name="T38" fmla="*/ 0 w 112"/>
              <a:gd name="T39" fmla="*/ 72 h 128"/>
              <a:gd name="T40" fmla="*/ 56 w 112"/>
              <a:gd name="T41" fmla="*/ 128 h 128"/>
              <a:gd name="T42" fmla="*/ 112 w 112"/>
              <a:gd name="T43" fmla="*/ 72 h 128"/>
              <a:gd name="T44" fmla="*/ 60 w 112"/>
              <a:gd name="T45" fmla="*/ 16 h 128"/>
              <a:gd name="T46" fmla="*/ 56 w 112"/>
              <a:gd name="T47" fmla="*/ 120 h 128"/>
              <a:gd name="T48" fmla="*/ 8 w 112"/>
              <a:gd name="T49" fmla="*/ 72 h 128"/>
              <a:gd name="T50" fmla="*/ 56 w 112"/>
              <a:gd name="T51" fmla="*/ 24 h 128"/>
              <a:gd name="T52" fmla="*/ 104 w 112"/>
              <a:gd name="T53" fmla="*/ 72 h 128"/>
              <a:gd name="T54" fmla="*/ 56 w 112"/>
              <a:gd name="T55"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 h="128">
                <a:moveTo>
                  <a:pt x="60" y="61"/>
                </a:moveTo>
                <a:cubicBezTo>
                  <a:pt x="60" y="40"/>
                  <a:pt x="60" y="40"/>
                  <a:pt x="60" y="40"/>
                </a:cubicBezTo>
                <a:cubicBezTo>
                  <a:pt x="60" y="38"/>
                  <a:pt x="58" y="36"/>
                  <a:pt x="56" y="36"/>
                </a:cubicBezTo>
                <a:cubicBezTo>
                  <a:pt x="54" y="36"/>
                  <a:pt x="52" y="38"/>
                  <a:pt x="52" y="40"/>
                </a:cubicBezTo>
                <a:cubicBezTo>
                  <a:pt x="52" y="61"/>
                  <a:pt x="52" y="61"/>
                  <a:pt x="52" y="61"/>
                </a:cubicBezTo>
                <a:cubicBezTo>
                  <a:pt x="47" y="63"/>
                  <a:pt x="44" y="67"/>
                  <a:pt x="44" y="72"/>
                </a:cubicBezTo>
                <a:cubicBezTo>
                  <a:pt x="44" y="79"/>
                  <a:pt x="49" y="84"/>
                  <a:pt x="56" y="84"/>
                </a:cubicBezTo>
                <a:cubicBezTo>
                  <a:pt x="63" y="84"/>
                  <a:pt x="68" y="79"/>
                  <a:pt x="68" y="72"/>
                </a:cubicBezTo>
                <a:cubicBezTo>
                  <a:pt x="68" y="67"/>
                  <a:pt x="65" y="63"/>
                  <a:pt x="60" y="61"/>
                </a:cubicBezTo>
                <a:close/>
                <a:moveTo>
                  <a:pt x="60" y="16"/>
                </a:moveTo>
                <a:cubicBezTo>
                  <a:pt x="60" y="8"/>
                  <a:pt x="60" y="8"/>
                  <a:pt x="60" y="8"/>
                </a:cubicBezTo>
                <a:cubicBezTo>
                  <a:pt x="72" y="8"/>
                  <a:pt x="72" y="8"/>
                  <a:pt x="72" y="8"/>
                </a:cubicBezTo>
                <a:cubicBezTo>
                  <a:pt x="74" y="8"/>
                  <a:pt x="76" y="6"/>
                  <a:pt x="76" y="4"/>
                </a:cubicBezTo>
                <a:cubicBezTo>
                  <a:pt x="76" y="2"/>
                  <a:pt x="74" y="0"/>
                  <a:pt x="72" y="0"/>
                </a:cubicBezTo>
                <a:cubicBezTo>
                  <a:pt x="40" y="0"/>
                  <a:pt x="40" y="0"/>
                  <a:pt x="40" y="0"/>
                </a:cubicBezTo>
                <a:cubicBezTo>
                  <a:pt x="38" y="0"/>
                  <a:pt x="36" y="2"/>
                  <a:pt x="36" y="4"/>
                </a:cubicBezTo>
                <a:cubicBezTo>
                  <a:pt x="36" y="6"/>
                  <a:pt x="38" y="8"/>
                  <a:pt x="40" y="8"/>
                </a:cubicBezTo>
                <a:cubicBezTo>
                  <a:pt x="52" y="8"/>
                  <a:pt x="52" y="8"/>
                  <a:pt x="52" y="8"/>
                </a:cubicBezTo>
                <a:cubicBezTo>
                  <a:pt x="52" y="16"/>
                  <a:pt x="52" y="16"/>
                  <a:pt x="52" y="16"/>
                </a:cubicBezTo>
                <a:cubicBezTo>
                  <a:pt x="23" y="18"/>
                  <a:pt x="0" y="43"/>
                  <a:pt x="0" y="72"/>
                </a:cubicBezTo>
                <a:cubicBezTo>
                  <a:pt x="0" y="103"/>
                  <a:pt x="25" y="128"/>
                  <a:pt x="56" y="128"/>
                </a:cubicBezTo>
                <a:cubicBezTo>
                  <a:pt x="87" y="128"/>
                  <a:pt x="112" y="103"/>
                  <a:pt x="112" y="72"/>
                </a:cubicBezTo>
                <a:cubicBezTo>
                  <a:pt x="112" y="43"/>
                  <a:pt x="89" y="18"/>
                  <a:pt x="60" y="16"/>
                </a:cubicBezTo>
                <a:close/>
                <a:moveTo>
                  <a:pt x="56" y="120"/>
                </a:moveTo>
                <a:cubicBezTo>
                  <a:pt x="29" y="120"/>
                  <a:pt x="8" y="99"/>
                  <a:pt x="8" y="72"/>
                </a:cubicBezTo>
                <a:cubicBezTo>
                  <a:pt x="8" y="46"/>
                  <a:pt x="29" y="24"/>
                  <a:pt x="56" y="24"/>
                </a:cubicBezTo>
                <a:cubicBezTo>
                  <a:pt x="83" y="24"/>
                  <a:pt x="104" y="46"/>
                  <a:pt x="104" y="72"/>
                </a:cubicBezTo>
                <a:cubicBezTo>
                  <a:pt x="104" y="99"/>
                  <a:pt x="83" y="120"/>
                  <a:pt x="56" y="120"/>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p>
        </p:txBody>
      </p:sp>
      <p:sp>
        <p:nvSpPr>
          <p:cNvPr id="42" name="Freeform 46">
            <a:extLst>
              <a:ext uri="{FF2B5EF4-FFF2-40B4-BE49-F238E27FC236}">
                <a16:creationId xmlns:a16="http://schemas.microsoft.com/office/drawing/2014/main" id="{A015E4FA-687B-4434-B3B1-F7FF10FA9945}"/>
              </a:ext>
            </a:extLst>
          </p:cNvPr>
          <p:cNvSpPr>
            <a:spLocks noEditPoints="1"/>
          </p:cNvSpPr>
          <p:nvPr/>
        </p:nvSpPr>
        <p:spPr bwMode="auto">
          <a:xfrm>
            <a:off x="3206263" y="5561786"/>
            <a:ext cx="195744" cy="195744"/>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 name="T20" fmla="*/ 88 w 128"/>
              <a:gd name="T21" fmla="*/ 68 h 128"/>
              <a:gd name="T22" fmla="*/ 64 w 128"/>
              <a:gd name="T23" fmla="*/ 68 h 128"/>
              <a:gd name="T24" fmla="*/ 60 w 128"/>
              <a:gd name="T25" fmla="*/ 64 h 128"/>
              <a:gd name="T26" fmla="*/ 60 w 128"/>
              <a:gd name="T27" fmla="*/ 32 h 128"/>
              <a:gd name="T28" fmla="*/ 64 w 128"/>
              <a:gd name="T29" fmla="*/ 28 h 128"/>
              <a:gd name="T30" fmla="*/ 68 w 128"/>
              <a:gd name="T31" fmla="*/ 32 h 128"/>
              <a:gd name="T32" fmla="*/ 68 w 128"/>
              <a:gd name="T33" fmla="*/ 60 h 128"/>
              <a:gd name="T34" fmla="*/ 88 w 128"/>
              <a:gd name="T35" fmla="*/ 60 h 128"/>
              <a:gd name="T36" fmla="*/ 92 w 128"/>
              <a:gd name="T37" fmla="*/ 64 h 128"/>
              <a:gd name="T38" fmla="*/ 88 w 128"/>
              <a:gd name="T3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moveTo>
                  <a:pt x="88" y="68"/>
                </a:moveTo>
                <a:cubicBezTo>
                  <a:pt x="64" y="68"/>
                  <a:pt x="64" y="68"/>
                  <a:pt x="64" y="68"/>
                </a:cubicBezTo>
                <a:cubicBezTo>
                  <a:pt x="62" y="68"/>
                  <a:pt x="60" y="66"/>
                  <a:pt x="60" y="64"/>
                </a:cubicBezTo>
                <a:cubicBezTo>
                  <a:pt x="60" y="32"/>
                  <a:pt x="60" y="32"/>
                  <a:pt x="60" y="32"/>
                </a:cubicBezTo>
                <a:cubicBezTo>
                  <a:pt x="60" y="30"/>
                  <a:pt x="62" y="28"/>
                  <a:pt x="64" y="28"/>
                </a:cubicBezTo>
                <a:cubicBezTo>
                  <a:pt x="66" y="28"/>
                  <a:pt x="68" y="30"/>
                  <a:pt x="68" y="32"/>
                </a:cubicBezTo>
                <a:cubicBezTo>
                  <a:pt x="68" y="60"/>
                  <a:pt x="68" y="60"/>
                  <a:pt x="68" y="60"/>
                </a:cubicBezTo>
                <a:cubicBezTo>
                  <a:pt x="88" y="60"/>
                  <a:pt x="88" y="60"/>
                  <a:pt x="88" y="60"/>
                </a:cubicBezTo>
                <a:cubicBezTo>
                  <a:pt x="90" y="60"/>
                  <a:pt x="92" y="62"/>
                  <a:pt x="92" y="64"/>
                </a:cubicBezTo>
                <a:cubicBezTo>
                  <a:pt x="92" y="66"/>
                  <a:pt x="90" y="68"/>
                  <a:pt x="88" y="68"/>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p>
        </p:txBody>
      </p:sp>
      <p:sp>
        <p:nvSpPr>
          <p:cNvPr id="43" name="Freeform 96">
            <a:extLst>
              <a:ext uri="{FF2B5EF4-FFF2-40B4-BE49-F238E27FC236}">
                <a16:creationId xmlns:a16="http://schemas.microsoft.com/office/drawing/2014/main" id="{24C47E40-625C-45E7-BEFB-1A1D7288AAC8}"/>
              </a:ext>
            </a:extLst>
          </p:cNvPr>
          <p:cNvSpPr>
            <a:spLocks noEditPoints="1"/>
          </p:cNvSpPr>
          <p:nvPr/>
        </p:nvSpPr>
        <p:spPr bwMode="auto">
          <a:xfrm>
            <a:off x="4633312" y="5557492"/>
            <a:ext cx="195744" cy="195744"/>
          </a:xfrm>
          <a:custGeom>
            <a:avLst/>
            <a:gdLst>
              <a:gd name="T0" fmla="*/ 126 w 128"/>
              <a:gd name="T1" fmla="*/ 118 h 128"/>
              <a:gd name="T2" fmla="*/ 64 w 128"/>
              <a:gd name="T3" fmla="*/ 128 h 128"/>
              <a:gd name="T4" fmla="*/ 1 w 128"/>
              <a:gd name="T5" fmla="*/ 118 h 128"/>
              <a:gd name="T6" fmla="*/ 1 w 128"/>
              <a:gd name="T7" fmla="*/ 111 h 128"/>
              <a:gd name="T8" fmla="*/ 24 w 128"/>
              <a:gd name="T9" fmla="*/ 91 h 128"/>
              <a:gd name="T10" fmla="*/ 40 w 128"/>
              <a:gd name="T11" fmla="*/ 86 h 128"/>
              <a:gd name="T12" fmla="*/ 40 w 128"/>
              <a:gd name="T13" fmla="*/ 75 h 128"/>
              <a:gd name="T14" fmla="*/ 28 w 128"/>
              <a:gd name="T15" fmla="*/ 44 h 128"/>
              <a:gd name="T16" fmla="*/ 64 w 128"/>
              <a:gd name="T17" fmla="*/ 0 h 128"/>
              <a:gd name="T18" fmla="*/ 100 w 128"/>
              <a:gd name="T19" fmla="*/ 44 h 128"/>
              <a:gd name="T20" fmla="*/ 88 w 128"/>
              <a:gd name="T21" fmla="*/ 75 h 128"/>
              <a:gd name="T22" fmla="*/ 88 w 128"/>
              <a:gd name="T23" fmla="*/ 86 h 128"/>
              <a:gd name="T24" fmla="*/ 104 w 128"/>
              <a:gd name="T25" fmla="*/ 91 h 128"/>
              <a:gd name="T26" fmla="*/ 127 w 128"/>
              <a:gd name="T27" fmla="*/ 111 h 128"/>
              <a:gd name="T28" fmla="*/ 126 w 128"/>
              <a:gd name="T29" fmla="*/ 118 h 128"/>
              <a:gd name="T30" fmla="*/ 92 w 128"/>
              <a:gd name="T31" fmla="*/ 44 h 128"/>
              <a:gd name="T32" fmla="*/ 64 w 128"/>
              <a:gd name="T33" fmla="*/ 8 h 128"/>
              <a:gd name="T34" fmla="*/ 36 w 128"/>
              <a:gd name="T35" fmla="*/ 44 h 128"/>
              <a:gd name="T36" fmla="*/ 64 w 128"/>
              <a:gd name="T37" fmla="*/ 80 h 128"/>
              <a:gd name="T38" fmla="*/ 92 w 128"/>
              <a:gd name="T39" fmla="*/ 44 h 128"/>
              <a:gd name="T40" fmla="*/ 102 w 128"/>
              <a:gd name="T41" fmla="*/ 99 h 128"/>
              <a:gd name="T42" fmla="*/ 84 w 128"/>
              <a:gd name="T43" fmla="*/ 93 h 128"/>
              <a:gd name="T44" fmla="*/ 80 w 128"/>
              <a:gd name="T45" fmla="*/ 91 h 128"/>
              <a:gd name="T46" fmla="*/ 80 w 128"/>
              <a:gd name="T47" fmla="*/ 83 h 128"/>
              <a:gd name="T48" fmla="*/ 64 w 128"/>
              <a:gd name="T49" fmla="*/ 88 h 128"/>
              <a:gd name="T50" fmla="*/ 48 w 128"/>
              <a:gd name="T51" fmla="*/ 83 h 128"/>
              <a:gd name="T52" fmla="*/ 48 w 128"/>
              <a:gd name="T53" fmla="*/ 91 h 128"/>
              <a:gd name="T54" fmla="*/ 44 w 128"/>
              <a:gd name="T55" fmla="*/ 93 h 128"/>
              <a:gd name="T56" fmla="*/ 25 w 128"/>
              <a:gd name="T57" fmla="*/ 99 h 128"/>
              <a:gd name="T58" fmla="*/ 8 w 128"/>
              <a:gd name="T59" fmla="*/ 113 h 128"/>
              <a:gd name="T60" fmla="*/ 64 w 128"/>
              <a:gd name="T61" fmla="*/ 120 h 128"/>
              <a:gd name="T62" fmla="*/ 120 w 128"/>
              <a:gd name="T63" fmla="*/ 113 h 128"/>
              <a:gd name="T64" fmla="*/ 102 w 128"/>
              <a:gd name="T65"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8" h="128">
                <a:moveTo>
                  <a:pt x="126" y="118"/>
                </a:moveTo>
                <a:cubicBezTo>
                  <a:pt x="121" y="126"/>
                  <a:pt x="89" y="128"/>
                  <a:pt x="64" y="128"/>
                </a:cubicBezTo>
                <a:cubicBezTo>
                  <a:pt x="39" y="128"/>
                  <a:pt x="7" y="126"/>
                  <a:pt x="1" y="118"/>
                </a:cubicBezTo>
                <a:cubicBezTo>
                  <a:pt x="0" y="116"/>
                  <a:pt x="0" y="113"/>
                  <a:pt x="1" y="111"/>
                </a:cubicBezTo>
                <a:cubicBezTo>
                  <a:pt x="6" y="96"/>
                  <a:pt x="16" y="92"/>
                  <a:pt x="24" y="91"/>
                </a:cubicBezTo>
                <a:cubicBezTo>
                  <a:pt x="31" y="90"/>
                  <a:pt x="37" y="88"/>
                  <a:pt x="40" y="86"/>
                </a:cubicBezTo>
                <a:cubicBezTo>
                  <a:pt x="40" y="85"/>
                  <a:pt x="40" y="79"/>
                  <a:pt x="40" y="75"/>
                </a:cubicBezTo>
                <a:cubicBezTo>
                  <a:pt x="33" y="67"/>
                  <a:pt x="28" y="55"/>
                  <a:pt x="28" y="44"/>
                </a:cubicBezTo>
                <a:cubicBezTo>
                  <a:pt x="28" y="20"/>
                  <a:pt x="40" y="0"/>
                  <a:pt x="64" y="0"/>
                </a:cubicBezTo>
                <a:cubicBezTo>
                  <a:pt x="88" y="0"/>
                  <a:pt x="100" y="20"/>
                  <a:pt x="100" y="44"/>
                </a:cubicBezTo>
                <a:cubicBezTo>
                  <a:pt x="100" y="55"/>
                  <a:pt x="95" y="67"/>
                  <a:pt x="88" y="75"/>
                </a:cubicBezTo>
                <a:cubicBezTo>
                  <a:pt x="88" y="77"/>
                  <a:pt x="88" y="79"/>
                  <a:pt x="88" y="86"/>
                </a:cubicBezTo>
                <a:cubicBezTo>
                  <a:pt x="91" y="88"/>
                  <a:pt x="97" y="90"/>
                  <a:pt x="104" y="91"/>
                </a:cubicBezTo>
                <a:cubicBezTo>
                  <a:pt x="112" y="92"/>
                  <a:pt x="122" y="96"/>
                  <a:pt x="127" y="111"/>
                </a:cubicBezTo>
                <a:cubicBezTo>
                  <a:pt x="128" y="113"/>
                  <a:pt x="128" y="116"/>
                  <a:pt x="126" y="118"/>
                </a:cubicBezTo>
                <a:close/>
                <a:moveTo>
                  <a:pt x="92" y="44"/>
                </a:moveTo>
                <a:cubicBezTo>
                  <a:pt x="92" y="24"/>
                  <a:pt x="83" y="8"/>
                  <a:pt x="64" y="8"/>
                </a:cubicBezTo>
                <a:cubicBezTo>
                  <a:pt x="45" y="8"/>
                  <a:pt x="36" y="24"/>
                  <a:pt x="36" y="44"/>
                </a:cubicBezTo>
                <a:cubicBezTo>
                  <a:pt x="36" y="60"/>
                  <a:pt x="49" y="80"/>
                  <a:pt x="64" y="80"/>
                </a:cubicBezTo>
                <a:cubicBezTo>
                  <a:pt x="79" y="80"/>
                  <a:pt x="92" y="60"/>
                  <a:pt x="92" y="44"/>
                </a:cubicBezTo>
                <a:close/>
                <a:moveTo>
                  <a:pt x="102" y="99"/>
                </a:moveTo>
                <a:cubicBezTo>
                  <a:pt x="95" y="98"/>
                  <a:pt x="88" y="95"/>
                  <a:pt x="84" y="93"/>
                </a:cubicBezTo>
                <a:cubicBezTo>
                  <a:pt x="80" y="91"/>
                  <a:pt x="80" y="91"/>
                  <a:pt x="80" y="91"/>
                </a:cubicBezTo>
                <a:cubicBezTo>
                  <a:pt x="80" y="91"/>
                  <a:pt x="80" y="86"/>
                  <a:pt x="80" y="83"/>
                </a:cubicBezTo>
                <a:cubicBezTo>
                  <a:pt x="75" y="86"/>
                  <a:pt x="70" y="88"/>
                  <a:pt x="64" y="88"/>
                </a:cubicBezTo>
                <a:cubicBezTo>
                  <a:pt x="58" y="88"/>
                  <a:pt x="53" y="86"/>
                  <a:pt x="48" y="83"/>
                </a:cubicBezTo>
                <a:cubicBezTo>
                  <a:pt x="48" y="86"/>
                  <a:pt x="48" y="91"/>
                  <a:pt x="48" y="91"/>
                </a:cubicBezTo>
                <a:cubicBezTo>
                  <a:pt x="44" y="93"/>
                  <a:pt x="44" y="93"/>
                  <a:pt x="44" y="93"/>
                </a:cubicBezTo>
                <a:cubicBezTo>
                  <a:pt x="40" y="95"/>
                  <a:pt x="33" y="98"/>
                  <a:pt x="25" y="99"/>
                </a:cubicBezTo>
                <a:cubicBezTo>
                  <a:pt x="19" y="100"/>
                  <a:pt x="13" y="102"/>
                  <a:pt x="8" y="113"/>
                </a:cubicBezTo>
                <a:cubicBezTo>
                  <a:pt x="8" y="114"/>
                  <a:pt x="15" y="120"/>
                  <a:pt x="64" y="120"/>
                </a:cubicBezTo>
                <a:cubicBezTo>
                  <a:pt x="113" y="120"/>
                  <a:pt x="119" y="114"/>
                  <a:pt x="120" y="113"/>
                </a:cubicBezTo>
                <a:cubicBezTo>
                  <a:pt x="115" y="102"/>
                  <a:pt x="108" y="100"/>
                  <a:pt x="102" y="99"/>
                </a:cubicBezTo>
                <a:close/>
              </a:path>
            </a:pathLst>
          </a:custGeom>
          <a:solidFill>
            <a:schemeClr val="bg2">
              <a:lumMod val="10000"/>
            </a:schemeClr>
          </a:solidFill>
          <a:ln>
            <a:noFill/>
          </a:ln>
          <a:extLst/>
        </p:spPr>
        <p:txBody>
          <a:bodyPr vert="horz" wrap="square" lIns="68753" tIns="34377" rIns="68753" bIns="34377" numCol="1" anchor="t" anchorCtr="0" compatLnSpc="1">
            <a:prstTxWarp prst="textNoShape">
              <a:avLst/>
            </a:prstTxWarp>
          </a:bodyPr>
          <a:lstStyle/>
          <a:p>
            <a:endParaRPr lang="en-US" sz="1353"/>
          </a:p>
        </p:txBody>
      </p:sp>
      <p:sp>
        <p:nvSpPr>
          <p:cNvPr id="45" name="TextBox 44">
            <a:extLst>
              <a:ext uri="{FF2B5EF4-FFF2-40B4-BE49-F238E27FC236}">
                <a16:creationId xmlns:a16="http://schemas.microsoft.com/office/drawing/2014/main" id="{616C34DD-B0F3-4D2F-BB07-13683BB4AF86}"/>
              </a:ext>
            </a:extLst>
          </p:cNvPr>
          <p:cNvSpPr txBox="1"/>
          <p:nvPr/>
        </p:nvSpPr>
        <p:spPr>
          <a:xfrm>
            <a:off x="5891719" y="3348358"/>
            <a:ext cx="1811156" cy="200407"/>
          </a:xfrm>
          <a:prstGeom prst="rect">
            <a:avLst/>
          </a:prstGeom>
          <a:noFill/>
        </p:spPr>
        <p:txBody>
          <a:bodyPr wrap="square" lIns="0" tIns="0" rIns="0" bIns="0" rtlCol="0" anchor="ctr">
            <a:noAutofit/>
          </a:bodyPr>
          <a:lstStyle/>
          <a:p>
            <a:pPr defTabSz="687339">
              <a:defRPr/>
            </a:pPr>
            <a:r>
              <a:rPr lang="en-US" sz="778" b="1" kern="0" spc="224" dirty="0">
                <a:latin typeface="Montserrat" panose="00000500000000000000" pitchFamily="50" charset="0"/>
                <a:ea typeface="Open Sans Semibold" panose="020B0706030804020204" pitchFamily="34" charset="0"/>
              </a:rPr>
              <a:t>DIRECTIONS</a:t>
            </a:r>
            <a:endParaRPr lang="id-ID" sz="778" b="1" kern="0" spc="224" dirty="0">
              <a:latin typeface="Montserrat" panose="00000500000000000000" pitchFamily="50" charset="0"/>
              <a:ea typeface="Open Sans Semibold" panose="020B0706030804020204" pitchFamily="34" charset="0"/>
            </a:endParaRPr>
          </a:p>
        </p:txBody>
      </p:sp>
      <p:cxnSp>
        <p:nvCxnSpPr>
          <p:cNvPr id="25" name="Straight Connector 24">
            <a:extLst>
              <a:ext uri="{FF2B5EF4-FFF2-40B4-BE49-F238E27FC236}">
                <a16:creationId xmlns:a16="http://schemas.microsoft.com/office/drawing/2014/main" id="{9426EF2C-E9F7-4476-BE0E-E3ACF41FFBBE}"/>
              </a:ext>
            </a:extLst>
          </p:cNvPr>
          <p:cNvCxnSpPr>
            <a:cxnSpLocks/>
          </p:cNvCxnSpPr>
          <p:nvPr/>
        </p:nvCxnSpPr>
        <p:spPr>
          <a:xfrm flipV="1">
            <a:off x="2551235" y="5530340"/>
            <a:ext cx="0" cy="71179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23DF6CC-147F-46C7-ABAF-87271E56670D}"/>
              </a:ext>
            </a:extLst>
          </p:cNvPr>
          <p:cNvCxnSpPr>
            <a:cxnSpLocks/>
          </p:cNvCxnSpPr>
          <p:nvPr/>
        </p:nvCxnSpPr>
        <p:spPr>
          <a:xfrm flipV="1">
            <a:off x="4019944" y="5502472"/>
            <a:ext cx="0" cy="711798"/>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BA6473F-EA6F-4409-90EC-D5C6493B6593}"/>
              </a:ext>
            </a:extLst>
          </p:cNvPr>
          <p:cNvCxnSpPr>
            <a:cxnSpLocks/>
          </p:cNvCxnSpPr>
          <p:nvPr/>
        </p:nvCxnSpPr>
        <p:spPr>
          <a:xfrm flipH="1">
            <a:off x="952470" y="7005716"/>
            <a:ext cx="8783700"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36098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8785</TotalTime>
  <Words>2119</Words>
  <Application>Microsoft Office PowerPoint</Application>
  <PresentationFormat>Custom</PresentationFormat>
  <Paragraphs>238</Paragraphs>
  <Slides>17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Arial</vt:lpstr>
      <vt:lpstr>Buffalo Script</vt:lpstr>
      <vt:lpstr>Calibri</vt:lpstr>
      <vt:lpstr>Calibri Light</vt:lpstr>
      <vt:lpstr>Didot</vt:lpstr>
      <vt:lpstr>Montserrat</vt:lpstr>
      <vt:lpstr>Montserrat Medium</vt:lpstr>
      <vt:lpstr>Open Sans Semibold</vt:lpstr>
      <vt:lpstr>Quicksand Bold</vt:lpstr>
      <vt:lpstr>Times New Roman</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Chakowa Donaldson</dc:creator>
  <cp:lastModifiedBy>Chakowa Donaldson</cp:lastModifiedBy>
  <cp:revision>396</cp:revision>
  <dcterms:created xsi:type="dcterms:W3CDTF">2018-06-26T01:13:20Z</dcterms:created>
  <dcterms:modified xsi:type="dcterms:W3CDTF">2018-08-01T02:01:03Z</dcterms:modified>
</cp:coreProperties>
</file>