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20" r:id="rId1"/>
  </p:sldMasterIdLst>
  <p:notesMasterIdLst>
    <p:notesMasterId r:id="rId19"/>
  </p:notesMasterIdLst>
  <p:sldIdLst>
    <p:sldId id="258" r:id="rId2"/>
    <p:sldId id="256" r:id="rId3"/>
    <p:sldId id="273" r:id="rId4"/>
    <p:sldId id="275" r:id="rId5"/>
    <p:sldId id="290" r:id="rId6"/>
    <p:sldId id="276" r:id="rId7"/>
    <p:sldId id="288" r:id="rId8"/>
    <p:sldId id="299" r:id="rId9"/>
    <p:sldId id="300" r:id="rId10"/>
    <p:sldId id="287" r:id="rId11"/>
    <p:sldId id="277" r:id="rId12"/>
    <p:sldId id="284" r:id="rId13"/>
    <p:sldId id="296" r:id="rId14"/>
    <p:sldId id="295" r:id="rId15"/>
    <p:sldId id="274" r:id="rId16"/>
    <p:sldId id="283" r:id="rId17"/>
    <p:sldId id="291" r:id="rId18"/>
  </p:sldIdLst>
  <p:sldSz cx="10058400" cy="7772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F2F2"/>
    <a:srgbClr val="202D1C"/>
    <a:srgbClr val="000000"/>
    <a:srgbClr val="F8BD90"/>
    <a:srgbClr val="FFFFFF"/>
    <a:srgbClr val="E2CB9B"/>
    <a:srgbClr val="C67046"/>
    <a:srgbClr val="080D12"/>
    <a:srgbClr val="581923"/>
    <a:srgbClr val="15151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7" autoAdjust="0"/>
    <p:restoredTop sz="94660"/>
  </p:normalViewPr>
  <p:slideViewPr>
    <p:cSldViewPr snapToGrid="0">
      <p:cViewPr varScale="1">
        <p:scale>
          <a:sx n="81" d="100"/>
          <a:sy n="81" d="100"/>
        </p:scale>
        <p:origin x="1344" y="1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B461DA0-9A57-4037-A1CC-89BDC20EDCA3}" type="datetimeFigureOut">
              <a:rPr lang="en-US" smtClean="0"/>
              <a:t>7/31/2018</a:t>
            </a:fld>
            <a:endParaRPr lang="en-US"/>
          </a:p>
        </p:txBody>
      </p:sp>
      <p:sp>
        <p:nvSpPr>
          <p:cNvPr id="4" name="Slide Image Placeholder 3"/>
          <p:cNvSpPr>
            <a:spLocks noGrp="1" noRot="1" noChangeAspect="1"/>
          </p:cNvSpPr>
          <p:nvPr>
            <p:ph type="sldImg" idx="2"/>
          </p:nvPr>
        </p:nvSpPr>
        <p:spPr>
          <a:xfrm>
            <a:off x="1433513" y="1143000"/>
            <a:ext cx="39909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CE67C98-434A-47EC-BECC-5FDA46CE4897}" type="slidenum">
              <a:rPr lang="en-US" smtClean="0"/>
              <a:t>‹#›</a:t>
            </a:fld>
            <a:endParaRPr lang="en-US"/>
          </a:p>
        </p:txBody>
      </p:sp>
    </p:spTree>
    <p:extLst>
      <p:ext uri="{BB962C8B-B14F-4D97-AF65-F5344CB8AC3E}">
        <p14:creationId xmlns:p14="http://schemas.microsoft.com/office/powerpoint/2010/main" val="1351441911"/>
      </p:ext>
    </p:extLst>
  </p:cSld>
  <p:clrMap bg1="lt1" tx1="dk1" bg2="lt2" tx2="dk2" accent1="accent1" accent2="accent2" accent3="accent3" accent4="accent4" accent5="accent5" accent6="accent6" hlink="hlink" folHlink="folHlink"/>
  <p:notesStyle>
    <a:lvl1pPr marL="0" algn="l" defTabSz="972556" rtl="0" eaLnBrk="1" latinLnBrk="0" hangingPunct="1">
      <a:defRPr sz="1276" kern="1200">
        <a:solidFill>
          <a:schemeClr val="tx1"/>
        </a:solidFill>
        <a:latin typeface="+mn-lt"/>
        <a:ea typeface="+mn-ea"/>
        <a:cs typeface="+mn-cs"/>
      </a:defRPr>
    </a:lvl1pPr>
    <a:lvl2pPr marL="486278" algn="l" defTabSz="972556" rtl="0" eaLnBrk="1" latinLnBrk="0" hangingPunct="1">
      <a:defRPr sz="1276" kern="1200">
        <a:solidFill>
          <a:schemeClr val="tx1"/>
        </a:solidFill>
        <a:latin typeface="+mn-lt"/>
        <a:ea typeface="+mn-ea"/>
        <a:cs typeface="+mn-cs"/>
      </a:defRPr>
    </a:lvl2pPr>
    <a:lvl3pPr marL="972556" algn="l" defTabSz="972556" rtl="0" eaLnBrk="1" latinLnBrk="0" hangingPunct="1">
      <a:defRPr sz="1276" kern="1200">
        <a:solidFill>
          <a:schemeClr val="tx1"/>
        </a:solidFill>
        <a:latin typeface="+mn-lt"/>
        <a:ea typeface="+mn-ea"/>
        <a:cs typeface="+mn-cs"/>
      </a:defRPr>
    </a:lvl3pPr>
    <a:lvl4pPr marL="1458834" algn="l" defTabSz="972556" rtl="0" eaLnBrk="1" latinLnBrk="0" hangingPunct="1">
      <a:defRPr sz="1276" kern="1200">
        <a:solidFill>
          <a:schemeClr val="tx1"/>
        </a:solidFill>
        <a:latin typeface="+mn-lt"/>
        <a:ea typeface="+mn-ea"/>
        <a:cs typeface="+mn-cs"/>
      </a:defRPr>
    </a:lvl4pPr>
    <a:lvl5pPr marL="1945112" algn="l" defTabSz="972556" rtl="0" eaLnBrk="1" latinLnBrk="0" hangingPunct="1">
      <a:defRPr sz="1276" kern="1200">
        <a:solidFill>
          <a:schemeClr val="tx1"/>
        </a:solidFill>
        <a:latin typeface="+mn-lt"/>
        <a:ea typeface="+mn-ea"/>
        <a:cs typeface="+mn-cs"/>
      </a:defRPr>
    </a:lvl5pPr>
    <a:lvl6pPr marL="2431390" algn="l" defTabSz="972556" rtl="0" eaLnBrk="1" latinLnBrk="0" hangingPunct="1">
      <a:defRPr sz="1276" kern="1200">
        <a:solidFill>
          <a:schemeClr val="tx1"/>
        </a:solidFill>
        <a:latin typeface="+mn-lt"/>
        <a:ea typeface="+mn-ea"/>
        <a:cs typeface="+mn-cs"/>
      </a:defRPr>
    </a:lvl6pPr>
    <a:lvl7pPr marL="2917668" algn="l" defTabSz="972556" rtl="0" eaLnBrk="1" latinLnBrk="0" hangingPunct="1">
      <a:defRPr sz="1276" kern="1200">
        <a:solidFill>
          <a:schemeClr val="tx1"/>
        </a:solidFill>
        <a:latin typeface="+mn-lt"/>
        <a:ea typeface="+mn-ea"/>
        <a:cs typeface="+mn-cs"/>
      </a:defRPr>
    </a:lvl7pPr>
    <a:lvl8pPr marL="3403945" algn="l" defTabSz="972556" rtl="0" eaLnBrk="1" latinLnBrk="0" hangingPunct="1">
      <a:defRPr sz="1276" kern="1200">
        <a:solidFill>
          <a:schemeClr val="tx1"/>
        </a:solidFill>
        <a:latin typeface="+mn-lt"/>
        <a:ea typeface="+mn-ea"/>
        <a:cs typeface="+mn-cs"/>
      </a:defRPr>
    </a:lvl8pPr>
    <a:lvl9pPr marL="3890223" algn="l" defTabSz="972556" rtl="0" eaLnBrk="1" latinLnBrk="0" hangingPunct="1">
      <a:defRPr sz="1276"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4380" y="1272011"/>
            <a:ext cx="8549640" cy="2705947"/>
          </a:xfrm>
        </p:spPr>
        <p:txBody>
          <a:bodyPr anchor="b"/>
          <a:lstStyle>
            <a:lvl1pPr algn="ctr">
              <a:defRPr sz="6600"/>
            </a:lvl1pPr>
          </a:lstStyle>
          <a:p>
            <a:r>
              <a:rPr lang="en-US"/>
              <a:t>Click to edit Master title style</a:t>
            </a:r>
            <a:endParaRPr lang="en-US" dirty="0"/>
          </a:p>
        </p:txBody>
      </p:sp>
      <p:sp>
        <p:nvSpPr>
          <p:cNvPr id="3" name="Subtitle 2"/>
          <p:cNvSpPr>
            <a:spLocks noGrp="1"/>
          </p:cNvSpPr>
          <p:nvPr>
            <p:ph type="subTitle" idx="1"/>
          </p:nvPr>
        </p:nvSpPr>
        <p:spPr>
          <a:xfrm>
            <a:off x="1257300" y="4082310"/>
            <a:ext cx="7543800" cy="1876530"/>
          </a:xfrm>
        </p:spPr>
        <p:txBody>
          <a:bodyPr/>
          <a:lstStyle>
            <a:lvl1pPr marL="0" indent="0" algn="ctr">
              <a:buNone/>
              <a:defRPr sz="2640"/>
            </a:lvl1pPr>
            <a:lvl2pPr marL="502920" indent="0" algn="ctr">
              <a:buNone/>
              <a:defRPr sz="2200"/>
            </a:lvl2pPr>
            <a:lvl3pPr marL="1005840" indent="0" algn="ctr">
              <a:buNone/>
              <a:defRPr sz="1980"/>
            </a:lvl3pPr>
            <a:lvl4pPr marL="1508760" indent="0" algn="ctr">
              <a:buNone/>
              <a:defRPr sz="1760"/>
            </a:lvl4pPr>
            <a:lvl5pPr marL="2011680" indent="0" algn="ctr">
              <a:buNone/>
              <a:defRPr sz="1760"/>
            </a:lvl5pPr>
            <a:lvl6pPr marL="2514600" indent="0" algn="ctr">
              <a:buNone/>
              <a:defRPr sz="1760"/>
            </a:lvl6pPr>
            <a:lvl7pPr marL="3017520" indent="0" algn="ctr">
              <a:buNone/>
              <a:defRPr sz="1760"/>
            </a:lvl7pPr>
            <a:lvl8pPr marL="3520440" indent="0" algn="ctr">
              <a:buNone/>
              <a:defRPr sz="1760"/>
            </a:lvl8pPr>
            <a:lvl9pPr marL="4023360" indent="0" algn="ctr">
              <a:buNone/>
              <a:defRPr sz="1760"/>
            </a:lvl9pPr>
          </a:lstStyle>
          <a:p>
            <a:r>
              <a:rPr lang="en-US"/>
              <a:t>Click to edit Master subtitle style</a:t>
            </a:r>
            <a:endParaRPr lang="en-US" dirty="0"/>
          </a:p>
        </p:txBody>
      </p:sp>
      <p:sp>
        <p:nvSpPr>
          <p:cNvPr id="6" name="Footer Placeholder 5">
            <a:extLst>
              <a:ext uri="{FF2B5EF4-FFF2-40B4-BE49-F238E27FC236}">
                <a16:creationId xmlns:a16="http://schemas.microsoft.com/office/drawing/2014/main" id="{FE8B8B28-2F8C-4A54-8BEA-6338AAD9E20D}"/>
              </a:ext>
            </a:extLst>
          </p:cNvPr>
          <p:cNvSpPr>
            <a:spLocks noGrp="1"/>
          </p:cNvSpPr>
          <p:nvPr>
            <p:ph type="ftr" sz="quarter" idx="3"/>
          </p:nvPr>
        </p:nvSpPr>
        <p:spPr>
          <a:xfrm>
            <a:off x="986589" y="7073676"/>
            <a:ext cx="7640052" cy="413808"/>
          </a:xfrm>
          <a:prstGeom prst="rect">
            <a:avLst/>
          </a:prstGeom>
        </p:spPr>
        <p:txBody>
          <a:bodyPr anchor="ctr"/>
          <a:lstStyle>
            <a:lvl1pPr algn="ctr">
              <a:defRPr lang="en-US" sz="700" b="1" kern="1200" spc="200" baseline="0" dirty="0">
                <a:solidFill>
                  <a:schemeClr val="tx1"/>
                </a:solidFill>
                <a:latin typeface="+mn-lt"/>
                <a:ea typeface="+mn-ea"/>
                <a:cs typeface="+mn-cs"/>
              </a:defRPr>
            </a:lvl1pPr>
          </a:lstStyle>
          <a:p>
            <a:r>
              <a:rPr lang="en-US"/>
              <a:t>YOUR BOOK TITLE </a:t>
            </a:r>
            <a:endParaRPr lang="en-US" dirty="0"/>
          </a:p>
        </p:txBody>
      </p:sp>
      <p:sp>
        <p:nvSpPr>
          <p:cNvPr id="7" name="Slide Number Placeholder 6">
            <a:extLst>
              <a:ext uri="{FF2B5EF4-FFF2-40B4-BE49-F238E27FC236}">
                <a16:creationId xmlns:a16="http://schemas.microsoft.com/office/drawing/2014/main" id="{6B925A56-E155-466E-9101-8F360ACF71C5}"/>
              </a:ext>
            </a:extLst>
          </p:cNvPr>
          <p:cNvSpPr>
            <a:spLocks noGrp="1"/>
          </p:cNvSpPr>
          <p:nvPr>
            <p:ph type="sldNum" sz="quarter" idx="4"/>
          </p:nvPr>
        </p:nvSpPr>
        <p:spPr>
          <a:xfrm>
            <a:off x="8626641" y="7073676"/>
            <a:ext cx="740243" cy="413808"/>
          </a:xfrm>
          <a:prstGeom prst="rect">
            <a:avLst/>
          </a:prstGeom>
        </p:spPr>
        <p:txBody>
          <a:bodyPr anchor="ctr"/>
          <a:lstStyle>
            <a:lvl1pPr algn="r">
              <a:defRPr lang="en-US" sz="700" b="1" kern="1200" spc="200" baseline="0" smtClean="0">
                <a:solidFill>
                  <a:schemeClr val="tx1"/>
                </a:solidFill>
                <a:latin typeface="+mn-lt"/>
                <a:ea typeface="+mn-ea"/>
                <a:cs typeface="+mn-cs"/>
              </a:defRPr>
            </a:lvl1pPr>
          </a:lstStyle>
          <a:p>
            <a:fld id="{9059818F-7B9E-40BE-91A4-EFEC5B5A8B2E}" type="slidenum">
              <a:rPr lang="en-US" smtClean="0"/>
              <a:pPr/>
              <a:t>‹#›</a:t>
            </a:fld>
            <a:endParaRPr lang="en-US" dirty="0"/>
          </a:p>
        </p:txBody>
      </p:sp>
      <p:sp>
        <p:nvSpPr>
          <p:cNvPr id="9" name="Picture Placeholder 8">
            <a:extLst>
              <a:ext uri="{FF2B5EF4-FFF2-40B4-BE49-F238E27FC236}">
                <a16:creationId xmlns:a16="http://schemas.microsoft.com/office/drawing/2014/main" id="{A1D4BEE3-662F-482C-B8EF-A7314538B86C}"/>
              </a:ext>
            </a:extLst>
          </p:cNvPr>
          <p:cNvSpPr>
            <a:spLocks noGrp="1"/>
          </p:cNvSpPr>
          <p:nvPr>
            <p:ph type="pic" sz="quarter" idx="10"/>
          </p:nvPr>
        </p:nvSpPr>
        <p:spPr>
          <a:xfrm>
            <a:off x="93663" y="117475"/>
            <a:ext cx="3317875" cy="3013075"/>
          </a:xfrm>
        </p:spPr>
        <p:txBody>
          <a:bodyPr/>
          <a:lstStyle/>
          <a:p>
            <a:endParaRPr lang="en-US"/>
          </a:p>
        </p:txBody>
      </p:sp>
    </p:spTree>
    <p:extLst>
      <p:ext uri="{BB962C8B-B14F-4D97-AF65-F5344CB8AC3E}">
        <p14:creationId xmlns:p14="http://schemas.microsoft.com/office/powerpoint/2010/main" val="16569287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Footer Placeholder 5">
            <a:extLst>
              <a:ext uri="{FF2B5EF4-FFF2-40B4-BE49-F238E27FC236}">
                <a16:creationId xmlns:a16="http://schemas.microsoft.com/office/drawing/2014/main" id="{15765A0F-5EC8-405F-8EEA-EE51C6806FEB}"/>
              </a:ext>
            </a:extLst>
          </p:cNvPr>
          <p:cNvSpPr>
            <a:spLocks noGrp="1"/>
          </p:cNvSpPr>
          <p:nvPr>
            <p:ph type="ftr" sz="quarter" idx="3"/>
          </p:nvPr>
        </p:nvSpPr>
        <p:spPr>
          <a:xfrm>
            <a:off x="986589" y="7201393"/>
            <a:ext cx="7640052" cy="413808"/>
          </a:xfrm>
          <a:prstGeom prst="rect">
            <a:avLst/>
          </a:prstGeom>
        </p:spPr>
        <p:txBody>
          <a:bodyPr anchor="ctr"/>
          <a:lstStyle>
            <a:lvl1pPr algn="ctr">
              <a:defRPr lang="en-US" sz="700" b="1" kern="1200" spc="200" baseline="0" dirty="0">
                <a:solidFill>
                  <a:schemeClr val="tx1"/>
                </a:solidFill>
                <a:latin typeface="+mn-lt"/>
                <a:ea typeface="+mn-ea"/>
                <a:cs typeface="+mn-cs"/>
              </a:defRPr>
            </a:lvl1pPr>
          </a:lstStyle>
          <a:p>
            <a:r>
              <a:rPr lang="en-US"/>
              <a:t>YOUR BOOK TITLE </a:t>
            </a:r>
            <a:endParaRPr lang="en-US" dirty="0"/>
          </a:p>
        </p:txBody>
      </p:sp>
      <p:sp>
        <p:nvSpPr>
          <p:cNvPr id="6" name="Slide Number Placeholder 6">
            <a:extLst>
              <a:ext uri="{FF2B5EF4-FFF2-40B4-BE49-F238E27FC236}">
                <a16:creationId xmlns:a16="http://schemas.microsoft.com/office/drawing/2014/main" id="{FBCA1535-9CF2-4718-9C79-129940745D10}"/>
              </a:ext>
            </a:extLst>
          </p:cNvPr>
          <p:cNvSpPr>
            <a:spLocks noGrp="1"/>
          </p:cNvSpPr>
          <p:nvPr>
            <p:ph type="sldNum" sz="quarter" idx="4"/>
          </p:nvPr>
        </p:nvSpPr>
        <p:spPr>
          <a:xfrm>
            <a:off x="8626641" y="7201393"/>
            <a:ext cx="740243" cy="413808"/>
          </a:xfrm>
          <a:prstGeom prst="rect">
            <a:avLst/>
          </a:prstGeom>
        </p:spPr>
        <p:txBody>
          <a:bodyPr anchor="ctr"/>
          <a:lstStyle>
            <a:lvl1pPr algn="r">
              <a:defRPr lang="en-US" sz="700" b="1" kern="1200" spc="200" baseline="0" smtClean="0">
                <a:solidFill>
                  <a:schemeClr val="tx1"/>
                </a:solidFill>
                <a:latin typeface="+mn-lt"/>
                <a:ea typeface="+mn-ea"/>
                <a:cs typeface="+mn-cs"/>
              </a:defRPr>
            </a:lvl1pPr>
          </a:lstStyle>
          <a:p>
            <a:fld id="{9059818F-7B9E-40BE-91A4-EFEC5B5A8B2E}" type="slidenum">
              <a:rPr lang="en-US" smtClean="0"/>
              <a:pPr/>
              <a:t>‹#›</a:t>
            </a:fld>
            <a:endParaRPr lang="en-US" dirty="0"/>
          </a:p>
        </p:txBody>
      </p:sp>
      <p:sp>
        <p:nvSpPr>
          <p:cNvPr id="3" name="Picture Placeholder 2">
            <a:extLst>
              <a:ext uri="{FF2B5EF4-FFF2-40B4-BE49-F238E27FC236}">
                <a16:creationId xmlns:a16="http://schemas.microsoft.com/office/drawing/2014/main" id="{1F5EB31E-457D-43ED-B7A4-5AE8CA89CF4F}"/>
              </a:ext>
            </a:extLst>
          </p:cNvPr>
          <p:cNvSpPr>
            <a:spLocks noGrp="1"/>
          </p:cNvSpPr>
          <p:nvPr>
            <p:ph type="pic" sz="quarter" idx="10"/>
          </p:nvPr>
        </p:nvSpPr>
        <p:spPr>
          <a:xfrm>
            <a:off x="5932488" y="304800"/>
            <a:ext cx="3106737" cy="4759325"/>
          </a:xfrm>
        </p:spPr>
        <p:txBody>
          <a:bodyPr/>
          <a:lstStyle/>
          <a:p>
            <a:endParaRPr lang="en-US"/>
          </a:p>
        </p:txBody>
      </p:sp>
      <p:sp>
        <p:nvSpPr>
          <p:cNvPr id="7" name="Picture Placeholder 6">
            <a:extLst>
              <a:ext uri="{FF2B5EF4-FFF2-40B4-BE49-F238E27FC236}">
                <a16:creationId xmlns:a16="http://schemas.microsoft.com/office/drawing/2014/main" id="{52585B78-51D2-439F-A3F7-3C422A041BDA}"/>
              </a:ext>
            </a:extLst>
          </p:cNvPr>
          <p:cNvSpPr>
            <a:spLocks noGrp="1"/>
          </p:cNvSpPr>
          <p:nvPr>
            <p:ph type="pic" sz="quarter" idx="11"/>
          </p:nvPr>
        </p:nvSpPr>
        <p:spPr>
          <a:xfrm>
            <a:off x="2954338" y="2989263"/>
            <a:ext cx="2344737" cy="1981200"/>
          </a:xfrm>
        </p:spPr>
        <p:txBody>
          <a:bodyPr/>
          <a:lstStyle/>
          <a:p>
            <a:endParaRPr lang="en-US"/>
          </a:p>
        </p:txBody>
      </p:sp>
    </p:spTree>
    <p:extLst>
      <p:ext uri="{BB962C8B-B14F-4D97-AF65-F5344CB8AC3E}">
        <p14:creationId xmlns:p14="http://schemas.microsoft.com/office/powerpoint/2010/main" val="105083602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91515" y="413810"/>
            <a:ext cx="8675370" cy="150230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91515" y="2069042"/>
            <a:ext cx="8675370" cy="493151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Footer Placeholder 5">
            <a:extLst>
              <a:ext uri="{FF2B5EF4-FFF2-40B4-BE49-F238E27FC236}">
                <a16:creationId xmlns:a16="http://schemas.microsoft.com/office/drawing/2014/main" id="{9B4654C9-C33A-493A-BC57-F842AE3A9E66}"/>
              </a:ext>
            </a:extLst>
          </p:cNvPr>
          <p:cNvSpPr>
            <a:spLocks noGrp="1"/>
          </p:cNvSpPr>
          <p:nvPr>
            <p:ph type="ftr" sz="quarter" idx="3"/>
          </p:nvPr>
        </p:nvSpPr>
        <p:spPr>
          <a:xfrm>
            <a:off x="986589" y="7297649"/>
            <a:ext cx="7640052" cy="413808"/>
          </a:xfrm>
          <a:prstGeom prst="rect">
            <a:avLst/>
          </a:prstGeom>
        </p:spPr>
        <p:txBody>
          <a:bodyPr anchor="ctr"/>
          <a:lstStyle>
            <a:lvl1pPr algn="ctr">
              <a:defRPr lang="en-US" sz="700" b="1" kern="1200" spc="200" baseline="0" dirty="0">
                <a:solidFill>
                  <a:schemeClr val="tx1"/>
                </a:solidFill>
                <a:latin typeface="+mn-lt"/>
                <a:ea typeface="+mn-ea"/>
                <a:cs typeface="+mn-cs"/>
              </a:defRPr>
            </a:lvl1pPr>
          </a:lstStyle>
          <a:p>
            <a:r>
              <a:rPr lang="en-US"/>
              <a:t>YOUR BOOK TITLE </a:t>
            </a:r>
            <a:endParaRPr lang="en-US" dirty="0"/>
          </a:p>
        </p:txBody>
      </p:sp>
      <p:sp>
        <p:nvSpPr>
          <p:cNvPr id="11" name="Slide Number Placeholder 6">
            <a:extLst>
              <a:ext uri="{FF2B5EF4-FFF2-40B4-BE49-F238E27FC236}">
                <a16:creationId xmlns:a16="http://schemas.microsoft.com/office/drawing/2014/main" id="{CAE1045F-02C3-4E3C-9F0D-2A47C977D6DA}"/>
              </a:ext>
            </a:extLst>
          </p:cNvPr>
          <p:cNvSpPr>
            <a:spLocks noGrp="1"/>
          </p:cNvSpPr>
          <p:nvPr>
            <p:ph type="sldNum" sz="quarter" idx="4"/>
          </p:nvPr>
        </p:nvSpPr>
        <p:spPr>
          <a:xfrm>
            <a:off x="8626641" y="7297649"/>
            <a:ext cx="740243" cy="413808"/>
          </a:xfrm>
          <a:prstGeom prst="rect">
            <a:avLst/>
          </a:prstGeom>
        </p:spPr>
        <p:txBody>
          <a:bodyPr anchor="ctr"/>
          <a:lstStyle>
            <a:lvl1pPr algn="r">
              <a:defRPr lang="en-US" sz="700" b="1" kern="1200" spc="200" baseline="0" smtClean="0">
                <a:solidFill>
                  <a:schemeClr val="tx1"/>
                </a:solidFill>
                <a:latin typeface="+mn-lt"/>
                <a:ea typeface="+mn-ea"/>
                <a:cs typeface="+mn-cs"/>
              </a:defRPr>
            </a:lvl1pPr>
          </a:lstStyle>
          <a:p>
            <a:fld id="{9059818F-7B9E-40BE-91A4-EFEC5B5A8B2E}" type="slidenum">
              <a:rPr lang="en-US" smtClean="0"/>
              <a:pPr/>
              <a:t>‹#›</a:t>
            </a:fld>
            <a:endParaRPr lang="en-US" dirty="0"/>
          </a:p>
        </p:txBody>
      </p:sp>
    </p:spTree>
    <p:extLst>
      <p:ext uri="{BB962C8B-B14F-4D97-AF65-F5344CB8AC3E}">
        <p14:creationId xmlns:p14="http://schemas.microsoft.com/office/powerpoint/2010/main" val="3919066412"/>
      </p:ext>
    </p:extLst>
  </p:cSld>
  <p:clrMap bg1="lt1" tx1="dk1" bg2="lt2" tx2="dk2" accent1="accent1" accent2="accent2" accent3="accent3" accent4="accent4" accent5="accent5" accent6="accent6" hlink="hlink" folHlink="folHlink"/>
  <p:sldLayoutIdLst>
    <p:sldLayoutId id="2147483721" r:id="rId1"/>
    <p:sldLayoutId id="2147483727" r:id="rId2"/>
  </p:sldLayoutIdLst>
  <p:hf hdr="0" dt="0"/>
  <p:txStyles>
    <p:titleStyle>
      <a:lvl1pPr algn="l" defTabSz="1005840" rtl="0" eaLnBrk="1" latinLnBrk="0" hangingPunct="1">
        <a:lnSpc>
          <a:spcPct val="90000"/>
        </a:lnSpc>
        <a:spcBef>
          <a:spcPct val="0"/>
        </a:spcBef>
        <a:buNone/>
        <a:defRPr sz="4840" kern="1200">
          <a:solidFill>
            <a:schemeClr val="tx1"/>
          </a:solidFill>
          <a:latin typeface="+mj-lt"/>
          <a:ea typeface="+mj-ea"/>
          <a:cs typeface="+mj-cs"/>
        </a:defRPr>
      </a:lvl1pPr>
    </p:titleStyle>
    <p:bodyStyle>
      <a:lvl1pPr marL="251460" indent="-251460" algn="l" defTabSz="1005840" rtl="0" eaLnBrk="1" latinLnBrk="0" hangingPunct="1">
        <a:lnSpc>
          <a:spcPct val="90000"/>
        </a:lnSpc>
        <a:spcBef>
          <a:spcPts val="1100"/>
        </a:spcBef>
        <a:buFont typeface="Arial" panose="020B0604020202020204" pitchFamily="34" charset="0"/>
        <a:buChar char="•"/>
        <a:defRPr sz="3080" kern="1200">
          <a:solidFill>
            <a:schemeClr val="tx1"/>
          </a:solidFill>
          <a:latin typeface="+mn-lt"/>
          <a:ea typeface="+mn-ea"/>
          <a:cs typeface="+mn-cs"/>
        </a:defRPr>
      </a:lvl1pPr>
      <a:lvl2pPr marL="754380" indent="-251460" algn="l" defTabSz="1005840" rtl="0" eaLnBrk="1" latinLnBrk="0" hangingPunct="1">
        <a:lnSpc>
          <a:spcPct val="90000"/>
        </a:lnSpc>
        <a:spcBef>
          <a:spcPts val="550"/>
        </a:spcBef>
        <a:buFont typeface="Arial" panose="020B0604020202020204" pitchFamily="34" charset="0"/>
        <a:buChar char="•"/>
        <a:defRPr sz="2640" kern="1200">
          <a:solidFill>
            <a:schemeClr val="tx1"/>
          </a:solidFill>
          <a:latin typeface="+mn-lt"/>
          <a:ea typeface="+mn-ea"/>
          <a:cs typeface="+mn-cs"/>
        </a:defRPr>
      </a:lvl2pPr>
      <a:lvl3pPr marL="1257300" indent="-251460" algn="l" defTabSz="1005840" rtl="0" eaLnBrk="1" latinLnBrk="0" hangingPunct="1">
        <a:lnSpc>
          <a:spcPct val="90000"/>
        </a:lnSpc>
        <a:spcBef>
          <a:spcPts val="550"/>
        </a:spcBef>
        <a:buFont typeface="Arial" panose="020B0604020202020204" pitchFamily="34" charset="0"/>
        <a:buChar char="•"/>
        <a:defRPr sz="2200" kern="1200">
          <a:solidFill>
            <a:schemeClr val="tx1"/>
          </a:solidFill>
          <a:latin typeface="+mn-lt"/>
          <a:ea typeface="+mn-ea"/>
          <a:cs typeface="+mn-cs"/>
        </a:defRPr>
      </a:lvl3pPr>
      <a:lvl4pPr marL="176022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4pPr>
      <a:lvl5pPr marL="226314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5pPr>
      <a:lvl6pPr marL="276606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6pPr>
      <a:lvl7pPr marL="326898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7pPr>
      <a:lvl8pPr marL="377190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8pPr>
      <a:lvl9pPr marL="427482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9pPr>
    </p:bodyStyle>
    <p:otherStyle>
      <a:defPPr>
        <a:defRPr lang="en-US"/>
      </a:defPPr>
      <a:lvl1pPr marL="0" algn="l" defTabSz="1005840" rtl="0" eaLnBrk="1" latinLnBrk="0" hangingPunct="1">
        <a:defRPr sz="1980" kern="1200">
          <a:solidFill>
            <a:schemeClr val="tx1"/>
          </a:solidFill>
          <a:latin typeface="+mn-lt"/>
          <a:ea typeface="+mn-ea"/>
          <a:cs typeface="+mn-cs"/>
        </a:defRPr>
      </a:lvl1pPr>
      <a:lvl2pPr marL="502920" algn="l" defTabSz="1005840" rtl="0" eaLnBrk="1" latinLnBrk="0" hangingPunct="1">
        <a:defRPr sz="1980" kern="1200">
          <a:solidFill>
            <a:schemeClr val="tx1"/>
          </a:solidFill>
          <a:latin typeface="+mn-lt"/>
          <a:ea typeface="+mn-ea"/>
          <a:cs typeface="+mn-cs"/>
        </a:defRPr>
      </a:lvl2pPr>
      <a:lvl3pPr marL="1005840" algn="l" defTabSz="1005840" rtl="0" eaLnBrk="1" latinLnBrk="0" hangingPunct="1">
        <a:defRPr sz="1980" kern="1200">
          <a:solidFill>
            <a:schemeClr val="tx1"/>
          </a:solidFill>
          <a:latin typeface="+mn-lt"/>
          <a:ea typeface="+mn-ea"/>
          <a:cs typeface="+mn-cs"/>
        </a:defRPr>
      </a:lvl3pPr>
      <a:lvl4pPr marL="1508760" algn="l" defTabSz="1005840" rtl="0" eaLnBrk="1" latinLnBrk="0" hangingPunct="1">
        <a:defRPr sz="1980" kern="1200">
          <a:solidFill>
            <a:schemeClr val="tx1"/>
          </a:solidFill>
          <a:latin typeface="+mn-lt"/>
          <a:ea typeface="+mn-ea"/>
          <a:cs typeface="+mn-cs"/>
        </a:defRPr>
      </a:lvl4pPr>
      <a:lvl5pPr marL="2011680" algn="l" defTabSz="1005840" rtl="0" eaLnBrk="1" latinLnBrk="0" hangingPunct="1">
        <a:defRPr sz="1980" kern="1200">
          <a:solidFill>
            <a:schemeClr val="tx1"/>
          </a:solidFill>
          <a:latin typeface="+mn-lt"/>
          <a:ea typeface="+mn-ea"/>
          <a:cs typeface="+mn-cs"/>
        </a:defRPr>
      </a:lvl5pPr>
      <a:lvl6pPr marL="2514600" algn="l" defTabSz="1005840" rtl="0" eaLnBrk="1" latinLnBrk="0" hangingPunct="1">
        <a:defRPr sz="1980" kern="1200">
          <a:solidFill>
            <a:schemeClr val="tx1"/>
          </a:solidFill>
          <a:latin typeface="+mn-lt"/>
          <a:ea typeface="+mn-ea"/>
          <a:cs typeface="+mn-cs"/>
        </a:defRPr>
      </a:lvl6pPr>
      <a:lvl7pPr marL="3017520" algn="l" defTabSz="1005840" rtl="0" eaLnBrk="1" latinLnBrk="0" hangingPunct="1">
        <a:defRPr sz="1980" kern="1200">
          <a:solidFill>
            <a:schemeClr val="tx1"/>
          </a:solidFill>
          <a:latin typeface="+mn-lt"/>
          <a:ea typeface="+mn-ea"/>
          <a:cs typeface="+mn-cs"/>
        </a:defRPr>
      </a:lvl7pPr>
      <a:lvl8pPr marL="3520440" algn="l" defTabSz="1005840" rtl="0" eaLnBrk="1" latinLnBrk="0" hangingPunct="1">
        <a:defRPr sz="1980" kern="1200">
          <a:solidFill>
            <a:schemeClr val="tx1"/>
          </a:solidFill>
          <a:latin typeface="+mn-lt"/>
          <a:ea typeface="+mn-ea"/>
          <a:cs typeface="+mn-cs"/>
        </a:defRPr>
      </a:lvl8pPr>
      <a:lvl9pPr marL="4023360" algn="l" defTabSz="1005840" rtl="0" eaLnBrk="1" latinLnBrk="0" hangingPunct="1">
        <a:defRPr sz="19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sv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svg"/><Relationship Id="rId7" Type="http://schemas.openxmlformats.org/officeDocument/2006/relationships/image" Target="../media/image9.sv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svg"/><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21.svg"/><Relationship Id="rId18" Type="http://schemas.openxmlformats.org/officeDocument/2006/relationships/image" Target="../media/image26.png"/><Relationship Id="rId26" Type="http://schemas.openxmlformats.org/officeDocument/2006/relationships/image" Target="../media/image34.png"/><Relationship Id="rId39" Type="http://schemas.openxmlformats.org/officeDocument/2006/relationships/image" Target="../media/image47.svg"/><Relationship Id="rId3" Type="http://schemas.openxmlformats.org/officeDocument/2006/relationships/image" Target="../media/image11.svg"/><Relationship Id="rId21" Type="http://schemas.openxmlformats.org/officeDocument/2006/relationships/image" Target="../media/image29.svg"/><Relationship Id="rId34" Type="http://schemas.openxmlformats.org/officeDocument/2006/relationships/image" Target="../media/image42.png"/><Relationship Id="rId7" Type="http://schemas.openxmlformats.org/officeDocument/2006/relationships/image" Target="../media/image15.svg"/><Relationship Id="rId12" Type="http://schemas.openxmlformats.org/officeDocument/2006/relationships/image" Target="../media/image20.png"/><Relationship Id="rId17" Type="http://schemas.openxmlformats.org/officeDocument/2006/relationships/image" Target="../media/image25.svg"/><Relationship Id="rId25" Type="http://schemas.openxmlformats.org/officeDocument/2006/relationships/image" Target="../media/image33.svg"/><Relationship Id="rId33" Type="http://schemas.openxmlformats.org/officeDocument/2006/relationships/image" Target="../media/image41.svg"/><Relationship Id="rId38" Type="http://schemas.openxmlformats.org/officeDocument/2006/relationships/image" Target="../media/image46.png"/><Relationship Id="rId2" Type="http://schemas.openxmlformats.org/officeDocument/2006/relationships/image" Target="../media/image10.png"/><Relationship Id="rId16" Type="http://schemas.openxmlformats.org/officeDocument/2006/relationships/image" Target="../media/image24.png"/><Relationship Id="rId20" Type="http://schemas.openxmlformats.org/officeDocument/2006/relationships/image" Target="../media/image28.png"/><Relationship Id="rId29" Type="http://schemas.openxmlformats.org/officeDocument/2006/relationships/image" Target="../media/image37.svg"/><Relationship Id="rId41" Type="http://schemas.openxmlformats.org/officeDocument/2006/relationships/image" Target="../media/image49.svg"/><Relationship Id="rId1" Type="http://schemas.openxmlformats.org/officeDocument/2006/relationships/slideLayout" Target="../slideLayouts/slideLayout2.xml"/><Relationship Id="rId6" Type="http://schemas.openxmlformats.org/officeDocument/2006/relationships/image" Target="../media/image14.png"/><Relationship Id="rId11" Type="http://schemas.openxmlformats.org/officeDocument/2006/relationships/image" Target="../media/image19.svg"/><Relationship Id="rId24" Type="http://schemas.openxmlformats.org/officeDocument/2006/relationships/image" Target="../media/image32.png"/><Relationship Id="rId32" Type="http://schemas.openxmlformats.org/officeDocument/2006/relationships/image" Target="../media/image40.png"/><Relationship Id="rId37" Type="http://schemas.openxmlformats.org/officeDocument/2006/relationships/image" Target="../media/image45.svg"/><Relationship Id="rId40" Type="http://schemas.openxmlformats.org/officeDocument/2006/relationships/image" Target="../media/image48.png"/><Relationship Id="rId5" Type="http://schemas.openxmlformats.org/officeDocument/2006/relationships/image" Target="../media/image13.svg"/><Relationship Id="rId15" Type="http://schemas.openxmlformats.org/officeDocument/2006/relationships/image" Target="../media/image23.svg"/><Relationship Id="rId23" Type="http://schemas.openxmlformats.org/officeDocument/2006/relationships/image" Target="../media/image31.svg"/><Relationship Id="rId28" Type="http://schemas.openxmlformats.org/officeDocument/2006/relationships/image" Target="../media/image36.png"/><Relationship Id="rId36" Type="http://schemas.openxmlformats.org/officeDocument/2006/relationships/image" Target="../media/image44.png"/><Relationship Id="rId10" Type="http://schemas.openxmlformats.org/officeDocument/2006/relationships/image" Target="../media/image18.png"/><Relationship Id="rId19" Type="http://schemas.openxmlformats.org/officeDocument/2006/relationships/image" Target="../media/image27.svg"/><Relationship Id="rId31" Type="http://schemas.openxmlformats.org/officeDocument/2006/relationships/image" Target="../media/image39.svg"/><Relationship Id="rId4" Type="http://schemas.openxmlformats.org/officeDocument/2006/relationships/image" Target="../media/image12.png"/><Relationship Id="rId9" Type="http://schemas.openxmlformats.org/officeDocument/2006/relationships/image" Target="../media/image17.svg"/><Relationship Id="rId14" Type="http://schemas.openxmlformats.org/officeDocument/2006/relationships/image" Target="../media/image22.png"/><Relationship Id="rId22" Type="http://schemas.openxmlformats.org/officeDocument/2006/relationships/image" Target="../media/image30.png"/><Relationship Id="rId27" Type="http://schemas.openxmlformats.org/officeDocument/2006/relationships/image" Target="../media/image35.svg"/><Relationship Id="rId30" Type="http://schemas.openxmlformats.org/officeDocument/2006/relationships/image" Target="../media/image38.png"/><Relationship Id="rId35" Type="http://schemas.openxmlformats.org/officeDocument/2006/relationships/image" Target="../media/image43.svg"/></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F356B92-1618-4B6B-95AD-8480A787DB27}"/>
              </a:ext>
            </a:extLst>
          </p:cNvPr>
          <p:cNvSpPr>
            <a:spLocks noGrp="1"/>
          </p:cNvSpPr>
          <p:nvPr>
            <p:ph type="pic" sz="quarter" idx="10"/>
          </p:nvPr>
        </p:nvSpPr>
        <p:spPr>
          <a:xfrm>
            <a:off x="0" y="0"/>
            <a:ext cx="10058400" cy="7772400"/>
          </a:xfrm>
          <a:solidFill>
            <a:schemeClr val="bg1">
              <a:lumMod val="95000"/>
            </a:schemeClr>
          </a:solidFill>
        </p:spPr>
      </p:sp>
      <p:sp>
        <p:nvSpPr>
          <p:cNvPr id="9" name="Subtitle 2">
            <a:extLst>
              <a:ext uri="{FF2B5EF4-FFF2-40B4-BE49-F238E27FC236}">
                <a16:creationId xmlns:a16="http://schemas.microsoft.com/office/drawing/2014/main" id="{90CC1C22-230B-469A-B391-DD3524BA44BA}"/>
              </a:ext>
            </a:extLst>
          </p:cNvPr>
          <p:cNvSpPr txBox="1">
            <a:spLocks/>
          </p:cNvSpPr>
          <p:nvPr/>
        </p:nvSpPr>
        <p:spPr>
          <a:xfrm rot="5400000" flipH="1">
            <a:off x="5614702" y="3386176"/>
            <a:ext cx="6915044" cy="212276"/>
          </a:xfrm>
          <a:prstGeom prst="rect">
            <a:avLst/>
          </a:prstGeom>
          <a:ln>
            <a:noFill/>
          </a:ln>
        </p:spPr>
        <p:txBody>
          <a:bodyPr vert="horz" lIns="70658" tIns="35329" rIns="70658" bIns="35329" rtlCol="0" anchor="ctr">
            <a:noAutofit/>
          </a:bodyPr>
          <a:lstStyle>
            <a:lvl1pPr marL="0" indent="0" algn="ctr" defTabSz="1005840" rtl="0" eaLnBrk="1" latinLnBrk="0" hangingPunct="1">
              <a:lnSpc>
                <a:spcPct val="90000"/>
              </a:lnSpc>
              <a:spcBef>
                <a:spcPts val="1100"/>
              </a:spcBef>
              <a:buFont typeface="Arial" panose="020B0604020202020204" pitchFamily="34" charset="0"/>
              <a:buNone/>
              <a:defRPr sz="2640" kern="1200">
                <a:solidFill>
                  <a:schemeClr val="tx1"/>
                </a:solidFill>
                <a:latin typeface="+mn-lt"/>
                <a:ea typeface="+mn-ea"/>
                <a:cs typeface="+mn-cs"/>
              </a:defRPr>
            </a:lvl1pPr>
            <a:lvl2pPr marL="502920" indent="0" algn="ctr" defTabSz="1005840" rtl="0" eaLnBrk="1" latinLnBrk="0" hangingPunct="1">
              <a:lnSpc>
                <a:spcPct val="90000"/>
              </a:lnSpc>
              <a:spcBef>
                <a:spcPts val="550"/>
              </a:spcBef>
              <a:buFont typeface="Arial" panose="020B0604020202020204" pitchFamily="34" charset="0"/>
              <a:buNone/>
              <a:defRPr sz="2200" kern="1200">
                <a:solidFill>
                  <a:schemeClr val="tx1"/>
                </a:solidFill>
                <a:latin typeface="+mn-lt"/>
                <a:ea typeface="+mn-ea"/>
                <a:cs typeface="+mn-cs"/>
              </a:defRPr>
            </a:lvl2pPr>
            <a:lvl3pPr marL="1005840" indent="0" algn="ctr" defTabSz="1005840" rtl="0" eaLnBrk="1" latinLnBrk="0" hangingPunct="1">
              <a:lnSpc>
                <a:spcPct val="90000"/>
              </a:lnSpc>
              <a:spcBef>
                <a:spcPts val="550"/>
              </a:spcBef>
              <a:buFont typeface="Arial" panose="020B0604020202020204" pitchFamily="34" charset="0"/>
              <a:buNone/>
              <a:defRPr sz="1980" kern="1200">
                <a:solidFill>
                  <a:schemeClr val="tx1"/>
                </a:solidFill>
                <a:latin typeface="+mn-lt"/>
                <a:ea typeface="+mn-ea"/>
                <a:cs typeface="+mn-cs"/>
              </a:defRPr>
            </a:lvl3pPr>
            <a:lvl4pPr marL="15087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4pPr>
            <a:lvl5pPr marL="201168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5pPr>
            <a:lvl6pPr marL="251460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6pPr>
            <a:lvl7pPr marL="301752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7pPr>
            <a:lvl8pPr marL="352044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8pPr>
            <a:lvl9pPr marL="40233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9pPr>
          </a:lstStyle>
          <a:p>
            <a:r>
              <a:rPr lang="en-US" sz="700" spc="464" dirty="0">
                <a:solidFill>
                  <a:srgbClr val="F8BD90"/>
                </a:solidFill>
                <a:latin typeface="+mj-lt"/>
                <a:sym typeface="Didot"/>
              </a:rPr>
              <a:t>AUTHOR NAME</a:t>
            </a:r>
          </a:p>
        </p:txBody>
      </p:sp>
      <p:pic>
        <p:nvPicPr>
          <p:cNvPr id="11" name="Picture 10">
            <a:extLst>
              <a:ext uri="{FF2B5EF4-FFF2-40B4-BE49-F238E27FC236}">
                <a16:creationId xmlns:a16="http://schemas.microsoft.com/office/drawing/2014/main" id="{45D3177A-55A4-40E6-841F-18295192FD6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10395" y="4236791"/>
            <a:ext cx="4037610" cy="3119971"/>
          </a:xfrm>
          <a:prstGeom prst="rect">
            <a:avLst/>
          </a:prstGeom>
        </p:spPr>
      </p:pic>
    </p:spTree>
    <p:extLst>
      <p:ext uri="{BB962C8B-B14F-4D97-AF65-F5344CB8AC3E}">
        <p14:creationId xmlns:p14="http://schemas.microsoft.com/office/powerpoint/2010/main" val="30666272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50FAB448-2871-44CB-B14D-65B330ADF46B}"/>
              </a:ext>
            </a:extLst>
          </p:cNvPr>
          <p:cNvSpPr>
            <a:spLocks noGrp="1"/>
          </p:cNvSpPr>
          <p:nvPr>
            <p:ph type="pic" sz="quarter" idx="10"/>
          </p:nvPr>
        </p:nvSpPr>
        <p:spPr>
          <a:xfrm>
            <a:off x="-4123" y="0"/>
            <a:ext cx="3153378" cy="6086900"/>
          </a:xfrm>
          <a:solidFill>
            <a:srgbClr val="F2F2F2"/>
          </a:solidFill>
        </p:spPr>
      </p:sp>
      <p:sp>
        <p:nvSpPr>
          <p:cNvPr id="2" name="Footer Placeholder 1">
            <a:extLst>
              <a:ext uri="{FF2B5EF4-FFF2-40B4-BE49-F238E27FC236}">
                <a16:creationId xmlns:a16="http://schemas.microsoft.com/office/drawing/2014/main" id="{FA1E7B97-53F3-4C47-B287-FED13EE1BE14}"/>
              </a:ext>
            </a:extLst>
          </p:cNvPr>
          <p:cNvSpPr>
            <a:spLocks noGrp="1"/>
          </p:cNvSpPr>
          <p:nvPr>
            <p:ph type="ftr" sz="quarter" idx="3"/>
          </p:nvPr>
        </p:nvSpPr>
        <p:spPr/>
        <p:txBody>
          <a:bodyPr/>
          <a:lstStyle/>
          <a:p>
            <a:r>
              <a:rPr lang="en-US"/>
              <a:t>YOUR BOOK TITLE </a:t>
            </a:r>
            <a:endParaRPr lang="en-US" dirty="0"/>
          </a:p>
        </p:txBody>
      </p:sp>
      <p:sp>
        <p:nvSpPr>
          <p:cNvPr id="3" name="Slide Number Placeholder 2">
            <a:extLst>
              <a:ext uri="{FF2B5EF4-FFF2-40B4-BE49-F238E27FC236}">
                <a16:creationId xmlns:a16="http://schemas.microsoft.com/office/drawing/2014/main" id="{FA2F6A12-0CC4-4711-B42B-E566DFE1C371}"/>
              </a:ext>
            </a:extLst>
          </p:cNvPr>
          <p:cNvSpPr>
            <a:spLocks noGrp="1"/>
          </p:cNvSpPr>
          <p:nvPr>
            <p:ph type="sldNum" sz="quarter" idx="4"/>
          </p:nvPr>
        </p:nvSpPr>
        <p:spPr/>
        <p:txBody>
          <a:bodyPr/>
          <a:lstStyle/>
          <a:p>
            <a:fld id="{9059818F-7B9E-40BE-91A4-EFEC5B5A8B2E}" type="slidenum">
              <a:rPr lang="en-US" smtClean="0"/>
              <a:pPr/>
              <a:t>10</a:t>
            </a:fld>
            <a:endParaRPr lang="en-US" dirty="0"/>
          </a:p>
        </p:txBody>
      </p:sp>
      <p:sp>
        <p:nvSpPr>
          <p:cNvPr id="4" name="Rectangle 3">
            <a:extLst>
              <a:ext uri="{FF2B5EF4-FFF2-40B4-BE49-F238E27FC236}">
                <a16:creationId xmlns:a16="http://schemas.microsoft.com/office/drawing/2014/main" id="{1246955A-4429-43B6-92F0-3A6C2DFA4CA1}"/>
              </a:ext>
            </a:extLst>
          </p:cNvPr>
          <p:cNvSpPr/>
          <p:nvPr/>
        </p:nvSpPr>
        <p:spPr>
          <a:xfrm>
            <a:off x="5381071" y="2868188"/>
            <a:ext cx="4011082" cy="3982112"/>
          </a:xfrm>
          <a:prstGeom prst="rect">
            <a:avLst/>
          </a:prstGeom>
        </p:spPr>
        <p:txBody>
          <a:bodyPr wrap="square" numCol="2" spcCol="228600">
            <a:spAutoFit/>
          </a:bodyPr>
          <a:lstStyle/>
          <a:p>
            <a:pPr marL="176631" indent="-176631" algn="just" defTabSz="477838">
              <a:lnSpc>
                <a:spcPct val="150000"/>
              </a:lnSpc>
              <a:buFont typeface="+mj-lt"/>
              <a:buAutoNum type="arabicPeriod"/>
            </a:pPr>
            <a:r>
              <a:rPr lang="en-US" sz="700" i="1" dirty="0">
                <a:latin typeface="Montserrat" panose="00000500000000000000" pitchFamily="50" charset="0"/>
              </a:rPr>
              <a:t>Curabitur facilisis vitae </a:t>
            </a:r>
            <a:r>
              <a:rPr lang="en-US" sz="700" i="1" dirty="0" err="1">
                <a:latin typeface="Montserrat" panose="00000500000000000000" pitchFamily="50" charset="0"/>
              </a:rPr>
              <a:t>est</a:t>
            </a:r>
            <a:r>
              <a:rPr lang="en-US" sz="700" i="1" dirty="0">
                <a:latin typeface="Montserrat" panose="00000500000000000000" pitchFamily="50" charset="0"/>
              </a:rPr>
              <a:t> id pulvinar. Duis </a:t>
            </a:r>
            <a:r>
              <a:rPr lang="en-US" sz="700" i="1" dirty="0" err="1">
                <a:latin typeface="Montserrat" panose="00000500000000000000" pitchFamily="50" charset="0"/>
              </a:rPr>
              <a:t>aliquet</a:t>
            </a:r>
            <a:r>
              <a:rPr lang="en-US" sz="700" i="1" dirty="0">
                <a:latin typeface="Montserrat" panose="00000500000000000000" pitchFamily="50" charset="0"/>
              </a:rPr>
              <a:t> </a:t>
            </a:r>
            <a:r>
              <a:rPr lang="en-US" sz="700" i="1" dirty="0" err="1">
                <a:latin typeface="Montserrat" panose="00000500000000000000" pitchFamily="50" charset="0"/>
              </a:rPr>
              <a:t>nulla</a:t>
            </a:r>
            <a:r>
              <a:rPr lang="en-US" sz="700" i="1" dirty="0">
                <a:latin typeface="Montserrat" panose="00000500000000000000" pitchFamily="50" charset="0"/>
              </a:rPr>
              <a:t> </a:t>
            </a:r>
            <a:r>
              <a:rPr lang="en-US" sz="700" i="1" dirty="0" err="1">
                <a:latin typeface="Montserrat" panose="00000500000000000000" pitchFamily="50" charset="0"/>
              </a:rPr>
              <a:t>consequat</a:t>
            </a:r>
            <a:r>
              <a:rPr lang="en-US" sz="700" i="1" dirty="0">
                <a:latin typeface="Montserrat" panose="00000500000000000000" pitchFamily="50" charset="0"/>
              </a:rPr>
              <a:t> </a:t>
            </a:r>
            <a:r>
              <a:rPr lang="en-US" sz="700" i="1" dirty="0" err="1">
                <a:latin typeface="Montserrat" panose="00000500000000000000" pitchFamily="50" charset="0"/>
              </a:rPr>
              <a:t>est</a:t>
            </a:r>
            <a:r>
              <a:rPr lang="en-US" sz="700" i="1" dirty="0">
                <a:latin typeface="Montserrat" panose="00000500000000000000" pitchFamily="50" charset="0"/>
              </a:rPr>
              <a:t> </a:t>
            </a:r>
            <a:r>
              <a:rPr lang="en-US" sz="700" i="1" dirty="0" err="1">
                <a:latin typeface="Montserrat" panose="00000500000000000000" pitchFamily="50" charset="0"/>
              </a:rPr>
              <a:t>malesuada</a:t>
            </a:r>
            <a:r>
              <a:rPr lang="en-US" sz="700" i="1" dirty="0">
                <a:latin typeface="Montserrat" panose="00000500000000000000" pitchFamily="50" charset="0"/>
              </a:rPr>
              <a:t> </a:t>
            </a:r>
            <a:r>
              <a:rPr lang="en-US" sz="700" i="1" dirty="0" err="1">
                <a:latin typeface="Montserrat" panose="00000500000000000000" pitchFamily="50" charset="0"/>
              </a:rPr>
              <a:t>luctus</a:t>
            </a:r>
            <a:r>
              <a:rPr lang="en-US" sz="700" i="1" dirty="0">
                <a:latin typeface="Montserrat" panose="00000500000000000000" pitchFamily="50" charset="0"/>
              </a:rPr>
              <a:t>. Curabitur facilisis vitae </a:t>
            </a:r>
            <a:r>
              <a:rPr lang="en-US" sz="700" i="1" dirty="0" err="1">
                <a:latin typeface="Montserrat" panose="00000500000000000000" pitchFamily="50" charset="0"/>
              </a:rPr>
              <a:t>est</a:t>
            </a:r>
            <a:r>
              <a:rPr lang="en-US" sz="700" i="1" dirty="0">
                <a:latin typeface="Montserrat" panose="00000500000000000000" pitchFamily="50" charset="0"/>
              </a:rPr>
              <a:t> id pulvinar. Duis </a:t>
            </a:r>
            <a:r>
              <a:rPr lang="en-US" sz="700" i="1" dirty="0" err="1">
                <a:latin typeface="Montserrat" panose="00000500000000000000" pitchFamily="50" charset="0"/>
              </a:rPr>
              <a:t>aliquet</a:t>
            </a:r>
            <a:r>
              <a:rPr lang="en-US" sz="700" i="1" dirty="0">
                <a:latin typeface="Montserrat" panose="00000500000000000000" pitchFamily="50" charset="0"/>
              </a:rPr>
              <a:t> </a:t>
            </a:r>
            <a:r>
              <a:rPr lang="en-US" sz="700" i="1" dirty="0" err="1">
                <a:latin typeface="Montserrat" panose="00000500000000000000" pitchFamily="50" charset="0"/>
              </a:rPr>
              <a:t>nulla</a:t>
            </a:r>
            <a:r>
              <a:rPr lang="en-US" sz="700" i="1" dirty="0">
                <a:latin typeface="Montserrat" panose="00000500000000000000" pitchFamily="50" charset="0"/>
              </a:rPr>
              <a:t> </a:t>
            </a:r>
            <a:r>
              <a:rPr lang="en-US" sz="700" i="1" dirty="0" err="1">
                <a:latin typeface="Montserrat" panose="00000500000000000000" pitchFamily="50" charset="0"/>
              </a:rPr>
              <a:t>consequat</a:t>
            </a:r>
            <a:r>
              <a:rPr lang="en-US" sz="700" i="1" dirty="0">
                <a:latin typeface="Montserrat" panose="00000500000000000000" pitchFamily="50" charset="0"/>
              </a:rPr>
              <a:t> </a:t>
            </a:r>
            <a:r>
              <a:rPr lang="en-US" sz="700" i="1" dirty="0" err="1">
                <a:latin typeface="Montserrat" panose="00000500000000000000" pitchFamily="50" charset="0"/>
              </a:rPr>
              <a:t>est</a:t>
            </a:r>
            <a:r>
              <a:rPr lang="en-US" sz="700" i="1" dirty="0">
                <a:latin typeface="Montserrat" panose="00000500000000000000" pitchFamily="50" charset="0"/>
              </a:rPr>
              <a:t> </a:t>
            </a:r>
            <a:r>
              <a:rPr lang="en-US" sz="700" i="1" dirty="0" err="1">
                <a:latin typeface="Montserrat" panose="00000500000000000000" pitchFamily="50" charset="0"/>
              </a:rPr>
              <a:t>malesuada</a:t>
            </a:r>
            <a:r>
              <a:rPr lang="en-US" sz="700" i="1" dirty="0">
                <a:latin typeface="Montserrat" panose="00000500000000000000" pitchFamily="50" charset="0"/>
              </a:rPr>
              <a:t> </a:t>
            </a:r>
            <a:r>
              <a:rPr lang="en-US" sz="700" i="1" dirty="0" err="1">
                <a:latin typeface="Montserrat" panose="00000500000000000000" pitchFamily="50" charset="0"/>
              </a:rPr>
              <a:t>luctus</a:t>
            </a:r>
            <a:r>
              <a:rPr lang="en-US" sz="700" i="1" dirty="0">
                <a:latin typeface="Montserrat" panose="00000500000000000000" pitchFamily="50" charset="0"/>
              </a:rPr>
              <a:t>. </a:t>
            </a:r>
          </a:p>
          <a:p>
            <a:pPr marL="176631" indent="-176631" algn="just" defTabSz="477838">
              <a:lnSpc>
                <a:spcPct val="150000"/>
              </a:lnSpc>
              <a:buFont typeface="+mj-lt"/>
              <a:buAutoNum type="arabicPeriod"/>
            </a:pPr>
            <a:endParaRPr lang="en-US" sz="700" i="1" dirty="0">
              <a:latin typeface="Montserrat" panose="00000500000000000000" pitchFamily="50" charset="0"/>
            </a:endParaRPr>
          </a:p>
          <a:p>
            <a:pPr marL="176631" indent="-176631" algn="just" defTabSz="477838">
              <a:lnSpc>
                <a:spcPct val="150000"/>
              </a:lnSpc>
              <a:buFont typeface="+mj-lt"/>
              <a:buAutoNum type="arabicPeriod"/>
            </a:pPr>
            <a:r>
              <a:rPr lang="en-US" sz="700" i="1" dirty="0">
                <a:latin typeface="Montserrat" panose="00000500000000000000" pitchFamily="50" charset="0"/>
              </a:rPr>
              <a:t>Curabitur facilisis vitae </a:t>
            </a:r>
            <a:r>
              <a:rPr lang="en-US" sz="700" i="1" dirty="0" err="1">
                <a:latin typeface="Montserrat" panose="00000500000000000000" pitchFamily="50" charset="0"/>
              </a:rPr>
              <a:t>est</a:t>
            </a:r>
            <a:r>
              <a:rPr lang="en-US" sz="700" i="1" dirty="0">
                <a:latin typeface="Montserrat" panose="00000500000000000000" pitchFamily="50" charset="0"/>
              </a:rPr>
              <a:t> id pulvinar. Duis </a:t>
            </a:r>
            <a:r>
              <a:rPr lang="en-US" sz="700" i="1" dirty="0" err="1">
                <a:latin typeface="Montserrat" panose="00000500000000000000" pitchFamily="50" charset="0"/>
              </a:rPr>
              <a:t>aliquet</a:t>
            </a:r>
            <a:r>
              <a:rPr lang="en-US" sz="700" i="1" dirty="0">
                <a:latin typeface="Montserrat" panose="00000500000000000000" pitchFamily="50" charset="0"/>
              </a:rPr>
              <a:t> </a:t>
            </a:r>
            <a:r>
              <a:rPr lang="en-US" sz="700" i="1" dirty="0" err="1">
                <a:latin typeface="Montserrat" panose="00000500000000000000" pitchFamily="50" charset="0"/>
              </a:rPr>
              <a:t>nulla</a:t>
            </a:r>
            <a:r>
              <a:rPr lang="en-US" sz="700" i="1" dirty="0">
                <a:latin typeface="Montserrat" panose="00000500000000000000" pitchFamily="50" charset="0"/>
              </a:rPr>
              <a:t> </a:t>
            </a:r>
            <a:r>
              <a:rPr lang="en-US" sz="700" i="1" dirty="0" err="1">
                <a:latin typeface="Montserrat" panose="00000500000000000000" pitchFamily="50" charset="0"/>
              </a:rPr>
              <a:t>consequat</a:t>
            </a:r>
            <a:r>
              <a:rPr lang="en-US" sz="700" i="1" dirty="0">
                <a:latin typeface="Montserrat" panose="00000500000000000000" pitchFamily="50" charset="0"/>
              </a:rPr>
              <a:t> </a:t>
            </a:r>
            <a:r>
              <a:rPr lang="en-US" sz="700" i="1" dirty="0" err="1">
                <a:latin typeface="Montserrat" panose="00000500000000000000" pitchFamily="50" charset="0"/>
              </a:rPr>
              <a:t>est</a:t>
            </a:r>
            <a:r>
              <a:rPr lang="en-US" sz="700" i="1" dirty="0">
                <a:latin typeface="Montserrat" panose="00000500000000000000" pitchFamily="50" charset="0"/>
              </a:rPr>
              <a:t> </a:t>
            </a:r>
            <a:r>
              <a:rPr lang="en-US" sz="700" i="1" dirty="0" err="1">
                <a:latin typeface="Montserrat" panose="00000500000000000000" pitchFamily="50" charset="0"/>
              </a:rPr>
              <a:t>malesuada</a:t>
            </a:r>
            <a:r>
              <a:rPr lang="en-US" sz="700" i="1" dirty="0">
                <a:latin typeface="Montserrat" panose="00000500000000000000" pitchFamily="50" charset="0"/>
              </a:rPr>
              <a:t> </a:t>
            </a:r>
            <a:r>
              <a:rPr lang="en-US" sz="700" i="1" dirty="0" err="1">
                <a:latin typeface="Montserrat" panose="00000500000000000000" pitchFamily="50" charset="0"/>
              </a:rPr>
              <a:t>luctus</a:t>
            </a:r>
            <a:r>
              <a:rPr lang="en-US" sz="700" i="1" dirty="0">
                <a:latin typeface="Montserrat" panose="00000500000000000000" pitchFamily="50" charset="0"/>
              </a:rPr>
              <a:t>. Curabitur facilisis vitae </a:t>
            </a:r>
            <a:r>
              <a:rPr lang="en-US" sz="700" i="1" dirty="0" err="1">
                <a:latin typeface="Montserrat" panose="00000500000000000000" pitchFamily="50" charset="0"/>
              </a:rPr>
              <a:t>est</a:t>
            </a:r>
            <a:r>
              <a:rPr lang="en-US" sz="700" i="1" dirty="0">
                <a:latin typeface="Montserrat" panose="00000500000000000000" pitchFamily="50" charset="0"/>
              </a:rPr>
              <a:t> id pulvinar. Duis </a:t>
            </a:r>
            <a:r>
              <a:rPr lang="en-US" sz="700" i="1" dirty="0" err="1">
                <a:latin typeface="Montserrat" panose="00000500000000000000" pitchFamily="50" charset="0"/>
              </a:rPr>
              <a:t>aliquet</a:t>
            </a:r>
            <a:r>
              <a:rPr lang="en-US" sz="700" i="1" dirty="0">
                <a:latin typeface="Montserrat" panose="00000500000000000000" pitchFamily="50" charset="0"/>
              </a:rPr>
              <a:t> </a:t>
            </a:r>
            <a:r>
              <a:rPr lang="en-US" sz="700" i="1" dirty="0" err="1">
                <a:latin typeface="Montserrat" panose="00000500000000000000" pitchFamily="50" charset="0"/>
              </a:rPr>
              <a:t>nulla</a:t>
            </a:r>
            <a:r>
              <a:rPr lang="en-US" sz="700" i="1" dirty="0">
                <a:latin typeface="Montserrat" panose="00000500000000000000" pitchFamily="50" charset="0"/>
              </a:rPr>
              <a:t> </a:t>
            </a:r>
            <a:r>
              <a:rPr lang="en-US" sz="700" i="1" dirty="0" err="1">
                <a:latin typeface="Montserrat" panose="00000500000000000000" pitchFamily="50" charset="0"/>
              </a:rPr>
              <a:t>consequat</a:t>
            </a:r>
            <a:r>
              <a:rPr lang="en-US" sz="700" i="1" dirty="0">
                <a:latin typeface="Montserrat" panose="00000500000000000000" pitchFamily="50" charset="0"/>
              </a:rPr>
              <a:t> </a:t>
            </a:r>
            <a:r>
              <a:rPr lang="en-US" sz="700" i="1" dirty="0" err="1">
                <a:latin typeface="Montserrat" panose="00000500000000000000" pitchFamily="50" charset="0"/>
              </a:rPr>
              <a:t>est</a:t>
            </a:r>
            <a:r>
              <a:rPr lang="en-US" sz="700" i="1" dirty="0">
                <a:latin typeface="Montserrat" panose="00000500000000000000" pitchFamily="50" charset="0"/>
              </a:rPr>
              <a:t> </a:t>
            </a:r>
            <a:r>
              <a:rPr lang="en-US" sz="700" i="1" dirty="0" err="1">
                <a:latin typeface="Montserrat" panose="00000500000000000000" pitchFamily="50" charset="0"/>
              </a:rPr>
              <a:t>malesuada</a:t>
            </a:r>
            <a:r>
              <a:rPr lang="en-US" sz="700" i="1" dirty="0">
                <a:latin typeface="Montserrat" panose="00000500000000000000" pitchFamily="50" charset="0"/>
              </a:rPr>
              <a:t> </a:t>
            </a:r>
            <a:r>
              <a:rPr lang="en-US" sz="700" i="1" dirty="0" err="1">
                <a:latin typeface="Montserrat" panose="00000500000000000000" pitchFamily="50" charset="0"/>
              </a:rPr>
              <a:t>luctus</a:t>
            </a:r>
            <a:r>
              <a:rPr lang="en-US" sz="700" i="1" dirty="0">
                <a:latin typeface="Montserrat" panose="00000500000000000000" pitchFamily="50" charset="0"/>
              </a:rPr>
              <a:t>. </a:t>
            </a:r>
          </a:p>
          <a:p>
            <a:pPr marL="176631" indent="-176631" algn="just" defTabSz="477838">
              <a:lnSpc>
                <a:spcPct val="150000"/>
              </a:lnSpc>
              <a:buFont typeface="+mj-lt"/>
              <a:buAutoNum type="arabicPeriod"/>
            </a:pPr>
            <a:endParaRPr lang="en-US" sz="700" i="1" dirty="0">
              <a:latin typeface="Montserrat" panose="00000500000000000000" pitchFamily="50" charset="0"/>
            </a:endParaRPr>
          </a:p>
          <a:p>
            <a:pPr marL="176631" indent="-176631" algn="just" defTabSz="477838">
              <a:lnSpc>
                <a:spcPct val="150000"/>
              </a:lnSpc>
              <a:buFont typeface="+mj-lt"/>
              <a:buAutoNum type="arabicPeriod"/>
            </a:pPr>
            <a:r>
              <a:rPr lang="en-US" sz="700" i="1" dirty="0">
                <a:latin typeface="Montserrat" panose="00000500000000000000" pitchFamily="50" charset="0"/>
              </a:rPr>
              <a:t>Curabitur facilisis vitae </a:t>
            </a:r>
            <a:r>
              <a:rPr lang="en-US" sz="700" i="1" dirty="0" err="1">
                <a:latin typeface="Montserrat" panose="00000500000000000000" pitchFamily="50" charset="0"/>
              </a:rPr>
              <a:t>est</a:t>
            </a:r>
            <a:r>
              <a:rPr lang="en-US" sz="700" i="1" dirty="0">
                <a:latin typeface="Montserrat" panose="00000500000000000000" pitchFamily="50" charset="0"/>
              </a:rPr>
              <a:t> id pulvinar. Duis </a:t>
            </a:r>
            <a:r>
              <a:rPr lang="en-US" sz="700" i="1" dirty="0" err="1">
                <a:latin typeface="Montserrat" panose="00000500000000000000" pitchFamily="50" charset="0"/>
              </a:rPr>
              <a:t>aliquet</a:t>
            </a:r>
            <a:r>
              <a:rPr lang="en-US" sz="700" i="1" dirty="0">
                <a:latin typeface="Montserrat" panose="00000500000000000000" pitchFamily="50" charset="0"/>
              </a:rPr>
              <a:t> </a:t>
            </a:r>
            <a:r>
              <a:rPr lang="en-US" sz="700" i="1" dirty="0" err="1">
                <a:latin typeface="Montserrat" panose="00000500000000000000" pitchFamily="50" charset="0"/>
              </a:rPr>
              <a:t>nulla</a:t>
            </a:r>
            <a:r>
              <a:rPr lang="en-US" sz="700" i="1" dirty="0">
                <a:latin typeface="Montserrat" panose="00000500000000000000" pitchFamily="50" charset="0"/>
              </a:rPr>
              <a:t> </a:t>
            </a:r>
            <a:r>
              <a:rPr lang="en-US" sz="700" i="1" dirty="0" err="1">
                <a:latin typeface="Montserrat" panose="00000500000000000000" pitchFamily="50" charset="0"/>
              </a:rPr>
              <a:t>consequat</a:t>
            </a:r>
            <a:r>
              <a:rPr lang="en-US" sz="700" i="1" dirty="0">
                <a:latin typeface="Montserrat" panose="00000500000000000000" pitchFamily="50" charset="0"/>
              </a:rPr>
              <a:t> </a:t>
            </a:r>
            <a:r>
              <a:rPr lang="en-US" sz="700" i="1" dirty="0" err="1">
                <a:latin typeface="Montserrat" panose="00000500000000000000" pitchFamily="50" charset="0"/>
              </a:rPr>
              <a:t>est</a:t>
            </a:r>
            <a:r>
              <a:rPr lang="en-US" sz="700" i="1" dirty="0">
                <a:latin typeface="Montserrat" panose="00000500000000000000" pitchFamily="50" charset="0"/>
              </a:rPr>
              <a:t> </a:t>
            </a:r>
            <a:r>
              <a:rPr lang="en-US" sz="700" i="1" dirty="0" err="1">
                <a:latin typeface="Montserrat" panose="00000500000000000000" pitchFamily="50" charset="0"/>
              </a:rPr>
              <a:t>malesuada</a:t>
            </a:r>
            <a:r>
              <a:rPr lang="en-US" sz="700" i="1" dirty="0">
                <a:latin typeface="Montserrat" panose="00000500000000000000" pitchFamily="50" charset="0"/>
              </a:rPr>
              <a:t> </a:t>
            </a:r>
            <a:r>
              <a:rPr lang="en-US" sz="700" i="1" dirty="0" err="1">
                <a:latin typeface="Montserrat" panose="00000500000000000000" pitchFamily="50" charset="0"/>
              </a:rPr>
              <a:t>luctus</a:t>
            </a:r>
            <a:r>
              <a:rPr lang="en-US" sz="700" i="1" dirty="0">
                <a:latin typeface="Montserrat" panose="00000500000000000000" pitchFamily="50" charset="0"/>
              </a:rPr>
              <a:t>. Curabitur facilisis vitae </a:t>
            </a:r>
            <a:r>
              <a:rPr lang="en-US" sz="700" i="1" dirty="0" err="1">
                <a:latin typeface="Montserrat" panose="00000500000000000000" pitchFamily="50" charset="0"/>
              </a:rPr>
              <a:t>est</a:t>
            </a:r>
            <a:r>
              <a:rPr lang="en-US" sz="700" i="1" dirty="0">
                <a:latin typeface="Montserrat" panose="00000500000000000000" pitchFamily="50" charset="0"/>
              </a:rPr>
              <a:t> id pulvinar. Duis </a:t>
            </a:r>
            <a:r>
              <a:rPr lang="en-US" sz="700" i="1" dirty="0" err="1">
                <a:latin typeface="Montserrat" panose="00000500000000000000" pitchFamily="50" charset="0"/>
              </a:rPr>
              <a:t>aliquet</a:t>
            </a:r>
            <a:r>
              <a:rPr lang="en-US" sz="700" i="1" dirty="0">
                <a:latin typeface="Montserrat" panose="00000500000000000000" pitchFamily="50" charset="0"/>
              </a:rPr>
              <a:t> </a:t>
            </a:r>
            <a:r>
              <a:rPr lang="en-US" sz="700" i="1" dirty="0" err="1">
                <a:latin typeface="Montserrat" panose="00000500000000000000" pitchFamily="50" charset="0"/>
              </a:rPr>
              <a:t>nulla</a:t>
            </a:r>
            <a:r>
              <a:rPr lang="en-US" sz="700" i="1" dirty="0">
                <a:latin typeface="Montserrat" panose="00000500000000000000" pitchFamily="50" charset="0"/>
              </a:rPr>
              <a:t> </a:t>
            </a:r>
            <a:r>
              <a:rPr lang="en-US" sz="700" i="1" dirty="0" err="1">
                <a:latin typeface="Montserrat" panose="00000500000000000000" pitchFamily="50" charset="0"/>
              </a:rPr>
              <a:t>consequat</a:t>
            </a:r>
            <a:r>
              <a:rPr lang="en-US" sz="700" i="1" dirty="0">
                <a:latin typeface="Montserrat" panose="00000500000000000000" pitchFamily="50" charset="0"/>
              </a:rPr>
              <a:t> </a:t>
            </a:r>
            <a:r>
              <a:rPr lang="en-US" sz="700" i="1" dirty="0" err="1">
                <a:latin typeface="Montserrat" panose="00000500000000000000" pitchFamily="50" charset="0"/>
              </a:rPr>
              <a:t>est</a:t>
            </a:r>
            <a:r>
              <a:rPr lang="en-US" sz="700" i="1" dirty="0">
                <a:latin typeface="Montserrat" panose="00000500000000000000" pitchFamily="50" charset="0"/>
              </a:rPr>
              <a:t> </a:t>
            </a:r>
            <a:r>
              <a:rPr lang="en-US" sz="700" i="1" dirty="0" err="1">
                <a:latin typeface="Montserrat" panose="00000500000000000000" pitchFamily="50" charset="0"/>
              </a:rPr>
              <a:t>malesuada</a:t>
            </a:r>
            <a:r>
              <a:rPr lang="en-US" sz="700" i="1" dirty="0">
                <a:latin typeface="Montserrat" panose="00000500000000000000" pitchFamily="50" charset="0"/>
              </a:rPr>
              <a:t> </a:t>
            </a:r>
            <a:r>
              <a:rPr lang="en-US" sz="700" i="1" dirty="0" err="1">
                <a:latin typeface="Montserrat" panose="00000500000000000000" pitchFamily="50" charset="0"/>
              </a:rPr>
              <a:t>luctus</a:t>
            </a:r>
            <a:r>
              <a:rPr lang="en-US" sz="700" i="1" dirty="0">
                <a:latin typeface="Montserrat" panose="00000500000000000000" pitchFamily="50" charset="0"/>
              </a:rPr>
              <a:t>. </a:t>
            </a:r>
          </a:p>
          <a:p>
            <a:pPr marL="176631" indent="-176631" algn="just" defTabSz="477838">
              <a:lnSpc>
                <a:spcPct val="150000"/>
              </a:lnSpc>
              <a:buFont typeface="+mj-lt"/>
              <a:buAutoNum type="arabicPeriod"/>
            </a:pPr>
            <a:endParaRPr lang="en-US" sz="700" i="1" dirty="0">
              <a:latin typeface="Montserrat" panose="00000500000000000000" pitchFamily="50" charset="0"/>
            </a:endParaRPr>
          </a:p>
          <a:p>
            <a:pPr marL="176631" indent="-176631" algn="just" defTabSz="477838">
              <a:lnSpc>
                <a:spcPct val="150000"/>
              </a:lnSpc>
              <a:buFont typeface="+mj-lt"/>
              <a:buAutoNum type="arabicPeriod"/>
            </a:pPr>
            <a:r>
              <a:rPr lang="en-US" sz="700" i="1" dirty="0">
                <a:latin typeface="Montserrat" panose="00000500000000000000" pitchFamily="50" charset="0"/>
              </a:rPr>
              <a:t>Curabitur facilisis vitae </a:t>
            </a:r>
            <a:r>
              <a:rPr lang="en-US" sz="700" i="1" dirty="0" err="1">
                <a:latin typeface="Montserrat" panose="00000500000000000000" pitchFamily="50" charset="0"/>
              </a:rPr>
              <a:t>est</a:t>
            </a:r>
            <a:r>
              <a:rPr lang="en-US" sz="700" i="1" dirty="0">
                <a:latin typeface="Montserrat" panose="00000500000000000000" pitchFamily="50" charset="0"/>
              </a:rPr>
              <a:t> id pulvinar. Duis </a:t>
            </a:r>
            <a:r>
              <a:rPr lang="en-US" sz="700" i="1" dirty="0" err="1">
                <a:latin typeface="Montserrat" panose="00000500000000000000" pitchFamily="50" charset="0"/>
              </a:rPr>
              <a:t>aliquet</a:t>
            </a:r>
            <a:r>
              <a:rPr lang="en-US" sz="700" i="1" dirty="0">
                <a:latin typeface="Montserrat" panose="00000500000000000000" pitchFamily="50" charset="0"/>
              </a:rPr>
              <a:t> </a:t>
            </a:r>
            <a:r>
              <a:rPr lang="en-US" sz="700" i="1" dirty="0" err="1">
                <a:latin typeface="Montserrat" panose="00000500000000000000" pitchFamily="50" charset="0"/>
              </a:rPr>
              <a:t>nulla</a:t>
            </a:r>
            <a:r>
              <a:rPr lang="en-US" sz="700" i="1" dirty="0">
                <a:latin typeface="Montserrat" panose="00000500000000000000" pitchFamily="50" charset="0"/>
              </a:rPr>
              <a:t> </a:t>
            </a:r>
            <a:r>
              <a:rPr lang="en-US" sz="700" i="1" dirty="0" err="1">
                <a:latin typeface="Montserrat" panose="00000500000000000000" pitchFamily="50" charset="0"/>
              </a:rPr>
              <a:t>consequat</a:t>
            </a:r>
            <a:r>
              <a:rPr lang="en-US" sz="700" i="1" dirty="0">
                <a:latin typeface="Montserrat" panose="00000500000000000000" pitchFamily="50" charset="0"/>
              </a:rPr>
              <a:t> </a:t>
            </a:r>
            <a:r>
              <a:rPr lang="en-US" sz="700" i="1" dirty="0" err="1">
                <a:latin typeface="Montserrat" panose="00000500000000000000" pitchFamily="50" charset="0"/>
              </a:rPr>
              <a:t>est</a:t>
            </a:r>
            <a:r>
              <a:rPr lang="en-US" sz="700" i="1" dirty="0">
                <a:latin typeface="Montserrat" panose="00000500000000000000" pitchFamily="50" charset="0"/>
              </a:rPr>
              <a:t> </a:t>
            </a:r>
            <a:r>
              <a:rPr lang="en-US" sz="700" i="1" dirty="0" err="1">
                <a:latin typeface="Montserrat" panose="00000500000000000000" pitchFamily="50" charset="0"/>
              </a:rPr>
              <a:t>malesuada</a:t>
            </a:r>
            <a:r>
              <a:rPr lang="en-US" sz="700" i="1" dirty="0">
                <a:latin typeface="Montserrat" panose="00000500000000000000" pitchFamily="50" charset="0"/>
              </a:rPr>
              <a:t> </a:t>
            </a:r>
            <a:r>
              <a:rPr lang="en-US" sz="700" i="1" dirty="0" err="1">
                <a:latin typeface="Montserrat" panose="00000500000000000000" pitchFamily="50" charset="0"/>
              </a:rPr>
              <a:t>luctus</a:t>
            </a:r>
            <a:r>
              <a:rPr lang="en-US" sz="700" i="1" dirty="0">
                <a:latin typeface="Montserrat" panose="00000500000000000000" pitchFamily="50" charset="0"/>
              </a:rPr>
              <a:t>. Curabitur facilisis vitae </a:t>
            </a:r>
            <a:r>
              <a:rPr lang="en-US" sz="700" i="1" dirty="0" err="1">
                <a:latin typeface="Montserrat" panose="00000500000000000000" pitchFamily="50" charset="0"/>
              </a:rPr>
              <a:t>est</a:t>
            </a:r>
            <a:r>
              <a:rPr lang="en-US" sz="700" i="1" dirty="0">
                <a:latin typeface="Montserrat" panose="00000500000000000000" pitchFamily="50" charset="0"/>
              </a:rPr>
              <a:t> id pulvinar. Duis </a:t>
            </a:r>
            <a:r>
              <a:rPr lang="en-US" sz="700" i="1" dirty="0" err="1">
                <a:latin typeface="Montserrat" panose="00000500000000000000" pitchFamily="50" charset="0"/>
              </a:rPr>
              <a:t>aliquet</a:t>
            </a:r>
            <a:r>
              <a:rPr lang="en-US" sz="700" i="1" dirty="0">
                <a:latin typeface="Montserrat" panose="00000500000000000000" pitchFamily="50" charset="0"/>
              </a:rPr>
              <a:t> </a:t>
            </a:r>
            <a:r>
              <a:rPr lang="en-US" sz="700" i="1" dirty="0" err="1">
                <a:latin typeface="Montserrat" panose="00000500000000000000" pitchFamily="50" charset="0"/>
              </a:rPr>
              <a:t>nulla</a:t>
            </a:r>
            <a:r>
              <a:rPr lang="en-US" sz="700" i="1" dirty="0">
                <a:latin typeface="Montserrat" panose="00000500000000000000" pitchFamily="50" charset="0"/>
              </a:rPr>
              <a:t> </a:t>
            </a:r>
            <a:r>
              <a:rPr lang="en-US" sz="700" i="1" dirty="0" err="1">
                <a:latin typeface="Montserrat" panose="00000500000000000000" pitchFamily="50" charset="0"/>
              </a:rPr>
              <a:t>consequat</a:t>
            </a:r>
            <a:r>
              <a:rPr lang="en-US" sz="700" i="1" dirty="0">
                <a:latin typeface="Montserrat" panose="00000500000000000000" pitchFamily="50" charset="0"/>
              </a:rPr>
              <a:t> </a:t>
            </a:r>
            <a:r>
              <a:rPr lang="en-US" sz="700" i="1" dirty="0" err="1">
                <a:latin typeface="Montserrat" panose="00000500000000000000" pitchFamily="50" charset="0"/>
              </a:rPr>
              <a:t>est</a:t>
            </a:r>
            <a:r>
              <a:rPr lang="en-US" sz="700" i="1" dirty="0">
                <a:latin typeface="Montserrat" panose="00000500000000000000" pitchFamily="50" charset="0"/>
              </a:rPr>
              <a:t> </a:t>
            </a:r>
            <a:r>
              <a:rPr lang="en-US" sz="700" i="1" dirty="0" err="1">
                <a:latin typeface="Montserrat" panose="00000500000000000000" pitchFamily="50" charset="0"/>
              </a:rPr>
              <a:t>malesuada</a:t>
            </a:r>
            <a:r>
              <a:rPr lang="en-US" sz="700" i="1" dirty="0">
                <a:latin typeface="Montserrat" panose="00000500000000000000" pitchFamily="50" charset="0"/>
              </a:rPr>
              <a:t> </a:t>
            </a:r>
            <a:r>
              <a:rPr lang="en-US" sz="700" i="1" dirty="0" err="1">
                <a:latin typeface="Montserrat" panose="00000500000000000000" pitchFamily="50" charset="0"/>
              </a:rPr>
              <a:t>luctus</a:t>
            </a:r>
            <a:r>
              <a:rPr lang="en-US" sz="700" i="1" dirty="0">
                <a:latin typeface="Montserrat" panose="00000500000000000000" pitchFamily="50" charset="0"/>
              </a:rPr>
              <a:t>. </a:t>
            </a:r>
          </a:p>
          <a:p>
            <a:pPr marL="176631" indent="-176631" algn="just" defTabSz="477838">
              <a:lnSpc>
                <a:spcPct val="150000"/>
              </a:lnSpc>
              <a:buFont typeface="+mj-lt"/>
              <a:buAutoNum type="arabicPeriod"/>
            </a:pPr>
            <a:endParaRPr lang="en-US" sz="700" i="1" dirty="0">
              <a:latin typeface="Montserrat" panose="00000500000000000000" pitchFamily="50" charset="0"/>
            </a:endParaRPr>
          </a:p>
          <a:p>
            <a:pPr marL="176631" indent="-176631" algn="just" defTabSz="477838">
              <a:lnSpc>
                <a:spcPct val="150000"/>
              </a:lnSpc>
              <a:buFont typeface="+mj-lt"/>
              <a:buAutoNum type="arabicPeriod"/>
            </a:pPr>
            <a:r>
              <a:rPr lang="en-US" sz="700" i="1" dirty="0" err="1">
                <a:latin typeface="Montserrat" panose="00000500000000000000" pitchFamily="50" charset="0"/>
              </a:rPr>
              <a:t>Curabitur</a:t>
            </a:r>
            <a:r>
              <a:rPr lang="en-US" sz="700" i="1" dirty="0">
                <a:latin typeface="Montserrat" panose="00000500000000000000" pitchFamily="50" charset="0"/>
              </a:rPr>
              <a:t> facilisis vitae </a:t>
            </a:r>
            <a:r>
              <a:rPr lang="en-US" sz="700" i="1" dirty="0" err="1">
                <a:latin typeface="Montserrat" panose="00000500000000000000" pitchFamily="50" charset="0"/>
              </a:rPr>
              <a:t>est</a:t>
            </a:r>
            <a:r>
              <a:rPr lang="en-US" sz="700" i="1" dirty="0">
                <a:latin typeface="Montserrat" panose="00000500000000000000" pitchFamily="50" charset="0"/>
              </a:rPr>
              <a:t> id pulvinar. Duis </a:t>
            </a:r>
            <a:r>
              <a:rPr lang="en-US" sz="700" i="1" dirty="0" err="1">
                <a:latin typeface="Montserrat" panose="00000500000000000000" pitchFamily="50" charset="0"/>
              </a:rPr>
              <a:t>aliquet</a:t>
            </a:r>
            <a:r>
              <a:rPr lang="en-US" sz="700" i="1" dirty="0">
                <a:latin typeface="Montserrat" panose="00000500000000000000" pitchFamily="50" charset="0"/>
              </a:rPr>
              <a:t> </a:t>
            </a:r>
            <a:r>
              <a:rPr lang="en-US" sz="700" i="1" dirty="0" err="1">
                <a:latin typeface="Montserrat" panose="00000500000000000000" pitchFamily="50" charset="0"/>
              </a:rPr>
              <a:t>nulla</a:t>
            </a:r>
            <a:r>
              <a:rPr lang="en-US" sz="700" i="1" dirty="0">
                <a:latin typeface="Montserrat" panose="00000500000000000000" pitchFamily="50" charset="0"/>
              </a:rPr>
              <a:t> </a:t>
            </a:r>
            <a:r>
              <a:rPr lang="en-US" sz="700" i="1" dirty="0" err="1">
                <a:latin typeface="Montserrat" panose="00000500000000000000" pitchFamily="50" charset="0"/>
              </a:rPr>
              <a:t>consequat</a:t>
            </a:r>
            <a:r>
              <a:rPr lang="en-US" sz="700" i="1" dirty="0">
                <a:latin typeface="Montserrat" panose="00000500000000000000" pitchFamily="50" charset="0"/>
              </a:rPr>
              <a:t> </a:t>
            </a:r>
            <a:r>
              <a:rPr lang="en-US" sz="700" i="1" dirty="0" err="1">
                <a:latin typeface="Montserrat" panose="00000500000000000000" pitchFamily="50" charset="0"/>
              </a:rPr>
              <a:t>est</a:t>
            </a:r>
            <a:r>
              <a:rPr lang="en-US" sz="700" i="1" dirty="0">
                <a:latin typeface="Montserrat" panose="00000500000000000000" pitchFamily="50" charset="0"/>
              </a:rPr>
              <a:t> </a:t>
            </a:r>
            <a:r>
              <a:rPr lang="en-US" sz="700" i="1" dirty="0" err="1">
                <a:latin typeface="Montserrat" panose="00000500000000000000" pitchFamily="50" charset="0"/>
              </a:rPr>
              <a:t>malesuada</a:t>
            </a:r>
            <a:r>
              <a:rPr lang="en-US" sz="700" i="1" dirty="0">
                <a:latin typeface="Montserrat" panose="00000500000000000000" pitchFamily="50" charset="0"/>
              </a:rPr>
              <a:t> </a:t>
            </a:r>
            <a:r>
              <a:rPr lang="en-US" sz="700" i="1" dirty="0" err="1">
                <a:latin typeface="Montserrat" panose="00000500000000000000" pitchFamily="50" charset="0"/>
              </a:rPr>
              <a:t>luctus</a:t>
            </a:r>
            <a:r>
              <a:rPr lang="en-US" sz="700" i="1" dirty="0">
                <a:latin typeface="Montserrat" panose="00000500000000000000" pitchFamily="50" charset="0"/>
              </a:rPr>
              <a:t>. Curabitur facilisis vitae </a:t>
            </a:r>
            <a:r>
              <a:rPr lang="en-US" sz="700" i="1" dirty="0" err="1">
                <a:latin typeface="Montserrat" panose="00000500000000000000" pitchFamily="50" charset="0"/>
              </a:rPr>
              <a:t>est</a:t>
            </a:r>
            <a:r>
              <a:rPr lang="en-US" sz="700" i="1" dirty="0">
                <a:latin typeface="Montserrat" panose="00000500000000000000" pitchFamily="50" charset="0"/>
              </a:rPr>
              <a:t> id pulvinar. Duis </a:t>
            </a:r>
            <a:r>
              <a:rPr lang="en-US" sz="700" i="1" dirty="0" err="1">
                <a:latin typeface="Montserrat" panose="00000500000000000000" pitchFamily="50" charset="0"/>
              </a:rPr>
              <a:t>aliquet</a:t>
            </a:r>
            <a:r>
              <a:rPr lang="en-US" sz="700" i="1" dirty="0">
                <a:latin typeface="Montserrat" panose="00000500000000000000" pitchFamily="50" charset="0"/>
              </a:rPr>
              <a:t> </a:t>
            </a:r>
            <a:r>
              <a:rPr lang="en-US" sz="700" i="1" dirty="0" err="1">
                <a:latin typeface="Montserrat" panose="00000500000000000000" pitchFamily="50" charset="0"/>
              </a:rPr>
              <a:t>nulla</a:t>
            </a:r>
            <a:r>
              <a:rPr lang="en-US" sz="700" i="1" dirty="0">
                <a:latin typeface="Montserrat" panose="00000500000000000000" pitchFamily="50" charset="0"/>
              </a:rPr>
              <a:t> </a:t>
            </a:r>
            <a:r>
              <a:rPr lang="en-US" sz="700" i="1" dirty="0" err="1">
                <a:latin typeface="Montserrat" panose="00000500000000000000" pitchFamily="50" charset="0"/>
              </a:rPr>
              <a:t>consequat</a:t>
            </a:r>
            <a:r>
              <a:rPr lang="en-US" sz="700" i="1" dirty="0">
                <a:latin typeface="Montserrat" panose="00000500000000000000" pitchFamily="50" charset="0"/>
              </a:rPr>
              <a:t> </a:t>
            </a:r>
            <a:r>
              <a:rPr lang="en-US" sz="700" i="1" dirty="0" err="1">
                <a:latin typeface="Montserrat" panose="00000500000000000000" pitchFamily="50" charset="0"/>
              </a:rPr>
              <a:t>est</a:t>
            </a:r>
            <a:r>
              <a:rPr lang="en-US" sz="700" i="1" dirty="0">
                <a:latin typeface="Montserrat" panose="00000500000000000000" pitchFamily="50" charset="0"/>
              </a:rPr>
              <a:t> </a:t>
            </a:r>
            <a:r>
              <a:rPr lang="en-US" sz="700" i="1" dirty="0" err="1">
                <a:latin typeface="Montserrat" panose="00000500000000000000" pitchFamily="50" charset="0"/>
              </a:rPr>
              <a:t>malesuada</a:t>
            </a:r>
            <a:r>
              <a:rPr lang="en-US" sz="700" i="1" dirty="0">
                <a:latin typeface="Montserrat" panose="00000500000000000000" pitchFamily="50" charset="0"/>
              </a:rPr>
              <a:t> </a:t>
            </a:r>
            <a:r>
              <a:rPr lang="en-US" sz="700" i="1" dirty="0" err="1">
                <a:latin typeface="Montserrat" panose="00000500000000000000" pitchFamily="50" charset="0"/>
              </a:rPr>
              <a:t>luctus</a:t>
            </a:r>
            <a:r>
              <a:rPr lang="en-US" sz="700" i="1" dirty="0">
                <a:latin typeface="Montserrat" panose="00000500000000000000" pitchFamily="50" charset="0"/>
              </a:rPr>
              <a:t>. </a:t>
            </a:r>
          </a:p>
          <a:p>
            <a:pPr marL="176631" indent="-176631" algn="just" defTabSz="477838">
              <a:lnSpc>
                <a:spcPct val="150000"/>
              </a:lnSpc>
              <a:buFont typeface="+mj-lt"/>
              <a:buAutoNum type="arabicPeriod"/>
            </a:pPr>
            <a:endParaRPr lang="en-US" sz="700" i="1" dirty="0">
              <a:latin typeface="Montserrat" panose="00000500000000000000" pitchFamily="50" charset="0"/>
            </a:endParaRPr>
          </a:p>
          <a:p>
            <a:pPr marL="176631" indent="-176631" algn="just" defTabSz="477838">
              <a:lnSpc>
                <a:spcPct val="150000"/>
              </a:lnSpc>
              <a:buFont typeface="+mj-lt"/>
              <a:buAutoNum type="arabicPeriod"/>
            </a:pPr>
            <a:r>
              <a:rPr lang="en-US" sz="700" i="1" dirty="0" err="1">
                <a:latin typeface="Montserrat" panose="00000500000000000000" pitchFamily="50" charset="0"/>
              </a:rPr>
              <a:t>Curabitur</a:t>
            </a:r>
            <a:r>
              <a:rPr lang="en-US" sz="700" i="1" dirty="0">
                <a:latin typeface="Montserrat" panose="00000500000000000000" pitchFamily="50" charset="0"/>
              </a:rPr>
              <a:t> facilisis vitae </a:t>
            </a:r>
            <a:r>
              <a:rPr lang="en-US" sz="700" i="1" dirty="0" err="1">
                <a:latin typeface="Montserrat" panose="00000500000000000000" pitchFamily="50" charset="0"/>
              </a:rPr>
              <a:t>est</a:t>
            </a:r>
            <a:r>
              <a:rPr lang="en-US" sz="700" i="1" dirty="0">
                <a:latin typeface="Montserrat" panose="00000500000000000000" pitchFamily="50" charset="0"/>
              </a:rPr>
              <a:t> id pulvinar. Duis </a:t>
            </a:r>
            <a:r>
              <a:rPr lang="en-US" sz="700" i="1" dirty="0" err="1">
                <a:latin typeface="Montserrat" panose="00000500000000000000" pitchFamily="50" charset="0"/>
              </a:rPr>
              <a:t>aliquet</a:t>
            </a:r>
            <a:r>
              <a:rPr lang="en-US" sz="700" i="1" dirty="0">
                <a:latin typeface="Montserrat" panose="00000500000000000000" pitchFamily="50" charset="0"/>
              </a:rPr>
              <a:t> </a:t>
            </a:r>
            <a:r>
              <a:rPr lang="en-US" sz="700" i="1" dirty="0" err="1">
                <a:latin typeface="Montserrat" panose="00000500000000000000" pitchFamily="50" charset="0"/>
              </a:rPr>
              <a:t>nulla</a:t>
            </a:r>
            <a:r>
              <a:rPr lang="en-US" sz="700" i="1" dirty="0">
                <a:latin typeface="Montserrat" panose="00000500000000000000" pitchFamily="50" charset="0"/>
              </a:rPr>
              <a:t> </a:t>
            </a:r>
            <a:r>
              <a:rPr lang="en-US" sz="700" i="1" dirty="0" err="1">
                <a:latin typeface="Montserrat" panose="00000500000000000000" pitchFamily="50" charset="0"/>
              </a:rPr>
              <a:t>consequat</a:t>
            </a:r>
            <a:r>
              <a:rPr lang="en-US" sz="700" i="1" dirty="0">
                <a:latin typeface="Montserrat" panose="00000500000000000000" pitchFamily="50" charset="0"/>
              </a:rPr>
              <a:t> </a:t>
            </a:r>
            <a:r>
              <a:rPr lang="en-US" sz="700" i="1" dirty="0" err="1">
                <a:latin typeface="Montserrat" panose="00000500000000000000" pitchFamily="50" charset="0"/>
              </a:rPr>
              <a:t>est</a:t>
            </a:r>
            <a:r>
              <a:rPr lang="en-US" sz="700" i="1" dirty="0">
                <a:latin typeface="Montserrat" panose="00000500000000000000" pitchFamily="50" charset="0"/>
              </a:rPr>
              <a:t> </a:t>
            </a:r>
            <a:r>
              <a:rPr lang="en-US" sz="700" i="1" dirty="0" err="1">
                <a:latin typeface="Montserrat" panose="00000500000000000000" pitchFamily="50" charset="0"/>
              </a:rPr>
              <a:t>malesuada</a:t>
            </a:r>
            <a:r>
              <a:rPr lang="en-US" sz="700" i="1" dirty="0">
                <a:latin typeface="Montserrat" panose="00000500000000000000" pitchFamily="50" charset="0"/>
              </a:rPr>
              <a:t> </a:t>
            </a:r>
            <a:r>
              <a:rPr lang="en-US" sz="700" i="1" dirty="0" err="1">
                <a:latin typeface="Montserrat" panose="00000500000000000000" pitchFamily="50" charset="0"/>
              </a:rPr>
              <a:t>luctus</a:t>
            </a:r>
            <a:r>
              <a:rPr lang="en-US" sz="700" i="1" dirty="0">
                <a:latin typeface="Montserrat" panose="00000500000000000000" pitchFamily="50" charset="0"/>
              </a:rPr>
              <a:t>. Curabitur facilisis vitae </a:t>
            </a:r>
            <a:r>
              <a:rPr lang="en-US" sz="700" i="1" dirty="0" err="1">
                <a:latin typeface="Montserrat" panose="00000500000000000000" pitchFamily="50" charset="0"/>
              </a:rPr>
              <a:t>est</a:t>
            </a:r>
            <a:r>
              <a:rPr lang="en-US" sz="700" i="1" dirty="0">
                <a:latin typeface="Montserrat" panose="00000500000000000000" pitchFamily="50" charset="0"/>
              </a:rPr>
              <a:t> id pulvinar. Duis </a:t>
            </a:r>
            <a:r>
              <a:rPr lang="en-US" sz="700" i="1" dirty="0" err="1">
                <a:latin typeface="Montserrat" panose="00000500000000000000" pitchFamily="50" charset="0"/>
              </a:rPr>
              <a:t>aliquet</a:t>
            </a:r>
            <a:r>
              <a:rPr lang="en-US" sz="700" i="1" dirty="0">
                <a:latin typeface="Montserrat" panose="00000500000000000000" pitchFamily="50" charset="0"/>
              </a:rPr>
              <a:t> </a:t>
            </a:r>
            <a:r>
              <a:rPr lang="en-US" sz="700" i="1" dirty="0" err="1">
                <a:latin typeface="Montserrat" panose="00000500000000000000" pitchFamily="50" charset="0"/>
              </a:rPr>
              <a:t>nulla</a:t>
            </a:r>
            <a:r>
              <a:rPr lang="en-US" sz="700" i="1" dirty="0">
                <a:latin typeface="Montserrat" panose="00000500000000000000" pitchFamily="50" charset="0"/>
              </a:rPr>
              <a:t> </a:t>
            </a:r>
            <a:r>
              <a:rPr lang="en-US" sz="700" i="1" dirty="0" err="1">
                <a:latin typeface="Montserrat" panose="00000500000000000000" pitchFamily="50" charset="0"/>
              </a:rPr>
              <a:t>consequat</a:t>
            </a:r>
            <a:r>
              <a:rPr lang="en-US" sz="700" i="1" dirty="0">
                <a:latin typeface="Montserrat" panose="00000500000000000000" pitchFamily="50" charset="0"/>
              </a:rPr>
              <a:t> </a:t>
            </a:r>
            <a:r>
              <a:rPr lang="en-US" sz="700" i="1" dirty="0" err="1">
                <a:latin typeface="Montserrat" panose="00000500000000000000" pitchFamily="50" charset="0"/>
              </a:rPr>
              <a:t>est</a:t>
            </a:r>
            <a:r>
              <a:rPr lang="en-US" sz="700" i="1" dirty="0">
                <a:latin typeface="Montserrat" panose="00000500000000000000" pitchFamily="50" charset="0"/>
              </a:rPr>
              <a:t> </a:t>
            </a:r>
            <a:r>
              <a:rPr lang="en-US" sz="700" i="1" dirty="0" err="1">
                <a:latin typeface="Montserrat" panose="00000500000000000000" pitchFamily="50" charset="0"/>
              </a:rPr>
              <a:t>malesuada</a:t>
            </a:r>
            <a:r>
              <a:rPr lang="en-US" sz="700" i="1" dirty="0">
                <a:latin typeface="Montserrat" panose="00000500000000000000" pitchFamily="50" charset="0"/>
              </a:rPr>
              <a:t> </a:t>
            </a:r>
            <a:r>
              <a:rPr lang="en-US" sz="700" i="1" dirty="0" err="1">
                <a:latin typeface="Montserrat" panose="00000500000000000000" pitchFamily="50" charset="0"/>
              </a:rPr>
              <a:t>luctus</a:t>
            </a:r>
            <a:r>
              <a:rPr lang="en-US" sz="700" i="1" dirty="0">
                <a:latin typeface="Montserrat" panose="00000500000000000000" pitchFamily="50" charset="0"/>
              </a:rPr>
              <a:t>. </a:t>
            </a:r>
          </a:p>
          <a:p>
            <a:pPr marL="176631" indent="-176631" algn="just" defTabSz="477838">
              <a:lnSpc>
                <a:spcPct val="150000"/>
              </a:lnSpc>
              <a:buFont typeface="+mj-lt"/>
              <a:buAutoNum type="arabicPeriod"/>
            </a:pPr>
            <a:endParaRPr lang="en-US" sz="700" i="1" dirty="0">
              <a:latin typeface="Montserrat" panose="00000500000000000000" pitchFamily="50" charset="0"/>
            </a:endParaRPr>
          </a:p>
          <a:p>
            <a:pPr marL="176631" indent="-176631" algn="just" defTabSz="477838">
              <a:lnSpc>
                <a:spcPct val="150000"/>
              </a:lnSpc>
              <a:buFont typeface="+mj-lt"/>
              <a:buAutoNum type="arabicPeriod"/>
            </a:pPr>
            <a:r>
              <a:rPr lang="en-US" sz="700" i="1" dirty="0" err="1">
                <a:latin typeface="Montserrat" panose="00000500000000000000" pitchFamily="50" charset="0"/>
              </a:rPr>
              <a:t>Curabitur</a:t>
            </a:r>
            <a:r>
              <a:rPr lang="en-US" sz="700" i="1" dirty="0">
                <a:latin typeface="Montserrat" panose="00000500000000000000" pitchFamily="50" charset="0"/>
              </a:rPr>
              <a:t> </a:t>
            </a:r>
            <a:r>
              <a:rPr lang="en-US" sz="700" i="1" dirty="0" err="1">
                <a:latin typeface="Montserrat" panose="00000500000000000000" pitchFamily="50" charset="0"/>
              </a:rPr>
              <a:t>facilisis</a:t>
            </a:r>
            <a:r>
              <a:rPr lang="en-US" sz="700" i="1" dirty="0">
                <a:latin typeface="Montserrat" panose="00000500000000000000" pitchFamily="50" charset="0"/>
              </a:rPr>
              <a:t> vitae </a:t>
            </a:r>
            <a:r>
              <a:rPr lang="en-US" sz="700" i="1" dirty="0" err="1">
                <a:latin typeface="Montserrat" panose="00000500000000000000" pitchFamily="50" charset="0"/>
              </a:rPr>
              <a:t>est</a:t>
            </a:r>
            <a:r>
              <a:rPr lang="en-US" sz="700" i="1" dirty="0">
                <a:latin typeface="Montserrat" panose="00000500000000000000" pitchFamily="50" charset="0"/>
              </a:rPr>
              <a:t> id pulvinar. Duis </a:t>
            </a:r>
            <a:r>
              <a:rPr lang="en-US" sz="700" i="1" dirty="0" err="1">
                <a:latin typeface="Montserrat" panose="00000500000000000000" pitchFamily="50" charset="0"/>
              </a:rPr>
              <a:t>aliquet</a:t>
            </a:r>
            <a:r>
              <a:rPr lang="en-US" sz="700" i="1" dirty="0">
                <a:latin typeface="Montserrat" panose="00000500000000000000" pitchFamily="50" charset="0"/>
              </a:rPr>
              <a:t> </a:t>
            </a:r>
            <a:r>
              <a:rPr lang="en-US" sz="700" i="1" dirty="0" err="1">
                <a:latin typeface="Montserrat" panose="00000500000000000000" pitchFamily="50" charset="0"/>
              </a:rPr>
              <a:t>nulla</a:t>
            </a:r>
            <a:r>
              <a:rPr lang="en-US" sz="700" i="1" dirty="0">
                <a:latin typeface="Montserrat" panose="00000500000000000000" pitchFamily="50" charset="0"/>
              </a:rPr>
              <a:t> </a:t>
            </a:r>
            <a:r>
              <a:rPr lang="en-US" sz="700" i="1" dirty="0" err="1">
                <a:latin typeface="Montserrat" panose="00000500000000000000" pitchFamily="50" charset="0"/>
              </a:rPr>
              <a:t>consequat</a:t>
            </a:r>
            <a:r>
              <a:rPr lang="en-US" sz="700" i="1" dirty="0">
                <a:latin typeface="Montserrat" panose="00000500000000000000" pitchFamily="50" charset="0"/>
              </a:rPr>
              <a:t> </a:t>
            </a:r>
            <a:r>
              <a:rPr lang="en-US" sz="700" i="1" dirty="0" err="1">
                <a:latin typeface="Montserrat" panose="00000500000000000000" pitchFamily="50" charset="0"/>
              </a:rPr>
              <a:t>est</a:t>
            </a:r>
            <a:r>
              <a:rPr lang="en-US" sz="700" i="1" dirty="0">
                <a:latin typeface="Montserrat" panose="00000500000000000000" pitchFamily="50" charset="0"/>
              </a:rPr>
              <a:t> </a:t>
            </a:r>
            <a:r>
              <a:rPr lang="en-US" sz="700" i="1" dirty="0" err="1">
                <a:latin typeface="Montserrat" panose="00000500000000000000" pitchFamily="50" charset="0"/>
              </a:rPr>
              <a:t>malesuada</a:t>
            </a:r>
            <a:r>
              <a:rPr lang="en-US" sz="700" i="1" dirty="0">
                <a:latin typeface="Montserrat" panose="00000500000000000000" pitchFamily="50" charset="0"/>
              </a:rPr>
              <a:t> </a:t>
            </a:r>
            <a:r>
              <a:rPr lang="en-US" sz="700" i="1" dirty="0" err="1">
                <a:latin typeface="Montserrat" panose="00000500000000000000" pitchFamily="50" charset="0"/>
              </a:rPr>
              <a:t>luctus</a:t>
            </a:r>
            <a:r>
              <a:rPr lang="en-US" sz="700" i="1" dirty="0">
                <a:latin typeface="Montserrat" panose="00000500000000000000" pitchFamily="50" charset="0"/>
              </a:rPr>
              <a:t>. </a:t>
            </a:r>
            <a:r>
              <a:rPr lang="en-US" sz="700" i="1" dirty="0" err="1">
                <a:latin typeface="Montserrat" panose="00000500000000000000" pitchFamily="50" charset="0"/>
              </a:rPr>
              <a:t>Curabitur</a:t>
            </a:r>
            <a:r>
              <a:rPr lang="en-US" sz="700" i="1" dirty="0">
                <a:latin typeface="Montserrat" panose="00000500000000000000" pitchFamily="50" charset="0"/>
              </a:rPr>
              <a:t> </a:t>
            </a:r>
            <a:r>
              <a:rPr lang="en-US" sz="700" i="1" dirty="0" err="1">
                <a:latin typeface="Montserrat" panose="00000500000000000000" pitchFamily="50" charset="0"/>
              </a:rPr>
              <a:t>facilisis</a:t>
            </a:r>
            <a:r>
              <a:rPr lang="en-US" sz="700" i="1" dirty="0">
                <a:latin typeface="Montserrat" panose="00000500000000000000" pitchFamily="50" charset="0"/>
              </a:rPr>
              <a:t> vitae </a:t>
            </a:r>
            <a:r>
              <a:rPr lang="en-US" sz="700" i="1" dirty="0" err="1">
                <a:latin typeface="Montserrat" panose="00000500000000000000" pitchFamily="50" charset="0"/>
              </a:rPr>
              <a:t>est</a:t>
            </a:r>
            <a:r>
              <a:rPr lang="en-US" sz="700" i="1" dirty="0">
                <a:latin typeface="Montserrat" panose="00000500000000000000" pitchFamily="50" charset="0"/>
              </a:rPr>
              <a:t> id pulvinar. Duis </a:t>
            </a:r>
            <a:r>
              <a:rPr lang="en-US" sz="700" i="1" dirty="0" err="1">
                <a:latin typeface="Montserrat" panose="00000500000000000000" pitchFamily="50" charset="0"/>
              </a:rPr>
              <a:t>aliquet</a:t>
            </a:r>
            <a:r>
              <a:rPr lang="en-US" sz="700" i="1" dirty="0">
                <a:latin typeface="Montserrat" panose="00000500000000000000" pitchFamily="50" charset="0"/>
              </a:rPr>
              <a:t> </a:t>
            </a:r>
            <a:r>
              <a:rPr lang="en-US" sz="700" i="1" dirty="0" err="1">
                <a:latin typeface="Montserrat" panose="00000500000000000000" pitchFamily="50" charset="0"/>
              </a:rPr>
              <a:t>nulla</a:t>
            </a:r>
            <a:r>
              <a:rPr lang="en-US" sz="700" i="1" dirty="0">
                <a:latin typeface="Montserrat" panose="00000500000000000000" pitchFamily="50" charset="0"/>
              </a:rPr>
              <a:t> </a:t>
            </a:r>
            <a:r>
              <a:rPr lang="en-US" sz="700" i="1" dirty="0" err="1">
                <a:latin typeface="Montserrat" panose="00000500000000000000" pitchFamily="50" charset="0"/>
              </a:rPr>
              <a:t>consequat</a:t>
            </a:r>
            <a:r>
              <a:rPr lang="en-US" sz="700" i="1" dirty="0">
                <a:latin typeface="Montserrat" panose="00000500000000000000" pitchFamily="50" charset="0"/>
              </a:rPr>
              <a:t> </a:t>
            </a:r>
            <a:r>
              <a:rPr lang="en-US" sz="700" i="1" dirty="0" err="1">
                <a:latin typeface="Montserrat" panose="00000500000000000000" pitchFamily="50" charset="0"/>
              </a:rPr>
              <a:t>est</a:t>
            </a:r>
            <a:r>
              <a:rPr lang="en-US" sz="700" i="1" dirty="0">
                <a:latin typeface="Montserrat" panose="00000500000000000000" pitchFamily="50" charset="0"/>
              </a:rPr>
              <a:t> </a:t>
            </a:r>
            <a:r>
              <a:rPr lang="en-US" sz="700" i="1" dirty="0" err="1">
                <a:latin typeface="Montserrat" panose="00000500000000000000" pitchFamily="50" charset="0"/>
              </a:rPr>
              <a:t>malesuada</a:t>
            </a:r>
            <a:r>
              <a:rPr lang="en-US" sz="700" i="1" dirty="0">
                <a:latin typeface="Montserrat" panose="00000500000000000000" pitchFamily="50" charset="0"/>
              </a:rPr>
              <a:t> </a:t>
            </a:r>
            <a:r>
              <a:rPr lang="en-US" sz="700" i="1" dirty="0" err="1">
                <a:latin typeface="Montserrat" panose="00000500000000000000" pitchFamily="50" charset="0"/>
              </a:rPr>
              <a:t>luctus</a:t>
            </a:r>
            <a:r>
              <a:rPr lang="en-US" sz="700" i="1" dirty="0">
                <a:latin typeface="Montserrat" panose="00000500000000000000" pitchFamily="50" charset="0"/>
              </a:rPr>
              <a:t>. </a:t>
            </a:r>
          </a:p>
        </p:txBody>
      </p:sp>
      <p:sp>
        <p:nvSpPr>
          <p:cNvPr id="8" name="Subtitle 2">
            <a:extLst>
              <a:ext uri="{FF2B5EF4-FFF2-40B4-BE49-F238E27FC236}">
                <a16:creationId xmlns:a16="http://schemas.microsoft.com/office/drawing/2014/main" id="{A58F3893-AE91-4A19-BC0B-26B7D096955A}"/>
              </a:ext>
            </a:extLst>
          </p:cNvPr>
          <p:cNvSpPr txBox="1">
            <a:spLocks/>
          </p:cNvSpPr>
          <p:nvPr/>
        </p:nvSpPr>
        <p:spPr>
          <a:xfrm>
            <a:off x="3594826" y="2991875"/>
            <a:ext cx="1561965" cy="2105582"/>
          </a:xfrm>
          <a:prstGeom prst="rect">
            <a:avLst/>
          </a:prstGeom>
        </p:spPr>
        <p:txBody>
          <a:bodyPr vert="horz" lIns="70658" tIns="35329" rIns="70658" bIns="35329" rtlCol="0" anchor="t">
            <a:noAutofit/>
          </a:bodyPr>
          <a:lstStyle>
            <a:lvl1pPr marL="0" indent="0" algn="ctr" defTabSz="1005840" rtl="0" eaLnBrk="1" latinLnBrk="0" hangingPunct="1">
              <a:lnSpc>
                <a:spcPct val="90000"/>
              </a:lnSpc>
              <a:spcBef>
                <a:spcPts val="1100"/>
              </a:spcBef>
              <a:buFont typeface="Arial" panose="020B0604020202020204" pitchFamily="34" charset="0"/>
              <a:buNone/>
              <a:defRPr sz="2640" kern="1200">
                <a:solidFill>
                  <a:schemeClr val="tx1"/>
                </a:solidFill>
                <a:latin typeface="+mn-lt"/>
                <a:ea typeface="+mn-ea"/>
                <a:cs typeface="+mn-cs"/>
              </a:defRPr>
            </a:lvl1pPr>
            <a:lvl2pPr marL="502920" indent="0" algn="ctr" defTabSz="1005840" rtl="0" eaLnBrk="1" latinLnBrk="0" hangingPunct="1">
              <a:lnSpc>
                <a:spcPct val="90000"/>
              </a:lnSpc>
              <a:spcBef>
                <a:spcPts val="550"/>
              </a:spcBef>
              <a:buFont typeface="Arial" panose="020B0604020202020204" pitchFamily="34" charset="0"/>
              <a:buNone/>
              <a:defRPr sz="2200" kern="1200">
                <a:solidFill>
                  <a:schemeClr val="tx1"/>
                </a:solidFill>
                <a:latin typeface="+mn-lt"/>
                <a:ea typeface="+mn-ea"/>
                <a:cs typeface="+mn-cs"/>
              </a:defRPr>
            </a:lvl2pPr>
            <a:lvl3pPr marL="1005840" indent="0" algn="ctr" defTabSz="1005840" rtl="0" eaLnBrk="1" latinLnBrk="0" hangingPunct="1">
              <a:lnSpc>
                <a:spcPct val="90000"/>
              </a:lnSpc>
              <a:spcBef>
                <a:spcPts val="550"/>
              </a:spcBef>
              <a:buFont typeface="Arial" panose="020B0604020202020204" pitchFamily="34" charset="0"/>
              <a:buNone/>
              <a:defRPr sz="1980" kern="1200">
                <a:solidFill>
                  <a:schemeClr val="tx1"/>
                </a:solidFill>
                <a:latin typeface="+mn-lt"/>
                <a:ea typeface="+mn-ea"/>
                <a:cs typeface="+mn-cs"/>
              </a:defRPr>
            </a:lvl3pPr>
            <a:lvl4pPr marL="15087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4pPr>
            <a:lvl5pPr marL="201168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5pPr>
            <a:lvl6pPr marL="251460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6pPr>
            <a:lvl7pPr marL="301752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7pPr>
            <a:lvl8pPr marL="352044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8pPr>
            <a:lvl9pPr marL="40233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9pPr>
          </a:lstStyle>
          <a:p>
            <a:pPr algn="l" defTabSz="353261">
              <a:lnSpc>
                <a:spcPct val="100000"/>
              </a:lnSpc>
              <a:spcBef>
                <a:spcPts val="386"/>
              </a:spcBef>
            </a:pPr>
            <a:r>
              <a:rPr lang="en-US" sz="700" b="1" dirty="0">
                <a:latin typeface="Montserrat" panose="00000500000000000000" pitchFamily="50" charset="0"/>
                <a:sym typeface="Didot"/>
              </a:rPr>
              <a:t>2 ¼	</a:t>
            </a:r>
            <a:r>
              <a:rPr lang="en-US" sz="700" dirty="0">
                <a:latin typeface="Montserrat" panose="00000500000000000000" pitchFamily="50" charset="0"/>
                <a:sym typeface="Didot"/>
              </a:rPr>
              <a:t>ingredient</a:t>
            </a:r>
          </a:p>
          <a:p>
            <a:pPr algn="l" defTabSz="353261">
              <a:lnSpc>
                <a:spcPct val="100000"/>
              </a:lnSpc>
              <a:spcBef>
                <a:spcPts val="386"/>
              </a:spcBef>
            </a:pPr>
            <a:r>
              <a:rPr lang="en-US" sz="700" b="1" dirty="0">
                <a:latin typeface="Montserrat" panose="00000500000000000000" pitchFamily="50" charset="0"/>
                <a:sym typeface="Didot"/>
              </a:rPr>
              <a:t>2 ¼	</a:t>
            </a:r>
            <a:r>
              <a:rPr lang="en-US" sz="700" dirty="0">
                <a:latin typeface="Montserrat" panose="00000500000000000000" pitchFamily="50" charset="0"/>
                <a:sym typeface="Didot"/>
              </a:rPr>
              <a:t>ingredient</a:t>
            </a:r>
          </a:p>
          <a:p>
            <a:pPr algn="l" defTabSz="353261">
              <a:lnSpc>
                <a:spcPct val="100000"/>
              </a:lnSpc>
              <a:spcBef>
                <a:spcPts val="386"/>
              </a:spcBef>
            </a:pPr>
            <a:r>
              <a:rPr lang="en-US" sz="700" b="1" dirty="0">
                <a:latin typeface="Montserrat" panose="00000500000000000000" pitchFamily="50" charset="0"/>
                <a:sym typeface="Didot"/>
              </a:rPr>
              <a:t>2 ¼	</a:t>
            </a:r>
            <a:r>
              <a:rPr lang="en-US" sz="700" dirty="0">
                <a:latin typeface="Montserrat" panose="00000500000000000000" pitchFamily="50" charset="0"/>
                <a:sym typeface="Didot"/>
              </a:rPr>
              <a:t>ingredient </a:t>
            </a:r>
          </a:p>
          <a:p>
            <a:pPr algn="l" defTabSz="353261">
              <a:lnSpc>
                <a:spcPct val="100000"/>
              </a:lnSpc>
              <a:spcBef>
                <a:spcPts val="386"/>
              </a:spcBef>
            </a:pPr>
            <a:r>
              <a:rPr lang="en-US" sz="700" b="1" dirty="0">
                <a:latin typeface="Montserrat" panose="00000500000000000000" pitchFamily="50" charset="0"/>
                <a:sym typeface="Didot"/>
              </a:rPr>
              <a:t>2 ¼	</a:t>
            </a:r>
            <a:r>
              <a:rPr lang="en-US" sz="700" dirty="0">
                <a:latin typeface="Montserrat" panose="00000500000000000000" pitchFamily="50" charset="0"/>
                <a:sym typeface="Didot"/>
              </a:rPr>
              <a:t>ingredient</a:t>
            </a:r>
          </a:p>
          <a:p>
            <a:pPr algn="l" defTabSz="353261">
              <a:lnSpc>
                <a:spcPct val="100000"/>
              </a:lnSpc>
              <a:spcBef>
                <a:spcPts val="386"/>
              </a:spcBef>
            </a:pPr>
            <a:r>
              <a:rPr lang="en-US" sz="700" b="1" dirty="0">
                <a:latin typeface="Montserrat" panose="00000500000000000000" pitchFamily="50" charset="0"/>
                <a:sym typeface="Didot"/>
              </a:rPr>
              <a:t>2 ¼	</a:t>
            </a:r>
            <a:r>
              <a:rPr lang="en-US" sz="700" dirty="0">
                <a:latin typeface="Montserrat" panose="00000500000000000000" pitchFamily="50" charset="0"/>
                <a:sym typeface="Didot"/>
              </a:rPr>
              <a:t>ingredient</a:t>
            </a:r>
          </a:p>
          <a:p>
            <a:pPr algn="l" defTabSz="353261">
              <a:lnSpc>
                <a:spcPct val="100000"/>
              </a:lnSpc>
              <a:spcBef>
                <a:spcPts val="386"/>
              </a:spcBef>
            </a:pPr>
            <a:r>
              <a:rPr lang="en-US" sz="700" b="1" dirty="0">
                <a:latin typeface="Montserrat" panose="00000500000000000000" pitchFamily="50" charset="0"/>
                <a:sym typeface="Didot"/>
              </a:rPr>
              <a:t>2 ¼	</a:t>
            </a:r>
            <a:r>
              <a:rPr lang="en-US" sz="700" dirty="0">
                <a:latin typeface="Montserrat" panose="00000500000000000000" pitchFamily="50" charset="0"/>
                <a:sym typeface="Didot"/>
              </a:rPr>
              <a:t>ingredient</a:t>
            </a:r>
          </a:p>
          <a:p>
            <a:pPr algn="l" defTabSz="353261">
              <a:lnSpc>
                <a:spcPct val="100000"/>
              </a:lnSpc>
              <a:spcBef>
                <a:spcPts val="386"/>
              </a:spcBef>
            </a:pPr>
            <a:r>
              <a:rPr lang="en-US" sz="700" b="1" dirty="0">
                <a:latin typeface="Montserrat" panose="00000500000000000000" pitchFamily="50" charset="0"/>
                <a:sym typeface="Didot"/>
              </a:rPr>
              <a:t>2 ¼	</a:t>
            </a:r>
            <a:r>
              <a:rPr lang="en-US" sz="700" dirty="0">
                <a:latin typeface="Montserrat" panose="00000500000000000000" pitchFamily="50" charset="0"/>
                <a:sym typeface="Didot"/>
              </a:rPr>
              <a:t>ingredient</a:t>
            </a:r>
          </a:p>
          <a:p>
            <a:pPr algn="l" defTabSz="353261">
              <a:lnSpc>
                <a:spcPct val="100000"/>
              </a:lnSpc>
              <a:spcBef>
                <a:spcPts val="386"/>
              </a:spcBef>
            </a:pPr>
            <a:r>
              <a:rPr lang="en-US" sz="700" b="1" dirty="0">
                <a:latin typeface="Montserrat" panose="00000500000000000000" pitchFamily="50" charset="0"/>
                <a:sym typeface="Didot"/>
              </a:rPr>
              <a:t>2 ¼	</a:t>
            </a:r>
            <a:r>
              <a:rPr lang="en-US" sz="700" dirty="0">
                <a:latin typeface="Montserrat" panose="00000500000000000000" pitchFamily="50" charset="0"/>
                <a:sym typeface="Didot"/>
              </a:rPr>
              <a:t>ingredient </a:t>
            </a:r>
          </a:p>
          <a:p>
            <a:pPr algn="l" defTabSz="353261">
              <a:lnSpc>
                <a:spcPct val="100000"/>
              </a:lnSpc>
              <a:spcBef>
                <a:spcPts val="386"/>
              </a:spcBef>
            </a:pPr>
            <a:r>
              <a:rPr lang="en-US" sz="700" b="1" dirty="0">
                <a:latin typeface="Montserrat" panose="00000500000000000000" pitchFamily="50" charset="0"/>
                <a:sym typeface="Didot"/>
              </a:rPr>
              <a:t>2 ¼	</a:t>
            </a:r>
            <a:r>
              <a:rPr lang="en-US" sz="700" dirty="0">
                <a:latin typeface="Montserrat" panose="00000500000000000000" pitchFamily="50" charset="0"/>
                <a:sym typeface="Didot"/>
              </a:rPr>
              <a:t>ingredient</a:t>
            </a:r>
          </a:p>
          <a:p>
            <a:pPr algn="l" defTabSz="353261">
              <a:lnSpc>
                <a:spcPct val="100000"/>
              </a:lnSpc>
              <a:spcBef>
                <a:spcPts val="386"/>
              </a:spcBef>
            </a:pPr>
            <a:r>
              <a:rPr lang="en-US" sz="700" b="1" dirty="0">
                <a:latin typeface="Montserrat" panose="00000500000000000000" pitchFamily="50" charset="0"/>
                <a:sym typeface="Didot"/>
              </a:rPr>
              <a:t>2 ¼	</a:t>
            </a:r>
            <a:r>
              <a:rPr lang="en-US" sz="700" dirty="0">
                <a:latin typeface="Montserrat" panose="00000500000000000000" pitchFamily="50" charset="0"/>
                <a:sym typeface="Didot"/>
              </a:rPr>
              <a:t>ingredient</a:t>
            </a:r>
          </a:p>
          <a:p>
            <a:pPr algn="l" defTabSz="353261">
              <a:lnSpc>
                <a:spcPct val="100000"/>
              </a:lnSpc>
              <a:spcBef>
                <a:spcPts val="386"/>
              </a:spcBef>
            </a:pPr>
            <a:endParaRPr lang="en-US" sz="700" dirty="0">
              <a:latin typeface="Montserrat" panose="00000500000000000000" pitchFamily="50" charset="0"/>
              <a:sym typeface="Didot"/>
            </a:endParaRPr>
          </a:p>
          <a:p>
            <a:pPr algn="l" defTabSz="353261">
              <a:lnSpc>
                <a:spcPct val="100000"/>
              </a:lnSpc>
              <a:spcBef>
                <a:spcPts val="386"/>
              </a:spcBef>
            </a:pPr>
            <a:r>
              <a:rPr lang="en-US" sz="700" dirty="0">
                <a:latin typeface="Montserrat" panose="00000500000000000000" pitchFamily="50" charset="0"/>
                <a:sym typeface="Didot"/>
              </a:rPr>
              <a:t>	</a:t>
            </a:r>
            <a:endParaRPr lang="en-US" sz="700" b="1" spc="232" dirty="0">
              <a:solidFill>
                <a:schemeClr val="tx1">
                  <a:lumMod val="95000"/>
                  <a:lumOff val="5000"/>
                </a:schemeClr>
              </a:solidFill>
              <a:latin typeface="Montserrat" panose="00000500000000000000" pitchFamily="50" charset="0"/>
              <a:sym typeface="Didot"/>
            </a:endParaRPr>
          </a:p>
          <a:p>
            <a:pPr algn="l" defTabSz="353261">
              <a:lnSpc>
                <a:spcPct val="100000"/>
              </a:lnSpc>
              <a:spcBef>
                <a:spcPts val="386"/>
              </a:spcBef>
            </a:pPr>
            <a:endParaRPr lang="en-US" sz="700" dirty="0">
              <a:latin typeface="Montserrat" panose="00000500000000000000" pitchFamily="50" charset="0"/>
              <a:sym typeface="Didot"/>
            </a:endParaRPr>
          </a:p>
        </p:txBody>
      </p:sp>
      <p:sp>
        <p:nvSpPr>
          <p:cNvPr id="23" name="TextBox 22">
            <a:extLst>
              <a:ext uri="{FF2B5EF4-FFF2-40B4-BE49-F238E27FC236}">
                <a16:creationId xmlns:a16="http://schemas.microsoft.com/office/drawing/2014/main" id="{5279D6B2-7B15-47D0-8D5D-68669A5C5A99}"/>
              </a:ext>
            </a:extLst>
          </p:cNvPr>
          <p:cNvSpPr txBox="1"/>
          <p:nvPr/>
        </p:nvSpPr>
        <p:spPr>
          <a:xfrm>
            <a:off x="3591041" y="2607934"/>
            <a:ext cx="1641506" cy="237196"/>
          </a:xfrm>
          <a:prstGeom prst="rect">
            <a:avLst/>
          </a:prstGeom>
          <a:noFill/>
        </p:spPr>
        <p:txBody>
          <a:bodyPr wrap="square" lIns="0" tIns="0" rIns="0" bIns="0" rtlCol="0" anchor="ctr">
            <a:noAutofit/>
          </a:bodyPr>
          <a:lstStyle/>
          <a:p>
            <a:pPr defTabSz="706412">
              <a:defRPr/>
            </a:pPr>
            <a:r>
              <a:rPr lang="en-US" sz="800" b="1" kern="0" spc="230" dirty="0">
                <a:latin typeface="Montserrat" panose="00000500000000000000" pitchFamily="50" charset="0"/>
                <a:ea typeface="Open Sans Semibold" panose="020B0706030804020204" pitchFamily="34" charset="0"/>
              </a:rPr>
              <a:t>INGREDIENTS</a:t>
            </a:r>
            <a:endParaRPr lang="id-ID" sz="800" b="1" kern="0" spc="230" dirty="0">
              <a:latin typeface="Montserrat" panose="00000500000000000000" pitchFamily="50" charset="0"/>
              <a:ea typeface="Open Sans Semibold" panose="020B0706030804020204" pitchFamily="34" charset="0"/>
            </a:endParaRPr>
          </a:p>
        </p:txBody>
      </p:sp>
      <p:sp>
        <p:nvSpPr>
          <p:cNvPr id="24" name="TextBox 23">
            <a:extLst>
              <a:ext uri="{FF2B5EF4-FFF2-40B4-BE49-F238E27FC236}">
                <a16:creationId xmlns:a16="http://schemas.microsoft.com/office/drawing/2014/main" id="{BBA209AB-119E-4CE2-A2DE-6608D643B9F5}"/>
              </a:ext>
            </a:extLst>
          </p:cNvPr>
          <p:cNvSpPr txBox="1"/>
          <p:nvPr/>
        </p:nvSpPr>
        <p:spPr>
          <a:xfrm>
            <a:off x="5460025" y="2607934"/>
            <a:ext cx="1641506" cy="237196"/>
          </a:xfrm>
          <a:prstGeom prst="rect">
            <a:avLst/>
          </a:prstGeom>
          <a:noFill/>
        </p:spPr>
        <p:txBody>
          <a:bodyPr wrap="square" lIns="0" tIns="0" rIns="0" bIns="0" rtlCol="0" anchor="ctr">
            <a:noAutofit/>
          </a:bodyPr>
          <a:lstStyle/>
          <a:p>
            <a:pPr defTabSz="706412">
              <a:defRPr/>
            </a:pPr>
            <a:r>
              <a:rPr lang="en-US" sz="800" b="1" kern="0" spc="230" dirty="0">
                <a:latin typeface="Montserrat" panose="00000500000000000000" pitchFamily="50" charset="0"/>
                <a:ea typeface="Open Sans Semibold" panose="020B0706030804020204" pitchFamily="34" charset="0"/>
              </a:rPr>
              <a:t>INSTRUCTIONS</a:t>
            </a:r>
            <a:endParaRPr lang="id-ID" sz="800" b="1" kern="0" spc="230" dirty="0">
              <a:latin typeface="Montserrat" panose="00000500000000000000" pitchFamily="50" charset="0"/>
              <a:ea typeface="Open Sans Semibold" panose="020B0706030804020204" pitchFamily="34" charset="0"/>
            </a:endParaRPr>
          </a:p>
        </p:txBody>
      </p:sp>
      <p:sp>
        <p:nvSpPr>
          <p:cNvPr id="27" name="Subtitle 2">
            <a:extLst>
              <a:ext uri="{FF2B5EF4-FFF2-40B4-BE49-F238E27FC236}">
                <a16:creationId xmlns:a16="http://schemas.microsoft.com/office/drawing/2014/main" id="{9E6BD5F9-2C93-4145-A505-FCB5F19B46F1}"/>
              </a:ext>
            </a:extLst>
          </p:cNvPr>
          <p:cNvSpPr txBox="1">
            <a:spLocks/>
          </p:cNvSpPr>
          <p:nvPr/>
        </p:nvSpPr>
        <p:spPr>
          <a:xfrm>
            <a:off x="3652669" y="439771"/>
            <a:ext cx="5714215" cy="651296"/>
          </a:xfrm>
          <a:prstGeom prst="rect">
            <a:avLst/>
          </a:prstGeom>
        </p:spPr>
        <p:txBody>
          <a:bodyPr>
            <a:noAutofit/>
          </a:bodyPr>
          <a:lstStyle>
            <a:defPPr>
              <a:defRPr lang="en-US"/>
            </a:defPPr>
            <a:lvl1pPr indent="0" defTabSz="353261">
              <a:lnSpc>
                <a:spcPct val="90000"/>
              </a:lnSpc>
              <a:spcBef>
                <a:spcPts val="1100"/>
              </a:spcBef>
              <a:buFont typeface="Arial" panose="020B0604020202020204" pitchFamily="34" charset="0"/>
              <a:buNone/>
              <a:defRPr sz="6182">
                <a:ln w="19050">
                  <a:noFill/>
                  <a:bevel/>
                </a:ln>
                <a:solidFill>
                  <a:schemeClr val="bg1"/>
                </a:solidFill>
                <a:latin typeface="Buffalo Script" panose="00000500000000000000" pitchFamily="50" charset="0"/>
              </a:defRPr>
            </a:lvl1pPr>
            <a:lvl2pPr marL="754380" indent="-251460" defTabSz="1005840">
              <a:lnSpc>
                <a:spcPct val="90000"/>
              </a:lnSpc>
              <a:spcBef>
                <a:spcPts val="550"/>
              </a:spcBef>
              <a:buFont typeface="Arial" panose="020B0604020202020204" pitchFamily="34" charset="0"/>
              <a:buChar char="•"/>
              <a:defRPr sz="2640"/>
            </a:lvl2pPr>
            <a:lvl3pPr marL="1257300" indent="-251460" defTabSz="1005840">
              <a:lnSpc>
                <a:spcPct val="90000"/>
              </a:lnSpc>
              <a:spcBef>
                <a:spcPts val="550"/>
              </a:spcBef>
              <a:buFont typeface="Arial" panose="020B0604020202020204" pitchFamily="34" charset="0"/>
              <a:buChar char="•"/>
              <a:defRPr sz="2200"/>
            </a:lvl3pPr>
            <a:lvl4pPr marL="1760220" indent="-251460" defTabSz="1005840">
              <a:lnSpc>
                <a:spcPct val="90000"/>
              </a:lnSpc>
              <a:spcBef>
                <a:spcPts val="550"/>
              </a:spcBef>
              <a:buFont typeface="Arial" panose="020B0604020202020204" pitchFamily="34" charset="0"/>
              <a:buChar char="•"/>
              <a:defRPr sz="1980"/>
            </a:lvl4pPr>
            <a:lvl5pPr marL="2263140" indent="-251460" defTabSz="1005840">
              <a:lnSpc>
                <a:spcPct val="90000"/>
              </a:lnSpc>
              <a:spcBef>
                <a:spcPts val="550"/>
              </a:spcBef>
              <a:buFont typeface="Arial" panose="020B0604020202020204" pitchFamily="34" charset="0"/>
              <a:buChar char="•"/>
              <a:defRPr sz="1980"/>
            </a:lvl5pPr>
            <a:lvl6pPr marL="2766060" indent="-251460" defTabSz="1005840">
              <a:lnSpc>
                <a:spcPct val="90000"/>
              </a:lnSpc>
              <a:spcBef>
                <a:spcPts val="550"/>
              </a:spcBef>
              <a:buFont typeface="Arial" panose="020B0604020202020204" pitchFamily="34" charset="0"/>
              <a:buChar char="•"/>
              <a:defRPr sz="1980"/>
            </a:lvl6pPr>
            <a:lvl7pPr marL="3268980" indent="-251460" defTabSz="1005840">
              <a:lnSpc>
                <a:spcPct val="90000"/>
              </a:lnSpc>
              <a:spcBef>
                <a:spcPts val="550"/>
              </a:spcBef>
              <a:buFont typeface="Arial" panose="020B0604020202020204" pitchFamily="34" charset="0"/>
              <a:buChar char="•"/>
              <a:defRPr sz="1980"/>
            </a:lvl7pPr>
            <a:lvl8pPr marL="3771900" indent="-251460" defTabSz="1005840">
              <a:lnSpc>
                <a:spcPct val="90000"/>
              </a:lnSpc>
              <a:spcBef>
                <a:spcPts val="550"/>
              </a:spcBef>
              <a:buFont typeface="Arial" panose="020B0604020202020204" pitchFamily="34" charset="0"/>
              <a:buChar char="•"/>
              <a:defRPr sz="1980"/>
            </a:lvl8pPr>
            <a:lvl9pPr marL="4274820" indent="-251460" defTabSz="1005840">
              <a:lnSpc>
                <a:spcPct val="90000"/>
              </a:lnSpc>
              <a:spcBef>
                <a:spcPts val="550"/>
              </a:spcBef>
              <a:buFont typeface="Arial" panose="020B0604020202020204" pitchFamily="34" charset="0"/>
              <a:buChar char="•"/>
              <a:defRPr sz="1980"/>
            </a:lvl9pPr>
          </a:lstStyle>
          <a:p>
            <a:pPr algn="ctr"/>
            <a:r>
              <a:rPr lang="en-US" sz="4800" dirty="0">
                <a:solidFill>
                  <a:schemeClr val="tx1"/>
                </a:solidFill>
                <a:sym typeface="Didot"/>
              </a:rPr>
              <a:t>Veggie Burger Deluxe </a:t>
            </a:r>
          </a:p>
        </p:txBody>
      </p:sp>
      <p:sp>
        <p:nvSpPr>
          <p:cNvPr id="10" name="Subtitle 2">
            <a:extLst>
              <a:ext uri="{FF2B5EF4-FFF2-40B4-BE49-F238E27FC236}">
                <a16:creationId xmlns:a16="http://schemas.microsoft.com/office/drawing/2014/main" id="{67B94DF6-38E3-4B7F-94B7-AF7F97A1F444}"/>
              </a:ext>
            </a:extLst>
          </p:cNvPr>
          <p:cNvSpPr txBox="1">
            <a:spLocks/>
          </p:cNvSpPr>
          <p:nvPr/>
        </p:nvSpPr>
        <p:spPr>
          <a:xfrm>
            <a:off x="3896891" y="1881906"/>
            <a:ext cx="1563134" cy="187376"/>
          </a:xfrm>
          <a:prstGeom prst="rect">
            <a:avLst/>
          </a:prstGeom>
        </p:spPr>
        <p:txBody>
          <a:bodyPr vert="horz" lIns="70658" tIns="35329" rIns="70658" bIns="35329" rtlCol="0" anchor="ctr">
            <a:noAutofit/>
          </a:bodyPr>
          <a:lstStyle>
            <a:lvl1pPr marL="0" indent="0" algn="ctr" defTabSz="1005840" rtl="0" eaLnBrk="1" latinLnBrk="0" hangingPunct="1">
              <a:lnSpc>
                <a:spcPct val="90000"/>
              </a:lnSpc>
              <a:spcBef>
                <a:spcPts val="1100"/>
              </a:spcBef>
              <a:buFont typeface="Arial" panose="020B0604020202020204" pitchFamily="34" charset="0"/>
              <a:buNone/>
              <a:defRPr sz="2640" kern="1200">
                <a:solidFill>
                  <a:schemeClr val="tx1"/>
                </a:solidFill>
                <a:latin typeface="+mn-lt"/>
                <a:ea typeface="+mn-ea"/>
                <a:cs typeface="+mn-cs"/>
              </a:defRPr>
            </a:lvl1pPr>
            <a:lvl2pPr marL="502920" indent="0" algn="ctr" defTabSz="1005840" rtl="0" eaLnBrk="1" latinLnBrk="0" hangingPunct="1">
              <a:lnSpc>
                <a:spcPct val="90000"/>
              </a:lnSpc>
              <a:spcBef>
                <a:spcPts val="550"/>
              </a:spcBef>
              <a:buFont typeface="Arial" panose="020B0604020202020204" pitchFamily="34" charset="0"/>
              <a:buNone/>
              <a:defRPr sz="2200" kern="1200">
                <a:solidFill>
                  <a:schemeClr val="tx1"/>
                </a:solidFill>
                <a:latin typeface="+mn-lt"/>
                <a:ea typeface="+mn-ea"/>
                <a:cs typeface="+mn-cs"/>
              </a:defRPr>
            </a:lvl2pPr>
            <a:lvl3pPr marL="1005840" indent="0" algn="ctr" defTabSz="1005840" rtl="0" eaLnBrk="1" latinLnBrk="0" hangingPunct="1">
              <a:lnSpc>
                <a:spcPct val="90000"/>
              </a:lnSpc>
              <a:spcBef>
                <a:spcPts val="550"/>
              </a:spcBef>
              <a:buFont typeface="Arial" panose="020B0604020202020204" pitchFamily="34" charset="0"/>
              <a:buNone/>
              <a:defRPr sz="1980" kern="1200">
                <a:solidFill>
                  <a:schemeClr val="tx1"/>
                </a:solidFill>
                <a:latin typeface="+mn-lt"/>
                <a:ea typeface="+mn-ea"/>
                <a:cs typeface="+mn-cs"/>
              </a:defRPr>
            </a:lvl3pPr>
            <a:lvl4pPr marL="15087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4pPr>
            <a:lvl5pPr marL="201168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5pPr>
            <a:lvl6pPr marL="251460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6pPr>
            <a:lvl7pPr marL="301752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7pPr>
            <a:lvl8pPr marL="352044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8pPr>
            <a:lvl9pPr marL="40233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9pPr>
          </a:lstStyle>
          <a:p>
            <a:pPr defTabSz="353261"/>
            <a:r>
              <a:rPr lang="en-US" sz="900" spc="232" dirty="0">
                <a:solidFill>
                  <a:schemeClr val="tx1">
                    <a:lumMod val="95000"/>
                    <a:lumOff val="5000"/>
                  </a:schemeClr>
                </a:solidFill>
                <a:latin typeface="Montserrat" panose="00000500000000000000" pitchFamily="50" charset="0"/>
                <a:sym typeface="Didot"/>
              </a:rPr>
              <a:t>15 MIN</a:t>
            </a:r>
          </a:p>
        </p:txBody>
      </p:sp>
      <p:sp>
        <p:nvSpPr>
          <p:cNvPr id="11" name="TextBox 10">
            <a:extLst>
              <a:ext uri="{FF2B5EF4-FFF2-40B4-BE49-F238E27FC236}">
                <a16:creationId xmlns:a16="http://schemas.microsoft.com/office/drawing/2014/main" id="{ED730918-5E5B-45B4-92B9-1268E5EE4650}"/>
              </a:ext>
            </a:extLst>
          </p:cNvPr>
          <p:cNvSpPr txBox="1"/>
          <p:nvPr/>
        </p:nvSpPr>
        <p:spPr>
          <a:xfrm>
            <a:off x="3896891" y="1762500"/>
            <a:ext cx="1484179" cy="104131"/>
          </a:xfrm>
          <a:prstGeom prst="rect">
            <a:avLst/>
          </a:prstGeom>
          <a:noFill/>
        </p:spPr>
        <p:txBody>
          <a:bodyPr wrap="square" lIns="0" tIns="0" rIns="0" bIns="0" rtlCol="0" anchor="ctr">
            <a:noAutofit/>
          </a:bodyPr>
          <a:lstStyle/>
          <a:p>
            <a:pPr algn="ctr" defTabSz="706412">
              <a:defRPr/>
            </a:pPr>
            <a:r>
              <a:rPr lang="en-US" sz="700" b="1" kern="0" spc="230" dirty="0">
                <a:latin typeface="Montserrat" panose="00000500000000000000" pitchFamily="50" charset="0"/>
                <a:ea typeface="Open Sans Semibold" panose="020B0706030804020204" pitchFamily="34" charset="0"/>
              </a:rPr>
              <a:t>PREP TIME</a:t>
            </a:r>
            <a:endParaRPr lang="id-ID" sz="700" b="1" kern="0" spc="230" dirty="0">
              <a:latin typeface="Montserrat" panose="00000500000000000000" pitchFamily="50" charset="0"/>
              <a:ea typeface="Open Sans Semibold" panose="020B0706030804020204" pitchFamily="34" charset="0"/>
            </a:endParaRPr>
          </a:p>
        </p:txBody>
      </p:sp>
      <p:sp>
        <p:nvSpPr>
          <p:cNvPr id="12" name="TextBox 11">
            <a:extLst>
              <a:ext uri="{FF2B5EF4-FFF2-40B4-BE49-F238E27FC236}">
                <a16:creationId xmlns:a16="http://schemas.microsoft.com/office/drawing/2014/main" id="{CA3C49C5-6A6A-4BA4-9B36-21C31EC91724}"/>
              </a:ext>
            </a:extLst>
          </p:cNvPr>
          <p:cNvSpPr txBox="1"/>
          <p:nvPr/>
        </p:nvSpPr>
        <p:spPr>
          <a:xfrm>
            <a:off x="5932911" y="1739511"/>
            <a:ext cx="1123757" cy="127131"/>
          </a:xfrm>
          <a:prstGeom prst="rect">
            <a:avLst/>
          </a:prstGeom>
          <a:noFill/>
        </p:spPr>
        <p:txBody>
          <a:bodyPr wrap="square" lIns="0" tIns="0" rIns="0" bIns="0" rtlCol="0" anchor="ctr">
            <a:noAutofit/>
          </a:bodyPr>
          <a:lstStyle/>
          <a:p>
            <a:pPr algn="ctr" defTabSz="706412">
              <a:defRPr/>
            </a:pPr>
            <a:r>
              <a:rPr lang="en-US" sz="700" b="1" kern="0" spc="230" dirty="0">
                <a:latin typeface="Montserrat" panose="00000500000000000000" pitchFamily="50" charset="0"/>
                <a:ea typeface="Open Sans Semibold" panose="020B0706030804020204" pitchFamily="34" charset="0"/>
              </a:rPr>
              <a:t>TOTAL TIME</a:t>
            </a:r>
            <a:endParaRPr lang="id-ID" sz="700" b="1" kern="0" spc="230" dirty="0">
              <a:latin typeface="Montserrat" panose="00000500000000000000" pitchFamily="50" charset="0"/>
              <a:ea typeface="Open Sans Semibold" panose="020B0706030804020204" pitchFamily="34" charset="0"/>
            </a:endParaRPr>
          </a:p>
        </p:txBody>
      </p:sp>
      <p:sp>
        <p:nvSpPr>
          <p:cNvPr id="16" name="Subtitle 2">
            <a:extLst>
              <a:ext uri="{FF2B5EF4-FFF2-40B4-BE49-F238E27FC236}">
                <a16:creationId xmlns:a16="http://schemas.microsoft.com/office/drawing/2014/main" id="{2ECC5FE2-8247-41C1-965D-72926AF6776B}"/>
              </a:ext>
            </a:extLst>
          </p:cNvPr>
          <p:cNvSpPr txBox="1">
            <a:spLocks/>
          </p:cNvSpPr>
          <p:nvPr/>
        </p:nvSpPr>
        <p:spPr>
          <a:xfrm>
            <a:off x="5692631" y="1881906"/>
            <a:ext cx="1509403" cy="154687"/>
          </a:xfrm>
          <a:prstGeom prst="rect">
            <a:avLst/>
          </a:prstGeom>
        </p:spPr>
        <p:txBody>
          <a:bodyPr vert="horz" lIns="70658" tIns="35329" rIns="70658" bIns="35329" rtlCol="0" anchor="ctr">
            <a:noAutofit/>
          </a:bodyPr>
          <a:lstStyle>
            <a:lvl1pPr marL="0" indent="0" algn="ctr" defTabSz="1005840" rtl="0" eaLnBrk="1" latinLnBrk="0" hangingPunct="1">
              <a:lnSpc>
                <a:spcPct val="90000"/>
              </a:lnSpc>
              <a:spcBef>
                <a:spcPts val="1100"/>
              </a:spcBef>
              <a:buFont typeface="Arial" panose="020B0604020202020204" pitchFamily="34" charset="0"/>
              <a:buNone/>
              <a:defRPr sz="2640" kern="1200">
                <a:solidFill>
                  <a:schemeClr val="tx1"/>
                </a:solidFill>
                <a:latin typeface="+mn-lt"/>
                <a:ea typeface="+mn-ea"/>
                <a:cs typeface="+mn-cs"/>
              </a:defRPr>
            </a:lvl1pPr>
            <a:lvl2pPr marL="502920" indent="0" algn="ctr" defTabSz="1005840" rtl="0" eaLnBrk="1" latinLnBrk="0" hangingPunct="1">
              <a:lnSpc>
                <a:spcPct val="90000"/>
              </a:lnSpc>
              <a:spcBef>
                <a:spcPts val="550"/>
              </a:spcBef>
              <a:buFont typeface="Arial" panose="020B0604020202020204" pitchFamily="34" charset="0"/>
              <a:buNone/>
              <a:defRPr sz="2200" kern="1200">
                <a:solidFill>
                  <a:schemeClr val="tx1"/>
                </a:solidFill>
                <a:latin typeface="+mn-lt"/>
                <a:ea typeface="+mn-ea"/>
                <a:cs typeface="+mn-cs"/>
              </a:defRPr>
            </a:lvl2pPr>
            <a:lvl3pPr marL="1005840" indent="0" algn="ctr" defTabSz="1005840" rtl="0" eaLnBrk="1" latinLnBrk="0" hangingPunct="1">
              <a:lnSpc>
                <a:spcPct val="90000"/>
              </a:lnSpc>
              <a:spcBef>
                <a:spcPts val="550"/>
              </a:spcBef>
              <a:buFont typeface="Arial" panose="020B0604020202020204" pitchFamily="34" charset="0"/>
              <a:buNone/>
              <a:defRPr sz="1980" kern="1200">
                <a:solidFill>
                  <a:schemeClr val="tx1"/>
                </a:solidFill>
                <a:latin typeface="+mn-lt"/>
                <a:ea typeface="+mn-ea"/>
                <a:cs typeface="+mn-cs"/>
              </a:defRPr>
            </a:lvl3pPr>
            <a:lvl4pPr marL="15087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4pPr>
            <a:lvl5pPr marL="201168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5pPr>
            <a:lvl6pPr marL="251460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6pPr>
            <a:lvl7pPr marL="301752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7pPr>
            <a:lvl8pPr marL="352044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8pPr>
            <a:lvl9pPr marL="40233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9pPr>
          </a:lstStyle>
          <a:p>
            <a:pPr defTabSz="353261"/>
            <a:r>
              <a:rPr lang="en-US" sz="900" spc="232" dirty="0">
                <a:solidFill>
                  <a:schemeClr val="tx1">
                    <a:lumMod val="95000"/>
                    <a:lumOff val="5000"/>
                  </a:schemeClr>
                </a:solidFill>
                <a:latin typeface="Montserrat" panose="00000500000000000000" pitchFamily="50" charset="0"/>
                <a:sym typeface="Didot"/>
              </a:rPr>
              <a:t>40 MIN</a:t>
            </a:r>
          </a:p>
        </p:txBody>
      </p:sp>
      <p:sp>
        <p:nvSpPr>
          <p:cNvPr id="13" name="TextBox 12">
            <a:extLst>
              <a:ext uri="{FF2B5EF4-FFF2-40B4-BE49-F238E27FC236}">
                <a16:creationId xmlns:a16="http://schemas.microsoft.com/office/drawing/2014/main" id="{756BBBB4-6C2C-45B5-B8D1-A641FA1BD30E}"/>
              </a:ext>
            </a:extLst>
          </p:cNvPr>
          <p:cNvSpPr txBox="1"/>
          <p:nvPr/>
        </p:nvSpPr>
        <p:spPr>
          <a:xfrm>
            <a:off x="7721622" y="1734467"/>
            <a:ext cx="1091257" cy="105987"/>
          </a:xfrm>
          <a:prstGeom prst="rect">
            <a:avLst/>
          </a:prstGeom>
          <a:noFill/>
        </p:spPr>
        <p:txBody>
          <a:bodyPr wrap="square" lIns="0" tIns="0" rIns="0" bIns="0" rtlCol="0" anchor="ctr">
            <a:noAutofit/>
          </a:bodyPr>
          <a:lstStyle/>
          <a:p>
            <a:pPr algn="ctr" defTabSz="706412">
              <a:defRPr/>
            </a:pPr>
            <a:r>
              <a:rPr lang="en-US" sz="700" b="1" kern="0" spc="230" dirty="0">
                <a:latin typeface="Montserrat" panose="00000500000000000000" pitchFamily="50" charset="0"/>
                <a:ea typeface="Open Sans Semibold" panose="020B0706030804020204" pitchFamily="34" charset="0"/>
              </a:rPr>
              <a:t>SERVES</a:t>
            </a:r>
            <a:endParaRPr lang="id-ID" sz="700" b="1" kern="0" spc="230" dirty="0">
              <a:latin typeface="Montserrat" panose="00000500000000000000" pitchFamily="50" charset="0"/>
              <a:ea typeface="Open Sans Semibold" panose="020B0706030804020204" pitchFamily="34" charset="0"/>
            </a:endParaRPr>
          </a:p>
        </p:txBody>
      </p:sp>
      <p:sp>
        <p:nvSpPr>
          <p:cNvPr id="17" name="Subtitle 2">
            <a:extLst>
              <a:ext uri="{FF2B5EF4-FFF2-40B4-BE49-F238E27FC236}">
                <a16:creationId xmlns:a16="http://schemas.microsoft.com/office/drawing/2014/main" id="{8260C47D-AA8D-4FDE-A14F-3831CA50240F}"/>
              </a:ext>
            </a:extLst>
          </p:cNvPr>
          <p:cNvSpPr txBox="1">
            <a:spLocks/>
          </p:cNvSpPr>
          <p:nvPr/>
        </p:nvSpPr>
        <p:spPr>
          <a:xfrm>
            <a:off x="7702070" y="1913653"/>
            <a:ext cx="1091259" cy="110403"/>
          </a:xfrm>
          <a:prstGeom prst="rect">
            <a:avLst/>
          </a:prstGeom>
        </p:spPr>
        <p:txBody>
          <a:bodyPr vert="horz" lIns="70658" tIns="35329" rIns="70658" bIns="35329" rtlCol="0" anchor="ctr">
            <a:noAutofit/>
          </a:bodyPr>
          <a:lstStyle>
            <a:defPPr>
              <a:defRPr lang="en-US"/>
            </a:defPPr>
            <a:lvl1pPr indent="0" algn="ctr" defTabSz="353261">
              <a:lnSpc>
                <a:spcPct val="90000"/>
              </a:lnSpc>
              <a:spcBef>
                <a:spcPts val="1100"/>
              </a:spcBef>
              <a:buFont typeface="Arial" panose="020B0604020202020204" pitchFamily="34" charset="0"/>
              <a:buNone/>
              <a:defRPr sz="541" i="1" spc="232">
                <a:solidFill>
                  <a:schemeClr val="tx1">
                    <a:lumMod val="95000"/>
                    <a:lumOff val="5000"/>
                  </a:schemeClr>
                </a:solidFill>
                <a:latin typeface="Tw Cen MT" panose="020B0602020104020603" pitchFamily="34" charset="0"/>
              </a:defRPr>
            </a:lvl1pPr>
            <a:lvl2pPr marL="502920" indent="0" algn="ctr" defTabSz="1005840">
              <a:lnSpc>
                <a:spcPct val="90000"/>
              </a:lnSpc>
              <a:spcBef>
                <a:spcPts val="550"/>
              </a:spcBef>
              <a:buFont typeface="Arial" panose="020B0604020202020204" pitchFamily="34" charset="0"/>
              <a:buNone/>
              <a:defRPr sz="2200"/>
            </a:lvl2pPr>
            <a:lvl3pPr marL="1005840" indent="0" algn="ctr" defTabSz="1005840">
              <a:lnSpc>
                <a:spcPct val="90000"/>
              </a:lnSpc>
              <a:spcBef>
                <a:spcPts val="550"/>
              </a:spcBef>
              <a:buFont typeface="Arial" panose="020B0604020202020204" pitchFamily="34" charset="0"/>
              <a:buNone/>
              <a:defRPr sz="1980"/>
            </a:lvl3pPr>
            <a:lvl4pPr marL="1508760" indent="0" algn="ctr" defTabSz="1005840">
              <a:lnSpc>
                <a:spcPct val="90000"/>
              </a:lnSpc>
              <a:spcBef>
                <a:spcPts val="550"/>
              </a:spcBef>
              <a:buFont typeface="Arial" panose="020B0604020202020204" pitchFamily="34" charset="0"/>
              <a:buNone/>
              <a:defRPr sz="1760"/>
            </a:lvl4pPr>
            <a:lvl5pPr marL="2011680" indent="0" algn="ctr" defTabSz="1005840">
              <a:lnSpc>
                <a:spcPct val="90000"/>
              </a:lnSpc>
              <a:spcBef>
                <a:spcPts val="550"/>
              </a:spcBef>
              <a:buFont typeface="Arial" panose="020B0604020202020204" pitchFamily="34" charset="0"/>
              <a:buNone/>
              <a:defRPr sz="1760"/>
            </a:lvl5pPr>
            <a:lvl6pPr marL="2514600" indent="0" algn="ctr" defTabSz="1005840">
              <a:lnSpc>
                <a:spcPct val="90000"/>
              </a:lnSpc>
              <a:spcBef>
                <a:spcPts val="550"/>
              </a:spcBef>
              <a:buFont typeface="Arial" panose="020B0604020202020204" pitchFamily="34" charset="0"/>
              <a:buNone/>
              <a:defRPr sz="1760"/>
            </a:lvl6pPr>
            <a:lvl7pPr marL="3017520" indent="0" algn="ctr" defTabSz="1005840">
              <a:lnSpc>
                <a:spcPct val="90000"/>
              </a:lnSpc>
              <a:spcBef>
                <a:spcPts val="550"/>
              </a:spcBef>
              <a:buFont typeface="Arial" panose="020B0604020202020204" pitchFamily="34" charset="0"/>
              <a:buNone/>
              <a:defRPr sz="1760"/>
            </a:lvl7pPr>
            <a:lvl8pPr marL="3520440" indent="0" algn="ctr" defTabSz="1005840">
              <a:lnSpc>
                <a:spcPct val="90000"/>
              </a:lnSpc>
              <a:spcBef>
                <a:spcPts val="550"/>
              </a:spcBef>
              <a:buFont typeface="Arial" panose="020B0604020202020204" pitchFamily="34" charset="0"/>
              <a:buNone/>
              <a:defRPr sz="1760"/>
            </a:lvl8pPr>
            <a:lvl9pPr marL="4023360" indent="0" algn="ctr" defTabSz="1005840">
              <a:lnSpc>
                <a:spcPct val="90000"/>
              </a:lnSpc>
              <a:spcBef>
                <a:spcPts val="550"/>
              </a:spcBef>
              <a:buFont typeface="Arial" panose="020B0604020202020204" pitchFamily="34" charset="0"/>
              <a:buNone/>
              <a:defRPr sz="1760"/>
            </a:lvl9pPr>
          </a:lstStyle>
          <a:p>
            <a:r>
              <a:rPr lang="en-US" sz="900" i="0" dirty="0">
                <a:latin typeface="Montserrat" panose="00000500000000000000" pitchFamily="50" charset="0"/>
                <a:sym typeface="Didot"/>
              </a:rPr>
              <a:t>3 TO 6</a:t>
            </a:r>
          </a:p>
        </p:txBody>
      </p:sp>
      <p:cxnSp>
        <p:nvCxnSpPr>
          <p:cNvPr id="19" name="Straight Connector 18">
            <a:extLst>
              <a:ext uri="{FF2B5EF4-FFF2-40B4-BE49-F238E27FC236}">
                <a16:creationId xmlns:a16="http://schemas.microsoft.com/office/drawing/2014/main" id="{C059387E-4585-4FD3-9410-149FA5B376E8}"/>
              </a:ext>
            </a:extLst>
          </p:cNvPr>
          <p:cNvCxnSpPr>
            <a:cxnSpLocks/>
          </p:cNvCxnSpPr>
          <p:nvPr/>
        </p:nvCxnSpPr>
        <p:spPr>
          <a:xfrm flipV="1">
            <a:off x="5704238" y="1389898"/>
            <a:ext cx="0" cy="644817"/>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849BF5A5-780A-4E77-B71E-E664286A0319}"/>
              </a:ext>
            </a:extLst>
          </p:cNvPr>
          <p:cNvCxnSpPr>
            <a:cxnSpLocks/>
          </p:cNvCxnSpPr>
          <p:nvPr/>
        </p:nvCxnSpPr>
        <p:spPr>
          <a:xfrm flipV="1">
            <a:off x="7213642" y="1389898"/>
            <a:ext cx="0" cy="65654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Freeform 14">
            <a:extLst>
              <a:ext uri="{FF2B5EF4-FFF2-40B4-BE49-F238E27FC236}">
                <a16:creationId xmlns:a16="http://schemas.microsoft.com/office/drawing/2014/main" id="{9C460252-BC88-443F-9A70-CACB78325488}"/>
              </a:ext>
            </a:extLst>
          </p:cNvPr>
          <p:cNvSpPr>
            <a:spLocks noEditPoints="1"/>
          </p:cNvSpPr>
          <p:nvPr/>
        </p:nvSpPr>
        <p:spPr bwMode="auto">
          <a:xfrm>
            <a:off x="4547340" y="1480692"/>
            <a:ext cx="201168" cy="201168"/>
          </a:xfrm>
          <a:custGeom>
            <a:avLst/>
            <a:gdLst>
              <a:gd name="T0" fmla="*/ 60 w 112"/>
              <a:gd name="T1" fmla="*/ 61 h 128"/>
              <a:gd name="T2" fmla="*/ 60 w 112"/>
              <a:gd name="T3" fmla="*/ 40 h 128"/>
              <a:gd name="T4" fmla="*/ 56 w 112"/>
              <a:gd name="T5" fmla="*/ 36 h 128"/>
              <a:gd name="T6" fmla="*/ 52 w 112"/>
              <a:gd name="T7" fmla="*/ 40 h 128"/>
              <a:gd name="T8" fmla="*/ 52 w 112"/>
              <a:gd name="T9" fmla="*/ 61 h 128"/>
              <a:gd name="T10" fmla="*/ 44 w 112"/>
              <a:gd name="T11" fmla="*/ 72 h 128"/>
              <a:gd name="T12" fmla="*/ 56 w 112"/>
              <a:gd name="T13" fmla="*/ 84 h 128"/>
              <a:gd name="T14" fmla="*/ 68 w 112"/>
              <a:gd name="T15" fmla="*/ 72 h 128"/>
              <a:gd name="T16" fmla="*/ 60 w 112"/>
              <a:gd name="T17" fmla="*/ 61 h 128"/>
              <a:gd name="T18" fmla="*/ 60 w 112"/>
              <a:gd name="T19" fmla="*/ 16 h 128"/>
              <a:gd name="T20" fmla="*/ 60 w 112"/>
              <a:gd name="T21" fmla="*/ 8 h 128"/>
              <a:gd name="T22" fmla="*/ 72 w 112"/>
              <a:gd name="T23" fmla="*/ 8 h 128"/>
              <a:gd name="T24" fmla="*/ 76 w 112"/>
              <a:gd name="T25" fmla="*/ 4 h 128"/>
              <a:gd name="T26" fmla="*/ 72 w 112"/>
              <a:gd name="T27" fmla="*/ 0 h 128"/>
              <a:gd name="T28" fmla="*/ 40 w 112"/>
              <a:gd name="T29" fmla="*/ 0 h 128"/>
              <a:gd name="T30" fmla="*/ 36 w 112"/>
              <a:gd name="T31" fmla="*/ 4 h 128"/>
              <a:gd name="T32" fmla="*/ 40 w 112"/>
              <a:gd name="T33" fmla="*/ 8 h 128"/>
              <a:gd name="T34" fmla="*/ 52 w 112"/>
              <a:gd name="T35" fmla="*/ 8 h 128"/>
              <a:gd name="T36" fmla="*/ 52 w 112"/>
              <a:gd name="T37" fmla="*/ 16 h 128"/>
              <a:gd name="T38" fmla="*/ 0 w 112"/>
              <a:gd name="T39" fmla="*/ 72 h 128"/>
              <a:gd name="T40" fmla="*/ 56 w 112"/>
              <a:gd name="T41" fmla="*/ 128 h 128"/>
              <a:gd name="T42" fmla="*/ 112 w 112"/>
              <a:gd name="T43" fmla="*/ 72 h 128"/>
              <a:gd name="T44" fmla="*/ 60 w 112"/>
              <a:gd name="T45" fmla="*/ 16 h 128"/>
              <a:gd name="T46" fmla="*/ 56 w 112"/>
              <a:gd name="T47" fmla="*/ 120 h 128"/>
              <a:gd name="T48" fmla="*/ 8 w 112"/>
              <a:gd name="T49" fmla="*/ 72 h 128"/>
              <a:gd name="T50" fmla="*/ 56 w 112"/>
              <a:gd name="T51" fmla="*/ 24 h 128"/>
              <a:gd name="T52" fmla="*/ 104 w 112"/>
              <a:gd name="T53" fmla="*/ 72 h 128"/>
              <a:gd name="T54" fmla="*/ 56 w 112"/>
              <a:gd name="T55"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2" h="128">
                <a:moveTo>
                  <a:pt x="60" y="61"/>
                </a:moveTo>
                <a:cubicBezTo>
                  <a:pt x="60" y="40"/>
                  <a:pt x="60" y="40"/>
                  <a:pt x="60" y="40"/>
                </a:cubicBezTo>
                <a:cubicBezTo>
                  <a:pt x="60" y="38"/>
                  <a:pt x="58" y="36"/>
                  <a:pt x="56" y="36"/>
                </a:cubicBezTo>
                <a:cubicBezTo>
                  <a:pt x="54" y="36"/>
                  <a:pt x="52" y="38"/>
                  <a:pt x="52" y="40"/>
                </a:cubicBezTo>
                <a:cubicBezTo>
                  <a:pt x="52" y="61"/>
                  <a:pt x="52" y="61"/>
                  <a:pt x="52" y="61"/>
                </a:cubicBezTo>
                <a:cubicBezTo>
                  <a:pt x="47" y="63"/>
                  <a:pt x="44" y="67"/>
                  <a:pt x="44" y="72"/>
                </a:cubicBezTo>
                <a:cubicBezTo>
                  <a:pt x="44" y="79"/>
                  <a:pt x="49" y="84"/>
                  <a:pt x="56" y="84"/>
                </a:cubicBezTo>
                <a:cubicBezTo>
                  <a:pt x="63" y="84"/>
                  <a:pt x="68" y="79"/>
                  <a:pt x="68" y="72"/>
                </a:cubicBezTo>
                <a:cubicBezTo>
                  <a:pt x="68" y="67"/>
                  <a:pt x="65" y="63"/>
                  <a:pt x="60" y="61"/>
                </a:cubicBezTo>
                <a:close/>
                <a:moveTo>
                  <a:pt x="60" y="16"/>
                </a:moveTo>
                <a:cubicBezTo>
                  <a:pt x="60" y="8"/>
                  <a:pt x="60" y="8"/>
                  <a:pt x="60" y="8"/>
                </a:cubicBezTo>
                <a:cubicBezTo>
                  <a:pt x="72" y="8"/>
                  <a:pt x="72" y="8"/>
                  <a:pt x="72" y="8"/>
                </a:cubicBezTo>
                <a:cubicBezTo>
                  <a:pt x="74" y="8"/>
                  <a:pt x="76" y="6"/>
                  <a:pt x="76" y="4"/>
                </a:cubicBezTo>
                <a:cubicBezTo>
                  <a:pt x="76" y="2"/>
                  <a:pt x="74" y="0"/>
                  <a:pt x="72" y="0"/>
                </a:cubicBezTo>
                <a:cubicBezTo>
                  <a:pt x="40" y="0"/>
                  <a:pt x="40" y="0"/>
                  <a:pt x="40" y="0"/>
                </a:cubicBezTo>
                <a:cubicBezTo>
                  <a:pt x="38" y="0"/>
                  <a:pt x="36" y="2"/>
                  <a:pt x="36" y="4"/>
                </a:cubicBezTo>
                <a:cubicBezTo>
                  <a:pt x="36" y="6"/>
                  <a:pt x="38" y="8"/>
                  <a:pt x="40" y="8"/>
                </a:cubicBezTo>
                <a:cubicBezTo>
                  <a:pt x="52" y="8"/>
                  <a:pt x="52" y="8"/>
                  <a:pt x="52" y="8"/>
                </a:cubicBezTo>
                <a:cubicBezTo>
                  <a:pt x="52" y="16"/>
                  <a:pt x="52" y="16"/>
                  <a:pt x="52" y="16"/>
                </a:cubicBezTo>
                <a:cubicBezTo>
                  <a:pt x="23" y="18"/>
                  <a:pt x="0" y="43"/>
                  <a:pt x="0" y="72"/>
                </a:cubicBezTo>
                <a:cubicBezTo>
                  <a:pt x="0" y="103"/>
                  <a:pt x="25" y="128"/>
                  <a:pt x="56" y="128"/>
                </a:cubicBezTo>
                <a:cubicBezTo>
                  <a:pt x="87" y="128"/>
                  <a:pt x="112" y="103"/>
                  <a:pt x="112" y="72"/>
                </a:cubicBezTo>
                <a:cubicBezTo>
                  <a:pt x="112" y="43"/>
                  <a:pt x="89" y="18"/>
                  <a:pt x="60" y="16"/>
                </a:cubicBezTo>
                <a:close/>
                <a:moveTo>
                  <a:pt x="56" y="120"/>
                </a:moveTo>
                <a:cubicBezTo>
                  <a:pt x="29" y="120"/>
                  <a:pt x="8" y="99"/>
                  <a:pt x="8" y="72"/>
                </a:cubicBezTo>
                <a:cubicBezTo>
                  <a:pt x="8" y="46"/>
                  <a:pt x="29" y="24"/>
                  <a:pt x="56" y="24"/>
                </a:cubicBezTo>
                <a:cubicBezTo>
                  <a:pt x="83" y="24"/>
                  <a:pt x="104" y="46"/>
                  <a:pt x="104" y="72"/>
                </a:cubicBezTo>
                <a:cubicBezTo>
                  <a:pt x="104" y="99"/>
                  <a:pt x="83" y="120"/>
                  <a:pt x="56" y="120"/>
                </a:cubicBezTo>
                <a:close/>
              </a:path>
            </a:pathLst>
          </a:custGeom>
          <a:solidFill>
            <a:schemeClr val="bg2">
              <a:lumMod val="10000"/>
            </a:schemeClr>
          </a:solidFill>
          <a:ln>
            <a:noFill/>
          </a:ln>
          <a:extLst/>
        </p:spPr>
        <p:txBody>
          <a:bodyPr vert="horz" wrap="square" lIns="70658" tIns="35329" rIns="70658" bIns="35329" numCol="1" anchor="t" anchorCtr="0" compatLnSpc="1">
            <a:prstTxWarp prst="textNoShape">
              <a:avLst/>
            </a:prstTxWarp>
          </a:bodyPr>
          <a:lstStyle/>
          <a:p>
            <a:endParaRPr lang="en-US" sz="1200" dirty="0">
              <a:latin typeface="Montserrat" panose="00000500000000000000" pitchFamily="50" charset="0"/>
            </a:endParaRPr>
          </a:p>
        </p:txBody>
      </p:sp>
      <p:sp>
        <p:nvSpPr>
          <p:cNvPr id="35" name="Freeform 46">
            <a:extLst>
              <a:ext uri="{FF2B5EF4-FFF2-40B4-BE49-F238E27FC236}">
                <a16:creationId xmlns:a16="http://schemas.microsoft.com/office/drawing/2014/main" id="{60D95130-DEB2-46E2-9795-27F8B0B547D5}"/>
              </a:ext>
            </a:extLst>
          </p:cNvPr>
          <p:cNvSpPr>
            <a:spLocks noEditPoints="1"/>
          </p:cNvSpPr>
          <p:nvPr/>
        </p:nvSpPr>
        <p:spPr bwMode="auto">
          <a:xfrm>
            <a:off x="6352552" y="1484459"/>
            <a:ext cx="201168" cy="201168"/>
          </a:xfrm>
          <a:custGeom>
            <a:avLst/>
            <a:gdLst>
              <a:gd name="T0" fmla="*/ 64 w 128"/>
              <a:gd name="T1" fmla="*/ 128 h 128"/>
              <a:gd name="T2" fmla="*/ 0 w 128"/>
              <a:gd name="T3" fmla="*/ 64 h 128"/>
              <a:gd name="T4" fmla="*/ 64 w 128"/>
              <a:gd name="T5" fmla="*/ 0 h 128"/>
              <a:gd name="T6" fmla="*/ 128 w 128"/>
              <a:gd name="T7" fmla="*/ 64 h 128"/>
              <a:gd name="T8" fmla="*/ 64 w 128"/>
              <a:gd name="T9" fmla="*/ 128 h 128"/>
              <a:gd name="T10" fmla="*/ 64 w 128"/>
              <a:gd name="T11" fmla="*/ 8 h 128"/>
              <a:gd name="T12" fmla="*/ 8 w 128"/>
              <a:gd name="T13" fmla="*/ 64 h 128"/>
              <a:gd name="T14" fmla="*/ 64 w 128"/>
              <a:gd name="T15" fmla="*/ 120 h 128"/>
              <a:gd name="T16" fmla="*/ 120 w 128"/>
              <a:gd name="T17" fmla="*/ 64 h 128"/>
              <a:gd name="T18" fmla="*/ 64 w 128"/>
              <a:gd name="T19" fmla="*/ 8 h 128"/>
              <a:gd name="T20" fmla="*/ 88 w 128"/>
              <a:gd name="T21" fmla="*/ 68 h 128"/>
              <a:gd name="T22" fmla="*/ 64 w 128"/>
              <a:gd name="T23" fmla="*/ 68 h 128"/>
              <a:gd name="T24" fmla="*/ 60 w 128"/>
              <a:gd name="T25" fmla="*/ 64 h 128"/>
              <a:gd name="T26" fmla="*/ 60 w 128"/>
              <a:gd name="T27" fmla="*/ 32 h 128"/>
              <a:gd name="T28" fmla="*/ 64 w 128"/>
              <a:gd name="T29" fmla="*/ 28 h 128"/>
              <a:gd name="T30" fmla="*/ 68 w 128"/>
              <a:gd name="T31" fmla="*/ 32 h 128"/>
              <a:gd name="T32" fmla="*/ 68 w 128"/>
              <a:gd name="T33" fmla="*/ 60 h 128"/>
              <a:gd name="T34" fmla="*/ 88 w 128"/>
              <a:gd name="T35" fmla="*/ 60 h 128"/>
              <a:gd name="T36" fmla="*/ 92 w 128"/>
              <a:gd name="T37" fmla="*/ 64 h 128"/>
              <a:gd name="T38" fmla="*/ 88 w 128"/>
              <a:gd name="T39" fmla="*/ 6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8" h="128">
                <a:moveTo>
                  <a:pt x="64" y="128"/>
                </a:moveTo>
                <a:cubicBezTo>
                  <a:pt x="29" y="128"/>
                  <a:pt x="0" y="99"/>
                  <a:pt x="0" y="64"/>
                </a:cubicBezTo>
                <a:cubicBezTo>
                  <a:pt x="0" y="29"/>
                  <a:pt x="29" y="0"/>
                  <a:pt x="64" y="0"/>
                </a:cubicBezTo>
                <a:cubicBezTo>
                  <a:pt x="99" y="0"/>
                  <a:pt x="128" y="29"/>
                  <a:pt x="128" y="64"/>
                </a:cubicBezTo>
                <a:cubicBezTo>
                  <a:pt x="128" y="99"/>
                  <a:pt x="99" y="128"/>
                  <a:pt x="64" y="128"/>
                </a:cubicBezTo>
                <a:close/>
                <a:moveTo>
                  <a:pt x="64" y="8"/>
                </a:moveTo>
                <a:cubicBezTo>
                  <a:pt x="33" y="8"/>
                  <a:pt x="8" y="33"/>
                  <a:pt x="8" y="64"/>
                </a:cubicBezTo>
                <a:cubicBezTo>
                  <a:pt x="8" y="95"/>
                  <a:pt x="33" y="120"/>
                  <a:pt x="64" y="120"/>
                </a:cubicBezTo>
                <a:cubicBezTo>
                  <a:pt x="95" y="120"/>
                  <a:pt x="120" y="95"/>
                  <a:pt x="120" y="64"/>
                </a:cubicBezTo>
                <a:cubicBezTo>
                  <a:pt x="120" y="33"/>
                  <a:pt x="95" y="8"/>
                  <a:pt x="64" y="8"/>
                </a:cubicBezTo>
                <a:close/>
                <a:moveTo>
                  <a:pt x="88" y="68"/>
                </a:moveTo>
                <a:cubicBezTo>
                  <a:pt x="64" y="68"/>
                  <a:pt x="64" y="68"/>
                  <a:pt x="64" y="68"/>
                </a:cubicBezTo>
                <a:cubicBezTo>
                  <a:pt x="62" y="68"/>
                  <a:pt x="60" y="66"/>
                  <a:pt x="60" y="64"/>
                </a:cubicBezTo>
                <a:cubicBezTo>
                  <a:pt x="60" y="32"/>
                  <a:pt x="60" y="32"/>
                  <a:pt x="60" y="32"/>
                </a:cubicBezTo>
                <a:cubicBezTo>
                  <a:pt x="60" y="30"/>
                  <a:pt x="62" y="28"/>
                  <a:pt x="64" y="28"/>
                </a:cubicBezTo>
                <a:cubicBezTo>
                  <a:pt x="66" y="28"/>
                  <a:pt x="68" y="30"/>
                  <a:pt x="68" y="32"/>
                </a:cubicBezTo>
                <a:cubicBezTo>
                  <a:pt x="68" y="60"/>
                  <a:pt x="68" y="60"/>
                  <a:pt x="68" y="60"/>
                </a:cubicBezTo>
                <a:cubicBezTo>
                  <a:pt x="88" y="60"/>
                  <a:pt x="88" y="60"/>
                  <a:pt x="88" y="60"/>
                </a:cubicBezTo>
                <a:cubicBezTo>
                  <a:pt x="90" y="60"/>
                  <a:pt x="92" y="62"/>
                  <a:pt x="92" y="64"/>
                </a:cubicBezTo>
                <a:cubicBezTo>
                  <a:pt x="92" y="66"/>
                  <a:pt x="90" y="68"/>
                  <a:pt x="88" y="68"/>
                </a:cubicBezTo>
                <a:close/>
              </a:path>
            </a:pathLst>
          </a:custGeom>
          <a:solidFill>
            <a:schemeClr val="bg2">
              <a:lumMod val="10000"/>
            </a:schemeClr>
          </a:solidFill>
          <a:ln>
            <a:noFill/>
          </a:ln>
          <a:extLst/>
        </p:spPr>
        <p:txBody>
          <a:bodyPr vert="horz" wrap="square" lIns="70658" tIns="35329" rIns="70658" bIns="35329" numCol="1" anchor="t" anchorCtr="0" compatLnSpc="1">
            <a:prstTxWarp prst="textNoShape">
              <a:avLst/>
            </a:prstTxWarp>
          </a:bodyPr>
          <a:lstStyle/>
          <a:p>
            <a:endParaRPr lang="en-US" sz="1200">
              <a:latin typeface="Montserrat" panose="00000500000000000000" pitchFamily="50" charset="0"/>
            </a:endParaRPr>
          </a:p>
        </p:txBody>
      </p:sp>
      <p:sp>
        <p:nvSpPr>
          <p:cNvPr id="36" name="Freeform 96">
            <a:extLst>
              <a:ext uri="{FF2B5EF4-FFF2-40B4-BE49-F238E27FC236}">
                <a16:creationId xmlns:a16="http://schemas.microsoft.com/office/drawing/2014/main" id="{7C6F2777-2A57-4D36-8156-A984DCF38CC3}"/>
              </a:ext>
            </a:extLst>
          </p:cNvPr>
          <p:cNvSpPr>
            <a:spLocks noEditPoints="1"/>
          </p:cNvSpPr>
          <p:nvPr/>
        </p:nvSpPr>
        <p:spPr bwMode="auto">
          <a:xfrm>
            <a:off x="8147115" y="1474585"/>
            <a:ext cx="201168" cy="201168"/>
          </a:xfrm>
          <a:custGeom>
            <a:avLst/>
            <a:gdLst>
              <a:gd name="T0" fmla="*/ 126 w 128"/>
              <a:gd name="T1" fmla="*/ 118 h 128"/>
              <a:gd name="T2" fmla="*/ 64 w 128"/>
              <a:gd name="T3" fmla="*/ 128 h 128"/>
              <a:gd name="T4" fmla="*/ 1 w 128"/>
              <a:gd name="T5" fmla="*/ 118 h 128"/>
              <a:gd name="T6" fmla="*/ 1 w 128"/>
              <a:gd name="T7" fmla="*/ 111 h 128"/>
              <a:gd name="T8" fmla="*/ 24 w 128"/>
              <a:gd name="T9" fmla="*/ 91 h 128"/>
              <a:gd name="T10" fmla="*/ 40 w 128"/>
              <a:gd name="T11" fmla="*/ 86 h 128"/>
              <a:gd name="T12" fmla="*/ 40 w 128"/>
              <a:gd name="T13" fmla="*/ 75 h 128"/>
              <a:gd name="T14" fmla="*/ 28 w 128"/>
              <a:gd name="T15" fmla="*/ 44 h 128"/>
              <a:gd name="T16" fmla="*/ 64 w 128"/>
              <a:gd name="T17" fmla="*/ 0 h 128"/>
              <a:gd name="T18" fmla="*/ 100 w 128"/>
              <a:gd name="T19" fmla="*/ 44 h 128"/>
              <a:gd name="T20" fmla="*/ 88 w 128"/>
              <a:gd name="T21" fmla="*/ 75 h 128"/>
              <a:gd name="T22" fmla="*/ 88 w 128"/>
              <a:gd name="T23" fmla="*/ 86 h 128"/>
              <a:gd name="T24" fmla="*/ 104 w 128"/>
              <a:gd name="T25" fmla="*/ 91 h 128"/>
              <a:gd name="T26" fmla="*/ 127 w 128"/>
              <a:gd name="T27" fmla="*/ 111 h 128"/>
              <a:gd name="T28" fmla="*/ 126 w 128"/>
              <a:gd name="T29" fmla="*/ 118 h 128"/>
              <a:gd name="T30" fmla="*/ 92 w 128"/>
              <a:gd name="T31" fmla="*/ 44 h 128"/>
              <a:gd name="T32" fmla="*/ 64 w 128"/>
              <a:gd name="T33" fmla="*/ 8 h 128"/>
              <a:gd name="T34" fmla="*/ 36 w 128"/>
              <a:gd name="T35" fmla="*/ 44 h 128"/>
              <a:gd name="T36" fmla="*/ 64 w 128"/>
              <a:gd name="T37" fmla="*/ 80 h 128"/>
              <a:gd name="T38" fmla="*/ 92 w 128"/>
              <a:gd name="T39" fmla="*/ 44 h 128"/>
              <a:gd name="T40" fmla="*/ 102 w 128"/>
              <a:gd name="T41" fmla="*/ 99 h 128"/>
              <a:gd name="T42" fmla="*/ 84 w 128"/>
              <a:gd name="T43" fmla="*/ 93 h 128"/>
              <a:gd name="T44" fmla="*/ 80 w 128"/>
              <a:gd name="T45" fmla="*/ 91 h 128"/>
              <a:gd name="T46" fmla="*/ 80 w 128"/>
              <a:gd name="T47" fmla="*/ 83 h 128"/>
              <a:gd name="T48" fmla="*/ 64 w 128"/>
              <a:gd name="T49" fmla="*/ 88 h 128"/>
              <a:gd name="T50" fmla="*/ 48 w 128"/>
              <a:gd name="T51" fmla="*/ 83 h 128"/>
              <a:gd name="T52" fmla="*/ 48 w 128"/>
              <a:gd name="T53" fmla="*/ 91 h 128"/>
              <a:gd name="T54" fmla="*/ 44 w 128"/>
              <a:gd name="T55" fmla="*/ 93 h 128"/>
              <a:gd name="T56" fmla="*/ 25 w 128"/>
              <a:gd name="T57" fmla="*/ 99 h 128"/>
              <a:gd name="T58" fmla="*/ 8 w 128"/>
              <a:gd name="T59" fmla="*/ 113 h 128"/>
              <a:gd name="T60" fmla="*/ 64 w 128"/>
              <a:gd name="T61" fmla="*/ 120 h 128"/>
              <a:gd name="T62" fmla="*/ 120 w 128"/>
              <a:gd name="T63" fmla="*/ 113 h 128"/>
              <a:gd name="T64" fmla="*/ 102 w 128"/>
              <a:gd name="T65" fmla="*/ 99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8" h="128">
                <a:moveTo>
                  <a:pt x="126" y="118"/>
                </a:moveTo>
                <a:cubicBezTo>
                  <a:pt x="121" y="126"/>
                  <a:pt x="89" y="128"/>
                  <a:pt x="64" y="128"/>
                </a:cubicBezTo>
                <a:cubicBezTo>
                  <a:pt x="39" y="128"/>
                  <a:pt x="7" y="126"/>
                  <a:pt x="1" y="118"/>
                </a:cubicBezTo>
                <a:cubicBezTo>
                  <a:pt x="0" y="116"/>
                  <a:pt x="0" y="113"/>
                  <a:pt x="1" y="111"/>
                </a:cubicBezTo>
                <a:cubicBezTo>
                  <a:pt x="6" y="96"/>
                  <a:pt x="16" y="92"/>
                  <a:pt x="24" y="91"/>
                </a:cubicBezTo>
                <a:cubicBezTo>
                  <a:pt x="31" y="90"/>
                  <a:pt x="37" y="88"/>
                  <a:pt x="40" y="86"/>
                </a:cubicBezTo>
                <a:cubicBezTo>
                  <a:pt x="40" y="85"/>
                  <a:pt x="40" y="79"/>
                  <a:pt x="40" y="75"/>
                </a:cubicBezTo>
                <a:cubicBezTo>
                  <a:pt x="33" y="67"/>
                  <a:pt x="28" y="55"/>
                  <a:pt x="28" y="44"/>
                </a:cubicBezTo>
                <a:cubicBezTo>
                  <a:pt x="28" y="20"/>
                  <a:pt x="40" y="0"/>
                  <a:pt x="64" y="0"/>
                </a:cubicBezTo>
                <a:cubicBezTo>
                  <a:pt x="88" y="0"/>
                  <a:pt x="100" y="20"/>
                  <a:pt x="100" y="44"/>
                </a:cubicBezTo>
                <a:cubicBezTo>
                  <a:pt x="100" y="55"/>
                  <a:pt x="95" y="67"/>
                  <a:pt x="88" y="75"/>
                </a:cubicBezTo>
                <a:cubicBezTo>
                  <a:pt x="88" y="77"/>
                  <a:pt x="88" y="79"/>
                  <a:pt x="88" y="86"/>
                </a:cubicBezTo>
                <a:cubicBezTo>
                  <a:pt x="91" y="88"/>
                  <a:pt x="97" y="90"/>
                  <a:pt x="104" y="91"/>
                </a:cubicBezTo>
                <a:cubicBezTo>
                  <a:pt x="112" y="92"/>
                  <a:pt x="122" y="96"/>
                  <a:pt x="127" y="111"/>
                </a:cubicBezTo>
                <a:cubicBezTo>
                  <a:pt x="128" y="113"/>
                  <a:pt x="128" y="116"/>
                  <a:pt x="126" y="118"/>
                </a:cubicBezTo>
                <a:close/>
                <a:moveTo>
                  <a:pt x="92" y="44"/>
                </a:moveTo>
                <a:cubicBezTo>
                  <a:pt x="92" y="24"/>
                  <a:pt x="83" y="8"/>
                  <a:pt x="64" y="8"/>
                </a:cubicBezTo>
                <a:cubicBezTo>
                  <a:pt x="45" y="8"/>
                  <a:pt x="36" y="24"/>
                  <a:pt x="36" y="44"/>
                </a:cubicBezTo>
                <a:cubicBezTo>
                  <a:pt x="36" y="60"/>
                  <a:pt x="49" y="80"/>
                  <a:pt x="64" y="80"/>
                </a:cubicBezTo>
                <a:cubicBezTo>
                  <a:pt x="79" y="80"/>
                  <a:pt x="92" y="60"/>
                  <a:pt x="92" y="44"/>
                </a:cubicBezTo>
                <a:close/>
                <a:moveTo>
                  <a:pt x="102" y="99"/>
                </a:moveTo>
                <a:cubicBezTo>
                  <a:pt x="95" y="98"/>
                  <a:pt x="88" y="95"/>
                  <a:pt x="84" y="93"/>
                </a:cubicBezTo>
                <a:cubicBezTo>
                  <a:pt x="80" y="91"/>
                  <a:pt x="80" y="91"/>
                  <a:pt x="80" y="91"/>
                </a:cubicBezTo>
                <a:cubicBezTo>
                  <a:pt x="80" y="91"/>
                  <a:pt x="80" y="86"/>
                  <a:pt x="80" y="83"/>
                </a:cubicBezTo>
                <a:cubicBezTo>
                  <a:pt x="75" y="86"/>
                  <a:pt x="70" y="88"/>
                  <a:pt x="64" y="88"/>
                </a:cubicBezTo>
                <a:cubicBezTo>
                  <a:pt x="58" y="88"/>
                  <a:pt x="53" y="86"/>
                  <a:pt x="48" y="83"/>
                </a:cubicBezTo>
                <a:cubicBezTo>
                  <a:pt x="48" y="86"/>
                  <a:pt x="48" y="91"/>
                  <a:pt x="48" y="91"/>
                </a:cubicBezTo>
                <a:cubicBezTo>
                  <a:pt x="44" y="93"/>
                  <a:pt x="44" y="93"/>
                  <a:pt x="44" y="93"/>
                </a:cubicBezTo>
                <a:cubicBezTo>
                  <a:pt x="40" y="95"/>
                  <a:pt x="33" y="98"/>
                  <a:pt x="25" y="99"/>
                </a:cubicBezTo>
                <a:cubicBezTo>
                  <a:pt x="19" y="100"/>
                  <a:pt x="13" y="102"/>
                  <a:pt x="8" y="113"/>
                </a:cubicBezTo>
                <a:cubicBezTo>
                  <a:pt x="8" y="114"/>
                  <a:pt x="15" y="120"/>
                  <a:pt x="64" y="120"/>
                </a:cubicBezTo>
                <a:cubicBezTo>
                  <a:pt x="113" y="120"/>
                  <a:pt x="119" y="114"/>
                  <a:pt x="120" y="113"/>
                </a:cubicBezTo>
                <a:cubicBezTo>
                  <a:pt x="115" y="102"/>
                  <a:pt x="108" y="100"/>
                  <a:pt x="102" y="99"/>
                </a:cubicBezTo>
                <a:close/>
              </a:path>
            </a:pathLst>
          </a:custGeom>
          <a:solidFill>
            <a:schemeClr val="bg2">
              <a:lumMod val="10000"/>
            </a:schemeClr>
          </a:solidFill>
          <a:ln>
            <a:noFill/>
          </a:ln>
          <a:extLst/>
        </p:spPr>
        <p:txBody>
          <a:bodyPr vert="horz" wrap="square" lIns="70658" tIns="35329" rIns="70658" bIns="35329" numCol="1" anchor="t" anchorCtr="0" compatLnSpc="1">
            <a:prstTxWarp prst="textNoShape">
              <a:avLst/>
            </a:prstTxWarp>
          </a:bodyPr>
          <a:lstStyle/>
          <a:p>
            <a:endParaRPr lang="en-US" sz="1200">
              <a:latin typeface="Montserrat" panose="00000500000000000000" pitchFamily="50" charset="0"/>
            </a:endParaRPr>
          </a:p>
        </p:txBody>
      </p:sp>
      <p:cxnSp>
        <p:nvCxnSpPr>
          <p:cNvPr id="14" name="Straight Connector 13">
            <a:extLst>
              <a:ext uri="{FF2B5EF4-FFF2-40B4-BE49-F238E27FC236}">
                <a16:creationId xmlns:a16="http://schemas.microsoft.com/office/drawing/2014/main" id="{6B14FA22-C606-44A6-9BC2-33E452946B67}"/>
              </a:ext>
            </a:extLst>
          </p:cNvPr>
          <p:cNvCxnSpPr>
            <a:cxnSpLocks/>
          </p:cNvCxnSpPr>
          <p:nvPr/>
        </p:nvCxnSpPr>
        <p:spPr>
          <a:xfrm flipH="1">
            <a:off x="3637682" y="2101151"/>
            <a:ext cx="5714216"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6C5481A7-BE20-4079-9CCD-BE4B731E4BF4}"/>
              </a:ext>
            </a:extLst>
          </p:cNvPr>
          <p:cNvCxnSpPr>
            <a:cxnSpLocks/>
          </p:cNvCxnSpPr>
          <p:nvPr/>
        </p:nvCxnSpPr>
        <p:spPr>
          <a:xfrm flipH="1">
            <a:off x="3652669" y="1329117"/>
            <a:ext cx="5701413"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Rectangle 28">
            <a:extLst>
              <a:ext uri="{FF2B5EF4-FFF2-40B4-BE49-F238E27FC236}">
                <a16:creationId xmlns:a16="http://schemas.microsoft.com/office/drawing/2014/main" id="{7458B12F-DC87-4345-BAC9-2C62331DD566}"/>
              </a:ext>
            </a:extLst>
          </p:cNvPr>
          <p:cNvSpPr/>
          <p:nvPr/>
        </p:nvSpPr>
        <p:spPr>
          <a:xfrm>
            <a:off x="1161861" y="6214747"/>
            <a:ext cx="2178234" cy="540212"/>
          </a:xfrm>
          <a:prstGeom prst="rect">
            <a:avLst/>
          </a:prstGeom>
        </p:spPr>
        <p:txBody>
          <a:bodyPr wrap="square" numCol="1" spcCol="228600">
            <a:spAutoFit/>
          </a:bodyPr>
          <a:lstStyle/>
          <a:p>
            <a:pPr algn="just" defTabSz="477838">
              <a:lnSpc>
                <a:spcPct val="150000"/>
              </a:lnSpc>
            </a:pPr>
            <a:r>
              <a:rPr lang="en-US" sz="500" b="1" i="1" dirty="0">
                <a:solidFill>
                  <a:schemeClr val="bg1">
                    <a:lumMod val="75000"/>
                  </a:schemeClr>
                </a:solidFill>
                <a:latin typeface="Montserrat" panose="00000500000000000000" pitchFamily="50" charset="0"/>
              </a:rPr>
              <a:t>Note: </a:t>
            </a:r>
            <a:r>
              <a:rPr lang="en-US" sz="500" i="1" dirty="0" err="1">
                <a:solidFill>
                  <a:schemeClr val="bg1">
                    <a:lumMod val="75000"/>
                  </a:schemeClr>
                </a:solidFill>
                <a:latin typeface="Montserrat" panose="00000500000000000000" pitchFamily="50" charset="0"/>
              </a:rPr>
              <a:t>Curabitur</a:t>
            </a:r>
            <a:r>
              <a:rPr lang="en-US" sz="500" i="1" dirty="0">
                <a:solidFill>
                  <a:schemeClr val="bg1">
                    <a:lumMod val="75000"/>
                  </a:schemeClr>
                </a:solidFill>
                <a:latin typeface="Montserrat" panose="00000500000000000000" pitchFamily="50" charset="0"/>
              </a:rPr>
              <a:t> </a:t>
            </a:r>
            <a:r>
              <a:rPr lang="en-US" sz="500" i="1" dirty="0" err="1">
                <a:solidFill>
                  <a:schemeClr val="bg1">
                    <a:lumMod val="75000"/>
                  </a:schemeClr>
                </a:solidFill>
                <a:latin typeface="Montserrat" panose="00000500000000000000" pitchFamily="50" charset="0"/>
              </a:rPr>
              <a:t>facilisis</a:t>
            </a:r>
            <a:r>
              <a:rPr lang="en-US" sz="500" i="1" dirty="0">
                <a:solidFill>
                  <a:schemeClr val="bg1">
                    <a:lumMod val="75000"/>
                  </a:schemeClr>
                </a:solidFill>
                <a:latin typeface="Montserrat" panose="00000500000000000000" pitchFamily="50" charset="0"/>
              </a:rPr>
              <a:t> vitae </a:t>
            </a:r>
            <a:r>
              <a:rPr lang="en-US" sz="500" i="1" dirty="0" err="1">
                <a:solidFill>
                  <a:schemeClr val="bg1">
                    <a:lumMod val="75000"/>
                  </a:schemeClr>
                </a:solidFill>
                <a:latin typeface="Montserrat" panose="00000500000000000000" pitchFamily="50" charset="0"/>
              </a:rPr>
              <a:t>est</a:t>
            </a:r>
            <a:r>
              <a:rPr lang="en-US" sz="500" i="1" dirty="0">
                <a:solidFill>
                  <a:schemeClr val="bg1">
                    <a:lumMod val="75000"/>
                  </a:schemeClr>
                </a:solidFill>
                <a:latin typeface="Montserrat" panose="00000500000000000000" pitchFamily="50" charset="0"/>
              </a:rPr>
              <a:t> id pulvinar. Duis </a:t>
            </a:r>
            <a:r>
              <a:rPr lang="en-US" sz="500" i="1" dirty="0" err="1">
                <a:solidFill>
                  <a:schemeClr val="bg1">
                    <a:lumMod val="75000"/>
                  </a:schemeClr>
                </a:solidFill>
                <a:latin typeface="Montserrat" panose="00000500000000000000" pitchFamily="50" charset="0"/>
              </a:rPr>
              <a:t>aliquet</a:t>
            </a:r>
            <a:r>
              <a:rPr lang="en-US" sz="500" i="1" dirty="0">
                <a:solidFill>
                  <a:schemeClr val="bg1">
                    <a:lumMod val="75000"/>
                  </a:schemeClr>
                </a:solidFill>
                <a:latin typeface="Montserrat" panose="00000500000000000000" pitchFamily="50" charset="0"/>
              </a:rPr>
              <a:t> </a:t>
            </a:r>
            <a:r>
              <a:rPr lang="en-US" sz="500" i="1" dirty="0" err="1">
                <a:solidFill>
                  <a:schemeClr val="bg1">
                    <a:lumMod val="75000"/>
                  </a:schemeClr>
                </a:solidFill>
                <a:latin typeface="Montserrat" panose="00000500000000000000" pitchFamily="50" charset="0"/>
              </a:rPr>
              <a:t>nulla</a:t>
            </a:r>
            <a:r>
              <a:rPr lang="en-US" sz="500" i="1" dirty="0">
                <a:solidFill>
                  <a:schemeClr val="bg1">
                    <a:lumMod val="75000"/>
                  </a:schemeClr>
                </a:solidFill>
                <a:latin typeface="Montserrat" panose="00000500000000000000" pitchFamily="50" charset="0"/>
              </a:rPr>
              <a:t> </a:t>
            </a:r>
            <a:r>
              <a:rPr lang="en-US" sz="500" i="1" dirty="0" err="1">
                <a:solidFill>
                  <a:schemeClr val="bg1">
                    <a:lumMod val="75000"/>
                  </a:schemeClr>
                </a:solidFill>
                <a:latin typeface="Montserrat" panose="00000500000000000000" pitchFamily="50" charset="0"/>
              </a:rPr>
              <a:t>consequat</a:t>
            </a:r>
            <a:r>
              <a:rPr lang="en-US" sz="500" i="1" dirty="0">
                <a:solidFill>
                  <a:schemeClr val="bg1">
                    <a:lumMod val="75000"/>
                  </a:schemeClr>
                </a:solidFill>
                <a:latin typeface="Montserrat" panose="00000500000000000000" pitchFamily="50" charset="0"/>
              </a:rPr>
              <a:t> </a:t>
            </a:r>
            <a:r>
              <a:rPr lang="en-US" sz="500" i="1" dirty="0" err="1">
                <a:solidFill>
                  <a:schemeClr val="bg1">
                    <a:lumMod val="75000"/>
                  </a:schemeClr>
                </a:solidFill>
                <a:latin typeface="Montserrat" panose="00000500000000000000" pitchFamily="50" charset="0"/>
              </a:rPr>
              <a:t>est</a:t>
            </a:r>
            <a:r>
              <a:rPr lang="en-US" sz="500" i="1" dirty="0">
                <a:solidFill>
                  <a:schemeClr val="bg1">
                    <a:lumMod val="75000"/>
                  </a:schemeClr>
                </a:solidFill>
                <a:latin typeface="Montserrat" panose="00000500000000000000" pitchFamily="50" charset="0"/>
              </a:rPr>
              <a:t> </a:t>
            </a:r>
            <a:r>
              <a:rPr lang="en-US" sz="500" i="1" dirty="0" err="1">
                <a:solidFill>
                  <a:schemeClr val="bg1">
                    <a:lumMod val="75000"/>
                  </a:schemeClr>
                </a:solidFill>
                <a:latin typeface="Montserrat" panose="00000500000000000000" pitchFamily="50" charset="0"/>
              </a:rPr>
              <a:t>malesuada</a:t>
            </a:r>
            <a:r>
              <a:rPr lang="en-US" sz="500" i="1" dirty="0">
                <a:solidFill>
                  <a:schemeClr val="bg1">
                    <a:lumMod val="75000"/>
                  </a:schemeClr>
                </a:solidFill>
                <a:latin typeface="Montserrat" panose="00000500000000000000" pitchFamily="50" charset="0"/>
              </a:rPr>
              <a:t> </a:t>
            </a:r>
            <a:r>
              <a:rPr lang="en-US" sz="500" i="1" dirty="0" err="1">
                <a:solidFill>
                  <a:schemeClr val="bg1">
                    <a:lumMod val="75000"/>
                  </a:schemeClr>
                </a:solidFill>
                <a:latin typeface="Montserrat" panose="00000500000000000000" pitchFamily="50" charset="0"/>
              </a:rPr>
              <a:t>luctus</a:t>
            </a:r>
            <a:r>
              <a:rPr lang="en-US" sz="500" i="1" dirty="0">
                <a:solidFill>
                  <a:schemeClr val="bg1">
                    <a:lumMod val="75000"/>
                  </a:schemeClr>
                </a:solidFill>
                <a:latin typeface="Montserrat" panose="00000500000000000000" pitchFamily="50" charset="0"/>
              </a:rPr>
              <a:t>. </a:t>
            </a:r>
            <a:r>
              <a:rPr lang="en-US" sz="500" i="1" dirty="0" err="1">
                <a:solidFill>
                  <a:schemeClr val="bg1">
                    <a:lumMod val="75000"/>
                  </a:schemeClr>
                </a:solidFill>
                <a:latin typeface="Montserrat" panose="00000500000000000000" pitchFamily="50" charset="0"/>
              </a:rPr>
              <a:t>Curabitur</a:t>
            </a:r>
            <a:r>
              <a:rPr lang="en-US" sz="500" i="1" dirty="0">
                <a:solidFill>
                  <a:schemeClr val="bg1">
                    <a:lumMod val="75000"/>
                  </a:schemeClr>
                </a:solidFill>
                <a:latin typeface="Montserrat" panose="00000500000000000000" pitchFamily="50" charset="0"/>
              </a:rPr>
              <a:t> </a:t>
            </a:r>
            <a:r>
              <a:rPr lang="en-US" sz="500" i="1" dirty="0" err="1">
                <a:solidFill>
                  <a:schemeClr val="bg1">
                    <a:lumMod val="75000"/>
                  </a:schemeClr>
                </a:solidFill>
                <a:latin typeface="Montserrat" panose="00000500000000000000" pitchFamily="50" charset="0"/>
              </a:rPr>
              <a:t>facilisis</a:t>
            </a:r>
            <a:r>
              <a:rPr lang="en-US" sz="500" i="1" dirty="0">
                <a:solidFill>
                  <a:schemeClr val="bg1">
                    <a:lumMod val="75000"/>
                  </a:schemeClr>
                </a:solidFill>
                <a:latin typeface="Montserrat" panose="00000500000000000000" pitchFamily="50" charset="0"/>
              </a:rPr>
              <a:t> vitae </a:t>
            </a:r>
            <a:r>
              <a:rPr lang="en-US" sz="500" i="1" dirty="0" err="1">
                <a:solidFill>
                  <a:schemeClr val="bg1">
                    <a:lumMod val="75000"/>
                  </a:schemeClr>
                </a:solidFill>
                <a:latin typeface="Montserrat" panose="00000500000000000000" pitchFamily="50" charset="0"/>
              </a:rPr>
              <a:t>est</a:t>
            </a:r>
            <a:r>
              <a:rPr lang="en-US" sz="500" i="1" dirty="0">
                <a:solidFill>
                  <a:schemeClr val="bg1">
                    <a:lumMod val="75000"/>
                  </a:schemeClr>
                </a:solidFill>
                <a:latin typeface="Montserrat" panose="00000500000000000000" pitchFamily="50" charset="0"/>
              </a:rPr>
              <a:t> id pulvinar. Duis </a:t>
            </a:r>
            <a:r>
              <a:rPr lang="en-US" sz="500" i="1" dirty="0" err="1">
                <a:solidFill>
                  <a:schemeClr val="bg1">
                    <a:lumMod val="75000"/>
                  </a:schemeClr>
                </a:solidFill>
                <a:latin typeface="Montserrat" panose="00000500000000000000" pitchFamily="50" charset="0"/>
              </a:rPr>
              <a:t>aliquet</a:t>
            </a:r>
            <a:r>
              <a:rPr lang="en-US" sz="500" i="1" dirty="0">
                <a:solidFill>
                  <a:schemeClr val="bg1">
                    <a:lumMod val="75000"/>
                  </a:schemeClr>
                </a:solidFill>
                <a:latin typeface="Montserrat" panose="00000500000000000000" pitchFamily="50" charset="0"/>
              </a:rPr>
              <a:t> </a:t>
            </a:r>
            <a:r>
              <a:rPr lang="en-US" sz="500" i="1" dirty="0" err="1">
                <a:solidFill>
                  <a:schemeClr val="bg1">
                    <a:lumMod val="75000"/>
                  </a:schemeClr>
                </a:solidFill>
                <a:latin typeface="Montserrat" panose="00000500000000000000" pitchFamily="50" charset="0"/>
              </a:rPr>
              <a:t>nulla</a:t>
            </a:r>
            <a:r>
              <a:rPr lang="en-US" sz="500" i="1" dirty="0">
                <a:solidFill>
                  <a:schemeClr val="bg1">
                    <a:lumMod val="75000"/>
                  </a:schemeClr>
                </a:solidFill>
                <a:latin typeface="Montserrat" panose="00000500000000000000" pitchFamily="50" charset="0"/>
              </a:rPr>
              <a:t> </a:t>
            </a:r>
            <a:r>
              <a:rPr lang="en-US" sz="500" i="1" dirty="0" err="1">
                <a:solidFill>
                  <a:schemeClr val="bg1">
                    <a:lumMod val="75000"/>
                  </a:schemeClr>
                </a:solidFill>
                <a:latin typeface="Montserrat" panose="00000500000000000000" pitchFamily="50" charset="0"/>
              </a:rPr>
              <a:t>consequat</a:t>
            </a:r>
            <a:r>
              <a:rPr lang="en-US" sz="500" i="1" dirty="0">
                <a:solidFill>
                  <a:schemeClr val="bg1">
                    <a:lumMod val="75000"/>
                  </a:schemeClr>
                </a:solidFill>
                <a:latin typeface="Montserrat" panose="00000500000000000000" pitchFamily="50" charset="0"/>
              </a:rPr>
              <a:t> </a:t>
            </a:r>
            <a:r>
              <a:rPr lang="en-US" sz="500" i="1" dirty="0" err="1">
                <a:solidFill>
                  <a:schemeClr val="bg1">
                    <a:lumMod val="75000"/>
                  </a:schemeClr>
                </a:solidFill>
                <a:latin typeface="Montserrat" panose="00000500000000000000" pitchFamily="50" charset="0"/>
              </a:rPr>
              <a:t>est</a:t>
            </a:r>
            <a:r>
              <a:rPr lang="en-US" sz="500" i="1" dirty="0">
                <a:solidFill>
                  <a:schemeClr val="bg1">
                    <a:lumMod val="75000"/>
                  </a:schemeClr>
                </a:solidFill>
                <a:latin typeface="Montserrat" panose="00000500000000000000" pitchFamily="50" charset="0"/>
              </a:rPr>
              <a:t> </a:t>
            </a:r>
            <a:r>
              <a:rPr lang="en-US" sz="500" i="1" dirty="0" err="1">
                <a:solidFill>
                  <a:schemeClr val="bg1">
                    <a:lumMod val="75000"/>
                  </a:schemeClr>
                </a:solidFill>
                <a:latin typeface="Montserrat" panose="00000500000000000000" pitchFamily="50" charset="0"/>
              </a:rPr>
              <a:t>malesuada</a:t>
            </a:r>
            <a:r>
              <a:rPr lang="en-US" sz="500" i="1" dirty="0">
                <a:solidFill>
                  <a:schemeClr val="bg1">
                    <a:lumMod val="75000"/>
                  </a:schemeClr>
                </a:solidFill>
                <a:latin typeface="Montserrat" panose="00000500000000000000" pitchFamily="50" charset="0"/>
              </a:rPr>
              <a:t> </a:t>
            </a:r>
            <a:r>
              <a:rPr lang="en-US" sz="500" i="1" dirty="0" err="1">
                <a:solidFill>
                  <a:schemeClr val="bg1">
                    <a:lumMod val="75000"/>
                  </a:schemeClr>
                </a:solidFill>
                <a:latin typeface="Montserrat" panose="00000500000000000000" pitchFamily="50" charset="0"/>
              </a:rPr>
              <a:t>luctus</a:t>
            </a:r>
            <a:r>
              <a:rPr lang="en-US" sz="500" i="1" dirty="0">
                <a:solidFill>
                  <a:schemeClr val="bg1">
                    <a:lumMod val="75000"/>
                  </a:schemeClr>
                </a:solidFill>
                <a:latin typeface="Montserrat" panose="00000500000000000000" pitchFamily="50" charset="0"/>
              </a:rPr>
              <a:t>. </a:t>
            </a:r>
          </a:p>
        </p:txBody>
      </p:sp>
      <p:cxnSp>
        <p:nvCxnSpPr>
          <p:cNvPr id="31" name="Straight Connector 30">
            <a:extLst>
              <a:ext uri="{FF2B5EF4-FFF2-40B4-BE49-F238E27FC236}">
                <a16:creationId xmlns:a16="http://schemas.microsoft.com/office/drawing/2014/main" id="{B5B183A5-3ECE-4ECB-AA0C-6F5B18704673}"/>
              </a:ext>
            </a:extLst>
          </p:cNvPr>
          <p:cNvCxnSpPr>
            <a:cxnSpLocks/>
          </p:cNvCxnSpPr>
          <p:nvPr/>
        </p:nvCxnSpPr>
        <p:spPr>
          <a:xfrm flipH="1">
            <a:off x="515661" y="7199829"/>
            <a:ext cx="9027077" cy="0"/>
          </a:xfrm>
          <a:prstGeom prst="line">
            <a:avLst/>
          </a:prstGeom>
          <a:ln w="31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2329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769A09CD-5AD4-4A49-A8E0-9EAFE4083F9D}"/>
              </a:ext>
            </a:extLst>
          </p:cNvPr>
          <p:cNvSpPr>
            <a:spLocks noGrp="1"/>
          </p:cNvSpPr>
          <p:nvPr>
            <p:ph type="pic" sz="quarter" idx="10"/>
          </p:nvPr>
        </p:nvSpPr>
        <p:spPr>
          <a:xfrm>
            <a:off x="0" y="0"/>
            <a:ext cx="10058400" cy="7772400"/>
          </a:xfrm>
          <a:solidFill>
            <a:srgbClr val="F2F2F2"/>
          </a:solidFill>
        </p:spPr>
      </p:sp>
      <p:sp>
        <p:nvSpPr>
          <p:cNvPr id="4" name="Picture Placeholder 3">
            <a:extLst>
              <a:ext uri="{FF2B5EF4-FFF2-40B4-BE49-F238E27FC236}">
                <a16:creationId xmlns:a16="http://schemas.microsoft.com/office/drawing/2014/main" id="{23C194F7-D50C-4143-82AA-E2E6C7243BFE}"/>
              </a:ext>
            </a:extLst>
          </p:cNvPr>
          <p:cNvSpPr>
            <a:spLocks noGrp="1"/>
          </p:cNvSpPr>
          <p:nvPr>
            <p:ph type="pic" sz="quarter" idx="11"/>
          </p:nvPr>
        </p:nvSpPr>
        <p:spPr>
          <a:xfrm>
            <a:off x="2114992" y="2840583"/>
            <a:ext cx="6141990" cy="3710001"/>
          </a:xfrm>
          <a:solidFill>
            <a:schemeClr val="bg1">
              <a:lumMod val="65000"/>
            </a:schemeClr>
          </a:solidFill>
        </p:spPr>
      </p:sp>
      <p:pic>
        <p:nvPicPr>
          <p:cNvPr id="16" name="Graphic 15">
            <a:extLst>
              <a:ext uri="{FF2B5EF4-FFF2-40B4-BE49-F238E27FC236}">
                <a16:creationId xmlns:a16="http://schemas.microsoft.com/office/drawing/2014/main" id="{1F00E3EA-5902-4BA5-94B2-01B12BED48B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735589" y="4343172"/>
            <a:ext cx="900796" cy="900796"/>
          </a:xfrm>
          <a:prstGeom prst="rect">
            <a:avLst/>
          </a:prstGeom>
        </p:spPr>
      </p:pic>
      <p:sp>
        <p:nvSpPr>
          <p:cNvPr id="12" name="Subtitle 2">
            <a:extLst>
              <a:ext uri="{FF2B5EF4-FFF2-40B4-BE49-F238E27FC236}">
                <a16:creationId xmlns:a16="http://schemas.microsoft.com/office/drawing/2014/main" id="{FC108963-8DBE-4090-BF69-D2807DCFDA24}"/>
              </a:ext>
            </a:extLst>
          </p:cNvPr>
          <p:cNvSpPr txBox="1">
            <a:spLocks/>
          </p:cNvSpPr>
          <p:nvPr/>
        </p:nvSpPr>
        <p:spPr>
          <a:xfrm rot="21201072">
            <a:off x="929970" y="792553"/>
            <a:ext cx="6670268" cy="925598"/>
          </a:xfrm>
          <a:prstGeom prst="rect">
            <a:avLst/>
          </a:prstGeom>
        </p:spPr>
        <p:txBody>
          <a:bodyPr>
            <a:noAutofit/>
          </a:bodyPr>
          <a:lstStyle>
            <a:lvl1pPr marL="251460" indent="-251460" algn="l" defTabSz="1005840" rtl="0" eaLnBrk="1" latinLnBrk="0" hangingPunct="1">
              <a:lnSpc>
                <a:spcPct val="90000"/>
              </a:lnSpc>
              <a:spcBef>
                <a:spcPts val="1100"/>
              </a:spcBef>
              <a:buFont typeface="Arial" panose="020B0604020202020204" pitchFamily="34" charset="0"/>
              <a:buChar char="•"/>
              <a:defRPr sz="3080" kern="1200">
                <a:solidFill>
                  <a:schemeClr val="tx1"/>
                </a:solidFill>
                <a:latin typeface="+mn-lt"/>
                <a:ea typeface="+mn-ea"/>
                <a:cs typeface="+mn-cs"/>
              </a:defRPr>
            </a:lvl1pPr>
            <a:lvl2pPr marL="754380" indent="-251460" algn="l" defTabSz="1005840" rtl="0" eaLnBrk="1" latinLnBrk="0" hangingPunct="1">
              <a:lnSpc>
                <a:spcPct val="90000"/>
              </a:lnSpc>
              <a:spcBef>
                <a:spcPts val="550"/>
              </a:spcBef>
              <a:buFont typeface="Arial" panose="020B0604020202020204" pitchFamily="34" charset="0"/>
              <a:buChar char="•"/>
              <a:defRPr sz="2640" kern="1200">
                <a:solidFill>
                  <a:schemeClr val="tx1"/>
                </a:solidFill>
                <a:latin typeface="+mn-lt"/>
                <a:ea typeface="+mn-ea"/>
                <a:cs typeface="+mn-cs"/>
              </a:defRPr>
            </a:lvl2pPr>
            <a:lvl3pPr marL="1257300" indent="-251460" algn="l" defTabSz="1005840" rtl="0" eaLnBrk="1" latinLnBrk="0" hangingPunct="1">
              <a:lnSpc>
                <a:spcPct val="90000"/>
              </a:lnSpc>
              <a:spcBef>
                <a:spcPts val="550"/>
              </a:spcBef>
              <a:buFont typeface="Arial" panose="020B0604020202020204" pitchFamily="34" charset="0"/>
              <a:buChar char="•"/>
              <a:defRPr sz="2200" kern="1200">
                <a:solidFill>
                  <a:schemeClr val="tx1"/>
                </a:solidFill>
                <a:latin typeface="+mn-lt"/>
                <a:ea typeface="+mn-ea"/>
                <a:cs typeface="+mn-cs"/>
              </a:defRPr>
            </a:lvl3pPr>
            <a:lvl4pPr marL="176022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4pPr>
            <a:lvl5pPr marL="226314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5pPr>
            <a:lvl6pPr marL="276606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6pPr>
            <a:lvl7pPr marL="326898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7pPr>
            <a:lvl8pPr marL="377190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8pPr>
            <a:lvl9pPr marL="427482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9pPr>
          </a:lstStyle>
          <a:p>
            <a:pPr marL="0" indent="0" defTabSz="353261">
              <a:buNone/>
            </a:pPr>
            <a:r>
              <a:rPr lang="en-US" sz="6182" dirty="0">
                <a:ln w="19050">
                  <a:noFill/>
                  <a:bevel/>
                </a:ln>
                <a:solidFill>
                  <a:srgbClr val="F8BD90"/>
                </a:solidFill>
                <a:latin typeface="Buffalo Script" panose="00000500000000000000" pitchFamily="50" charset="0"/>
                <a:sym typeface="Didot"/>
              </a:rPr>
              <a:t>On The Grill</a:t>
            </a:r>
          </a:p>
        </p:txBody>
      </p:sp>
      <p:sp>
        <p:nvSpPr>
          <p:cNvPr id="15" name="Subtitle 2">
            <a:extLst>
              <a:ext uri="{FF2B5EF4-FFF2-40B4-BE49-F238E27FC236}">
                <a16:creationId xmlns:a16="http://schemas.microsoft.com/office/drawing/2014/main" id="{04EF39D5-AF29-4E82-958F-33C124ED4605}"/>
              </a:ext>
            </a:extLst>
          </p:cNvPr>
          <p:cNvSpPr txBox="1">
            <a:spLocks/>
          </p:cNvSpPr>
          <p:nvPr/>
        </p:nvSpPr>
        <p:spPr>
          <a:xfrm rot="21180000">
            <a:off x="1367435" y="1685820"/>
            <a:ext cx="5429570" cy="427836"/>
          </a:xfrm>
          <a:prstGeom prst="rect">
            <a:avLst/>
          </a:prstGeom>
        </p:spPr>
        <p:txBody>
          <a:bodyPr vert="horz" lIns="70658" tIns="35329" rIns="70658" bIns="35329" rtlCol="0" anchor="ctr">
            <a:noAutofit/>
          </a:bodyPr>
          <a:lstStyle>
            <a:lvl1pPr marL="0" indent="0" algn="ctr" defTabSz="1005840" rtl="0" eaLnBrk="1" latinLnBrk="0" hangingPunct="1">
              <a:lnSpc>
                <a:spcPct val="90000"/>
              </a:lnSpc>
              <a:spcBef>
                <a:spcPts val="1100"/>
              </a:spcBef>
              <a:buFont typeface="Arial" panose="020B0604020202020204" pitchFamily="34" charset="0"/>
              <a:buNone/>
              <a:defRPr sz="2640" kern="1200">
                <a:solidFill>
                  <a:schemeClr val="tx1"/>
                </a:solidFill>
                <a:latin typeface="+mn-lt"/>
                <a:ea typeface="+mn-ea"/>
                <a:cs typeface="+mn-cs"/>
              </a:defRPr>
            </a:lvl1pPr>
            <a:lvl2pPr marL="502920" indent="0" algn="ctr" defTabSz="1005840" rtl="0" eaLnBrk="1" latinLnBrk="0" hangingPunct="1">
              <a:lnSpc>
                <a:spcPct val="90000"/>
              </a:lnSpc>
              <a:spcBef>
                <a:spcPts val="550"/>
              </a:spcBef>
              <a:buFont typeface="Arial" panose="020B0604020202020204" pitchFamily="34" charset="0"/>
              <a:buNone/>
              <a:defRPr sz="2200" kern="1200">
                <a:solidFill>
                  <a:schemeClr val="tx1"/>
                </a:solidFill>
                <a:latin typeface="+mn-lt"/>
                <a:ea typeface="+mn-ea"/>
                <a:cs typeface="+mn-cs"/>
              </a:defRPr>
            </a:lvl2pPr>
            <a:lvl3pPr marL="1005840" indent="0" algn="ctr" defTabSz="1005840" rtl="0" eaLnBrk="1" latinLnBrk="0" hangingPunct="1">
              <a:lnSpc>
                <a:spcPct val="90000"/>
              </a:lnSpc>
              <a:spcBef>
                <a:spcPts val="550"/>
              </a:spcBef>
              <a:buFont typeface="Arial" panose="020B0604020202020204" pitchFamily="34" charset="0"/>
              <a:buNone/>
              <a:defRPr sz="1980" kern="1200">
                <a:solidFill>
                  <a:schemeClr val="tx1"/>
                </a:solidFill>
                <a:latin typeface="+mn-lt"/>
                <a:ea typeface="+mn-ea"/>
                <a:cs typeface="+mn-cs"/>
              </a:defRPr>
            </a:lvl3pPr>
            <a:lvl4pPr marL="15087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4pPr>
            <a:lvl5pPr marL="201168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5pPr>
            <a:lvl6pPr marL="251460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6pPr>
            <a:lvl7pPr marL="301752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7pPr>
            <a:lvl8pPr marL="352044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8pPr>
            <a:lvl9pPr marL="40233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9pPr>
          </a:lstStyle>
          <a:p>
            <a:pPr algn="l"/>
            <a:r>
              <a:rPr lang="en-US" sz="1200" spc="600" dirty="0">
                <a:solidFill>
                  <a:srgbClr val="F8BD90"/>
                </a:solidFill>
                <a:latin typeface="+mj-lt"/>
                <a:sym typeface="Didot"/>
              </a:rPr>
              <a:t>CHAPTER NUMBER</a:t>
            </a:r>
          </a:p>
        </p:txBody>
      </p:sp>
      <p:sp>
        <p:nvSpPr>
          <p:cNvPr id="18" name="Rectangle 17">
            <a:extLst>
              <a:ext uri="{FF2B5EF4-FFF2-40B4-BE49-F238E27FC236}">
                <a16:creationId xmlns:a16="http://schemas.microsoft.com/office/drawing/2014/main" id="{22388FD6-1538-4459-9DF9-C592001CE60E}"/>
              </a:ext>
            </a:extLst>
          </p:cNvPr>
          <p:cNvSpPr/>
          <p:nvPr/>
        </p:nvSpPr>
        <p:spPr>
          <a:xfrm rot="19564919">
            <a:off x="8019734" y="2278512"/>
            <a:ext cx="914400" cy="914400"/>
          </a:xfrm>
          <a:prstGeom prst="rect">
            <a:avLst/>
          </a:prstGeom>
          <a:noFill/>
        </p:spPr>
        <p:txBody>
          <a:bodyPr spcFirstLastPara="1" wrap="none" lIns="70658" tIns="35329" rIns="70658" bIns="35329" numCol="1">
            <a:prstTxWarp prst="textCircle">
              <a:avLst/>
            </a:prstTxWarp>
            <a:spAutoFit/>
          </a:bodyPr>
          <a:lstStyle/>
          <a:p>
            <a:pPr algn="ctr"/>
            <a:r>
              <a:rPr lang="en-US" sz="900" b="1" spc="464" dirty="0">
                <a:ln w="0"/>
                <a:solidFill>
                  <a:srgbClr val="F8BD90"/>
                </a:solidFill>
                <a:latin typeface="Times New Roman" panose="02020603050405020304" pitchFamily="18" charset="0"/>
                <a:cs typeface="Times New Roman" panose="02020603050405020304" pitchFamily="18" charset="0"/>
              </a:rPr>
              <a:t> </a:t>
            </a:r>
            <a:r>
              <a:rPr lang="en-US" sz="900" b="1" spc="464" dirty="0">
                <a:ln w="0"/>
                <a:solidFill>
                  <a:srgbClr val="F8BD90"/>
                </a:solidFill>
                <a:latin typeface="Tw Cen MT" panose="020B0602020104020603" pitchFamily="34" charset="0"/>
              </a:rPr>
              <a:t>PRESS PLAY TO WATCH</a:t>
            </a:r>
          </a:p>
        </p:txBody>
      </p:sp>
      <p:sp>
        <p:nvSpPr>
          <p:cNvPr id="24" name="TextBox 23">
            <a:extLst>
              <a:ext uri="{FF2B5EF4-FFF2-40B4-BE49-F238E27FC236}">
                <a16:creationId xmlns:a16="http://schemas.microsoft.com/office/drawing/2014/main" id="{755BF790-8123-4D10-BFBC-A7E42967081D}"/>
              </a:ext>
            </a:extLst>
          </p:cNvPr>
          <p:cNvSpPr txBox="1"/>
          <p:nvPr/>
        </p:nvSpPr>
        <p:spPr>
          <a:xfrm>
            <a:off x="3776683" y="6903114"/>
            <a:ext cx="2818607" cy="318592"/>
          </a:xfrm>
          <a:prstGeom prst="rect">
            <a:avLst/>
          </a:prstGeom>
          <a:noFill/>
          <a:ln w="4261" cap="flat">
            <a:solidFill>
              <a:srgbClr val="F8BD90"/>
            </a:solidFill>
            <a:prstDash val="solid"/>
            <a:miter/>
          </a:ln>
        </p:spPr>
        <p:txBody>
          <a:bodyPr anchor="ctr">
            <a:noAutofit/>
          </a:bodyPr>
          <a:lstStyle>
            <a:defPPr>
              <a:defRPr lang="en-US"/>
            </a:defPPr>
            <a:lvl1pPr indent="0" algn="ctr" defTabSz="353261">
              <a:lnSpc>
                <a:spcPct val="90000"/>
              </a:lnSpc>
              <a:spcBef>
                <a:spcPts val="1100"/>
              </a:spcBef>
              <a:buFont typeface="Arial" panose="020B0604020202020204" pitchFamily="34" charset="0"/>
              <a:buNone/>
              <a:defRPr sz="6600">
                <a:ln w="19050">
                  <a:noFill/>
                  <a:bevel/>
                </a:ln>
                <a:solidFill>
                  <a:schemeClr val="bg1"/>
                </a:solidFill>
                <a:latin typeface="Buffalo Script" panose="00000500000000000000" pitchFamily="50" charset="0"/>
              </a:defRPr>
            </a:lvl1pPr>
            <a:lvl2pPr marL="754380" indent="-251460" defTabSz="1005840">
              <a:lnSpc>
                <a:spcPct val="90000"/>
              </a:lnSpc>
              <a:spcBef>
                <a:spcPts val="550"/>
              </a:spcBef>
              <a:buFont typeface="Arial" panose="020B0604020202020204" pitchFamily="34" charset="0"/>
              <a:buChar char="•"/>
              <a:defRPr sz="2640"/>
            </a:lvl2pPr>
            <a:lvl3pPr marL="1257300" indent="-251460" defTabSz="1005840">
              <a:lnSpc>
                <a:spcPct val="90000"/>
              </a:lnSpc>
              <a:spcBef>
                <a:spcPts val="550"/>
              </a:spcBef>
              <a:buFont typeface="Arial" panose="020B0604020202020204" pitchFamily="34" charset="0"/>
              <a:buChar char="•"/>
              <a:defRPr sz="2200"/>
            </a:lvl3pPr>
            <a:lvl4pPr marL="1760220" indent="-251460" defTabSz="1005840">
              <a:lnSpc>
                <a:spcPct val="90000"/>
              </a:lnSpc>
              <a:spcBef>
                <a:spcPts val="550"/>
              </a:spcBef>
              <a:buFont typeface="Arial" panose="020B0604020202020204" pitchFamily="34" charset="0"/>
              <a:buChar char="•"/>
              <a:defRPr sz="1980"/>
            </a:lvl4pPr>
            <a:lvl5pPr marL="2263140" indent="-251460" defTabSz="1005840">
              <a:lnSpc>
                <a:spcPct val="90000"/>
              </a:lnSpc>
              <a:spcBef>
                <a:spcPts val="550"/>
              </a:spcBef>
              <a:buFont typeface="Arial" panose="020B0604020202020204" pitchFamily="34" charset="0"/>
              <a:buChar char="•"/>
              <a:defRPr sz="1980"/>
            </a:lvl5pPr>
            <a:lvl6pPr marL="2766060" indent="-251460" defTabSz="1005840">
              <a:lnSpc>
                <a:spcPct val="90000"/>
              </a:lnSpc>
              <a:spcBef>
                <a:spcPts val="550"/>
              </a:spcBef>
              <a:buFont typeface="Arial" panose="020B0604020202020204" pitchFamily="34" charset="0"/>
              <a:buChar char="•"/>
              <a:defRPr sz="1980"/>
            </a:lvl6pPr>
            <a:lvl7pPr marL="3268980" indent="-251460" defTabSz="1005840">
              <a:lnSpc>
                <a:spcPct val="90000"/>
              </a:lnSpc>
              <a:spcBef>
                <a:spcPts val="550"/>
              </a:spcBef>
              <a:buFont typeface="Arial" panose="020B0604020202020204" pitchFamily="34" charset="0"/>
              <a:buChar char="•"/>
              <a:defRPr sz="1980"/>
            </a:lvl7pPr>
            <a:lvl8pPr marL="3771900" indent="-251460" defTabSz="1005840">
              <a:lnSpc>
                <a:spcPct val="90000"/>
              </a:lnSpc>
              <a:spcBef>
                <a:spcPts val="550"/>
              </a:spcBef>
              <a:buFont typeface="Arial" panose="020B0604020202020204" pitchFamily="34" charset="0"/>
              <a:buChar char="•"/>
              <a:defRPr sz="1980"/>
            </a:lvl8pPr>
            <a:lvl9pPr marL="4274820" indent="-251460" defTabSz="1005840">
              <a:lnSpc>
                <a:spcPct val="90000"/>
              </a:lnSpc>
              <a:spcBef>
                <a:spcPts val="550"/>
              </a:spcBef>
              <a:buFont typeface="Arial" panose="020B0604020202020204" pitchFamily="34" charset="0"/>
              <a:buChar char="•"/>
              <a:defRPr sz="1980"/>
            </a:lvl9pPr>
          </a:lstStyle>
          <a:p>
            <a:r>
              <a:rPr lang="en-US" sz="700" spc="300" dirty="0">
                <a:latin typeface="Montserrat" panose="00000500000000000000" pitchFamily="50" charset="0"/>
              </a:rPr>
              <a:t>+ SUBSCIBE TO OUR CHANNEL</a:t>
            </a:r>
            <a:endParaRPr lang="id-ID" sz="700" spc="300" dirty="0">
              <a:latin typeface="Montserrat" panose="00000500000000000000" pitchFamily="50" charset="0"/>
            </a:endParaRPr>
          </a:p>
        </p:txBody>
      </p:sp>
      <p:pic>
        <p:nvPicPr>
          <p:cNvPr id="26" name="Graphic 25">
            <a:extLst>
              <a:ext uri="{FF2B5EF4-FFF2-40B4-BE49-F238E27FC236}">
                <a16:creationId xmlns:a16="http://schemas.microsoft.com/office/drawing/2014/main" id="{426C4873-6810-4F27-86B1-9A38DBB53B3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305609" y="2649625"/>
            <a:ext cx="324785" cy="243588"/>
          </a:xfrm>
          <a:prstGeom prst="rect">
            <a:avLst/>
          </a:prstGeom>
        </p:spPr>
      </p:pic>
    </p:spTree>
    <p:extLst>
      <p:ext uri="{BB962C8B-B14F-4D97-AF65-F5344CB8AC3E}">
        <p14:creationId xmlns:p14="http://schemas.microsoft.com/office/powerpoint/2010/main" val="7857286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9" name="Straight Connector 38">
            <a:extLst>
              <a:ext uri="{FF2B5EF4-FFF2-40B4-BE49-F238E27FC236}">
                <a16:creationId xmlns:a16="http://schemas.microsoft.com/office/drawing/2014/main" id="{1E6E6DD8-220C-4AEC-B3B4-7768F21247F5}"/>
              </a:ext>
            </a:extLst>
          </p:cNvPr>
          <p:cNvCxnSpPr>
            <a:cxnSpLocks/>
          </p:cNvCxnSpPr>
          <p:nvPr/>
        </p:nvCxnSpPr>
        <p:spPr>
          <a:xfrm flipH="1">
            <a:off x="515661" y="7199829"/>
            <a:ext cx="9027077" cy="0"/>
          </a:xfrm>
          <a:prstGeom prst="line">
            <a:avLst/>
          </a:prstGeom>
          <a:ln w="31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7" name="Picture Placeholder 6">
            <a:extLst>
              <a:ext uri="{FF2B5EF4-FFF2-40B4-BE49-F238E27FC236}">
                <a16:creationId xmlns:a16="http://schemas.microsoft.com/office/drawing/2014/main" id="{1894562C-D52C-426D-A01A-888F96F41C6E}"/>
              </a:ext>
            </a:extLst>
          </p:cNvPr>
          <p:cNvSpPr>
            <a:spLocks noGrp="1"/>
          </p:cNvSpPr>
          <p:nvPr>
            <p:ph type="pic" sz="quarter" idx="10"/>
          </p:nvPr>
        </p:nvSpPr>
        <p:spPr>
          <a:xfrm>
            <a:off x="6263376" y="0"/>
            <a:ext cx="3825916" cy="7792641"/>
          </a:xfrm>
          <a:solidFill>
            <a:schemeClr val="bg1">
              <a:lumMod val="95000"/>
            </a:schemeClr>
          </a:solidFill>
        </p:spPr>
      </p:sp>
      <p:sp>
        <p:nvSpPr>
          <p:cNvPr id="4" name="Rectangle 3">
            <a:extLst>
              <a:ext uri="{FF2B5EF4-FFF2-40B4-BE49-F238E27FC236}">
                <a16:creationId xmlns:a16="http://schemas.microsoft.com/office/drawing/2014/main" id="{57CC07AD-3758-48F8-8AAB-B84019402F96}"/>
              </a:ext>
            </a:extLst>
          </p:cNvPr>
          <p:cNvSpPr/>
          <p:nvPr/>
        </p:nvSpPr>
        <p:spPr>
          <a:xfrm>
            <a:off x="2677829" y="3035273"/>
            <a:ext cx="3042405" cy="3951018"/>
          </a:xfrm>
          <a:prstGeom prst="rect">
            <a:avLst/>
          </a:prstGeom>
        </p:spPr>
        <p:txBody>
          <a:bodyPr wrap="square">
            <a:spAutoFit/>
          </a:bodyPr>
          <a:lstStyle/>
          <a:p>
            <a:pPr marL="176631" indent="-176631" algn="just">
              <a:lnSpc>
                <a:spcPct val="150000"/>
              </a:lnSpc>
              <a:buFont typeface="+mj-lt"/>
              <a:buAutoNum type="arabicPeriod"/>
            </a:pPr>
            <a:r>
              <a:rPr lang="en-US" sz="700" i="1" dirty="0">
                <a:latin typeface="Montserrat" panose="00000500000000000000" pitchFamily="50" charset="0"/>
              </a:rPr>
              <a:t>Curabitur facilisis vitae </a:t>
            </a:r>
            <a:r>
              <a:rPr lang="en-US" sz="700" i="1" dirty="0" err="1">
                <a:latin typeface="Montserrat" panose="00000500000000000000" pitchFamily="50" charset="0"/>
              </a:rPr>
              <a:t>est</a:t>
            </a:r>
            <a:r>
              <a:rPr lang="en-US" sz="700" i="1" dirty="0">
                <a:latin typeface="Montserrat" panose="00000500000000000000" pitchFamily="50" charset="0"/>
              </a:rPr>
              <a:t> id pulvinar. Duis </a:t>
            </a:r>
            <a:r>
              <a:rPr lang="en-US" sz="700" i="1" dirty="0" err="1">
                <a:latin typeface="Montserrat" panose="00000500000000000000" pitchFamily="50" charset="0"/>
              </a:rPr>
              <a:t>aliquet</a:t>
            </a:r>
            <a:r>
              <a:rPr lang="en-US" sz="700" i="1" dirty="0">
                <a:latin typeface="Montserrat" panose="00000500000000000000" pitchFamily="50" charset="0"/>
              </a:rPr>
              <a:t> </a:t>
            </a:r>
            <a:r>
              <a:rPr lang="en-US" sz="700" i="1" dirty="0" err="1">
                <a:latin typeface="Montserrat" panose="00000500000000000000" pitchFamily="50" charset="0"/>
              </a:rPr>
              <a:t>nulla</a:t>
            </a:r>
            <a:r>
              <a:rPr lang="en-US" sz="700" i="1" dirty="0">
                <a:latin typeface="Montserrat" panose="00000500000000000000" pitchFamily="50" charset="0"/>
              </a:rPr>
              <a:t> </a:t>
            </a:r>
            <a:r>
              <a:rPr lang="en-US" sz="700" i="1" dirty="0" err="1">
                <a:latin typeface="Montserrat" panose="00000500000000000000" pitchFamily="50" charset="0"/>
              </a:rPr>
              <a:t>consequat</a:t>
            </a:r>
            <a:r>
              <a:rPr lang="en-US" sz="700" i="1" dirty="0">
                <a:latin typeface="Montserrat" panose="00000500000000000000" pitchFamily="50" charset="0"/>
              </a:rPr>
              <a:t> </a:t>
            </a:r>
            <a:r>
              <a:rPr lang="en-US" sz="700" i="1" dirty="0" err="1">
                <a:latin typeface="Montserrat" panose="00000500000000000000" pitchFamily="50" charset="0"/>
              </a:rPr>
              <a:t>est</a:t>
            </a:r>
            <a:r>
              <a:rPr lang="en-US" sz="700" i="1" dirty="0">
                <a:latin typeface="Montserrat" panose="00000500000000000000" pitchFamily="50" charset="0"/>
              </a:rPr>
              <a:t> </a:t>
            </a:r>
            <a:r>
              <a:rPr lang="en-US" sz="700" i="1" dirty="0" err="1">
                <a:latin typeface="Montserrat" panose="00000500000000000000" pitchFamily="50" charset="0"/>
              </a:rPr>
              <a:t>malesuada</a:t>
            </a:r>
            <a:r>
              <a:rPr lang="en-US" sz="700" i="1" dirty="0">
                <a:latin typeface="Montserrat" panose="00000500000000000000" pitchFamily="50" charset="0"/>
              </a:rPr>
              <a:t> </a:t>
            </a:r>
            <a:r>
              <a:rPr lang="en-US" sz="700" i="1" dirty="0" err="1">
                <a:latin typeface="Montserrat" panose="00000500000000000000" pitchFamily="50" charset="0"/>
              </a:rPr>
              <a:t>luctus</a:t>
            </a:r>
            <a:r>
              <a:rPr lang="en-US" sz="700" i="1" dirty="0">
                <a:latin typeface="Montserrat" panose="00000500000000000000" pitchFamily="50" charset="0"/>
              </a:rPr>
              <a:t>. Curabitur facilisis vitae </a:t>
            </a:r>
            <a:r>
              <a:rPr lang="en-US" sz="700" i="1" dirty="0" err="1">
                <a:latin typeface="Montserrat" panose="00000500000000000000" pitchFamily="50" charset="0"/>
              </a:rPr>
              <a:t>est</a:t>
            </a:r>
            <a:r>
              <a:rPr lang="en-US" sz="700" i="1" dirty="0">
                <a:latin typeface="Montserrat" panose="00000500000000000000" pitchFamily="50" charset="0"/>
              </a:rPr>
              <a:t> id pulvinar. Duis </a:t>
            </a:r>
            <a:r>
              <a:rPr lang="en-US" sz="700" i="1" dirty="0" err="1">
                <a:latin typeface="Montserrat" panose="00000500000000000000" pitchFamily="50" charset="0"/>
              </a:rPr>
              <a:t>aliquet</a:t>
            </a:r>
            <a:r>
              <a:rPr lang="en-US" sz="700" i="1" dirty="0">
                <a:latin typeface="Montserrat" panose="00000500000000000000" pitchFamily="50" charset="0"/>
              </a:rPr>
              <a:t> </a:t>
            </a:r>
            <a:r>
              <a:rPr lang="en-US" sz="700" i="1" dirty="0" err="1">
                <a:latin typeface="Montserrat" panose="00000500000000000000" pitchFamily="50" charset="0"/>
              </a:rPr>
              <a:t>nulla</a:t>
            </a:r>
            <a:r>
              <a:rPr lang="en-US" sz="700" i="1" dirty="0">
                <a:latin typeface="Montserrat" panose="00000500000000000000" pitchFamily="50" charset="0"/>
              </a:rPr>
              <a:t> </a:t>
            </a:r>
            <a:r>
              <a:rPr lang="en-US" sz="700" i="1" dirty="0" err="1">
                <a:latin typeface="Montserrat" panose="00000500000000000000" pitchFamily="50" charset="0"/>
              </a:rPr>
              <a:t>consequat</a:t>
            </a:r>
            <a:r>
              <a:rPr lang="en-US" sz="700" i="1" dirty="0">
                <a:latin typeface="Montserrat" panose="00000500000000000000" pitchFamily="50" charset="0"/>
              </a:rPr>
              <a:t> </a:t>
            </a:r>
            <a:r>
              <a:rPr lang="en-US" sz="700" i="1" dirty="0" err="1">
                <a:latin typeface="Montserrat" panose="00000500000000000000" pitchFamily="50" charset="0"/>
              </a:rPr>
              <a:t>est</a:t>
            </a:r>
            <a:r>
              <a:rPr lang="en-US" sz="700" i="1" dirty="0">
                <a:latin typeface="Montserrat" panose="00000500000000000000" pitchFamily="50" charset="0"/>
              </a:rPr>
              <a:t> </a:t>
            </a:r>
            <a:r>
              <a:rPr lang="en-US" sz="700" i="1" dirty="0" err="1">
                <a:latin typeface="Montserrat" panose="00000500000000000000" pitchFamily="50" charset="0"/>
              </a:rPr>
              <a:t>malesuada</a:t>
            </a:r>
            <a:r>
              <a:rPr lang="en-US" sz="700" i="1" dirty="0">
                <a:latin typeface="Montserrat" panose="00000500000000000000" pitchFamily="50" charset="0"/>
              </a:rPr>
              <a:t> </a:t>
            </a:r>
            <a:r>
              <a:rPr lang="en-US" sz="700" i="1" dirty="0" err="1">
                <a:latin typeface="Montserrat" panose="00000500000000000000" pitchFamily="50" charset="0"/>
              </a:rPr>
              <a:t>luctus</a:t>
            </a:r>
            <a:r>
              <a:rPr lang="en-US" sz="700" i="1" dirty="0">
                <a:latin typeface="Montserrat" panose="00000500000000000000" pitchFamily="50" charset="0"/>
              </a:rPr>
              <a:t>. </a:t>
            </a:r>
          </a:p>
          <a:p>
            <a:pPr marL="176631" indent="-176631" algn="just">
              <a:lnSpc>
                <a:spcPct val="150000"/>
              </a:lnSpc>
              <a:buFont typeface="+mj-lt"/>
              <a:buAutoNum type="arabicPeriod"/>
            </a:pPr>
            <a:endParaRPr lang="en-US" sz="700" i="1" dirty="0">
              <a:latin typeface="Montserrat" panose="00000500000000000000" pitchFamily="50" charset="0"/>
            </a:endParaRPr>
          </a:p>
          <a:p>
            <a:pPr marL="176631" indent="-176631" algn="just">
              <a:lnSpc>
                <a:spcPct val="150000"/>
              </a:lnSpc>
              <a:buFont typeface="+mj-lt"/>
              <a:buAutoNum type="arabicPeriod"/>
            </a:pPr>
            <a:r>
              <a:rPr lang="en-US" sz="700" i="1" dirty="0">
                <a:latin typeface="Montserrat" panose="00000500000000000000" pitchFamily="50" charset="0"/>
              </a:rPr>
              <a:t>Curabitur facilisis vitae </a:t>
            </a:r>
            <a:r>
              <a:rPr lang="en-US" sz="700" i="1" dirty="0" err="1">
                <a:latin typeface="Montserrat" panose="00000500000000000000" pitchFamily="50" charset="0"/>
              </a:rPr>
              <a:t>est</a:t>
            </a:r>
            <a:r>
              <a:rPr lang="en-US" sz="700" i="1" dirty="0">
                <a:latin typeface="Montserrat" panose="00000500000000000000" pitchFamily="50" charset="0"/>
              </a:rPr>
              <a:t> id pulvinar. Duis </a:t>
            </a:r>
            <a:r>
              <a:rPr lang="en-US" sz="700" i="1" dirty="0" err="1">
                <a:latin typeface="Montserrat" panose="00000500000000000000" pitchFamily="50" charset="0"/>
              </a:rPr>
              <a:t>aliquet</a:t>
            </a:r>
            <a:r>
              <a:rPr lang="en-US" sz="700" i="1" dirty="0">
                <a:latin typeface="Montserrat" panose="00000500000000000000" pitchFamily="50" charset="0"/>
              </a:rPr>
              <a:t> </a:t>
            </a:r>
            <a:r>
              <a:rPr lang="en-US" sz="700" i="1" dirty="0" err="1">
                <a:latin typeface="Montserrat" panose="00000500000000000000" pitchFamily="50" charset="0"/>
              </a:rPr>
              <a:t>nulla</a:t>
            </a:r>
            <a:r>
              <a:rPr lang="en-US" sz="700" i="1" dirty="0">
                <a:latin typeface="Montserrat" panose="00000500000000000000" pitchFamily="50" charset="0"/>
              </a:rPr>
              <a:t> </a:t>
            </a:r>
            <a:r>
              <a:rPr lang="en-US" sz="700" i="1" dirty="0" err="1">
                <a:latin typeface="Montserrat" panose="00000500000000000000" pitchFamily="50" charset="0"/>
              </a:rPr>
              <a:t>consequat</a:t>
            </a:r>
            <a:r>
              <a:rPr lang="en-US" sz="700" i="1" dirty="0">
                <a:latin typeface="Montserrat" panose="00000500000000000000" pitchFamily="50" charset="0"/>
              </a:rPr>
              <a:t> </a:t>
            </a:r>
            <a:r>
              <a:rPr lang="en-US" sz="700" i="1" dirty="0" err="1">
                <a:latin typeface="Montserrat" panose="00000500000000000000" pitchFamily="50" charset="0"/>
              </a:rPr>
              <a:t>est</a:t>
            </a:r>
            <a:r>
              <a:rPr lang="en-US" sz="700" i="1" dirty="0">
                <a:latin typeface="Montserrat" panose="00000500000000000000" pitchFamily="50" charset="0"/>
              </a:rPr>
              <a:t> </a:t>
            </a:r>
            <a:r>
              <a:rPr lang="en-US" sz="700" i="1" dirty="0" err="1">
                <a:latin typeface="Montserrat" panose="00000500000000000000" pitchFamily="50" charset="0"/>
              </a:rPr>
              <a:t>malesuada</a:t>
            </a:r>
            <a:r>
              <a:rPr lang="en-US" sz="700" i="1" dirty="0">
                <a:latin typeface="Montserrat" panose="00000500000000000000" pitchFamily="50" charset="0"/>
              </a:rPr>
              <a:t> </a:t>
            </a:r>
            <a:r>
              <a:rPr lang="en-US" sz="700" i="1" dirty="0" err="1">
                <a:latin typeface="Montserrat" panose="00000500000000000000" pitchFamily="50" charset="0"/>
              </a:rPr>
              <a:t>luctus</a:t>
            </a:r>
            <a:r>
              <a:rPr lang="en-US" sz="700" i="1" dirty="0">
                <a:latin typeface="Montserrat" panose="00000500000000000000" pitchFamily="50" charset="0"/>
              </a:rPr>
              <a:t>. Curabitur facilisis vitae </a:t>
            </a:r>
            <a:r>
              <a:rPr lang="en-US" sz="700" i="1" dirty="0" err="1">
                <a:latin typeface="Montserrat" panose="00000500000000000000" pitchFamily="50" charset="0"/>
              </a:rPr>
              <a:t>est</a:t>
            </a:r>
            <a:r>
              <a:rPr lang="en-US" sz="700" i="1" dirty="0">
                <a:latin typeface="Montserrat" panose="00000500000000000000" pitchFamily="50" charset="0"/>
              </a:rPr>
              <a:t> id pulvinar. Duis </a:t>
            </a:r>
            <a:r>
              <a:rPr lang="en-US" sz="700" i="1" dirty="0" err="1">
                <a:latin typeface="Montserrat" panose="00000500000000000000" pitchFamily="50" charset="0"/>
              </a:rPr>
              <a:t>aliquet</a:t>
            </a:r>
            <a:r>
              <a:rPr lang="en-US" sz="700" i="1" dirty="0">
                <a:latin typeface="Montserrat" panose="00000500000000000000" pitchFamily="50" charset="0"/>
              </a:rPr>
              <a:t> </a:t>
            </a:r>
            <a:r>
              <a:rPr lang="en-US" sz="700" i="1" dirty="0" err="1">
                <a:latin typeface="Montserrat" panose="00000500000000000000" pitchFamily="50" charset="0"/>
              </a:rPr>
              <a:t>nulla</a:t>
            </a:r>
            <a:r>
              <a:rPr lang="en-US" sz="700" i="1" dirty="0">
                <a:latin typeface="Montserrat" panose="00000500000000000000" pitchFamily="50" charset="0"/>
              </a:rPr>
              <a:t> </a:t>
            </a:r>
            <a:r>
              <a:rPr lang="en-US" sz="700" i="1" dirty="0" err="1">
                <a:latin typeface="Montserrat" panose="00000500000000000000" pitchFamily="50" charset="0"/>
              </a:rPr>
              <a:t>consequat</a:t>
            </a:r>
            <a:r>
              <a:rPr lang="en-US" sz="700" i="1" dirty="0">
                <a:latin typeface="Montserrat" panose="00000500000000000000" pitchFamily="50" charset="0"/>
              </a:rPr>
              <a:t> </a:t>
            </a:r>
            <a:r>
              <a:rPr lang="en-US" sz="700" i="1" dirty="0" err="1">
                <a:latin typeface="Montserrat" panose="00000500000000000000" pitchFamily="50" charset="0"/>
              </a:rPr>
              <a:t>est</a:t>
            </a:r>
            <a:r>
              <a:rPr lang="en-US" sz="700" i="1" dirty="0">
                <a:latin typeface="Montserrat" panose="00000500000000000000" pitchFamily="50" charset="0"/>
              </a:rPr>
              <a:t> </a:t>
            </a:r>
            <a:r>
              <a:rPr lang="en-US" sz="700" i="1" dirty="0" err="1">
                <a:latin typeface="Montserrat" panose="00000500000000000000" pitchFamily="50" charset="0"/>
              </a:rPr>
              <a:t>malesuada</a:t>
            </a:r>
            <a:r>
              <a:rPr lang="en-US" sz="700" i="1" dirty="0">
                <a:latin typeface="Montserrat" panose="00000500000000000000" pitchFamily="50" charset="0"/>
              </a:rPr>
              <a:t> </a:t>
            </a:r>
            <a:r>
              <a:rPr lang="en-US" sz="700" i="1" dirty="0" err="1">
                <a:latin typeface="Montserrat" panose="00000500000000000000" pitchFamily="50" charset="0"/>
              </a:rPr>
              <a:t>luctus</a:t>
            </a:r>
            <a:r>
              <a:rPr lang="en-US" sz="700" i="1" dirty="0">
                <a:latin typeface="Montserrat" panose="00000500000000000000" pitchFamily="50" charset="0"/>
              </a:rPr>
              <a:t>. </a:t>
            </a:r>
          </a:p>
          <a:p>
            <a:pPr marL="176631" indent="-176631" algn="just">
              <a:lnSpc>
                <a:spcPct val="150000"/>
              </a:lnSpc>
              <a:buFont typeface="+mj-lt"/>
              <a:buAutoNum type="arabicPeriod"/>
            </a:pPr>
            <a:endParaRPr lang="en-US" sz="700" i="1" dirty="0">
              <a:latin typeface="Montserrat" panose="00000500000000000000" pitchFamily="50" charset="0"/>
            </a:endParaRPr>
          </a:p>
          <a:p>
            <a:pPr marL="176631" indent="-176631" algn="just">
              <a:lnSpc>
                <a:spcPct val="150000"/>
              </a:lnSpc>
              <a:buFont typeface="+mj-lt"/>
              <a:buAutoNum type="arabicPeriod"/>
            </a:pPr>
            <a:r>
              <a:rPr lang="en-US" sz="700" i="1" dirty="0">
                <a:latin typeface="Montserrat" panose="00000500000000000000" pitchFamily="50" charset="0"/>
              </a:rPr>
              <a:t>Curabitur facilisis vitae </a:t>
            </a:r>
            <a:r>
              <a:rPr lang="en-US" sz="700" i="1" dirty="0" err="1">
                <a:latin typeface="Montserrat" panose="00000500000000000000" pitchFamily="50" charset="0"/>
              </a:rPr>
              <a:t>est</a:t>
            </a:r>
            <a:r>
              <a:rPr lang="en-US" sz="700" i="1" dirty="0">
                <a:latin typeface="Montserrat" panose="00000500000000000000" pitchFamily="50" charset="0"/>
              </a:rPr>
              <a:t> id pulvinar. Duis </a:t>
            </a:r>
            <a:r>
              <a:rPr lang="en-US" sz="700" i="1" dirty="0" err="1">
                <a:latin typeface="Montserrat" panose="00000500000000000000" pitchFamily="50" charset="0"/>
              </a:rPr>
              <a:t>aliquet</a:t>
            </a:r>
            <a:r>
              <a:rPr lang="en-US" sz="700" i="1" dirty="0">
                <a:latin typeface="Montserrat" panose="00000500000000000000" pitchFamily="50" charset="0"/>
              </a:rPr>
              <a:t> </a:t>
            </a:r>
            <a:r>
              <a:rPr lang="en-US" sz="700" i="1" dirty="0" err="1">
                <a:latin typeface="Montserrat" panose="00000500000000000000" pitchFamily="50" charset="0"/>
              </a:rPr>
              <a:t>nulla</a:t>
            </a:r>
            <a:r>
              <a:rPr lang="en-US" sz="700" i="1" dirty="0">
                <a:latin typeface="Montserrat" panose="00000500000000000000" pitchFamily="50" charset="0"/>
              </a:rPr>
              <a:t> </a:t>
            </a:r>
            <a:r>
              <a:rPr lang="en-US" sz="700" i="1" dirty="0" err="1">
                <a:latin typeface="Montserrat" panose="00000500000000000000" pitchFamily="50" charset="0"/>
              </a:rPr>
              <a:t>consequat</a:t>
            </a:r>
            <a:r>
              <a:rPr lang="en-US" sz="700" i="1" dirty="0">
                <a:latin typeface="Montserrat" panose="00000500000000000000" pitchFamily="50" charset="0"/>
              </a:rPr>
              <a:t> </a:t>
            </a:r>
            <a:r>
              <a:rPr lang="en-US" sz="700" i="1" dirty="0" err="1">
                <a:latin typeface="Montserrat" panose="00000500000000000000" pitchFamily="50" charset="0"/>
              </a:rPr>
              <a:t>est</a:t>
            </a:r>
            <a:r>
              <a:rPr lang="en-US" sz="700" i="1" dirty="0">
                <a:latin typeface="Montserrat" panose="00000500000000000000" pitchFamily="50" charset="0"/>
              </a:rPr>
              <a:t> </a:t>
            </a:r>
            <a:r>
              <a:rPr lang="en-US" sz="700" i="1" dirty="0" err="1">
                <a:latin typeface="Montserrat" panose="00000500000000000000" pitchFamily="50" charset="0"/>
              </a:rPr>
              <a:t>malesuada</a:t>
            </a:r>
            <a:r>
              <a:rPr lang="en-US" sz="700" i="1" dirty="0">
                <a:latin typeface="Montserrat" panose="00000500000000000000" pitchFamily="50" charset="0"/>
              </a:rPr>
              <a:t> </a:t>
            </a:r>
            <a:r>
              <a:rPr lang="en-US" sz="700" i="1" dirty="0" err="1">
                <a:latin typeface="Montserrat" panose="00000500000000000000" pitchFamily="50" charset="0"/>
              </a:rPr>
              <a:t>luctus</a:t>
            </a:r>
            <a:r>
              <a:rPr lang="en-US" sz="700" i="1" dirty="0">
                <a:latin typeface="Montserrat" panose="00000500000000000000" pitchFamily="50" charset="0"/>
              </a:rPr>
              <a:t>. Curabitur facilisis vitae </a:t>
            </a:r>
            <a:r>
              <a:rPr lang="en-US" sz="700" i="1" dirty="0" err="1">
                <a:latin typeface="Montserrat" panose="00000500000000000000" pitchFamily="50" charset="0"/>
              </a:rPr>
              <a:t>est</a:t>
            </a:r>
            <a:r>
              <a:rPr lang="en-US" sz="700" i="1" dirty="0">
                <a:latin typeface="Montserrat" panose="00000500000000000000" pitchFamily="50" charset="0"/>
              </a:rPr>
              <a:t> id pulvinar. Duis </a:t>
            </a:r>
            <a:r>
              <a:rPr lang="en-US" sz="700" i="1" dirty="0" err="1">
                <a:latin typeface="Montserrat" panose="00000500000000000000" pitchFamily="50" charset="0"/>
              </a:rPr>
              <a:t>aliquet</a:t>
            </a:r>
            <a:r>
              <a:rPr lang="en-US" sz="700" i="1" dirty="0">
                <a:latin typeface="Montserrat" panose="00000500000000000000" pitchFamily="50" charset="0"/>
              </a:rPr>
              <a:t> </a:t>
            </a:r>
            <a:r>
              <a:rPr lang="en-US" sz="700" i="1" dirty="0" err="1">
                <a:latin typeface="Montserrat" panose="00000500000000000000" pitchFamily="50" charset="0"/>
              </a:rPr>
              <a:t>nulla</a:t>
            </a:r>
            <a:r>
              <a:rPr lang="en-US" sz="700" i="1" dirty="0">
                <a:latin typeface="Montserrat" panose="00000500000000000000" pitchFamily="50" charset="0"/>
              </a:rPr>
              <a:t> </a:t>
            </a:r>
            <a:r>
              <a:rPr lang="en-US" sz="700" i="1" dirty="0" err="1">
                <a:latin typeface="Montserrat" panose="00000500000000000000" pitchFamily="50" charset="0"/>
              </a:rPr>
              <a:t>consequat</a:t>
            </a:r>
            <a:r>
              <a:rPr lang="en-US" sz="700" i="1" dirty="0">
                <a:latin typeface="Montserrat" panose="00000500000000000000" pitchFamily="50" charset="0"/>
              </a:rPr>
              <a:t> </a:t>
            </a:r>
            <a:r>
              <a:rPr lang="en-US" sz="700" i="1" dirty="0" err="1">
                <a:latin typeface="Montserrat" panose="00000500000000000000" pitchFamily="50" charset="0"/>
              </a:rPr>
              <a:t>est</a:t>
            </a:r>
            <a:r>
              <a:rPr lang="en-US" sz="700" i="1" dirty="0">
                <a:latin typeface="Montserrat" panose="00000500000000000000" pitchFamily="50" charset="0"/>
              </a:rPr>
              <a:t> </a:t>
            </a:r>
            <a:r>
              <a:rPr lang="en-US" sz="700" i="1" dirty="0" err="1">
                <a:latin typeface="Montserrat" panose="00000500000000000000" pitchFamily="50" charset="0"/>
              </a:rPr>
              <a:t>malesuada</a:t>
            </a:r>
            <a:r>
              <a:rPr lang="en-US" sz="700" i="1" dirty="0">
                <a:latin typeface="Montserrat" panose="00000500000000000000" pitchFamily="50" charset="0"/>
              </a:rPr>
              <a:t> </a:t>
            </a:r>
            <a:r>
              <a:rPr lang="en-US" sz="700" i="1" dirty="0" err="1">
                <a:latin typeface="Montserrat" panose="00000500000000000000" pitchFamily="50" charset="0"/>
              </a:rPr>
              <a:t>luctus</a:t>
            </a:r>
            <a:r>
              <a:rPr lang="en-US" sz="700" i="1" dirty="0">
                <a:latin typeface="Montserrat" panose="00000500000000000000" pitchFamily="50" charset="0"/>
              </a:rPr>
              <a:t>. </a:t>
            </a:r>
          </a:p>
          <a:p>
            <a:pPr marL="176631" indent="-176631" algn="just">
              <a:lnSpc>
                <a:spcPct val="150000"/>
              </a:lnSpc>
              <a:buFont typeface="+mj-lt"/>
              <a:buAutoNum type="arabicPeriod"/>
            </a:pPr>
            <a:endParaRPr lang="en-US" sz="700" i="1" dirty="0">
              <a:latin typeface="Montserrat" panose="00000500000000000000" pitchFamily="50" charset="0"/>
            </a:endParaRPr>
          </a:p>
          <a:p>
            <a:pPr marL="176631" indent="-176631" algn="just">
              <a:lnSpc>
                <a:spcPct val="150000"/>
              </a:lnSpc>
              <a:buFont typeface="+mj-lt"/>
              <a:buAutoNum type="arabicPeriod"/>
            </a:pPr>
            <a:r>
              <a:rPr lang="en-US" sz="700" i="1" dirty="0">
                <a:latin typeface="Montserrat" panose="00000500000000000000" pitchFamily="50" charset="0"/>
              </a:rPr>
              <a:t>Curabitur facilisis vitae </a:t>
            </a:r>
            <a:r>
              <a:rPr lang="en-US" sz="700" i="1" dirty="0" err="1">
                <a:latin typeface="Montserrat" panose="00000500000000000000" pitchFamily="50" charset="0"/>
              </a:rPr>
              <a:t>est</a:t>
            </a:r>
            <a:r>
              <a:rPr lang="en-US" sz="700" i="1" dirty="0">
                <a:latin typeface="Montserrat" panose="00000500000000000000" pitchFamily="50" charset="0"/>
              </a:rPr>
              <a:t> id pulvinar. Duis </a:t>
            </a:r>
            <a:r>
              <a:rPr lang="en-US" sz="700" i="1" dirty="0" err="1">
                <a:latin typeface="Montserrat" panose="00000500000000000000" pitchFamily="50" charset="0"/>
              </a:rPr>
              <a:t>aliquet</a:t>
            </a:r>
            <a:r>
              <a:rPr lang="en-US" sz="700" i="1" dirty="0">
                <a:latin typeface="Montserrat" panose="00000500000000000000" pitchFamily="50" charset="0"/>
              </a:rPr>
              <a:t> </a:t>
            </a:r>
            <a:r>
              <a:rPr lang="en-US" sz="700" i="1" dirty="0" err="1">
                <a:latin typeface="Montserrat" panose="00000500000000000000" pitchFamily="50" charset="0"/>
              </a:rPr>
              <a:t>nulla</a:t>
            </a:r>
            <a:r>
              <a:rPr lang="en-US" sz="700" i="1" dirty="0">
                <a:latin typeface="Montserrat" panose="00000500000000000000" pitchFamily="50" charset="0"/>
              </a:rPr>
              <a:t> </a:t>
            </a:r>
            <a:r>
              <a:rPr lang="en-US" sz="700" i="1" dirty="0" err="1">
                <a:latin typeface="Montserrat" panose="00000500000000000000" pitchFamily="50" charset="0"/>
              </a:rPr>
              <a:t>consequat</a:t>
            </a:r>
            <a:r>
              <a:rPr lang="en-US" sz="700" i="1" dirty="0">
                <a:latin typeface="Montserrat" panose="00000500000000000000" pitchFamily="50" charset="0"/>
              </a:rPr>
              <a:t> </a:t>
            </a:r>
            <a:r>
              <a:rPr lang="en-US" sz="700" i="1" dirty="0" err="1">
                <a:latin typeface="Montserrat" panose="00000500000000000000" pitchFamily="50" charset="0"/>
              </a:rPr>
              <a:t>est</a:t>
            </a:r>
            <a:r>
              <a:rPr lang="en-US" sz="700" i="1" dirty="0">
                <a:latin typeface="Montserrat" panose="00000500000000000000" pitchFamily="50" charset="0"/>
              </a:rPr>
              <a:t> </a:t>
            </a:r>
            <a:r>
              <a:rPr lang="en-US" sz="700" i="1" dirty="0" err="1">
                <a:latin typeface="Montserrat" panose="00000500000000000000" pitchFamily="50" charset="0"/>
              </a:rPr>
              <a:t>malesuada</a:t>
            </a:r>
            <a:r>
              <a:rPr lang="en-US" sz="700" i="1" dirty="0">
                <a:latin typeface="Montserrat" panose="00000500000000000000" pitchFamily="50" charset="0"/>
              </a:rPr>
              <a:t> </a:t>
            </a:r>
            <a:r>
              <a:rPr lang="en-US" sz="700" i="1" dirty="0" err="1">
                <a:latin typeface="Montserrat" panose="00000500000000000000" pitchFamily="50" charset="0"/>
              </a:rPr>
              <a:t>luctus</a:t>
            </a:r>
            <a:r>
              <a:rPr lang="en-US" sz="700" i="1" dirty="0">
                <a:latin typeface="Montserrat" panose="00000500000000000000" pitchFamily="50" charset="0"/>
              </a:rPr>
              <a:t>. Curabitur facilisis vitae </a:t>
            </a:r>
            <a:r>
              <a:rPr lang="en-US" sz="700" i="1" dirty="0" err="1">
                <a:latin typeface="Montserrat" panose="00000500000000000000" pitchFamily="50" charset="0"/>
              </a:rPr>
              <a:t>est</a:t>
            </a:r>
            <a:r>
              <a:rPr lang="en-US" sz="700" i="1" dirty="0">
                <a:latin typeface="Montserrat" panose="00000500000000000000" pitchFamily="50" charset="0"/>
              </a:rPr>
              <a:t> id pulvinar. Duis </a:t>
            </a:r>
            <a:r>
              <a:rPr lang="en-US" sz="700" i="1" dirty="0" err="1">
                <a:latin typeface="Montserrat" panose="00000500000000000000" pitchFamily="50" charset="0"/>
              </a:rPr>
              <a:t>aliquet</a:t>
            </a:r>
            <a:r>
              <a:rPr lang="en-US" sz="700" i="1" dirty="0">
                <a:latin typeface="Montserrat" panose="00000500000000000000" pitchFamily="50" charset="0"/>
              </a:rPr>
              <a:t> </a:t>
            </a:r>
            <a:r>
              <a:rPr lang="en-US" sz="700" i="1" dirty="0" err="1">
                <a:latin typeface="Montserrat" panose="00000500000000000000" pitchFamily="50" charset="0"/>
              </a:rPr>
              <a:t>nulla</a:t>
            </a:r>
            <a:r>
              <a:rPr lang="en-US" sz="700" i="1" dirty="0">
                <a:latin typeface="Montserrat" panose="00000500000000000000" pitchFamily="50" charset="0"/>
              </a:rPr>
              <a:t> </a:t>
            </a:r>
            <a:r>
              <a:rPr lang="en-US" sz="700" i="1" dirty="0" err="1">
                <a:latin typeface="Montserrat" panose="00000500000000000000" pitchFamily="50" charset="0"/>
              </a:rPr>
              <a:t>consequat</a:t>
            </a:r>
            <a:r>
              <a:rPr lang="en-US" sz="700" i="1" dirty="0">
                <a:latin typeface="Montserrat" panose="00000500000000000000" pitchFamily="50" charset="0"/>
              </a:rPr>
              <a:t> </a:t>
            </a:r>
            <a:r>
              <a:rPr lang="en-US" sz="700" i="1" dirty="0" err="1">
                <a:latin typeface="Montserrat" panose="00000500000000000000" pitchFamily="50" charset="0"/>
              </a:rPr>
              <a:t>est</a:t>
            </a:r>
            <a:r>
              <a:rPr lang="en-US" sz="700" i="1" dirty="0">
                <a:latin typeface="Montserrat" panose="00000500000000000000" pitchFamily="50" charset="0"/>
              </a:rPr>
              <a:t> </a:t>
            </a:r>
            <a:r>
              <a:rPr lang="en-US" sz="700" i="1" dirty="0" err="1">
                <a:latin typeface="Montserrat" panose="00000500000000000000" pitchFamily="50" charset="0"/>
              </a:rPr>
              <a:t>malesuada</a:t>
            </a:r>
            <a:r>
              <a:rPr lang="en-US" sz="700" i="1" dirty="0">
                <a:latin typeface="Montserrat" panose="00000500000000000000" pitchFamily="50" charset="0"/>
              </a:rPr>
              <a:t> </a:t>
            </a:r>
            <a:r>
              <a:rPr lang="en-US" sz="700" i="1" dirty="0" err="1">
                <a:latin typeface="Montserrat" panose="00000500000000000000" pitchFamily="50" charset="0"/>
              </a:rPr>
              <a:t>luctus</a:t>
            </a:r>
            <a:r>
              <a:rPr lang="en-US" sz="700" i="1" dirty="0">
                <a:latin typeface="Montserrat" panose="00000500000000000000" pitchFamily="50" charset="0"/>
              </a:rPr>
              <a:t>. </a:t>
            </a:r>
          </a:p>
          <a:p>
            <a:pPr marL="176631" indent="-176631" algn="just">
              <a:lnSpc>
                <a:spcPct val="150000"/>
              </a:lnSpc>
              <a:buFont typeface="+mj-lt"/>
              <a:buAutoNum type="arabicPeriod"/>
            </a:pPr>
            <a:endParaRPr lang="en-US" sz="700" i="1" dirty="0">
              <a:latin typeface="Montserrat" panose="00000500000000000000" pitchFamily="50" charset="0"/>
            </a:endParaRPr>
          </a:p>
          <a:p>
            <a:pPr marL="176631" indent="-176631" algn="just">
              <a:lnSpc>
                <a:spcPct val="150000"/>
              </a:lnSpc>
              <a:buFont typeface="+mj-lt"/>
              <a:buAutoNum type="arabicPeriod"/>
            </a:pPr>
            <a:r>
              <a:rPr lang="en-US" sz="700" i="1" dirty="0">
                <a:latin typeface="Montserrat" panose="00000500000000000000" pitchFamily="50" charset="0"/>
              </a:rPr>
              <a:t>Curabitur facilisis vitae </a:t>
            </a:r>
            <a:r>
              <a:rPr lang="en-US" sz="700" i="1" dirty="0" err="1">
                <a:latin typeface="Montserrat" panose="00000500000000000000" pitchFamily="50" charset="0"/>
              </a:rPr>
              <a:t>est</a:t>
            </a:r>
            <a:r>
              <a:rPr lang="en-US" sz="700" i="1" dirty="0">
                <a:latin typeface="Montserrat" panose="00000500000000000000" pitchFamily="50" charset="0"/>
              </a:rPr>
              <a:t> id pulvinar. Duis </a:t>
            </a:r>
            <a:r>
              <a:rPr lang="en-US" sz="700" i="1" dirty="0" err="1">
                <a:latin typeface="Montserrat" panose="00000500000000000000" pitchFamily="50" charset="0"/>
              </a:rPr>
              <a:t>aliquet</a:t>
            </a:r>
            <a:r>
              <a:rPr lang="en-US" sz="700" i="1" dirty="0">
                <a:latin typeface="Montserrat" panose="00000500000000000000" pitchFamily="50" charset="0"/>
              </a:rPr>
              <a:t> </a:t>
            </a:r>
            <a:r>
              <a:rPr lang="en-US" sz="700" i="1" dirty="0" err="1">
                <a:latin typeface="Montserrat" panose="00000500000000000000" pitchFamily="50" charset="0"/>
              </a:rPr>
              <a:t>nulla</a:t>
            </a:r>
            <a:r>
              <a:rPr lang="en-US" sz="700" i="1" dirty="0">
                <a:latin typeface="Montserrat" panose="00000500000000000000" pitchFamily="50" charset="0"/>
              </a:rPr>
              <a:t> </a:t>
            </a:r>
            <a:r>
              <a:rPr lang="en-US" sz="700" i="1" dirty="0" err="1">
                <a:latin typeface="Montserrat" panose="00000500000000000000" pitchFamily="50" charset="0"/>
              </a:rPr>
              <a:t>consequat</a:t>
            </a:r>
            <a:r>
              <a:rPr lang="en-US" sz="700" i="1" dirty="0">
                <a:latin typeface="Montserrat" panose="00000500000000000000" pitchFamily="50" charset="0"/>
              </a:rPr>
              <a:t> </a:t>
            </a:r>
            <a:r>
              <a:rPr lang="en-US" sz="700" i="1" dirty="0" err="1">
                <a:latin typeface="Montserrat" panose="00000500000000000000" pitchFamily="50" charset="0"/>
              </a:rPr>
              <a:t>est</a:t>
            </a:r>
            <a:r>
              <a:rPr lang="en-US" sz="700" i="1" dirty="0">
                <a:latin typeface="Montserrat" panose="00000500000000000000" pitchFamily="50" charset="0"/>
              </a:rPr>
              <a:t> </a:t>
            </a:r>
            <a:r>
              <a:rPr lang="en-US" sz="700" i="1" dirty="0" err="1">
                <a:latin typeface="Montserrat" panose="00000500000000000000" pitchFamily="50" charset="0"/>
              </a:rPr>
              <a:t>malesuada</a:t>
            </a:r>
            <a:r>
              <a:rPr lang="en-US" sz="700" i="1" dirty="0">
                <a:latin typeface="Montserrat" panose="00000500000000000000" pitchFamily="50" charset="0"/>
              </a:rPr>
              <a:t> </a:t>
            </a:r>
            <a:r>
              <a:rPr lang="en-US" sz="700" i="1" dirty="0" err="1">
                <a:latin typeface="Montserrat" panose="00000500000000000000" pitchFamily="50" charset="0"/>
              </a:rPr>
              <a:t>luctus</a:t>
            </a:r>
            <a:r>
              <a:rPr lang="en-US" sz="700" i="1" dirty="0">
                <a:latin typeface="Montserrat" panose="00000500000000000000" pitchFamily="50" charset="0"/>
              </a:rPr>
              <a:t>. Curabitur facilisis vitae </a:t>
            </a:r>
            <a:r>
              <a:rPr lang="en-US" sz="700" i="1" dirty="0" err="1">
                <a:latin typeface="Montserrat" panose="00000500000000000000" pitchFamily="50" charset="0"/>
              </a:rPr>
              <a:t>est</a:t>
            </a:r>
            <a:r>
              <a:rPr lang="en-US" sz="700" i="1" dirty="0">
                <a:latin typeface="Montserrat" panose="00000500000000000000" pitchFamily="50" charset="0"/>
              </a:rPr>
              <a:t> id pulvinar. Duis </a:t>
            </a:r>
            <a:r>
              <a:rPr lang="en-US" sz="700" i="1" dirty="0" err="1">
                <a:latin typeface="Montserrat" panose="00000500000000000000" pitchFamily="50" charset="0"/>
              </a:rPr>
              <a:t>aliquet</a:t>
            </a:r>
            <a:r>
              <a:rPr lang="en-US" sz="700" i="1" dirty="0">
                <a:latin typeface="Montserrat" panose="00000500000000000000" pitchFamily="50" charset="0"/>
              </a:rPr>
              <a:t> </a:t>
            </a:r>
            <a:r>
              <a:rPr lang="en-US" sz="700" i="1" dirty="0" err="1">
                <a:latin typeface="Montserrat" panose="00000500000000000000" pitchFamily="50" charset="0"/>
              </a:rPr>
              <a:t>nulla</a:t>
            </a:r>
            <a:r>
              <a:rPr lang="en-US" sz="700" i="1" dirty="0">
                <a:latin typeface="Montserrat" panose="00000500000000000000" pitchFamily="50" charset="0"/>
              </a:rPr>
              <a:t> </a:t>
            </a:r>
            <a:r>
              <a:rPr lang="en-US" sz="700" i="1" dirty="0" err="1">
                <a:latin typeface="Montserrat" panose="00000500000000000000" pitchFamily="50" charset="0"/>
              </a:rPr>
              <a:t>consequat</a:t>
            </a:r>
            <a:r>
              <a:rPr lang="en-US" sz="700" i="1" dirty="0">
                <a:latin typeface="Montserrat" panose="00000500000000000000" pitchFamily="50" charset="0"/>
              </a:rPr>
              <a:t> </a:t>
            </a:r>
            <a:r>
              <a:rPr lang="en-US" sz="700" i="1" dirty="0" err="1">
                <a:latin typeface="Montserrat" panose="00000500000000000000" pitchFamily="50" charset="0"/>
              </a:rPr>
              <a:t>est</a:t>
            </a:r>
            <a:r>
              <a:rPr lang="en-US" sz="700" i="1" dirty="0">
                <a:latin typeface="Montserrat" panose="00000500000000000000" pitchFamily="50" charset="0"/>
              </a:rPr>
              <a:t> </a:t>
            </a:r>
            <a:r>
              <a:rPr lang="en-US" sz="700" i="1" dirty="0" err="1">
                <a:latin typeface="Montserrat" panose="00000500000000000000" pitchFamily="50" charset="0"/>
              </a:rPr>
              <a:t>malesuada</a:t>
            </a:r>
            <a:r>
              <a:rPr lang="en-US" sz="700" i="1" dirty="0">
                <a:latin typeface="Montserrat" panose="00000500000000000000" pitchFamily="50" charset="0"/>
              </a:rPr>
              <a:t> </a:t>
            </a:r>
            <a:r>
              <a:rPr lang="en-US" sz="700" i="1" dirty="0" err="1">
                <a:latin typeface="Montserrat" panose="00000500000000000000" pitchFamily="50" charset="0"/>
              </a:rPr>
              <a:t>luctus</a:t>
            </a:r>
            <a:r>
              <a:rPr lang="en-US" sz="700" dirty="0">
                <a:latin typeface="Montserrat" panose="00000500000000000000" pitchFamily="50" charset="0"/>
              </a:rPr>
              <a:t>. </a:t>
            </a:r>
          </a:p>
        </p:txBody>
      </p:sp>
      <p:sp>
        <p:nvSpPr>
          <p:cNvPr id="6" name="Subtitle 2">
            <a:extLst>
              <a:ext uri="{FF2B5EF4-FFF2-40B4-BE49-F238E27FC236}">
                <a16:creationId xmlns:a16="http://schemas.microsoft.com/office/drawing/2014/main" id="{D95F61DB-A226-4C0D-A89B-DE1C4A823C4C}"/>
              </a:ext>
            </a:extLst>
          </p:cNvPr>
          <p:cNvSpPr txBox="1">
            <a:spLocks/>
          </p:cNvSpPr>
          <p:nvPr/>
        </p:nvSpPr>
        <p:spPr>
          <a:xfrm>
            <a:off x="616978" y="3035273"/>
            <a:ext cx="1600292" cy="2981925"/>
          </a:xfrm>
          <a:prstGeom prst="rect">
            <a:avLst/>
          </a:prstGeom>
        </p:spPr>
        <p:txBody>
          <a:bodyPr vert="horz" lIns="70658" tIns="35329" rIns="70658" bIns="35329" rtlCol="0" anchor="t">
            <a:noAutofit/>
          </a:bodyPr>
          <a:lstStyle>
            <a:lvl1pPr marL="0" indent="0" algn="ctr" defTabSz="1005840" rtl="0" eaLnBrk="1" latinLnBrk="0" hangingPunct="1">
              <a:lnSpc>
                <a:spcPct val="90000"/>
              </a:lnSpc>
              <a:spcBef>
                <a:spcPts val="1100"/>
              </a:spcBef>
              <a:buFont typeface="Arial" panose="020B0604020202020204" pitchFamily="34" charset="0"/>
              <a:buNone/>
              <a:defRPr sz="2640" kern="1200">
                <a:solidFill>
                  <a:schemeClr val="tx1"/>
                </a:solidFill>
                <a:latin typeface="+mn-lt"/>
                <a:ea typeface="+mn-ea"/>
                <a:cs typeface="+mn-cs"/>
              </a:defRPr>
            </a:lvl1pPr>
            <a:lvl2pPr marL="502920" indent="0" algn="ctr" defTabSz="1005840" rtl="0" eaLnBrk="1" latinLnBrk="0" hangingPunct="1">
              <a:lnSpc>
                <a:spcPct val="90000"/>
              </a:lnSpc>
              <a:spcBef>
                <a:spcPts val="550"/>
              </a:spcBef>
              <a:buFont typeface="Arial" panose="020B0604020202020204" pitchFamily="34" charset="0"/>
              <a:buNone/>
              <a:defRPr sz="2200" kern="1200">
                <a:solidFill>
                  <a:schemeClr val="tx1"/>
                </a:solidFill>
                <a:latin typeface="+mn-lt"/>
                <a:ea typeface="+mn-ea"/>
                <a:cs typeface="+mn-cs"/>
              </a:defRPr>
            </a:lvl2pPr>
            <a:lvl3pPr marL="1005840" indent="0" algn="ctr" defTabSz="1005840" rtl="0" eaLnBrk="1" latinLnBrk="0" hangingPunct="1">
              <a:lnSpc>
                <a:spcPct val="90000"/>
              </a:lnSpc>
              <a:spcBef>
                <a:spcPts val="550"/>
              </a:spcBef>
              <a:buFont typeface="Arial" panose="020B0604020202020204" pitchFamily="34" charset="0"/>
              <a:buNone/>
              <a:defRPr sz="1980" kern="1200">
                <a:solidFill>
                  <a:schemeClr val="tx1"/>
                </a:solidFill>
                <a:latin typeface="+mn-lt"/>
                <a:ea typeface="+mn-ea"/>
                <a:cs typeface="+mn-cs"/>
              </a:defRPr>
            </a:lvl3pPr>
            <a:lvl4pPr marL="15087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4pPr>
            <a:lvl5pPr marL="201168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5pPr>
            <a:lvl6pPr marL="251460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6pPr>
            <a:lvl7pPr marL="301752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7pPr>
            <a:lvl8pPr marL="352044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8pPr>
            <a:lvl9pPr marL="40233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9pPr>
          </a:lstStyle>
          <a:p>
            <a:pPr marL="171450" indent="-171450" algn="l" defTabSz="353261">
              <a:lnSpc>
                <a:spcPct val="150000"/>
              </a:lnSpc>
              <a:spcBef>
                <a:spcPts val="386"/>
              </a:spcBef>
              <a:buFont typeface="Arial" panose="020B0604020202020204" pitchFamily="34" charset="0"/>
              <a:buChar char="•"/>
            </a:pPr>
            <a:r>
              <a:rPr lang="en-US" sz="700" i="1" dirty="0">
                <a:latin typeface="Montserrat" panose="00000500000000000000" pitchFamily="50" charset="0"/>
                <a:sym typeface="Didot"/>
              </a:rPr>
              <a:t>2 ¼   Ingredient #1</a:t>
            </a:r>
          </a:p>
          <a:p>
            <a:pPr marL="171450" indent="-171450" algn="l" defTabSz="353261">
              <a:lnSpc>
                <a:spcPct val="150000"/>
              </a:lnSpc>
              <a:spcBef>
                <a:spcPts val="386"/>
              </a:spcBef>
              <a:buFont typeface="Arial" panose="020B0604020202020204" pitchFamily="34" charset="0"/>
              <a:buChar char="•"/>
            </a:pPr>
            <a:r>
              <a:rPr lang="en-US" sz="700" i="1" dirty="0">
                <a:latin typeface="Montserrat" panose="00000500000000000000" pitchFamily="50" charset="0"/>
                <a:sym typeface="Didot"/>
              </a:rPr>
              <a:t>2 ¼   Ingredient #2</a:t>
            </a:r>
          </a:p>
          <a:p>
            <a:pPr marL="171450" indent="-171450" algn="l" defTabSz="353261">
              <a:lnSpc>
                <a:spcPct val="150000"/>
              </a:lnSpc>
              <a:spcBef>
                <a:spcPts val="386"/>
              </a:spcBef>
              <a:buFont typeface="Arial" panose="020B0604020202020204" pitchFamily="34" charset="0"/>
              <a:buChar char="•"/>
            </a:pPr>
            <a:r>
              <a:rPr lang="en-US" sz="700" i="1" dirty="0">
                <a:latin typeface="Montserrat" panose="00000500000000000000" pitchFamily="50" charset="0"/>
                <a:sym typeface="Didot"/>
              </a:rPr>
              <a:t>2 ¼   Ingredient #3</a:t>
            </a:r>
          </a:p>
          <a:p>
            <a:pPr marL="171450" indent="-171450" algn="l" defTabSz="353261">
              <a:lnSpc>
                <a:spcPct val="150000"/>
              </a:lnSpc>
              <a:spcBef>
                <a:spcPts val="386"/>
              </a:spcBef>
              <a:buFont typeface="Arial" panose="020B0604020202020204" pitchFamily="34" charset="0"/>
              <a:buChar char="•"/>
            </a:pPr>
            <a:r>
              <a:rPr lang="en-US" sz="700" i="1" dirty="0">
                <a:latin typeface="Montserrat" panose="00000500000000000000" pitchFamily="50" charset="0"/>
                <a:sym typeface="Didot"/>
              </a:rPr>
              <a:t>2 ¼   Ingredient #4</a:t>
            </a:r>
          </a:p>
          <a:p>
            <a:pPr marL="171450" indent="-171450" algn="l" defTabSz="353261">
              <a:lnSpc>
                <a:spcPct val="150000"/>
              </a:lnSpc>
              <a:spcBef>
                <a:spcPts val="386"/>
              </a:spcBef>
              <a:buFont typeface="Arial" panose="020B0604020202020204" pitchFamily="34" charset="0"/>
              <a:buChar char="•"/>
            </a:pPr>
            <a:r>
              <a:rPr lang="en-US" sz="700" i="1" dirty="0">
                <a:latin typeface="Montserrat" panose="00000500000000000000" pitchFamily="50" charset="0"/>
                <a:sym typeface="Didot"/>
              </a:rPr>
              <a:t>2 ¼   Ingredient #5</a:t>
            </a:r>
          </a:p>
          <a:p>
            <a:pPr marL="171450" indent="-171450" algn="l" defTabSz="353261">
              <a:lnSpc>
                <a:spcPct val="150000"/>
              </a:lnSpc>
              <a:spcBef>
                <a:spcPts val="386"/>
              </a:spcBef>
              <a:buFont typeface="Arial" panose="020B0604020202020204" pitchFamily="34" charset="0"/>
              <a:buChar char="•"/>
            </a:pPr>
            <a:r>
              <a:rPr lang="en-US" sz="700" i="1" dirty="0">
                <a:latin typeface="Montserrat" panose="00000500000000000000" pitchFamily="50" charset="0"/>
                <a:sym typeface="Didot"/>
              </a:rPr>
              <a:t>2 ¼   Ingredient #6</a:t>
            </a:r>
          </a:p>
          <a:p>
            <a:pPr marL="171450" indent="-171450" algn="l" defTabSz="353261">
              <a:lnSpc>
                <a:spcPct val="150000"/>
              </a:lnSpc>
              <a:spcBef>
                <a:spcPts val="386"/>
              </a:spcBef>
              <a:buFont typeface="Arial" panose="020B0604020202020204" pitchFamily="34" charset="0"/>
              <a:buChar char="•"/>
            </a:pPr>
            <a:r>
              <a:rPr lang="en-US" sz="700" i="1" dirty="0">
                <a:latin typeface="Montserrat" panose="00000500000000000000" pitchFamily="50" charset="0"/>
                <a:sym typeface="Didot"/>
              </a:rPr>
              <a:t>2 ¼   Ingredient #7</a:t>
            </a:r>
          </a:p>
          <a:p>
            <a:pPr marL="171450" indent="-171450" algn="l" defTabSz="353261">
              <a:lnSpc>
                <a:spcPct val="150000"/>
              </a:lnSpc>
              <a:spcBef>
                <a:spcPts val="386"/>
              </a:spcBef>
              <a:buFont typeface="Arial" panose="020B0604020202020204" pitchFamily="34" charset="0"/>
              <a:buChar char="•"/>
            </a:pPr>
            <a:r>
              <a:rPr lang="en-US" sz="700" i="1" dirty="0">
                <a:latin typeface="Montserrat" panose="00000500000000000000" pitchFamily="50" charset="0"/>
                <a:sym typeface="Didot"/>
              </a:rPr>
              <a:t>2 ¼   Ingredient #8</a:t>
            </a:r>
          </a:p>
          <a:p>
            <a:pPr marL="171450" indent="-171450" algn="l" defTabSz="353261">
              <a:lnSpc>
                <a:spcPct val="150000"/>
              </a:lnSpc>
              <a:spcBef>
                <a:spcPts val="386"/>
              </a:spcBef>
              <a:buFont typeface="Arial" panose="020B0604020202020204" pitchFamily="34" charset="0"/>
              <a:buChar char="•"/>
            </a:pPr>
            <a:r>
              <a:rPr lang="en-US" sz="700" i="1" dirty="0">
                <a:latin typeface="Montserrat" panose="00000500000000000000" pitchFamily="50" charset="0"/>
                <a:sym typeface="Didot"/>
              </a:rPr>
              <a:t>2 ¼   Ingredient #9</a:t>
            </a:r>
          </a:p>
          <a:p>
            <a:pPr marL="171450" indent="-171450" algn="l" defTabSz="353261">
              <a:lnSpc>
                <a:spcPct val="150000"/>
              </a:lnSpc>
              <a:spcBef>
                <a:spcPts val="386"/>
              </a:spcBef>
              <a:buFont typeface="Arial" panose="020B0604020202020204" pitchFamily="34" charset="0"/>
              <a:buChar char="•"/>
            </a:pPr>
            <a:r>
              <a:rPr lang="en-US" sz="700" i="1" dirty="0">
                <a:latin typeface="Montserrat" panose="00000500000000000000" pitchFamily="50" charset="0"/>
                <a:sym typeface="Didot"/>
              </a:rPr>
              <a:t>2 ¼   Ingredient #10</a:t>
            </a:r>
          </a:p>
          <a:p>
            <a:pPr marL="171450" indent="-171450" algn="l" defTabSz="353261">
              <a:lnSpc>
                <a:spcPct val="150000"/>
              </a:lnSpc>
              <a:spcBef>
                <a:spcPts val="386"/>
              </a:spcBef>
              <a:buFont typeface="Arial" panose="020B0604020202020204" pitchFamily="34" charset="0"/>
              <a:buChar char="•"/>
            </a:pPr>
            <a:endParaRPr lang="en-US" sz="700" i="1" dirty="0">
              <a:latin typeface="Montserrat" panose="00000500000000000000" pitchFamily="50" charset="0"/>
              <a:sym typeface="Didot"/>
            </a:endParaRPr>
          </a:p>
          <a:p>
            <a:pPr marL="171450" indent="-171450" algn="l" defTabSz="353261">
              <a:lnSpc>
                <a:spcPct val="150000"/>
              </a:lnSpc>
              <a:spcBef>
                <a:spcPts val="386"/>
              </a:spcBef>
              <a:buFont typeface="Arial" panose="020B0604020202020204" pitchFamily="34" charset="0"/>
              <a:buChar char="•"/>
            </a:pPr>
            <a:endParaRPr lang="en-US" sz="773" i="1" dirty="0">
              <a:latin typeface="Montserrat Medium" panose="00000600000000000000" pitchFamily="50" charset="0"/>
              <a:sym typeface="Didot"/>
            </a:endParaRPr>
          </a:p>
        </p:txBody>
      </p:sp>
      <p:sp>
        <p:nvSpPr>
          <p:cNvPr id="12" name="TextBox 11">
            <a:extLst>
              <a:ext uri="{FF2B5EF4-FFF2-40B4-BE49-F238E27FC236}">
                <a16:creationId xmlns:a16="http://schemas.microsoft.com/office/drawing/2014/main" id="{70CB6680-261D-48B5-B641-BF45DA009D79}"/>
              </a:ext>
            </a:extLst>
          </p:cNvPr>
          <p:cNvSpPr txBox="1"/>
          <p:nvPr/>
        </p:nvSpPr>
        <p:spPr>
          <a:xfrm>
            <a:off x="1069878" y="1965300"/>
            <a:ext cx="1204092" cy="105987"/>
          </a:xfrm>
          <a:prstGeom prst="rect">
            <a:avLst/>
          </a:prstGeom>
          <a:noFill/>
        </p:spPr>
        <p:txBody>
          <a:bodyPr wrap="square" lIns="0" tIns="0" rIns="0" bIns="0" rtlCol="0" anchor="ctr">
            <a:noAutofit/>
          </a:bodyPr>
          <a:lstStyle/>
          <a:p>
            <a:pPr defTabSz="706412">
              <a:defRPr/>
            </a:pPr>
            <a:r>
              <a:rPr lang="en-US" sz="695" b="1" kern="0" spc="230" dirty="0">
                <a:latin typeface="Montserrat" panose="00000500000000000000" pitchFamily="50" charset="0"/>
                <a:ea typeface="Open Sans Semibold" panose="020B0706030804020204" pitchFamily="34" charset="0"/>
              </a:rPr>
              <a:t>PREP TIME</a:t>
            </a:r>
            <a:endParaRPr lang="id-ID" sz="695" b="1" kern="0" spc="230" dirty="0">
              <a:latin typeface="Montserrat" panose="00000500000000000000" pitchFamily="50" charset="0"/>
              <a:ea typeface="Open Sans Semibold" panose="020B0706030804020204" pitchFamily="34" charset="0"/>
            </a:endParaRPr>
          </a:p>
        </p:txBody>
      </p:sp>
      <p:cxnSp>
        <p:nvCxnSpPr>
          <p:cNvPr id="14" name="Straight Connector 13">
            <a:extLst>
              <a:ext uri="{FF2B5EF4-FFF2-40B4-BE49-F238E27FC236}">
                <a16:creationId xmlns:a16="http://schemas.microsoft.com/office/drawing/2014/main" id="{5E509A81-64D9-4352-B3A8-F31D9C0C34FB}"/>
              </a:ext>
            </a:extLst>
          </p:cNvPr>
          <p:cNvCxnSpPr>
            <a:cxnSpLocks/>
          </p:cNvCxnSpPr>
          <p:nvPr/>
        </p:nvCxnSpPr>
        <p:spPr>
          <a:xfrm flipH="1">
            <a:off x="616978" y="2276360"/>
            <a:ext cx="5029200"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63E9D6D3-CC43-4A56-97AF-E0B1A209BB7E}"/>
              </a:ext>
            </a:extLst>
          </p:cNvPr>
          <p:cNvCxnSpPr>
            <a:cxnSpLocks/>
          </p:cNvCxnSpPr>
          <p:nvPr/>
        </p:nvCxnSpPr>
        <p:spPr>
          <a:xfrm flipV="1">
            <a:off x="2347887" y="1938562"/>
            <a:ext cx="0" cy="268501"/>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57926591-E8D9-4F58-B133-3AE6DF134431}"/>
              </a:ext>
            </a:extLst>
          </p:cNvPr>
          <p:cNvCxnSpPr>
            <a:cxnSpLocks/>
          </p:cNvCxnSpPr>
          <p:nvPr/>
        </p:nvCxnSpPr>
        <p:spPr>
          <a:xfrm flipV="1">
            <a:off x="3934556" y="1938562"/>
            <a:ext cx="0" cy="268501"/>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Freeform 14">
            <a:extLst>
              <a:ext uri="{FF2B5EF4-FFF2-40B4-BE49-F238E27FC236}">
                <a16:creationId xmlns:a16="http://schemas.microsoft.com/office/drawing/2014/main" id="{7AC0BD66-3D8C-432D-BB2C-E5CD6A84E138}"/>
              </a:ext>
            </a:extLst>
          </p:cNvPr>
          <p:cNvSpPr>
            <a:spLocks noEditPoints="1"/>
          </p:cNvSpPr>
          <p:nvPr/>
        </p:nvSpPr>
        <p:spPr bwMode="auto">
          <a:xfrm>
            <a:off x="727040" y="2002076"/>
            <a:ext cx="155448" cy="154048"/>
          </a:xfrm>
          <a:custGeom>
            <a:avLst/>
            <a:gdLst>
              <a:gd name="T0" fmla="*/ 60 w 112"/>
              <a:gd name="T1" fmla="*/ 61 h 128"/>
              <a:gd name="T2" fmla="*/ 60 w 112"/>
              <a:gd name="T3" fmla="*/ 40 h 128"/>
              <a:gd name="T4" fmla="*/ 56 w 112"/>
              <a:gd name="T5" fmla="*/ 36 h 128"/>
              <a:gd name="T6" fmla="*/ 52 w 112"/>
              <a:gd name="T7" fmla="*/ 40 h 128"/>
              <a:gd name="T8" fmla="*/ 52 w 112"/>
              <a:gd name="T9" fmla="*/ 61 h 128"/>
              <a:gd name="T10" fmla="*/ 44 w 112"/>
              <a:gd name="T11" fmla="*/ 72 h 128"/>
              <a:gd name="T12" fmla="*/ 56 w 112"/>
              <a:gd name="T13" fmla="*/ 84 h 128"/>
              <a:gd name="T14" fmla="*/ 68 w 112"/>
              <a:gd name="T15" fmla="*/ 72 h 128"/>
              <a:gd name="T16" fmla="*/ 60 w 112"/>
              <a:gd name="T17" fmla="*/ 61 h 128"/>
              <a:gd name="T18" fmla="*/ 60 w 112"/>
              <a:gd name="T19" fmla="*/ 16 h 128"/>
              <a:gd name="T20" fmla="*/ 60 w 112"/>
              <a:gd name="T21" fmla="*/ 8 h 128"/>
              <a:gd name="T22" fmla="*/ 72 w 112"/>
              <a:gd name="T23" fmla="*/ 8 h 128"/>
              <a:gd name="T24" fmla="*/ 76 w 112"/>
              <a:gd name="T25" fmla="*/ 4 h 128"/>
              <a:gd name="T26" fmla="*/ 72 w 112"/>
              <a:gd name="T27" fmla="*/ 0 h 128"/>
              <a:gd name="T28" fmla="*/ 40 w 112"/>
              <a:gd name="T29" fmla="*/ 0 h 128"/>
              <a:gd name="T30" fmla="*/ 36 w 112"/>
              <a:gd name="T31" fmla="*/ 4 h 128"/>
              <a:gd name="T32" fmla="*/ 40 w 112"/>
              <a:gd name="T33" fmla="*/ 8 h 128"/>
              <a:gd name="T34" fmla="*/ 52 w 112"/>
              <a:gd name="T35" fmla="*/ 8 h 128"/>
              <a:gd name="T36" fmla="*/ 52 w 112"/>
              <a:gd name="T37" fmla="*/ 16 h 128"/>
              <a:gd name="T38" fmla="*/ 0 w 112"/>
              <a:gd name="T39" fmla="*/ 72 h 128"/>
              <a:gd name="T40" fmla="*/ 56 w 112"/>
              <a:gd name="T41" fmla="*/ 128 h 128"/>
              <a:gd name="T42" fmla="*/ 112 w 112"/>
              <a:gd name="T43" fmla="*/ 72 h 128"/>
              <a:gd name="T44" fmla="*/ 60 w 112"/>
              <a:gd name="T45" fmla="*/ 16 h 128"/>
              <a:gd name="T46" fmla="*/ 56 w 112"/>
              <a:gd name="T47" fmla="*/ 120 h 128"/>
              <a:gd name="T48" fmla="*/ 8 w 112"/>
              <a:gd name="T49" fmla="*/ 72 h 128"/>
              <a:gd name="T50" fmla="*/ 56 w 112"/>
              <a:gd name="T51" fmla="*/ 24 h 128"/>
              <a:gd name="T52" fmla="*/ 104 w 112"/>
              <a:gd name="T53" fmla="*/ 72 h 128"/>
              <a:gd name="T54" fmla="*/ 56 w 112"/>
              <a:gd name="T55"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2" h="128">
                <a:moveTo>
                  <a:pt x="60" y="61"/>
                </a:moveTo>
                <a:cubicBezTo>
                  <a:pt x="60" y="40"/>
                  <a:pt x="60" y="40"/>
                  <a:pt x="60" y="40"/>
                </a:cubicBezTo>
                <a:cubicBezTo>
                  <a:pt x="60" y="38"/>
                  <a:pt x="58" y="36"/>
                  <a:pt x="56" y="36"/>
                </a:cubicBezTo>
                <a:cubicBezTo>
                  <a:pt x="54" y="36"/>
                  <a:pt x="52" y="38"/>
                  <a:pt x="52" y="40"/>
                </a:cubicBezTo>
                <a:cubicBezTo>
                  <a:pt x="52" y="61"/>
                  <a:pt x="52" y="61"/>
                  <a:pt x="52" y="61"/>
                </a:cubicBezTo>
                <a:cubicBezTo>
                  <a:pt x="47" y="63"/>
                  <a:pt x="44" y="67"/>
                  <a:pt x="44" y="72"/>
                </a:cubicBezTo>
                <a:cubicBezTo>
                  <a:pt x="44" y="79"/>
                  <a:pt x="49" y="84"/>
                  <a:pt x="56" y="84"/>
                </a:cubicBezTo>
                <a:cubicBezTo>
                  <a:pt x="63" y="84"/>
                  <a:pt x="68" y="79"/>
                  <a:pt x="68" y="72"/>
                </a:cubicBezTo>
                <a:cubicBezTo>
                  <a:pt x="68" y="67"/>
                  <a:pt x="65" y="63"/>
                  <a:pt x="60" y="61"/>
                </a:cubicBezTo>
                <a:close/>
                <a:moveTo>
                  <a:pt x="60" y="16"/>
                </a:moveTo>
                <a:cubicBezTo>
                  <a:pt x="60" y="8"/>
                  <a:pt x="60" y="8"/>
                  <a:pt x="60" y="8"/>
                </a:cubicBezTo>
                <a:cubicBezTo>
                  <a:pt x="72" y="8"/>
                  <a:pt x="72" y="8"/>
                  <a:pt x="72" y="8"/>
                </a:cubicBezTo>
                <a:cubicBezTo>
                  <a:pt x="74" y="8"/>
                  <a:pt x="76" y="6"/>
                  <a:pt x="76" y="4"/>
                </a:cubicBezTo>
                <a:cubicBezTo>
                  <a:pt x="76" y="2"/>
                  <a:pt x="74" y="0"/>
                  <a:pt x="72" y="0"/>
                </a:cubicBezTo>
                <a:cubicBezTo>
                  <a:pt x="40" y="0"/>
                  <a:pt x="40" y="0"/>
                  <a:pt x="40" y="0"/>
                </a:cubicBezTo>
                <a:cubicBezTo>
                  <a:pt x="38" y="0"/>
                  <a:pt x="36" y="2"/>
                  <a:pt x="36" y="4"/>
                </a:cubicBezTo>
                <a:cubicBezTo>
                  <a:pt x="36" y="6"/>
                  <a:pt x="38" y="8"/>
                  <a:pt x="40" y="8"/>
                </a:cubicBezTo>
                <a:cubicBezTo>
                  <a:pt x="52" y="8"/>
                  <a:pt x="52" y="8"/>
                  <a:pt x="52" y="8"/>
                </a:cubicBezTo>
                <a:cubicBezTo>
                  <a:pt x="52" y="16"/>
                  <a:pt x="52" y="16"/>
                  <a:pt x="52" y="16"/>
                </a:cubicBezTo>
                <a:cubicBezTo>
                  <a:pt x="23" y="18"/>
                  <a:pt x="0" y="43"/>
                  <a:pt x="0" y="72"/>
                </a:cubicBezTo>
                <a:cubicBezTo>
                  <a:pt x="0" y="103"/>
                  <a:pt x="25" y="128"/>
                  <a:pt x="56" y="128"/>
                </a:cubicBezTo>
                <a:cubicBezTo>
                  <a:pt x="87" y="128"/>
                  <a:pt x="112" y="103"/>
                  <a:pt x="112" y="72"/>
                </a:cubicBezTo>
                <a:cubicBezTo>
                  <a:pt x="112" y="43"/>
                  <a:pt x="89" y="18"/>
                  <a:pt x="60" y="16"/>
                </a:cubicBezTo>
                <a:close/>
                <a:moveTo>
                  <a:pt x="56" y="120"/>
                </a:moveTo>
                <a:cubicBezTo>
                  <a:pt x="29" y="120"/>
                  <a:pt x="8" y="99"/>
                  <a:pt x="8" y="72"/>
                </a:cubicBezTo>
                <a:cubicBezTo>
                  <a:pt x="8" y="46"/>
                  <a:pt x="29" y="24"/>
                  <a:pt x="56" y="24"/>
                </a:cubicBezTo>
                <a:cubicBezTo>
                  <a:pt x="83" y="24"/>
                  <a:pt x="104" y="46"/>
                  <a:pt x="104" y="72"/>
                </a:cubicBezTo>
                <a:cubicBezTo>
                  <a:pt x="104" y="99"/>
                  <a:pt x="83" y="120"/>
                  <a:pt x="56" y="120"/>
                </a:cubicBezTo>
                <a:close/>
              </a:path>
            </a:pathLst>
          </a:custGeom>
          <a:solidFill>
            <a:schemeClr val="bg2">
              <a:lumMod val="10000"/>
            </a:schemeClr>
          </a:solidFill>
          <a:ln>
            <a:noFill/>
          </a:ln>
          <a:extLst/>
        </p:spPr>
        <p:txBody>
          <a:bodyPr vert="horz" wrap="square" lIns="70658" tIns="35329" rIns="70658" bIns="35329" numCol="1" anchor="t" anchorCtr="0" compatLnSpc="1">
            <a:prstTxWarp prst="textNoShape">
              <a:avLst/>
            </a:prstTxWarp>
          </a:bodyPr>
          <a:lstStyle/>
          <a:p>
            <a:endParaRPr lang="en-US" sz="1391">
              <a:latin typeface="Montserrat" panose="00000500000000000000" pitchFamily="50" charset="0"/>
            </a:endParaRPr>
          </a:p>
        </p:txBody>
      </p:sp>
      <p:sp>
        <p:nvSpPr>
          <p:cNvPr id="21" name="Freeform 46">
            <a:extLst>
              <a:ext uri="{FF2B5EF4-FFF2-40B4-BE49-F238E27FC236}">
                <a16:creationId xmlns:a16="http://schemas.microsoft.com/office/drawing/2014/main" id="{44240127-BD9B-40A2-827C-8CB80504F904}"/>
              </a:ext>
            </a:extLst>
          </p:cNvPr>
          <p:cNvSpPr>
            <a:spLocks noEditPoints="1"/>
          </p:cNvSpPr>
          <p:nvPr/>
        </p:nvSpPr>
        <p:spPr bwMode="auto">
          <a:xfrm>
            <a:off x="2523782" y="2000034"/>
            <a:ext cx="154048" cy="153539"/>
          </a:xfrm>
          <a:custGeom>
            <a:avLst/>
            <a:gdLst>
              <a:gd name="T0" fmla="*/ 64 w 128"/>
              <a:gd name="T1" fmla="*/ 128 h 128"/>
              <a:gd name="T2" fmla="*/ 0 w 128"/>
              <a:gd name="T3" fmla="*/ 64 h 128"/>
              <a:gd name="T4" fmla="*/ 64 w 128"/>
              <a:gd name="T5" fmla="*/ 0 h 128"/>
              <a:gd name="T6" fmla="*/ 128 w 128"/>
              <a:gd name="T7" fmla="*/ 64 h 128"/>
              <a:gd name="T8" fmla="*/ 64 w 128"/>
              <a:gd name="T9" fmla="*/ 128 h 128"/>
              <a:gd name="T10" fmla="*/ 64 w 128"/>
              <a:gd name="T11" fmla="*/ 8 h 128"/>
              <a:gd name="T12" fmla="*/ 8 w 128"/>
              <a:gd name="T13" fmla="*/ 64 h 128"/>
              <a:gd name="T14" fmla="*/ 64 w 128"/>
              <a:gd name="T15" fmla="*/ 120 h 128"/>
              <a:gd name="T16" fmla="*/ 120 w 128"/>
              <a:gd name="T17" fmla="*/ 64 h 128"/>
              <a:gd name="T18" fmla="*/ 64 w 128"/>
              <a:gd name="T19" fmla="*/ 8 h 128"/>
              <a:gd name="T20" fmla="*/ 88 w 128"/>
              <a:gd name="T21" fmla="*/ 68 h 128"/>
              <a:gd name="T22" fmla="*/ 64 w 128"/>
              <a:gd name="T23" fmla="*/ 68 h 128"/>
              <a:gd name="T24" fmla="*/ 60 w 128"/>
              <a:gd name="T25" fmla="*/ 64 h 128"/>
              <a:gd name="T26" fmla="*/ 60 w 128"/>
              <a:gd name="T27" fmla="*/ 32 h 128"/>
              <a:gd name="T28" fmla="*/ 64 w 128"/>
              <a:gd name="T29" fmla="*/ 28 h 128"/>
              <a:gd name="T30" fmla="*/ 68 w 128"/>
              <a:gd name="T31" fmla="*/ 32 h 128"/>
              <a:gd name="T32" fmla="*/ 68 w 128"/>
              <a:gd name="T33" fmla="*/ 60 h 128"/>
              <a:gd name="T34" fmla="*/ 88 w 128"/>
              <a:gd name="T35" fmla="*/ 60 h 128"/>
              <a:gd name="T36" fmla="*/ 92 w 128"/>
              <a:gd name="T37" fmla="*/ 64 h 128"/>
              <a:gd name="T38" fmla="*/ 88 w 128"/>
              <a:gd name="T39" fmla="*/ 6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8" h="128">
                <a:moveTo>
                  <a:pt x="64" y="128"/>
                </a:moveTo>
                <a:cubicBezTo>
                  <a:pt x="29" y="128"/>
                  <a:pt x="0" y="99"/>
                  <a:pt x="0" y="64"/>
                </a:cubicBezTo>
                <a:cubicBezTo>
                  <a:pt x="0" y="29"/>
                  <a:pt x="29" y="0"/>
                  <a:pt x="64" y="0"/>
                </a:cubicBezTo>
                <a:cubicBezTo>
                  <a:pt x="99" y="0"/>
                  <a:pt x="128" y="29"/>
                  <a:pt x="128" y="64"/>
                </a:cubicBezTo>
                <a:cubicBezTo>
                  <a:pt x="128" y="99"/>
                  <a:pt x="99" y="128"/>
                  <a:pt x="64" y="128"/>
                </a:cubicBezTo>
                <a:close/>
                <a:moveTo>
                  <a:pt x="64" y="8"/>
                </a:moveTo>
                <a:cubicBezTo>
                  <a:pt x="33" y="8"/>
                  <a:pt x="8" y="33"/>
                  <a:pt x="8" y="64"/>
                </a:cubicBezTo>
                <a:cubicBezTo>
                  <a:pt x="8" y="95"/>
                  <a:pt x="33" y="120"/>
                  <a:pt x="64" y="120"/>
                </a:cubicBezTo>
                <a:cubicBezTo>
                  <a:pt x="95" y="120"/>
                  <a:pt x="120" y="95"/>
                  <a:pt x="120" y="64"/>
                </a:cubicBezTo>
                <a:cubicBezTo>
                  <a:pt x="120" y="33"/>
                  <a:pt x="95" y="8"/>
                  <a:pt x="64" y="8"/>
                </a:cubicBezTo>
                <a:close/>
                <a:moveTo>
                  <a:pt x="88" y="68"/>
                </a:moveTo>
                <a:cubicBezTo>
                  <a:pt x="64" y="68"/>
                  <a:pt x="64" y="68"/>
                  <a:pt x="64" y="68"/>
                </a:cubicBezTo>
                <a:cubicBezTo>
                  <a:pt x="62" y="68"/>
                  <a:pt x="60" y="66"/>
                  <a:pt x="60" y="64"/>
                </a:cubicBezTo>
                <a:cubicBezTo>
                  <a:pt x="60" y="32"/>
                  <a:pt x="60" y="32"/>
                  <a:pt x="60" y="32"/>
                </a:cubicBezTo>
                <a:cubicBezTo>
                  <a:pt x="60" y="30"/>
                  <a:pt x="62" y="28"/>
                  <a:pt x="64" y="28"/>
                </a:cubicBezTo>
                <a:cubicBezTo>
                  <a:pt x="66" y="28"/>
                  <a:pt x="68" y="30"/>
                  <a:pt x="68" y="32"/>
                </a:cubicBezTo>
                <a:cubicBezTo>
                  <a:pt x="68" y="60"/>
                  <a:pt x="68" y="60"/>
                  <a:pt x="68" y="60"/>
                </a:cubicBezTo>
                <a:cubicBezTo>
                  <a:pt x="88" y="60"/>
                  <a:pt x="88" y="60"/>
                  <a:pt x="88" y="60"/>
                </a:cubicBezTo>
                <a:cubicBezTo>
                  <a:pt x="90" y="60"/>
                  <a:pt x="92" y="62"/>
                  <a:pt x="92" y="64"/>
                </a:cubicBezTo>
                <a:cubicBezTo>
                  <a:pt x="92" y="66"/>
                  <a:pt x="90" y="68"/>
                  <a:pt x="88" y="68"/>
                </a:cubicBezTo>
                <a:close/>
              </a:path>
            </a:pathLst>
          </a:custGeom>
          <a:solidFill>
            <a:schemeClr val="bg2">
              <a:lumMod val="10000"/>
            </a:schemeClr>
          </a:solidFill>
          <a:ln>
            <a:noFill/>
          </a:ln>
          <a:extLst/>
        </p:spPr>
        <p:txBody>
          <a:bodyPr vert="horz" wrap="square" lIns="70658" tIns="35329" rIns="70658" bIns="35329" numCol="1" anchor="t" anchorCtr="0" compatLnSpc="1">
            <a:prstTxWarp prst="textNoShape">
              <a:avLst/>
            </a:prstTxWarp>
          </a:bodyPr>
          <a:lstStyle/>
          <a:p>
            <a:endParaRPr lang="en-US" sz="1391">
              <a:latin typeface="Montserrat" panose="00000500000000000000" pitchFamily="50" charset="0"/>
            </a:endParaRPr>
          </a:p>
        </p:txBody>
      </p:sp>
      <p:sp>
        <p:nvSpPr>
          <p:cNvPr id="22" name="Freeform 96">
            <a:extLst>
              <a:ext uri="{FF2B5EF4-FFF2-40B4-BE49-F238E27FC236}">
                <a16:creationId xmlns:a16="http://schemas.microsoft.com/office/drawing/2014/main" id="{335FA0C9-6418-4DF5-8E87-E6058C8BCB32}"/>
              </a:ext>
            </a:extLst>
          </p:cNvPr>
          <p:cNvSpPr>
            <a:spLocks noEditPoints="1"/>
          </p:cNvSpPr>
          <p:nvPr/>
        </p:nvSpPr>
        <p:spPr bwMode="auto">
          <a:xfrm>
            <a:off x="4211649" y="2005240"/>
            <a:ext cx="154048" cy="153539"/>
          </a:xfrm>
          <a:custGeom>
            <a:avLst/>
            <a:gdLst>
              <a:gd name="T0" fmla="*/ 126 w 128"/>
              <a:gd name="T1" fmla="*/ 118 h 128"/>
              <a:gd name="T2" fmla="*/ 64 w 128"/>
              <a:gd name="T3" fmla="*/ 128 h 128"/>
              <a:gd name="T4" fmla="*/ 1 w 128"/>
              <a:gd name="T5" fmla="*/ 118 h 128"/>
              <a:gd name="T6" fmla="*/ 1 w 128"/>
              <a:gd name="T7" fmla="*/ 111 h 128"/>
              <a:gd name="T8" fmla="*/ 24 w 128"/>
              <a:gd name="T9" fmla="*/ 91 h 128"/>
              <a:gd name="T10" fmla="*/ 40 w 128"/>
              <a:gd name="T11" fmla="*/ 86 h 128"/>
              <a:gd name="T12" fmla="*/ 40 w 128"/>
              <a:gd name="T13" fmla="*/ 75 h 128"/>
              <a:gd name="T14" fmla="*/ 28 w 128"/>
              <a:gd name="T15" fmla="*/ 44 h 128"/>
              <a:gd name="T16" fmla="*/ 64 w 128"/>
              <a:gd name="T17" fmla="*/ 0 h 128"/>
              <a:gd name="T18" fmla="*/ 100 w 128"/>
              <a:gd name="T19" fmla="*/ 44 h 128"/>
              <a:gd name="T20" fmla="*/ 88 w 128"/>
              <a:gd name="T21" fmla="*/ 75 h 128"/>
              <a:gd name="T22" fmla="*/ 88 w 128"/>
              <a:gd name="T23" fmla="*/ 86 h 128"/>
              <a:gd name="T24" fmla="*/ 104 w 128"/>
              <a:gd name="T25" fmla="*/ 91 h 128"/>
              <a:gd name="T26" fmla="*/ 127 w 128"/>
              <a:gd name="T27" fmla="*/ 111 h 128"/>
              <a:gd name="T28" fmla="*/ 126 w 128"/>
              <a:gd name="T29" fmla="*/ 118 h 128"/>
              <a:gd name="T30" fmla="*/ 92 w 128"/>
              <a:gd name="T31" fmla="*/ 44 h 128"/>
              <a:gd name="T32" fmla="*/ 64 w 128"/>
              <a:gd name="T33" fmla="*/ 8 h 128"/>
              <a:gd name="T34" fmla="*/ 36 w 128"/>
              <a:gd name="T35" fmla="*/ 44 h 128"/>
              <a:gd name="T36" fmla="*/ 64 w 128"/>
              <a:gd name="T37" fmla="*/ 80 h 128"/>
              <a:gd name="T38" fmla="*/ 92 w 128"/>
              <a:gd name="T39" fmla="*/ 44 h 128"/>
              <a:gd name="T40" fmla="*/ 102 w 128"/>
              <a:gd name="T41" fmla="*/ 99 h 128"/>
              <a:gd name="T42" fmla="*/ 84 w 128"/>
              <a:gd name="T43" fmla="*/ 93 h 128"/>
              <a:gd name="T44" fmla="*/ 80 w 128"/>
              <a:gd name="T45" fmla="*/ 91 h 128"/>
              <a:gd name="T46" fmla="*/ 80 w 128"/>
              <a:gd name="T47" fmla="*/ 83 h 128"/>
              <a:gd name="T48" fmla="*/ 64 w 128"/>
              <a:gd name="T49" fmla="*/ 88 h 128"/>
              <a:gd name="T50" fmla="*/ 48 w 128"/>
              <a:gd name="T51" fmla="*/ 83 h 128"/>
              <a:gd name="T52" fmla="*/ 48 w 128"/>
              <a:gd name="T53" fmla="*/ 91 h 128"/>
              <a:gd name="T54" fmla="*/ 44 w 128"/>
              <a:gd name="T55" fmla="*/ 93 h 128"/>
              <a:gd name="T56" fmla="*/ 25 w 128"/>
              <a:gd name="T57" fmla="*/ 99 h 128"/>
              <a:gd name="T58" fmla="*/ 8 w 128"/>
              <a:gd name="T59" fmla="*/ 113 h 128"/>
              <a:gd name="T60" fmla="*/ 64 w 128"/>
              <a:gd name="T61" fmla="*/ 120 h 128"/>
              <a:gd name="T62" fmla="*/ 120 w 128"/>
              <a:gd name="T63" fmla="*/ 113 h 128"/>
              <a:gd name="T64" fmla="*/ 102 w 128"/>
              <a:gd name="T65" fmla="*/ 99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8" h="128">
                <a:moveTo>
                  <a:pt x="126" y="118"/>
                </a:moveTo>
                <a:cubicBezTo>
                  <a:pt x="121" y="126"/>
                  <a:pt x="89" y="128"/>
                  <a:pt x="64" y="128"/>
                </a:cubicBezTo>
                <a:cubicBezTo>
                  <a:pt x="39" y="128"/>
                  <a:pt x="7" y="126"/>
                  <a:pt x="1" y="118"/>
                </a:cubicBezTo>
                <a:cubicBezTo>
                  <a:pt x="0" y="116"/>
                  <a:pt x="0" y="113"/>
                  <a:pt x="1" y="111"/>
                </a:cubicBezTo>
                <a:cubicBezTo>
                  <a:pt x="6" y="96"/>
                  <a:pt x="16" y="92"/>
                  <a:pt x="24" y="91"/>
                </a:cubicBezTo>
                <a:cubicBezTo>
                  <a:pt x="31" y="90"/>
                  <a:pt x="37" y="88"/>
                  <a:pt x="40" y="86"/>
                </a:cubicBezTo>
                <a:cubicBezTo>
                  <a:pt x="40" y="85"/>
                  <a:pt x="40" y="79"/>
                  <a:pt x="40" y="75"/>
                </a:cubicBezTo>
                <a:cubicBezTo>
                  <a:pt x="33" y="67"/>
                  <a:pt x="28" y="55"/>
                  <a:pt x="28" y="44"/>
                </a:cubicBezTo>
                <a:cubicBezTo>
                  <a:pt x="28" y="20"/>
                  <a:pt x="40" y="0"/>
                  <a:pt x="64" y="0"/>
                </a:cubicBezTo>
                <a:cubicBezTo>
                  <a:pt x="88" y="0"/>
                  <a:pt x="100" y="20"/>
                  <a:pt x="100" y="44"/>
                </a:cubicBezTo>
                <a:cubicBezTo>
                  <a:pt x="100" y="55"/>
                  <a:pt x="95" y="67"/>
                  <a:pt x="88" y="75"/>
                </a:cubicBezTo>
                <a:cubicBezTo>
                  <a:pt x="88" y="77"/>
                  <a:pt x="88" y="79"/>
                  <a:pt x="88" y="86"/>
                </a:cubicBezTo>
                <a:cubicBezTo>
                  <a:pt x="91" y="88"/>
                  <a:pt x="97" y="90"/>
                  <a:pt x="104" y="91"/>
                </a:cubicBezTo>
                <a:cubicBezTo>
                  <a:pt x="112" y="92"/>
                  <a:pt x="122" y="96"/>
                  <a:pt x="127" y="111"/>
                </a:cubicBezTo>
                <a:cubicBezTo>
                  <a:pt x="128" y="113"/>
                  <a:pt x="128" y="116"/>
                  <a:pt x="126" y="118"/>
                </a:cubicBezTo>
                <a:close/>
                <a:moveTo>
                  <a:pt x="92" y="44"/>
                </a:moveTo>
                <a:cubicBezTo>
                  <a:pt x="92" y="24"/>
                  <a:pt x="83" y="8"/>
                  <a:pt x="64" y="8"/>
                </a:cubicBezTo>
                <a:cubicBezTo>
                  <a:pt x="45" y="8"/>
                  <a:pt x="36" y="24"/>
                  <a:pt x="36" y="44"/>
                </a:cubicBezTo>
                <a:cubicBezTo>
                  <a:pt x="36" y="60"/>
                  <a:pt x="49" y="80"/>
                  <a:pt x="64" y="80"/>
                </a:cubicBezTo>
                <a:cubicBezTo>
                  <a:pt x="79" y="80"/>
                  <a:pt x="92" y="60"/>
                  <a:pt x="92" y="44"/>
                </a:cubicBezTo>
                <a:close/>
                <a:moveTo>
                  <a:pt x="102" y="99"/>
                </a:moveTo>
                <a:cubicBezTo>
                  <a:pt x="95" y="98"/>
                  <a:pt x="88" y="95"/>
                  <a:pt x="84" y="93"/>
                </a:cubicBezTo>
                <a:cubicBezTo>
                  <a:pt x="80" y="91"/>
                  <a:pt x="80" y="91"/>
                  <a:pt x="80" y="91"/>
                </a:cubicBezTo>
                <a:cubicBezTo>
                  <a:pt x="80" y="91"/>
                  <a:pt x="80" y="86"/>
                  <a:pt x="80" y="83"/>
                </a:cubicBezTo>
                <a:cubicBezTo>
                  <a:pt x="75" y="86"/>
                  <a:pt x="70" y="88"/>
                  <a:pt x="64" y="88"/>
                </a:cubicBezTo>
                <a:cubicBezTo>
                  <a:pt x="58" y="88"/>
                  <a:pt x="53" y="86"/>
                  <a:pt x="48" y="83"/>
                </a:cubicBezTo>
                <a:cubicBezTo>
                  <a:pt x="48" y="86"/>
                  <a:pt x="48" y="91"/>
                  <a:pt x="48" y="91"/>
                </a:cubicBezTo>
                <a:cubicBezTo>
                  <a:pt x="44" y="93"/>
                  <a:pt x="44" y="93"/>
                  <a:pt x="44" y="93"/>
                </a:cubicBezTo>
                <a:cubicBezTo>
                  <a:pt x="40" y="95"/>
                  <a:pt x="33" y="98"/>
                  <a:pt x="25" y="99"/>
                </a:cubicBezTo>
                <a:cubicBezTo>
                  <a:pt x="19" y="100"/>
                  <a:pt x="13" y="102"/>
                  <a:pt x="8" y="113"/>
                </a:cubicBezTo>
                <a:cubicBezTo>
                  <a:pt x="8" y="114"/>
                  <a:pt x="15" y="120"/>
                  <a:pt x="64" y="120"/>
                </a:cubicBezTo>
                <a:cubicBezTo>
                  <a:pt x="113" y="120"/>
                  <a:pt x="119" y="114"/>
                  <a:pt x="120" y="113"/>
                </a:cubicBezTo>
                <a:cubicBezTo>
                  <a:pt x="115" y="102"/>
                  <a:pt x="108" y="100"/>
                  <a:pt x="102" y="99"/>
                </a:cubicBezTo>
                <a:close/>
              </a:path>
            </a:pathLst>
          </a:custGeom>
          <a:solidFill>
            <a:schemeClr val="bg2">
              <a:lumMod val="10000"/>
            </a:schemeClr>
          </a:solidFill>
          <a:ln>
            <a:noFill/>
          </a:ln>
          <a:extLst/>
        </p:spPr>
        <p:txBody>
          <a:bodyPr vert="horz" wrap="square" lIns="70658" tIns="35329" rIns="70658" bIns="35329" numCol="1" anchor="t" anchorCtr="0" compatLnSpc="1">
            <a:prstTxWarp prst="textNoShape">
              <a:avLst/>
            </a:prstTxWarp>
          </a:bodyPr>
          <a:lstStyle/>
          <a:p>
            <a:endParaRPr lang="en-US" sz="1391">
              <a:latin typeface="Montserrat" panose="00000500000000000000" pitchFamily="50" charset="0"/>
            </a:endParaRPr>
          </a:p>
        </p:txBody>
      </p:sp>
      <p:cxnSp>
        <p:nvCxnSpPr>
          <p:cNvPr id="25" name="Straight Connector 24">
            <a:extLst>
              <a:ext uri="{FF2B5EF4-FFF2-40B4-BE49-F238E27FC236}">
                <a16:creationId xmlns:a16="http://schemas.microsoft.com/office/drawing/2014/main" id="{C87D79A3-42F4-44ED-9AF0-4E7C0B0A0F37}"/>
              </a:ext>
            </a:extLst>
          </p:cNvPr>
          <p:cNvCxnSpPr>
            <a:cxnSpLocks/>
          </p:cNvCxnSpPr>
          <p:nvPr/>
        </p:nvCxnSpPr>
        <p:spPr>
          <a:xfrm flipH="1">
            <a:off x="616978" y="1809093"/>
            <a:ext cx="5029200"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Subtitle 2">
            <a:extLst>
              <a:ext uri="{FF2B5EF4-FFF2-40B4-BE49-F238E27FC236}">
                <a16:creationId xmlns:a16="http://schemas.microsoft.com/office/drawing/2014/main" id="{38D575A1-4125-4972-A9D1-FC9A1DC10941}"/>
              </a:ext>
            </a:extLst>
          </p:cNvPr>
          <p:cNvSpPr txBox="1">
            <a:spLocks/>
          </p:cNvSpPr>
          <p:nvPr/>
        </p:nvSpPr>
        <p:spPr>
          <a:xfrm>
            <a:off x="0" y="1282952"/>
            <a:ext cx="6266790" cy="283051"/>
          </a:xfrm>
          <a:prstGeom prst="rect">
            <a:avLst/>
          </a:prstGeom>
        </p:spPr>
        <p:txBody>
          <a:bodyPr anchor="ctr">
            <a:noAutofit/>
          </a:bodyPr>
          <a:lstStyle>
            <a:lvl1pPr marL="251460" indent="-251460" algn="l" defTabSz="1005840" rtl="0" eaLnBrk="1" latinLnBrk="0" hangingPunct="1">
              <a:lnSpc>
                <a:spcPct val="90000"/>
              </a:lnSpc>
              <a:spcBef>
                <a:spcPts val="1100"/>
              </a:spcBef>
              <a:buFont typeface="Arial" panose="020B0604020202020204" pitchFamily="34" charset="0"/>
              <a:buChar char="•"/>
              <a:defRPr sz="3080" kern="1200">
                <a:solidFill>
                  <a:schemeClr val="tx1"/>
                </a:solidFill>
                <a:latin typeface="+mn-lt"/>
                <a:ea typeface="+mn-ea"/>
                <a:cs typeface="+mn-cs"/>
              </a:defRPr>
            </a:lvl1pPr>
            <a:lvl2pPr marL="754380" indent="-251460" algn="l" defTabSz="1005840" rtl="0" eaLnBrk="1" latinLnBrk="0" hangingPunct="1">
              <a:lnSpc>
                <a:spcPct val="90000"/>
              </a:lnSpc>
              <a:spcBef>
                <a:spcPts val="550"/>
              </a:spcBef>
              <a:buFont typeface="Arial" panose="020B0604020202020204" pitchFamily="34" charset="0"/>
              <a:buChar char="•"/>
              <a:defRPr sz="2640" kern="1200">
                <a:solidFill>
                  <a:schemeClr val="tx1"/>
                </a:solidFill>
                <a:latin typeface="+mn-lt"/>
                <a:ea typeface="+mn-ea"/>
                <a:cs typeface="+mn-cs"/>
              </a:defRPr>
            </a:lvl2pPr>
            <a:lvl3pPr marL="1257300" indent="-251460" algn="l" defTabSz="1005840" rtl="0" eaLnBrk="1" latinLnBrk="0" hangingPunct="1">
              <a:lnSpc>
                <a:spcPct val="90000"/>
              </a:lnSpc>
              <a:spcBef>
                <a:spcPts val="550"/>
              </a:spcBef>
              <a:buFont typeface="Arial" panose="020B0604020202020204" pitchFamily="34" charset="0"/>
              <a:buChar char="•"/>
              <a:defRPr sz="2200" kern="1200">
                <a:solidFill>
                  <a:schemeClr val="tx1"/>
                </a:solidFill>
                <a:latin typeface="+mn-lt"/>
                <a:ea typeface="+mn-ea"/>
                <a:cs typeface="+mn-cs"/>
              </a:defRPr>
            </a:lvl3pPr>
            <a:lvl4pPr marL="176022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4pPr>
            <a:lvl5pPr marL="226314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5pPr>
            <a:lvl6pPr marL="276606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6pPr>
            <a:lvl7pPr marL="326898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7pPr>
            <a:lvl8pPr marL="377190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8pPr>
            <a:lvl9pPr marL="427482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9pPr>
          </a:lstStyle>
          <a:p>
            <a:pPr marL="0" indent="0" algn="ctr" defTabSz="353261">
              <a:buNone/>
            </a:pPr>
            <a:r>
              <a:rPr lang="en-US" sz="695" b="1" spc="464" dirty="0">
                <a:ln w="19050">
                  <a:noFill/>
                  <a:bevel/>
                </a:ln>
                <a:solidFill>
                  <a:schemeClr val="bg2">
                    <a:lumMod val="25000"/>
                  </a:schemeClr>
                </a:solidFill>
                <a:latin typeface="+mj-lt"/>
                <a:sym typeface="Didot"/>
              </a:rPr>
              <a:t>WITH SWISS CHEESE</a:t>
            </a:r>
          </a:p>
        </p:txBody>
      </p:sp>
      <p:sp>
        <p:nvSpPr>
          <p:cNvPr id="27" name="Subtitle 2">
            <a:extLst>
              <a:ext uri="{FF2B5EF4-FFF2-40B4-BE49-F238E27FC236}">
                <a16:creationId xmlns:a16="http://schemas.microsoft.com/office/drawing/2014/main" id="{DC3E4F85-1ABE-4473-A662-6B273E033F51}"/>
              </a:ext>
            </a:extLst>
          </p:cNvPr>
          <p:cNvSpPr txBox="1">
            <a:spLocks/>
          </p:cNvSpPr>
          <p:nvPr/>
        </p:nvSpPr>
        <p:spPr>
          <a:xfrm>
            <a:off x="-1" y="576345"/>
            <a:ext cx="6266791" cy="696780"/>
          </a:xfrm>
          <a:prstGeom prst="rect">
            <a:avLst/>
          </a:prstGeom>
        </p:spPr>
        <p:txBody>
          <a:bodyPr>
            <a:noAutofit/>
          </a:bodyPr>
          <a:lstStyle>
            <a:defPPr>
              <a:defRPr lang="en-US"/>
            </a:defPPr>
            <a:lvl1pPr indent="0" defTabSz="353261">
              <a:lnSpc>
                <a:spcPct val="90000"/>
              </a:lnSpc>
              <a:spcBef>
                <a:spcPts val="1100"/>
              </a:spcBef>
              <a:buFont typeface="Arial" panose="020B0604020202020204" pitchFamily="34" charset="0"/>
              <a:buNone/>
              <a:defRPr sz="6182">
                <a:ln w="19050">
                  <a:noFill/>
                  <a:bevel/>
                </a:ln>
                <a:solidFill>
                  <a:schemeClr val="bg1"/>
                </a:solidFill>
                <a:latin typeface="Buffalo Script" panose="00000500000000000000" pitchFamily="50" charset="0"/>
              </a:defRPr>
            </a:lvl1pPr>
            <a:lvl2pPr marL="754380" indent="-251460" defTabSz="1005840">
              <a:lnSpc>
                <a:spcPct val="90000"/>
              </a:lnSpc>
              <a:spcBef>
                <a:spcPts val="550"/>
              </a:spcBef>
              <a:buFont typeface="Arial" panose="020B0604020202020204" pitchFamily="34" charset="0"/>
              <a:buChar char="•"/>
              <a:defRPr sz="2640"/>
            </a:lvl2pPr>
            <a:lvl3pPr marL="1257300" indent="-251460" defTabSz="1005840">
              <a:lnSpc>
                <a:spcPct val="90000"/>
              </a:lnSpc>
              <a:spcBef>
                <a:spcPts val="550"/>
              </a:spcBef>
              <a:buFont typeface="Arial" panose="020B0604020202020204" pitchFamily="34" charset="0"/>
              <a:buChar char="•"/>
              <a:defRPr sz="2200"/>
            </a:lvl3pPr>
            <a:lvl4pPr marL="1760220" indent="-251460" defTabSz="1005840">
              <a:lnSpc>
                <a:spcPct val="90000"/>
              </a:lnSpc>
              <a:spcBef>
                <a:spcPts val="550"/>
              </a:spcBef>
              <a:buFont typeface="Arial" panose="020B0604020202020204" pitchFamily="34" charset="0"/>
              <a:buChar char="•"/>
              <a:defRPr sz="1980"/>
            </a:lvl4pPr>
            <a:lvl5pPr marL="2263140" indent="-251460" defTabSz="1005840">
              <a:lnSpc>
                <a:spcPct val="90000"/>
              </a:lnSpc>
              <a:spcBef>
                <a:spcPts val="550"/>
              </a:spcBef>
              <a:buFont typeface="Arial" panose="020B0604020202020204" pitchFamily="34" charset="0"/>
              <a:buChar char="•"/>
              <a:defRPr sz="1980"/>
            </a:lvl5pPr>
            <a:lvl6pPr marL="2766060" indent="-251460" defTabSz="1005840">
              <a:lnSpc>
                <a:spcPct val="90000"/>
              </a:lnSpc>
              <a:spcBef>
                <a:spcPts val="550"/>
              </a:spcBef>
              <a:buFont typeface="Arial" panose="020B0604020202020204" pitchFamily="34" charset="0"/>
              <a:buChar char="•"/>
              <a:defRPr sz="1980"/>
            </a:lvl6pPr>
            <a:lvl7pPr marL="3268980" indent="-251460" defTabSz="1005840">
              <a:lnSpc>
                <a:spcPct val="90000"/>
              </a:lnSpc>
              <a:spcBef>
                <a:spcPts val="550"/>
              </a:spcBef>
              <a:buFont typeface="Arial" panose="020B0604020202020204" pitchFamily="34" charset="0"/>
              <a:buChar char="•"/>
              <a:defRPr sz="1980"/>
            </a:lvl7pPr>
            <a:lvl8pPr marL="3771900" indent="-251460" defTabSz="1005840">
              <a:lnSpc>
                <a:spcPct val="90000"/>
              </a:lnSpc>
              <a:spcBef>
                <a:spcPts val="550"/>
              </a:spcBef>
              <a:buFont typeface="Arial" panose="020B0604020202020204" pitchFamily="34" charset="0"/>
              <a:buChar char="•"/>
              <a:defRPr sz="1980"/>
            </a:lvl8pPr>
            <a:lvl9pPr marL="4274820" indent="-251460" defTabSz="1005840">
              <a:lnSpc>
                <a:spcPct val="90000"/>
              </a:lnSpc>
              <a:spcBef>
                <a:spcPts val="550"/>
              </a:spcBef>
              <a:buFont typeface="Arial" panose="020B0604020202020204" pitchFamily="34" charset="0"/>
              <a:buChar char="•"/>
              <a:defRPr sz="1980"/>
            </a:lvl9pPr>
          </a:lstStyle>
          <a:p>
            <a:pPr algn="ctr"/>
            <a:r>
              <a:rPr lang="en-US" sz="4800" dirty="0">
                <a:solidFill>
                  <a:schemeClr val="tx1"/>
                </a:solidFill>
                <a:sym typeface="Didot"/>
              </a:rPr>
              <a:t>Grilled Burger </a:t>
            </a:r>
          </a:p>
        </p:txBody>
      </p:sp>
      <p:sp>
        <p:nvSpPr>
          <p:cNvPr id="29" name="TextBox 28">
            <a:extLst>
              <a:ext uri="{FF2B5EF4-FFF2-40B4-BE49-F238E27FC236}">
                <a16:creationId xmlns:a16="http://schemas.microsoft.com/office/drawing/2014/main" id="{2D096FB7-F5BD-4952-ABF4-BFD032A817D4}"/>
              </a:ext>
            </a:extLst>
          </p:cNvPr>
          <p:cNvSpPr txBox="1"/>
          <p:nvPr/>
        </p:nvSpPr>
        <p:spPr>
          <a:xfrm>
            <a:off x="1060384" y="2102560"/>
            <a:ext cx="1204092" cy="105987"/>
          </a:xfrm>
          <a:prstGeom prst="rect">
            <a:avLst/>
          </a:prstGeom>
          <a:noFill/>
        </p:spPr>
        <p:txBody>
          <a:bodyPr wrap="square" lIns="0" tIns="0" rIns="0" bIns="0" rtlCol="0" anchor="ctr">
            <a:noAutofit/>
          </a:bodyPr>
          <a:lstStyle/>
          <a:p>
            <a:pPr defTabSz="706412">
              <a:defRPr/>
            </a:pPr>
            <a:r>
              <a:rPr lang="en-US" sz="500" i="1" kern="0" spc="230" dirty="0">
                <a:latin typeface="Montserrat" panose="00000500000000000000" pitchFamily="50" charset="0"/>
                <a:ea typeface="Open Sans Semibold" panose="020B0706030804020204" pitchFamily="34" charset="0"/>
              </a:rPr>
              <a:t>8 MINUTES</a:t>
            </a:r>
            <a:endParaRPr lang="id-ID" sz="500" i="1" kern="0" spc="230" dirty="0">
              <a:latin typeface="Montserrat" panose="00000500000000000000" pitchFamily="50" charset="0"/>
              <a:ea typeface="Open Sans Semibold" panose="020B0706030804020204" pitchFamily="34" charset="0"/>
            </a:endParaRPr>
          </a:p>
        </p:txBody>
      </p:sp>
      <p:sp>
        <p:nvSpPr>
          <p:cNvPr id="32" name="TextBox 31">
            <a:extLst>
              <a:ext uri="{FF2B5EF4-FFF2-40B4-BE49-F238E27FC236}">
                <a16:creationId xmlns:a16="http://schemas.microsoft.com/office/drawing/2014/main" id="{AE4DFDB6-7A43-45C6-8C46-5D6E007B7C8A}"/>
              </a:ext>
            </a:extLst>
          </p:cNvPr>
          <p:cNvSpPr txBox="1"/>
          <p:nvPr/>
        </p:nvSpPr>
        <p:spPr>
          <a:xfrm>
            <a:off x="2826366" y="1964673"/>
            <a:ext cx="1121826" cy="122261"/>
          </a:xfrm>
          <a:prstGeom prst="rect">
            <a:avLst/>
          </a:prstGeom>
          <a:noFill/>
        </p:spPr>
        <p:txBody>
          <a:bodyPr wrap="square" lIns="0" tIns="0" rIns="0" bIns="0" rtlCol="0" anchor="ctr">
            <a:noAutofit/>
          </a:bodyPr>
          <a:lstStyle/>
          <a:p>
            <a:pPr defTabSz="706412">
              <a:defRPr/>
            </a:pPr>
            <a:r>
              <a:rPr lang="en-US" sz="695" b="1" kern="0" spc="230" dirty="0">
                <a:latin typeface="Montserrat" panose="00000500000000000000" pitchFamily="50" charset="0"/>
                <a:ea typeface="Open Sans Semibold" panose="020B0706030804020204" pitchFamily="34" charset="0"/>
              </a:rPr>
              <a:t>TOTAL TIME</a:t>
            </a:r>
            <a:endParaRPr lang="id-ID" sz="695" b="1" kern="0" spc="230" dirty="0">
              <a:latin typeface="Montserrat" panose="00000500000000000000" pitchFamily="50" charset="0"/>
              <a:ea typeface="Open Sans Semibold" panose="020B0706030804020204" pitchFamily="34" charset="0"/>
            </a:endParaRPr>
          </a:p>
        </p:txBody>
      </p:sp>
      <p:sp>
        <p:nvSpPr>
          <p:cNvPr id="33" name="TextBox 32">
            <a:extLst>
              <a:ext uri="{FF2B5EF4-FFF2-40B4-BE49-F238E27FC236}">
                <a16:creationId xmlns:a16="http://schemas.microsoft.com/office/drawing/2014/main" id="{1DE4B994-2C4A-476C-9B8A-B4731D2DA16B}"/>
              </a:ext>
            </a:extLst>
          </p:cNvPr>
          <p:cNvSpPr txBox="1"/>
          <p:nvPr/>
        </p:nvSpPr>
        <p:spPr>
          <a:xfrm>
            <a:off x="2838782" y="2102560"/>
            <a:ext cx="1100613" cy="114444"/>
          </a:xfrm>
          <a:prstGeom prst="rect">
            <a:avLst/>
          </a:prstGeom>
          <a:noFill/>
        </p:spPr>
        <p:txBody>
          <a:bodyPr wrap="square" lIns="0" tIns="0" rIns="0" bIns="0" rtlCol="0" anchor="ctr">
            <a:noAutofit/>
          </a:bodyPr>
          <a:lstStyle/>
          <a:p>
            <a:pPr defTabSz="706412">
              <a:defRPr/>
            </a:pPr>
            <a:r>
              <a:rPr lang="en-US" sz="500" i="1" kern="0" spc="230" dirty="0">
                <a:latin typeface="Montserrat" panose="00000500000000000000" pitchFamily="50" charset="0"/>
                <a:ea typeface="Open Sans Semibold" panose="020B0706030804020204" pitchFamily="34" charset="0"/>
              </a:rPr>
              <a:t>25 MINUTES</a:t>
            </a:r>
            <a:endParaRPr lang="id-ID" sz="500" i="1" kern="0" spc="230" dirty="0">
              <a:latin typeface="Montserrat" panose="00000500000000000000" pitchFamily="50" charset="0"/>
              <a:ea typeface="Open Sans Semibold" panose="020B0706030804020204" pitchFamily="34" charset="0"/>
            </a:endParaRPr>
          </a:p>
        </p:txBody>
      </p:sp>
      <p:sp>
        <p:nvSpPr>
          <p:cNvPr id="34" name="TextBox 33">
            <a:extLst>
              <a:ext uri="{FF2B5EF4-FFF2-40B4-BE49-F238E27FC236}">
                <a16:creationId xmlns:a16="http://schemas.microsoft.com/office/drawing/2014/main" id="{BB0BBA02-BCE9-45BA-814F-7EC2E397A1B1}"/>
              </a:ext>
            </a:extLst>
          </p:cNvPr>
          <p:cNvSpPr txBox="1"/>
          <p:nvPr/>
        </p:nvSpPr>
        <p:spPr>
          <a:xfrm>
            <a:off x="4516143" y="1996573"/>
            <a:ext cx="1204092" cy="105987"/>
          </a:xfrm>
          <a:prstGeom prst="rect">
            <a:avLst/>
          </a:prstGeom>
          <a:noFill/>
        </p:spPr>
        <p:txBody>
          <a:bodyPr wrap="square" lIns="0" tIns="0" rIns="0" bIns="0" rtlCol="0" anchor="ctr">
            <a:noAutofit/>
          </a:bodyPr>
          <a:lstStyle/>
          <a:p>
            <a:pPr defTabSz="706412">
              <a:defRPr/>
            </a:pPr>
            <a:r>
              <a:rPr lang="en-US" sz="695" b="1" kern="0" spc="230" dirty="0">
                <a:latin typeface="Montserrat" panose="00000500000000000000" pitchFamily="50" charset="0"/>
                <a:ea typeface="Open Sans Semibold" panose="020B0706030804020204" pitchFamily="34" charset="0"/>
              </a:rPr>
              <a:t>SERVES</a:t>
            </a:r>
            <a:endParaRPr lang="id-ID" sz="695" b="1" kern="0" spc="230" dirty="0">
              <a:latin typeface="Montserrat" panose="00000500000000000000" pitchFamily="50" charset="0"/>
              <a:ea typeface="Open Sans Semibold" panose="020B0706030804020204" pitchFamily="34" charset="0"/>
            </a:endParaRPr>
          </a:p>
        </p:txBody>
      </p:sp>
      <p:sp>
        <p:nvSpPr>
          <p:cNvPr id="35" name="TextBox 34">
            <a:extLst>
              <a:ext uri="{FF2B5EF4-FFF2-40B4-BE49-F238E27FC236}">
                <a16:creationId xmlns:a16="http://schemas.microsoft.com/office/drawing/2014/main" id="{1ACE3596-FF89-4E00-AD00-2C36F2E4E7FE}"/>
              </a:ext>
            </a:extLst>
          </p:cNvPr>
          <p:cNvSpPr txBox="1"/>
          <p:nvPr/>
        </p:nvSpPr>
        <p:spPr>
          <a:xfrm>
            <a:off x="4539635" y="2108553"/>
            <a:ext cx="1100613" cy="114444"/>
          </a:xfrm>
          <a:prstGeom prst="rect">
            <a:avLst/>
          </a:prstGeom>
          <a:noFill/>
        </p:spPr>
        <p:txBody>
          <a:bodyPr wrap="square" lIns="0" tIns="0" rIns="0" bIns="0" rtlCol="0" anchor="ctr">
            <a:noAutofit/>
          </a:bodyPr>
          <a:lstStyle/>
          <a:p>
            <a:pPr defTabSz="706412">
              <a:defRPr/>
            </a:pPr>
            <a:r>
              <a:rPr lang="en-US" sz="500" i="1" kern="0" spc="230" dirty="0">
                <a:latin typeface="Montserrat" panose="00000500000000000000" pitchFamily="50" charset="0"/>
                <a:ea typeface="Open Sans Semibold" panose="020B0706030804020204" pitchFamily="34" charset="0"/>
              </a:rPr>
              <a:t>3 TO 6</a:t>
            </a:r>
            <a:endParaRPr lang="id-ID" sz="500" i="1" kern="0" spc="230" dirty="0">
              <a:latin typeface="Montserrat" panose="00000500000000000000" pitchFamily="50" charset="0"/>
              <a:ea typeface="Open Sans Semibold" panose="020B0706030804020204" pitchFamily="34" charset="0"/>
            </a:endParaRPr>
          </a:p>
        </p:txBody>
      </p:sp>
      <p:sp>
        <p:nvSpPr>
          <p:cNvPr id="8" name="TextBox 7">
            <a:extLst>
              <a:ext uri="{FF2B5EF4-FFF2-40B4-BE49-F238E27FC236}">
                <a16:creationId xmlns:a16="http://schemas.microsoft.com/office/drawing/2014/main" id="{E5A4A580-A9C7-40B8-8302-515206730C2A}"/>
              </a:ext>
            </a:extLst>
          </p:cNvPr>
          <p:cNvSpPr txBox="1"/>
          <p:nvPr/>
        </p:nvSpPr>
        <p:spPr>
          <a:xfrm>
            <a:off x="494322" y="2713868"/>
            <a:ext cx="1237644" cy="149380"/>
          </a:xfrm>
          <a:prstGeom prst="rect">
            <a:avLst/>
          </a:prstGeom>
          <a:noFill/>
        </p:spPr>
        <p:txBody>
          <a:bodyPr wrap="square" lIns="0" tIns="0" rIns="0" bIns="0" rtlCol="0" anchor="ctr">
            <a:noAutofit/>
          </a:bodyPr>
          <a:lstStyle/>
          <a:p>
            <a:pPr algn="ctr" defTabSz="706412">
              <a:defRPr/>
            </a:pPr>
            <a:r>
              <a:rPr lang="en-US" sz="695" b="1" kern="0" spc="230" dirty="0">
                <a:latin typeface="+mj-lt"/>
                <a:ea typeface="Open Sans Semibold" panose="020B0706030804020204" pitchFamily="34" charset="0"/>
              </a:rPr>
              <a:t>INGREDIENTS</a:t>
            </a:r>
            <a:endParaRPr lang="id-ID" sz="695" b="1" kern="0" spc="230" dirty="0">
              <a:latin typeface="+mj-lt"/>
              <a:ea typeface="Open Sans Semibold" panose="020B0706030804020204" pitchFamily="34" charset="0"/>
            </a:endParaRPr>
          </a:p>
        </p:txBody>
      </p:sp>
      <p:sp>
        <p:nvSpPr>
          <p:cNvPr id="9" name="TextBox 8">
            <a:extLst>
              <a:ext uri="{FF2B5EF4-FFF2-40B4-BE49-F238E27FC236}">
                <a16:creationId xmlns:a16="http://schemas.microsoft.com/office/drawing/2014/main" id="{25E38097-F860-41EE-B472-7C1636DA47EB}"/>
              </a:ext>
            </a:extLst>
          </p:cNvPr>
          <p:cNvSpPr txBox="1"/>
          <p:nvPr/>
        </p:nvSpPr>
        <p:spPr>
          <a:xfrm>
            <a:off x="3210255" y="2626155"/>
            <a:ext cx="1549730" cy="332055"/>
          </a:xfrm>
          <a:prstGeom prst="rect">
            <a:avLst/>
          </a:prstGeom>
          <a:solidFill>
            <a:schemeClr val="bg1"/>
          </a:solidFill>
        </p:spPr>
        <p:txBody>
          <a:bodyPr wrap="square" lIns="0" tIns="0" rIns="0" bIns="0" rtlCol="0" anchor="ctr">
            <a:noAutofit/>
          </a:bodyPr>
          <a:lstStyle>
            <a:defPPr>
              <a:defRPr lang="en-US"/>
            </a:defPPr>
            <a:lvl1pPr algn="ctr" defTabSz="706412">
              <a:defRPr sz="695" b="1" kern="0" spc="230">
                <a:latin typeface="+mj-lt"/>
                <a:ea typeface="Open Sans Semibold" panose="020B0706030804020204" pitchFamily="34" charset="0"/>
              </a:defRPr>
            </a:lvl1pPr>
          </a:lstStyle>
          <a:p>
            <a:r>
              <a:rPr lang="en-US" dirty="0"/>
              <a:t>INSTRUCTIONS</a:t>
            </a:r>
            <a:endParaRPr lang="id-ID" dirty="0"/>
          </a:p>
        </p:txBody>
      </p:sp>
      <p:sp>
        <p:nvSpPr>
          <p:cNvPr id="38" name="Footer Placeholder 1">
            <a:extLst>
              <a:ext uri="{FF2B5EF4-FFF2-40B4-BE49-F238E27FC236}">
                <a16:creationId xmlns:a16="http://schemas.microsoft.com/office/drawing/2014/main" id="{7716E921-79D3-4929-B8A9-E6B97ABD1A9E}"/>
              </a:ext>
            </a:extLst>
          </p:cNvPr>
          <p:cNvSpPr>
            <a:spLocks noGrp="1"/>
          </p:cNvSpPr>
          <p:nvPr>
            <p:ph type="ftr" sz="quarter" idx="3"/>
          </p:nvPr>
        </p:nvSpPr>
        <p:spPr/>
        <p:txBody>
          <a:bodyPr/>
          <a:lstStyle/>
          <a:p>
            <a:r>
              <a:rPr lang="en-US"/>
              <a:t>YOUR BOOK TITLE </a:t>
            </a:r>
            <a:endParaRPr lang="en-US" dirty="0"/>
          </a:p>
        </p:txBody>
      </p:sp>
      <p:sp>
        <p:nvSpPr>
          <p:cNvPr id="3" name="Slide Number Placeholder 2">
            <a:extLst>
              <a:ext uri="{FF2B5EF4-FFF2-40B4-BE49-F238E27FC236}">
                <a16:creationId xmlns:a16="http://schemas.microsoft.com/office/drawing/2014/main" id="{0F83B7C4-B4E6-45FA-8CE6-798E057A5793}"/>
              </a:ext>
            </a:extLst>
          </p:cNvPr>
          <p:cNvSpPr>
            <a:spLocks noGrp="1"/>
          </p:cNvSpPr>
          <p:nvPr>
            <p:ph type="sldNum" sz="quarter" idx="4"/>
          </p:nvPr>
        </p:nvSpPr>
        <p:spPr/>
        <p:txBody>
          <a:bodyPr/>
          <a:lstStyle/>
          <a:p>
            <a:fld id="{9059818F-7B9E-40BE-91A4-EFEC5B5A8B2E}" type="slidenum">
              <a:rPr lang="en-US" smtClean="0"/>
              <a:pPr/>
              <a:t>12</a:t>
            </a:fld>
            <a:endParaRPr lang="en-US" dirty="0"/>
          </a:p>
        </p:txBody>
      </p:sp>
    </p:spTree>
    <p:extLst>
      <p:ext uri="{BB962C8B-B14F-4D97-AF65-F5344CB8AC3E}">
        <p14:creationId xmlns:p14="http://schemas.microsoft.com/office/powerpoint/2010/main" val="9471485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0B6CAB71-4AED-4536-93A3-3B21A9743D73}"/>
              </a:ext>
            </a:extLst>
          </p:cNvPr>
          <p:cNvSpPr>
            <a:spLocks noGrp="1"/>
          </p:cNvSpPr>
          <p:nvPr>
            <p:ph type="pic" sz="quarter" idx="10"/>
          </p:nvPr>
        </p:nvSpPr>
        <p:spPr>
          <a:xfrm>
            <a:off x="2305591" y="0"/>
            <a:ext cx="7735759" cy="7772400"/>
          </a:xfrm>
          <a:solidFill>
            <a:schemeClr val="bg1">
              <a:lumMod val="95000"/>
            </a:schemeClr>
          </a:solidFill>
        </p:spPr>
      </p:sp>
      <p:sp>
        <p:nvSpPr>
          <p:cNvPr id="32" name="Parallelogram 11">
            <a:extLst>
              <a:ext uri="{FF2B5EF4-FFF2-40B4-BE49-F238E27FC236}">
                <a16:creationId xmlns:a16="http://schemas.microsoft.com/office/drawing/2014/main" id="{A9BF393A-E3BD-45A4-A337-37E1A491EB86}"/>
              </a:ext>
            </a:extLst>
          </p:cNvPr>
          <p:cNvSpPr/>
          <p:nvPr/>
        </p:nvSpPr>
        <p:spPr>
          <a:xfrm rot="5400000">
            <a:off x="-957399" y="944480"/>
            <a:ext cx="7772401" cy="5883442"/>
          </a:xfrm>
          <a:prstGeom prst="flowChartManualInput">
            <a:avLst/>
          </a:prstGeom>
          <a:solidFill>
            <a:srgbClr val="202D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91" dirty="0"/>
          </a:p>
        </p:txBody>
      </p:sp>
      <p:sp>
        <p:nvSpPr>
          <p:cNvPr id="24" name="TextBox 23">
            <a:extLst>
              <a:ext uri="{FF2B5EF4-FFF2-40B4-BE49-F238E27FC236}">
                <a16:creationId xmlns:a16="http://schemas.microsoft.com/office/drawing/2014/main" id="{253E44C8-6C2D-4E78-BC52-62BC94E1D5C7}"/>
              </a:ext>
            </a:extLst>
          </p:cNvPr>
          <p:cNvSpPr txBox="1"/>
          <p:nvPr/>
        </p:nvSpPr>
        <p:spPr>
          <a:xfrm>
            <a:off x="1632491" y="6980303"/>
            <a:ext cx="4106572" cy="327942"/>
          </a:xfrm>
          <a:prstGeom prst="rect">
            <a:avLst/>
          </a:prstGeom>
          <a:noFill/>
        </p:spPr>
        <p:txBody>
          <a:bodyPr wrap="square" lIns="0" tIns="0" rIns="0" bIns="0" rtlCol="0" anchor="ctr">
            <a:noAutofit/>
          </a:bodyPr>
          <a:lstStyle/>
          <a:p>
            <a:pPr defTabSz="706412">
              <a:defRPr/>
            </a:pPr>
            <a:r>
              <a:rPr lang="en-US" sz="700" b="1" kern="0" spc="230" dirty="0">
                <a:solidFill>
                  <a:srgbClr val="F8BD90"/>
                </a:solidFill>
                <a:latin typeface="Montserrat" panose="00000500000000000000" pitchFamily="50" charset="0"/>
                <a:ea typeface="Open Sans Semibold" panose="020B0706030804020204" pitchFamily="34" charset="0"/>
              </a:rPr>
              <a:t>SEE RECIPE ON NEXT PAGE </a:t>
            </a:r>
            <a:r>
              <a:rPr lang="en-US" sz="700" b="1" kern="0" spc="230" dirty="0">
                <a:solidFill>
                  <a:srgbClr val="F8BD90"/>
                </a:solidFill>
                <a:latin typeface="Montserrat" panose="00000500000000000000" pitchFamily="50" charset="0"/>
                <a:ea typeface="Open Sans Semibold" panose="020B0706030804020204" pitchFamily="34" charset="0"/>
                <a:cs typeface="Times New Roman" panose="02020603050405020304" pitchFamily="18" charset="0"/>
              </a:rPr>
              <a:t>&gt;&gt;</a:t>
            </a:r>
            <a:endParaRPr lang="id-ID" sz="700" b="1" kern="0" spc="230" dirty="0">
              <a:solidFill>
                <a:srgbClr val="F8BD90"/>
              </a:solidFill>
              <a:latin typeface="Montserrat" panose="00000500000000000000" pitchFamily="50" charset="0"/>
              <a:ea typeface="Open Sans Semibold" panose="020B0706030804020204" pitchFamily="34" charset="0"/>
            </a:endParaRPr>
          </a:p>
        </p:txBody>
      </p:sp>
      <p:sp>
        <p:nvSpPr>
          <p:cNvPr id="25" name="Freeform 22">
            <a:extLst>
              <a:ext uri="{FF2B5EF4-FFF2-40B4-BE49-F238E27FC236}">
                <a16:creationId xmlns:a16="http://schemas.microsoft.com/office/drawing/2014/main" id="{ECFA3DEB-07E8-4F48-B5C6-672C5840087F}"/>
              </a:ext>
            </a:extLst>
          </p:cNvPr>
          <p:cNvSpPr>
            <a:spLocks/>
          </p:cNvSpPr>
          <p:nvPr/>
        </p:nvSpPr>
        <p:spPr bwMode="auto">
          <a:xfrm>
            <a:off x="1247441" y="7048878"/>
            <a:ext cx="163952" cy="190793"/>
          </a:xfrm>
          <a:custGeom>
            <a:avLst/>
            <a:gdLst>
              <a:gd name="T0" fmla="*/ 15 w 120"/>
              <a:gd name="T1" fmla="*/ 66 h 128"/>
              <a:gd name="T2" fmla="*/ 14 w 120"/>
              <a:gd name="T3" fmla="*/ 67 h 128"/>
              <a:gd name="T4" fmla="*/ 15 w 120"/>
              <a:gd name="T5" fmla="*/ 118 h 128"/>
              <a:gd name="T6" fmla="*/ 40 w 120"/>
              <a:gd name="T7" fmla="*/ 128 h 128"/>
              <a:gd name="T8" fmla="*/ 66 w 120"/>
              <a:gd name="T9" fmla="*/ 118 h 128"/>
              <a:gd name="T10" fmla="*/ 67 w 120"/>
              <a:gd name="T11" fmla="*/ 117 h 128"/>
              <a:gd name="T12" fmla="*/ 67 w 120"/>
              <a:gd name="T13" fmla="*/ 117 h 128"/>
              <a:gd name="T14" fmla="*/ 118 w 120"/>
              <a:gd name="T15" fmla="*/ 66 h 128"/>
              <a:gd name="T16" fmla="*/ 113 w 120"/>
              <a:gd name="T17" fmla="*/ 61 h 128"/>
              <a:gd name="T18" fmla="*/ 61 w 120"/>
              <a:gd name="T19" fmla="*/ 113 h 128"/>
              <a:gd name="T20" fmla="*/ 40 w 120"/>
              <a:gd name="T21" fmla="*/ 121 h 128"/>
              <a:gd name="T22" fmla="*/ 20 w 120"/>
              <a:gd name="T23" fmla="*/ 113 h 128"/>
              <a:gd name="T24" fmla="*/ 11 w 120"/>
              <a:gd name="T25" fmla="*/ 92 h 128"/>
              <a:gd name="T26" fmla="*/ 20 w 120"/>
              <a:gd name="T27" fmla="*/ 72 h 128"/>
              <a:gd name="T28" fmla="*/ 80 w 120"/>
              <a:gd name="T29" fmla="*/ 12 h 128"/>
              <a:gd name="T30" fmla="*/ 80 w 120"/>
              <a:gd name="T31" fmla="*/ 13 h 128"/>
              <a:gd name="T32" fmla="*/ 93 w 120"/>
              <a:gd name="T33" fmla="*/ 7 h 128"/>
              <a:gd name="T34" fmla="*/ 107 w 120"/>
              <a:gd name="T35" fmla="*/ 13 h 128"/>
              <a:gd name="T36" fmla="*/ 113 w 120"/>
              <a:gd name="T37" fmla="*/ 27 h 128"/>
              <a:gd name="T38" fmla="*/ 108 w 120"/>
              <a:gd name="T39" fmla="*/ 40 h 128"/>
              <a:gd name="T40" fmla="*/ 108 w 120"/>
              <a:gd name="T41" fmla="*/ 40 h 128"/>
              <a:gd name="T42" fmla="*/ 108 w 120"/>
              <a:gd name="T43" fmla="*/ 40 h 128"/>
              <a:gd name="T44" fmla="*/ 107 w 120"/>
              <a:gd name="T45" fmla="*/ 41 h 128"/>
              <a:gd name="T46" fmla="*/ 107 w 120"/>
              <a:gd name="T47" fmla="*/ 41 h 128"/>
              <a:gd name="T48" fmla="*/ 49 w 120"/>
              <a:gd name="T49" fmla="*/ 98 h 128"/>
              <a:gd name="T50" fmla="*/ 34 w 120"/>
              <a:gd name="T51" fmla="*/ 98 h 128"/>
              <a:gd name="T52" fmla="*/ 31 w 120"/>
              <a:gd name="T53" fmla="*/ 91 h 128"/>
              <a:gd name="T54" fmla="*/ 34 w 120"/>
              <a:gd name="T55" fmla="*/ 84 h 128"/>
              <a:gd name="T56" fmla="*/ 73 w 120"/>
              <a:gd name="T57" fmla="*/ 46 h 128"/>
              <a:gd name="T58" fmla="*/ 67 w 120"/>
              <a:gd name="T59" fmla="*/ 41 h 128"/>
              <a:gd name="T60" fmla="*/ 29 w 120"/>
              <a:gd name="T61" fmla="*/ 79 h 128"/>
              <a:gd name="T62" fmla="*/ 30 w 120"/>
              <a:gd name="T63" fmla="*/ 103 h 128"/>
              <a:gd name="T64" fmla="*/ 42 w 120"/>
              <a:gd name="T65" fmla="*/ 108 h 128"/>
              <a:gd name="T66" fmla="*/ 54 w 120"/>
              <a:gd name="T67" fmla="*/ 103 h 128"/>
              <a:gd name="T68" fmla="*/ 55 w 120"/>
              <a:gd name="T69" fmla="*/ 102 h 128"/>
              <a:gd name="T70" fmla="*/ 55 w 120"/>
              <a:gd name="T71" fmla="*/ 102 h 128"/>
              <a:gd name="T72" fmla="*/ 112 w 120"/>
              <a:gd name="T73" fmla="*/ 46 h 128"/>
              <a:gd name="T74" fmla="*/ 120 w 120"/>
              <a:gd name="T75" fmla="*/ 27 h 128"/>
              <a:gd name="T76" fmla="*/ 112 w 120"/>
              <a:gd name="T77" fmla="*/ 8 h 128"/>
              <a:gd name="T78" fmla="*/ 93 w 120"/>
              <a:gd name="T79" fmla="*/ 0 h 128"/>
              <a:gd name="T80" fmla="*/ 74 w 120"/>
              <a:gd name="T81" fmla="*/ 8 h 128"/>
              <a:gd name="T82" fmla="*/ 15 w 120"/>
              <a:gd name="T83" fmla="*/ 6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0" h="128">
                <a:moveTo>
                  <a:pt x="15" y="66"/>
                </a:moveTo>
                <a:cubicBezTo>
                  <a:pt x="14" y="67"/>
                  <a:pt x="14" y="67"/>
                  <a:pt x="14" y="67"/>
                </a:cubicBezTo>
                <a:cubicBezTo>
                  <a:pt x="0" y="81"/>
                  <a:pt x="1" y="104"/>
                  <a:pt x="15" y="118"/>
                </a:cubicBezTo>
                <a:cubicBezTo>
                  <a:pt x="21" y="124"/>
                  <a:pt x="31" y="128"/>
                  <a:pt x="40" y="128"/>
                </a:cubicBezTo>
                <a:cubicBezTo>
                  <a:pt x="50" y="128"/>
                  <a:pt x="59" y="124"/>
                  <a:pt x="66" y="118"/>
                </a:cubicBezTo>
                <a:cubicBezTo>
                  <a:pt x="67" y="117"/>
                  <a:pt x="67" y="117"/>
                  <a:pt x="67" y="117"/>
                </a:cubicBezTo>
                <a:cubicBezTo>
                  <a:pt x="67" y="117"/>
                  <a:pt x="67" y="117"/>
                  <a:pt x="67" y="117"/>
                </a:cubicBezTo>
                <a:cubicBezTo>
                  <a:pt x="118" y="66"/>
                  <a:pt x="118" y="66"/>
                  <a:pt x="118" y="66"/>
                </a:cubicBezTo>
                <a:cubicBezTo>
                  <a:pt x="113" y="61"/>
                  <a:pt x="113" y="61"/>
                  <a:pt x="113" y="61"/>
                </a:cubicBezTo>
                <a:cubicBezTo>
                  <a:pt x="61" y="113"/>
                  <a:pt x="61" y="113"/>
                  <a:pt x="61" y="113"/>
                </a:cubicBezTo>
                <a:cubicBezTo>
                  <a:pt x="55" y="118"/>
                  <a:pt x="48" y="121"/>
                  <a:pt x="40" y="121"/>
                </a:cubicBezTo>
                <a:cubicBezTo>
                  <a:pt x="32" y="121"/>
                  <a:pt x="25" y="118"/>
                  <a:pt x="20" y="113"/>
                </a:cubicBezTo>
                <a:cubicBezTo>
                  <a:pt x="14" y="107"/>
                  <a:pt x="11" y="100"/>
                  <a:pt x="11" y="92"/>
                </a:cubicBezTo>
                <a:cubicBezTo>
                  <a:pt x="11" y="85"/>
                  <a:pt x="14" y="77"/>
                  <a:pt x="20" y="72"/>
                </a:cubicBezTo>
                <a:cubicBezTo>
                  <a:pt x="80" y="12"/>
                  <a:pt x="80" y="12"/>
                  <a:pt x="80" y="12"/>
                </a:cubicBezTo>
                <a:cubicBezTo>
                  <a:pt x="80" y="13"/>
                  <a:pt x="80" y="13"/>
                  <a:pt x="80" y="13"/>
                </a:cubicBezTo>
                <a:cubicBezTo>
                  <a:pt x="83" y="9"/>
                  <a:pt x="88" y="7"/>
                  <a:pt x="93" y="7"/>
                </a:cubicBezTo>
                <a:cubicBezTo>
                  <a:pt x="98" y="7"/>
                  <a:pt x="103" y="9"/>
                  <a:pt x="107" y="13"/>
                </a:cubicBezTo>
                <a:cubicBezTo>
                  <a:pt x="111" y="17"/>
                  <a:pt x="113" y="22"/>
                  <a:pt x="113" y="27"/>
                </a:cubicBezTo>
                <a:cubicBezTo>
                  <a:pt x="113" y="32"/>
                  <a:pt x="111" y="36"/>
                  <a:pt x="108" y="40"/>
                </a:cubicBezTo>
                <a:cubicBezTo>
                  <a:pt x="108" y="40"/>
                  <a:pt x="108" y="40"/>
                  <a:pt x="108" y="40"/>
                </a:cubicBezTo>
                <a:cubicBezTo>
                  <a:pt x="108" y="40"/>
                  <a:pt x="108" y="40"/>
                  <a:pt x="108" y="40"/>
                </a:cubicBezTo>
                <a:cubicBezTo>
                  <a:pt x="107" y="40"/>
                  <a:pt x="107" y="40"/>
                  <a:pt x="107" y="41"/>
                </a:cubicBezTo>
                <a:cubicBezTo>
                  <a:pt x="107" y="41"/>
                  <a:pt x="107" y="41"/>
                  <a:pt x="107" y="41"/>
                </a:cubicBezTo>
                <a:cubicBezTo>
                  <a:pt x="49" y="98"/>
                  <a:pt x="49" y="98"/>
                  <a:pt x="49" y="98"/>
                </a:cubicBezTo>
                <a:cubicBezTo>
                  <a:pt x="45" y="102"/>
                  <a:pt x="38" y="102"/>
                  <a:pt x="34" y="98"/>
                </a:cubicBezTo>
                <a:cubicBezTo>
                  <a:pt x="32" y="96"/>
                  <a:pt x="31" y="94"/>
                  <a:pt x="31" y="91"/>
                </a:cubicBezTo>
                <a:cubicBezTo>
                  <a:pt x="31" y="88"/>
                  <a:pt x="32" y="86"/>
                  <a:pt x="34" y="84"/>
                </a:cubicBezTo>
                <a:cubicBezTo>
                  <a:pt x="73" y="46"/>
                  <a:pt x="73" y="46"/>
                  <a:pt x="73" y="46"/>
                </a:cubicBezTo>
                <a:cubicBezTo>
                  <a:pt x="67" y="41"/>
                  <a:pt x="67" y="41"/>
                  <a:pt x="67" y="41"/>
                </a:cubicBezTo>
                <a:cubicBezTo>
                  <a:pt x="29" y="79"/>
                  <a:pt x="29" y="79"/>
                  <a:pt x="29" y="79"/>
                </a:cubicBezTo>
                <a:cubicBezTo>
                  <a:pt x="23" y="85"/>
                  <a:pt x="23" y="96"/>
                  <a:pt x="30" y="103"/>
                </a:cubicBezTo>
                <a:cubicBezTo>
                  <a:pt x="33" y="106"/>
                  <a:pt x="37" y="108"/>
                  <a:pt x="42" y="108"/>
                </a:cubicBezTo>
                <a:cubicBezTo>
                  <a:pt x="46" y="108"/>
                  <a:pt x="51" y="106"/>
                  <a:pt x="54" y="103"/>
                </a:cubicBezTo>
                <a:cubicBezTo>
                  <a:pt x="55" y="102"/>
                  <a:pt x="55" y="102"/>
                  <a:pt x="55" y="102"/>
                </a:cubicBezTo>
                <a:cubicBezTo>
                  <a:pt x="55" y="102"/>
                  <a:pt x="55" y="102"/>
                  <a:pt x="55" y="102"/>
                </a:cubicBezTo>
                <a:cubicBezTo>
                  <a:pt x="112" y="46"/>
                  <a:pt x="112" y="46"/>
                  <a:pt x="112" y="46"/>
                </a:cubicBezTo>
                <a:cubicBezTo>
                  <a:pt x="117" y="41"/>
                  <a:pt x="120" y="34"/>
                  <a:pt x="120" y="27"/>
                </a:cubicBezTo>
                <a:cubicBezTo>
                  <a:pt x="120" y="20"/>
                  <a:pt x="117" y="13"/>
                  <a:pt x="112" y="8"/>
                </a:cubicBezTo>
                <a:cubicBezTo>
                  <a:pt x="107" y="3"/>
                  <a:pt x="100" y="0"/>
                  <a:pt x="93" y="0"/>
                </a:cubicBezTo>
                <a:cubicBezTo>
                  <a:pt x="86" y="0"/>
                  <a:pt x="79" y="3"/>
                  <a:pt x="74" y="8"/>
                </a:cubicBezTo>
                <a:cubicBezTo>
                  <a:pt x="15" y="66"/>
                  <a:pt x="15" y="66"/>
                  <a:pt x="15" y="66"/>
                </a:cubicBezTo>
                <a:close/>
              </a:path>
            </a:pathLst>
          </a:custGeom>
          <a:solidFill>
            <a:schemeClr val="bg1"/>
          </a:solidFill>
          <a:ln>
            <a:noFill/>
          </a:ln>
          <a:extLst/>
        </p:spPr>
        <p:txBody>
          <a:bodyPr vert="horz" wrap="square" lIns="70658" tIns="35329" rIns="70658" bIns="35329" numCol="1" anchor="t" anchorCtr="0" compatLnSpc="1">
            <a:prstTxWarp prst="textNoShape">
              <a:avLst/>
            </a:prstTxWarp>
          </a:bodyPr>
          <a:lstStyle/>
          <a:p>
            <a:endParaRPr lang="en-US" sz="1200">
              <a:solidFill>
                <a:srgbClr val="F8BD90"/>
              </a:solidFill>
              <a:latin typeface="Montserrat" panose="00000500000000000000" pitchFamily="50" charset="0"/>
            </a:endParaRPr>
          </a:p>
        </p:txBody>
      </p:sp>
      <p:sp>
        <p:nvSpPr>
          <p:cNvPr id="26" name="Rectangle 25">
            <a:extLst>
              <a:ext uri="{FF2B5EF4-FFF2-40B4-BE49-F238E27FC236}">
                <a16:creationId xmlns:a16="http://schemas.microsoft.com/office/drawing/2014/main" id="{E05AED0F-7E5E-462C-BEAD-60367485D25F}"/>
              </a:ext>
            </a:extLst>
          </p:cNvPr>
          <p:cNvSpPr/>
          <p:nvPr/>
        </p:nvSpPr>
        <p:spPr>
          <a:xfrm>
            <a:off x="987453" y="2960809"/>
            <a:ext cx="3521200" cy="2749279"/>
          </a:xfrm>
          <a:prstGeom prst="rect">
            <a:avLst/>
          </a:prstGeom>
        </p:spPr>
        <p:txBody>
          <a:bodyPr wrap="square">
            <a:spAutoFit/>
          </a:bodyPr>
          <a:lstStyle/>
          <a:p>
            <a:pPr>
              <a:lnSpc>
                <a:spcPct val="200000"/>
              </a:lnSpc>
            </a:pPr>
            <a:r>
              <a:rPr lang="en-US" sz="1100" i="1" dirty="0">
                <a:solidFill>
                  <a:srgbClr val="F8BD90"/>
                </a:solidFill>
                <a:latin typeface="Montserrat" panose="00000500000000000000" pitchFamily="50" charset="0"/>
              </a:rPr>
              <a:t>PHASELLUS QUIS MASSA DAPIBUS, VULPUTATE EX NON, ULTRICES MAGNA. MAECENAS DIGNISSIM ELIT NEC MASSA DAPIBUS. NUNC QUIS NISI VITAE LECTUS PORTTITOR ORNARE EU NEC LOREM. MAECENAS DIGNISSIM ELIT NEC MASSA DAPIBUS. NUNC QUIS NISI VITAE LECTUS PORTTITOR ORNARE EU NEC LOREM. </a:t>
            </a:r>
          </a:p>
        </p:txBody>
      </p:sp>
      <p:sp>
        <p:nvSpPr>
          <p:cNvPr id="30" name="Subtitle 2">
            <a:extLst>
              <a:ext uri="{FF2B5EF4-FFF2-40B4-BE49-F238E27FC236}">
                <a16:creationId xmlns:a16="http://schemas.microsoft.com/office/drawing/2014/main" id="{053389A5-C10A-4B22-B573-C7CD705C6B31}"/>
              </a:ext>
            </a:extLst>
          </p:cNvPr>
          <p:cNvSpPr txBox="1">
            <a:spLocks/>
          </p:cNvSpPr>
          <p:nvPr/>
        </p:nvSpPr>
        <p:spPr>
          <a:xfrm>
            <a:off x="-12920" y="1945236"/>
            <a:ext cx="5029201" cy="198666"/>
          </a:xfrm>
          <a:prstGeom prst="rect">
            <a:avLst/>
          </a:prstGeom>
        </p:spPr>
        <p:txBody>
          <a:bodyPr anchor="ctr">
            <a:noAutofit/>
          </a:bodyPr>
          <a:lstStyle>
            <a:lvl1pPr marL="251460" indent="-251460" algn="l" defTabSz="1005840" rtl="0" eaLnBrk="1" latinLnBrk="0" hangingPunct="1">
              <a:lnSpc>
                <a:spcPct val="90000"/>
              </a:lnSpc>
              <a:spcBef>
                <a:spcPts val="1100"/>
              </a:spcBef>
              <a:buFont typeface="Arial" panose="020B0604020202020204" pitchFamily="34" charset="0"/>
              <a:buChar char="•"/>
              <a:defRPr sz="3080" kern="1200">
                <a:solidFill>
                  <a:schemeClr val="tx1"/>
                </a:solidFill>
                <a:latin typeface="+mn-lt"/>
                <a:ea typeface="+mn-ea"/>
                <a:cs typeface="+mn-cs"/>
              </a:defRPr>
            </a:lvl1pPr>
            <a:lvl2pPr marL="754380" indent="-251460" algn="l" defTabSz="1005840" rtl="0" eaLnBrk="1" latinLnBrk="0" hangingPunct="1">
              <a:lnSpc>
                <a:spcPct val="90000"/>
              </a:lnSpc>
              <a:spcBef>
                <a:spcPts val="550"/>
              </a:spcBef>
              <a:buFont typeface="Arial" panose="020B0604020202020204" pitchFamily="34" charset="0"/>
              <a:buChar char="•"/>
              <a:defRPr sz="2640" kern="1200">
                <a:solidFill>
                  <a:schemeClr val="tx1"/>
                </a:solidFill>
                <a:latin typeface="+mn-lt"/>
                <a:ea typeface="+mn-ea"/>
                <a:cs typeface="+mn-cs"/>
              </a:defRPr>
            </a:lvl2pPr>
            <a:lvl3pPr marL="1257300" indent="-251460" algn="l" defTabSz="1005840" rtl="0" eaLnBrk="1" latinLnBrk="0" hangingPunct="1">
              <a:lnSpc>
                <a:spcPct val="90000"/>
              </a:lnSpc>
              <a:spcBef>
                <a:spcPts val="550"/>
              </a:spcBef>
              <a:buFont typeface="Arial" panose="020B0604020202020204" pitchFamily="34" charset="0"/>
              <a:buChar char="•"/>
              <a:defRPr sz="2200" kern="1200">
                <a:solidFill>
                  <a:schemeClr val="tx1"/>
                </a:solidFill>
                <a:latin typeface="+mn-lt"/>
                <a:ea typeface="+mn-ea"/>
                <a:cs typeface="+mn-cs"/>
              </a:defRPr>
            </a:lvl3pPr>
            <a:lvl4pPr marL="176022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4pPr>
            <a:lvl5pPr marL="226314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5pPr>
            <a:lvl6pPr marL="276606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6pPr>
            <a:lvl7pPr marL="326898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7pPr>
            <a:lvl8pPr marL="377190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8pPr>
            <a:lvl9pPr marL="427482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9pPr>
          </a:lstStyle>
          <a:p>
            <a:pPr marL="0" indent="0" algn="ctr" defTabSz="353261">
              <a:buNone/>
            </a:pPr>
            <a:r>
              <a:rPr lang="en-US" sz="695" b="1" spc="464" dirty="0">
                <a:ln w="19050">
                  <a:noFill/>
                  <a:bevel/>
                </a:ln>
                <a:solidFill>
                  <a:srgbClr val="F8BD90"/>
                </a:solidFill>
                <a:latin typeface="Montserrat" panose="00000500000000000000" pitchFamily="50" charset="0"/>
                <a:sym typeface="Didot"/>
              </a:rPr>
              <a:t>WITH SPICY SAUCE</a:t>
            </a:r>
          </a:p>
        </p:txBody>
      </p:sp>
      <p:sp>
        <p:nvSpPr>
          <p:cNvPr id="31" name="Subtitle 2">
            <a:extLst>
              <a:ext uri="{FF2B5EF4-FFF2-40B4-BE49-F238E27FC236}">
                <a16:creationId xmlns:a16="http://schemas.microsoft.com/office/drawing/2014/main" id="{A266969B-5C9A-4E2F-B30B-7181FB8D47DB}"/>
              </a:ext>
            </a:extLst>
          </p:cNvPr>
          <p:cNvSpPr txBox="1">
            <a:spLocks/>
          </p:cNvSpPr>
          <p:nvPr/>
        </p:nvSpPr>
        <p:spPr>
          <a:xfrm>
            <a:off x="-1" y="985652"/>
            <a:ext cx="5029201" cy="1164442"/>
          </a:xfrm>
          <a:prstGeom prst="rect">
            <a:avLst/>
          </a:prstGeom>
        </p:spPr>
        <p:txBody>
          <a:bodyPr>
            <a:noAutofit/>
          </a:bodyPr>
          <a:lstStyle>
            <a:defPPr>
              <a:defRPr lang="en-US"/>
            </a:defPPr>
            <a:lvl1pPr indent="0" defTabSz="353261">
              <a:lnSpc>
                <a:spcPct val="90000"/>
              </a:lnSpc>
              <a:spcBef>
                <a:spcPts val="1100"/>
              </a:spcBef>
              <a:buFont typeface="Arial" panose="020B0604020202020204" pitchFamily="34" charset="0"/>
              <a:buNone/>
              <a:defRPr sz="6182">
                <a:ln w="19050">
                  <a:noFill/>
                  <a:bevel/>
                </a:ln>
                <a:solidFill>
                  <a:schemeClr val="bg1"/>
                </a:solidFill>
                <a:latin typeface="Buffalo Script" panose="00000500000000000000" pitchFamily="50" charset="0"/>
              </a:defRPr>
            </a:lvl1pPr>
            <a:lvl2pPr marL="754380" indent="-251460" defTabSz="1005840">
              <a:lnSpc>
                <a:spcPct val="90000"/>
              </a:lnSpc>
              <a:spcBef>
                <a:spcPts val="550"/>
              </a:spcBef>
              <a:buFont typeface="Arial" panose="020B0604020202020204" pitchFamily="34" charset="0"/>
              <a:buChar char="•"/>
              <a:defRPr sz="2640"/>
            </a:lvl2pPr>
            <a:lvl3pPr marL="1257300" indent="-251460" defTabSz="1005840">
              <a:lnSpc>
                <a:spcPct val="90000"/>
              </a:lnSpc>
              <a:spcBef>
                <a:spcPts val="550"/>
              </a:spcBef>
              <a:buFont typeface="Arial" panose="020B0604020202020204" pitchFamily="34" charset="0"/>
              <a:buChar char="•"/>
              <a:defRPr sz="2200"/>
            </a:lvl3pPr>
            <a:lvl4pPr marL="1760220" indent="-251460" defTabSz="1005840">
              <a:lnSpc>
                <a:spcPct val="90000"/>
              </a:lnSpc>
              <a:spcBef>
                <a:spcPts val="550"/>
              </a:spcBef>
              <a:buFont typeface="Arial" panose="020B0604020202020204" pitchFamily="34" charset="0"/>
              <a:buChar char="•"/>
              <a:defRPr sz="1980"/>
            </a:lvl4pPr>
            <a:lvl5pPr marL="2263140" indent="-251460" defTabSz="1005840">
              <a:lnSpc>
                <a:spcPct val="90000"/>
              </a:lnSpc>
              <a:spcBef>
                <a:spcPts val="550"/>
              </a:spcBef>
              <a:buFont typeface="Arial" panose="020B0604020202020204" pitchFamily="34" charset="0"/>
              <a:buChar char="•"/>
              <a:defRPr sz="1980"/>
            </a:lvl5pPr>
            <a:lvl6pPr marL="2766060" indent="-251460" defTabSz="1005840">
              <a:lnSpc>
                <a:spcPct val="90000"/>
              </a:lnSpc>
              <a:spcBef>
                <a:spcPts val="550"/>
              </a:spcBef>
              <a:buFont typeface="Arial" panose="020B0604020202020204" pitchFamily="34" charset="0"/>
              <a:buChar char="•"/>
              <a:defRPr sz="1980"/>
            </a:lvl6pPr>
            <a:lvl7pPr marL="3268980" indent="-251460" defTabSz="1005840">
              <a:lnSpc>
                <a:spcPct val="90000"/>
              </a:lnSpc>
              <a:spcBef>
                <a:spcPts val="550"/>
              </a:spcBef>
              <a:buFont typeface="Arial" panose="020B0604020202020204" pitchFamily="34" charset="0"/>
              <a:buChar char="•"/>
              <a:defRPr sz="1980"/>
            </a:lvl7pPr>
            <a:lvl8pPr marL="3771900" indent="-251460" defTabSz="1005840">
              <a:lnSpc>
                <a:spcPct val="90000"/>
              </a:lnSpc>
              <a:spcBef>
                <a:spcPts val="550"/>
              </a:spcBef>
              <a:buFont typeface="Arial" panose="020B0604020202020204" pitchFamily="34" charset="0"/>
              <a:buChar char="•"/>
              <a:defRPr sz="1980"/>
            </a:lvl8pPr>
            <a:lvl9pPr marL="4274820" indent="-251460" defTabSz="1005840">
              <a:lnSpc>
                <a:spcPct val="90000"/>
              </a:lnSpc>
              <a:spcBef>
                <a:spcPts val="550"/>
              </a:spcBef>
              <a:buFont typeface="Arial" panose="020B0604020202020204" pitchFamily="34" charset="0"/>
              <a:buChar char="•"/>
              <a:defRPr sz="1980"/>
            </a:lvl9pPr>
          </a:lstStyle>
          <a:p>
            <a:pPr algn="ctr"/>
            <a:r>
              <a:rPr lang="en-US" sz="6000" dirty="0">
                <a:solidFill>
                  <a:srgbClr val="F8BD90"/>
                </a:solidFill>
                <a:sym typeface="Didot"/>
              </a:rPr>
              <a:t>Greek Burger </a:t>
            </a:r>
          </a:p>
        </p:txBody>
      </p:sp>
    </p:spTree>
    <p:extLst>
      <p:ext uri="{BB962C8B-B14F-4D97-AF65-F5344CB8AC3E}">
        <p14:creationId xmlns:p14="http://schemas.microsoft.com/office/powerpoint/2010/main" val="28022715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F190E705-ADA2-4164-8749-22117A04B573}"/>
              </a:ext>
            </a:extLst>
          </p:cNvPr>
          <p:cNvSpPr>
            <a:spLocks noGrp="1"/>
          </p:cNvSpPr>
          <p:nvPr>
            <p:ph type="pic" sz="quarter" idx="10"/>
          </p:nvPr>
        </p:nvSpPr>
        <p:spPr>
          <a:xfrm>
            <a:off x="-54875" y="0"/>
            <a:ext cx="3512916" cy="7767362"/>
          </a:xfrm>
          <a:solidFill>
            <a:schemeClr val="bg1">
              <a:lumMod val="95000"/>
            </a:schemeClr>
          </a:solidFill>
        </p:spPr>
      </p:sp>
      <p:cxnSp>
        <p:nvCxnSpPr>
          <p:cNvPr id="14" name="Straight Connector 13">
            <a:extLst>
              <a:ext uri="{FF2B5EF4-FFF2-40B4-BE49-F238E27FC236}">
                <a16:creationId xmlns:a16="http://schemas.microsoft.com/office/drawing/2014/main" id="{016CC22E-77BF-4BED-AB02-5F64CED13C1C}"/>
              </a:ext>
            </a:extLst>
          </p:cNvPr>
          <p:cNvCxnSpPr>
            <a:cxnSpLocks/>
          </p:cNvCxnSpPr>
          <p:nvPr/>
        </p:nvCxnSpPr>
        <p:spPr>
          <a:xfrm flipH="1">
            <a:off x="515661" y="7199829"/>
            <a:ext cx="9027077" cy="0"/>
          </a:xfrm>
          <a:prstGeom prst="line">
            <a:avLst/>
          </a:prstGeom>
          <a:ln w="31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25E38097-F860-41EE-B472-7C1636DA47EB}"/>
              </a:ext>
            </a:extLst>
          </p:cNvPr>
          <p:cNvSpPr txBox="1"/>
          <p:nvPr/>
        </p:nvSpPr>
        <p:spPr>
          <a:xfrm>
            <a:off x="3847951" y="2731922"/>
            <a:ext cx="1641506" cy="237196"/>
          </a:xfrm>
          <a:prstGeom prst="rect">
            <a:avLst/>
          </a:prstGeom>
          <a:noFill/>
        </p:spPr>
        <p:txBody>
          <a:bodyPr wrap="square" lIns="0" tIns="0" rIns="0" bIns="0" rtlCol="0" anchor="ctr">
            <a:noAutofit/>
          </a:bodyPr>
          <a:lstStyle/>
          <a:p>
            <a:pPr defTabSz="706412">
              <a:defRPr/>
            </a:pPr>
            <a:r>
              <a:rPr lang="en-US" sz="695" b="1" kern="0" spc="230" dirty="0">
                <a:latin typeface="Montserrat" panose="00000500000000000000" pitchFamily="50" charset="0"/>
                <a:ea typeface="Open Sans Semibold" panose="020B0706030804020204" pitchFamily="34" charset="0"/>
              </a:rPr>
              <a:t>INSTRUCTIONS</a:t>
            </a:r>
            <a:endParaRPr lang="id-ID" sz="695" b="1" kern="0" spc="230" dirty="0">
              <a:latin typeface="Montserrat" panose="00000500000000000000" pitchFamily="50" charset="0"/>
              <a:ea typeface="Open Sans Semibold" panose="020B0706030804020204" pitchFamily="34" charset="0"/>
            </a:endParaRPr>
          </a:p>
        </p:txBody>
      </p:sp>
      <p:sp>
        <p:nvSpPr>
          <p:cNvPr id="26" name="Subtitle 2">
            <a:extLst>
              <a:ext uri="{FF2B5EF4-FFF2-40B4-BE49-F238E27FC236}">
                <a16:creationId xmlns:a16="http://schemas.microsoft.com/office/drawing/2014/main" id="{38D575A1-4125-4972-A9D1-FC9A1DC10941}"/>
              </a:ext>
            </a:extLst>
          </p:cNvPr>
          <p:cNvSpPr txBox="1">
            <a:spLocks/>
          </p:cNvSpPr>
          <p:nvPr/>
        </p:nvSpPr>
        <p:spPr>
          <a:xfrm>
            <a:off x="3458042" y="1195120"/>
            <a:ext cx="6600357" cy="211612"/>
          </a:xfrm>
          <a:prstGeom prst="rect">
            <a:avLst/>
          </a:prstGeom>
        </p:spPr>
        <p:txBody>
          <a:bodyPr anchor="ctr">
            <a:noAutofit/>
          </a:bodyPr>
          <a:lstStyle>
            <a:lvl1pPr marL="251460" indent="-251460" algn="l" defTabSz="1005840" rtl="0" eaLnBrk="1" latinLnBrk="0" hangingPunct="1">
              <a:lnSpc>
                <a:spcPct val="90000"/>
              </a:lnSpc>
              <a:spcBef>
                <a:spcPts val="1100"/>
              </a:spcBef>
              <a:buFont typeface="Arial" panose="020B0604020202020204" pitchFamily="34" charset="0"/>
              <a:buChar char="•"/>
              <a:defRPr sz="3080" kern="1200">
                <a:solidFill>
                  <a:schemeClr val="tx1"/>
                </a:solidFill>
                <a:latin typeface="+mn-lt"/>
                <a:ea typeface="+mn-ea"/>
                <a:cs typeface="+mn-cs"/>
              </a:defRPr>
            </a:lvl1pPr>
            <a:lvl2pPr marL="754380" indent="-251460" algn="l" defTabSz="1005840" rtl="0" eaLnBrk="1" latinLnBrk="0" hangingPunct="1">
              <a:lnSpc>
                <a:spcPct val="90000"/>
              </a:lnSpc>
              <a:spcBef>
                <a:spcPts val="550"/>
              </a:spcBef>
              <a:buFont typeface="Arial" panose="020B0604020202020204" pitchFamily="34" charset="0"/>
              <a:buChar char="•"/>
              <a:defRPr sz="2640" kern="1200">
                <a:solidFill>
                  <a:schemeClr val="tx1"/>
                </a:solidFill>
                <a:latin typeface="+mn-lt"/>
                <a:ea typeface="+mn-ea"/>
                <a:cs typeface="+mn-cs"/>
              </a:defRPr>
            </a:lvl2pPr>
            <a:lvl3pPr marL="1257300" indent="-251460" algn="l" defTabSz="1005840" rtl="0" eaLnBrk="1" latinLnBrk="0" hangingPunct="1">
              <a:lnSpc>
                <a:spcPct val="90000"/>
              </a:lnSpc>
              <a:spcBef>
                <a:spcPts val="550"/>
              </a:spcBef>
              <a:buFont typeface="Arial" panose="020B0604020202020204" pitchFamily="34" charset="0"/>
              <a:buChar char="•"/>
              <a:defRPr sz="2200" kern="1200">
                <a:solidFill>
                  <a:schemeClr val="tx1"/>
                </a:solidFill>
                <a:latin typeface="+mn-lt"/>
                <a:ea typeface="+mn-ea"/>
                <a:cs typeface="+mn-cs"/>
              </a:defRPr>
            </a:lvl3pPr>
            <a:lvl4pPr marL="176022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4pPr>
            <a:lvl5pPr marL="226314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5pPr>
            <a:lvl6pPr marL="276606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6pPr>
            <a:lvl7pPr marL="326898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7pPr>
            <a:lvl8pPr marL="377190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8pPr>
            <a:lvl9pPr marL="427482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9pPr>
          </a:lstStyle>
          <a:p>
            <a:pPr marL="0" indent="0" algn="ctr" defTabSz="353261">
              <a:buNone/>
            </a:pPr>
            <a:r>
              <a:rPr lang="en-US" sz="695" b="1" spc="464" dirty="0">
                <a:ln w="19050">
                  <a:noFill/>
                  <a:bevel/>
                </a:ln>
                <a:solidFill>
                  <a:schemeClr val="bg2">
                    <a:lumMod val="25000"/>
                  </a:schemeClr>
                </a:solidFill>
                <a:latin typeface="Montserrat" panose="00000500000000000000" pitchFamily="50" charset="0"/>
                <a:sym typeface="Didot"/>
              </a:rPr>
              <a:t>WITH SPICY SAUCE</a:t>
            </a:r>
          </a:p>
        </p:txBody>
      </p:sp>
      <p:sp>
        <p:nvSpPr>
          <p:cNvPr id="27" name="Subtitle 2">
            <a:extLst>
              <a:ext uri="{FF2B5EF4-FFF2-40B4-BE49-F238E27FC236}">
                <a16:creationId xmlns:a16="http://schemas.microsoft.com/office/drawing/2014/main" id="{DC3E4F85-1ABE-4473-A662-6B273E033F51}"/>
              </a:ext>
            </a:extLst>
          </p:cNvPr>
          <p:cNvSpPr txBox="1">
            <a:spLocks/>
          </p:cNvSpPr>
          <p:nvPr/>
        </p:nvSpPr>
        <p:spPr>
          <a:xfrm>
            <a:off x="3458042" y="488513"/>
            <a:ext cx="6600358" cy="761064"/>
          </a:xfrm>
          <a:prstGeom prst="rect">
            <a:avLst/>
          </a:prstGeom>
        </p:spPr>
        <p:txBody>
          <a:bodyPr>
            <a:noAutofit/>
          </a:bodyPr>
          <a:lstStyle>
            <a:defPPr>
              <a:defRPr lang="en-US"/>
            </a:defPPr>
            <a:lvl1pPr indent="0" defTabSz="353261">
              <a:lnSpc>
                <a:spcPct val="90000"/>
              </a:lnSpc>
              <a:spcBef>
                <a:spcPts val="1100"/>
              </a:spcBef>
              <a:buFont typeface="Arial" panose="020B0604020202020204" pitchFamily="34" charset="0"/>
              <a:buNone/>
              <a:defRPr sz="6182">
                <a:ln w="19050">
                  <a:noFill/>
                  <a:bevel/>
                </a:ln>
                <a:solidFill>
                  <a:schemeClr val="bg1"/>
                </a:solidFill>
                <a:latin typeface="Buffalo Script" panose="00000500000000000000" pitchFamily="50" charset="0"/>
              </a:defRPr>
            </a:lvl1pPr>
            <a:lvl2pPr marL="754380" indent="-251460" defTabSz="1005840">
              <a:lnSpc>
                <a:spcPct val="90000"/>
              </a:lnSpc>
              <a:spcBef>
                <a:spcPts val="550"/>
              </a:spcBef>
              <a:buFont typeface="Arial" panose="020B0604020202020204" pitchFamily="34" charset="0"/>
              <a:buChar char="•"/>
              <a:defRPr sz="2640"/>
            </a:lvl2pPr>
            <a:lvl3pPr marL="1257300" indent="-251460" defTabSz="1005840">
              <a:lnSpc>
                <a:spcPct val="90000"/>
              </a:lnSpc>
              <a:spcBef>
                <a:spcPts val="550"/>
              </a:spcBef>
              <a:buFont typeface="Arial" panose="020B0604020202020204" pitchFamily="34" charset="0"/>
              <a:buChar char="•"/>
              <a:defRPr sz="2200"/>
            </a:lvl3pPr>
            <a:lvl4pPr marL="1760220" indent="-251460" defTabSz="1005840">
              <a:lnSpc>
                <a:spcPct val="90000"/>
              </a:lnSpc>
              <a:spcBef>
                <a:spcPts val="550"/>
              </a:spcBef>
              <a:buFont typeface="Arial" panose="020B0604020202020204" pitchFamily="34" charset="0"/>
              <a:buChar char="•"/>
              <a:defRPr sz="1980"/>
            </a:lvl4pPr>
            <a:lvl5pPr marL="2263140" indent="-251460" defTabSz="1005840">
              <a:lnSpc>
                <a:spcPct val="90000"/>
              </a:lnSpc>
              <a:spcBef>
                <a:spcPts val="550"/>
              </a:spcBef>
              <a:buFont typeface="Arial" panose="020B0604020202020204" pitchFamily="34" charset="0"/>
              <a:buChar char="•"/>
              <a:defRPr sz="1980"/>
            </a:lvl5pPr>
            <a:lvl6pPr marL="2766060" indent="-251460" defTabSz="1005840">
              <a:lnSpc>
                <a:spcPct val="90000"/>
              </a:lnSpc>
              <a:spcBef>
                <a:spcPts val="550"/>
              </a:spcBef>
              <a:buFont typeface="Arial" panose="020B0604020202020204" pitchFamily="34" charset="0"/>
              <a:buChar char="•"/>
              <a:defRPr sz="1980"/>
            </a:lvl6pPr>
            <a:lvl7pPr marL="3268980" indent="-251460" defTabSz="1005840">
              <a:lnSpc>
                <a:spcPct val="90000"/>
              </a:lnSpc>
              <a:spcBef>
                <a:spcPts val="550"/>
              </a:spcBef>
              <a:buFont typeface="Arial" panose="020B0604020202020204" pitchFamily="34" charset="0"/>
              <a:buChar char="•"/>
              <a:defRPr sz="1980"/>
            </a:lvl7pPr>
            <a:lvl8pPr marL="3771900" indent="-251460" defTabSz="1005840">
              <a:lnSpc>
                <a:spcPct val="90000"/>
              </a:lnSpc>
              <a:spcBef>
                <a:spcPts val="550"/>
              </a:spcBef>
              <a:buFont typeface="Arial" panose="020B0604020202020204" pitchFamily="34" charset="0"/>
              <a:buChar char="•"/>
              <a:defRPr sz="1980"/>
            </a:lvl8pPr>
            <a:lvl9pPr marL="4274820" indent="-251460" defTabSz="1005840">
              <a:lnSpc>
                <a:spcPct val="90000"/>
              </a:lnSpc>
              <a:spcBef>
                <a:spcPts val="550"/>
              </a:spcBef>
              <a:buFont typeface="Arial" panose="020B0604020202020204" pitchFamily="34" charset="0"/>
              <a:buChar char="•"/>
              <a:defRPr sz="1980"/>
            </a:lvl9pPr>
          </a:lstStyle>
          <a:p>
            <a:pPr algn="ctr"/>
            <a:r>
              <a:rPr lang="en-US" sz="4800" dirty="0">
                <a:solidFill>
                  <a:schemeClr val="tx1"/>
                </a:solidFill>
                <a:sym typeface="Didot"/>
              </a:rPr>
              <a:t>Greek Burger </a:t>
            </a:r>
          </a:p>
        </p:txBody>
      </p:sp>
      <p:sp>
        <p:nvSpPr>
          <p:cNvPr id="32" name="Rectangle 31">
            <a:extLst>
              <a:ext uri="{FF2B5EF4-FFF2-40B4-BE49-F238E27FC236}">
                <a16:creationId xmlns:a16="http://schemas.microsoft.com/office/drawing/2014/main" id="{416248D6-D5B8-459C-9835-61CBB85F6F50}"/>
              </a:ext>
            </a:extLst>
          </p:cNvPr>
          <p:cNvSpPr/>
          <p:nvPr/>
        </p:nvSpPr>
        <p:spPr>
          <a:xfrm>
            <a:off x="3830494" y="3140856"/>
            <a:ext cx="5432260" cy="3627853"/>
          </a:xfrm>
          <a:prstGeom prst="rect">
            <a:avLst/>
          </a:prstGeom>
        </p:spPr>
        <p:txBody>
          <a:bodyPr wrap="square" numCol="2" spcCol="365760">
            <a:spAutoFit/>
          </a:bodyPr>
          <a:lstStyle/>
          <a:p>
            <a:pPr marL="176631" indent="-176631" algn="just" defTabSz="477838">
              <a:lnSpc>
                <a:spcPct val="150000"/>
              </a:lnSpc>
              <a:buFont typeface="+mj-lt"/>
              <a:buAutoNum type="arabicPeriod"/>
            </a:pPr>
            <a:r>
              <a:rPr lang="en-US" sz="700" i="1" dirty="0">
                <a:latin typeface="Montserrat" panose="00000500000000000000" pitchFamily="50" charset="0"/>
              </a:rPr>
              <a:t>Curabitur facilisis vitae </a:t>
            </a:r>
            <a:r>
              <a:rPr lang="en-US" sz="700" i="1" dirty="0" err="1">
                <a:latin typeface="Montserrat" panose="00000500000000000000" pitchFamily="50" charset="0"/>
              </a:rPr>
              <a:t>est</a:t>
            </a:r>
            <a:r>
              <a:rPr lang="en-US" sz="700" i="1" dirty="0">
                <a:latin typeface="Montserrat" panose="00000500000000000000" pitchFamily="50" charset="0"/>
              </a:rPr>
              <a:t> id pulvinar. Duis </a:t>
            </a:r>
            <a:r>
              <a:rPr lang="en-US" sz="700" i="1" dirty="0" err="1">
                <a:latin typeface="Montserrat" panose="00000500000000000000" pitchFamily="50" charset="0"/>
              </a:rPr>
              <a:t>aliquet</a:t>
            </a:r>
            <a:r>
              <a:rPr lang="en-US" sz="700" i="1" dirty="0">
                <a:latin typeface="Montserrat" panose="00000500000000000000" pitchFamily="50" charset="0"/>
              </a:rPr>
              <a:t> </a:t>
            </a:r>
            <a:r>
              <a:rPr lang="en-US" sz="700" i="1" dirty="0" err="1">
                <a:latin typeface="Montserrat" panose="00000500000000000000" pitchFamily="50" charset="0"/>
              </a:rPr>
              <a:t>nulla</a:t>
            </a:r>
            <a:r>
              <a:rPr lang="en-US" sz="700" i="1" dirty="0">
                <a:latin typeface="Montserrat" panose="00000500000000000000" pitchFamily="50" charset="0"/>
              </a:rPr>
              <a:t> </a:t>
            </a:r>
            <a:r>
              <a:rPr lang="en-US" sz="700" i="1" dirty="0" err="1">
                <a:latin typeface="Montserrat" panose="00000500000000000000" pitchFamily="50" charset="0"/>
              </a:rPr>
              <a:t>consequat</a:t>
            </a:r>
            <a:r>
              <a:rPr lang="en-US" sz="700" i="1" dirty="0">
                <a:latin typeface="Montserrat" panose="00000500000000000000" pitchFamily="50" charset="0"/>
              </a:rPr>
              <a:t> </a:t>
            </a:r>
            <a:r>
              <a:rPr lang="en-US" sz="700" i="1" dirty="0" err="1">
                <a:latin typeface="Montserrat" panose="00000500000000000000" pitchFamily="50" charset="0"/>
              </a:rPr>
              <a:t>est</a:t>
            </a:r>
            <a:r>
              <a:rPr lang="en-US" sz="700" i="1" dirty="0">
                <a:latin typeface="Montserrat" panose="00000500000000000000" pitchFamily="50" charset="0"/>
              </a:rPr>
              <a:t> </a:t>
            </a:r>
            <a:r>
              <a:rPr lang="en-US" sz="700" i="1" dirty="0" err="1">
                <a:latin typeface="Montserrat" panose="00000500000000000000" pitchFamily="50" charset="0"/>
              </a:rPr>
              <a:t>malesuada</a:t>
            </a:r>
            <a:r>
              <a:rPr lang="en-US" sz="700" i="1" dirty="0">
                <a:latin typeface="Montserrat" panose="00000500000000000000" pitchFamily="50" charset="0"/>
              </a:rPr>
              <a:t> </a:t>
            </a:r>
            <a:r>
              <a:rPr lang="en-US" sz="700" i="1" dirty="0" err="1">
                <a:latin typeface="Montserrat" panose="00000500000000000000" pitchFamily="50" charset="0"/>
              </a:rPr>
              <a:t>luctus</a:t>
            </a:r>
            <a:r>
              <a:rPr lang="en-US" sz="700" i="1" dirty="0">
                <a:latin typeface="Montserrat" panose="00000500000000000000" pitchFamily="50" charset="0"/>
              </a:rPr>
              <a:t>. Curabitur facilisis vitae </a:t>
            </a:r>
            <a:r>
              <a:rPr lang="en-US" sz="700" i="1" dirty="0" err="1">
                <a:latin typeface="Montserrat" panose="00000500000000000000" pitchFamily="50" charset="0"/>
              </a:rPr>
              <a:t>est</a:t>
            </a:r>
            <a:r>
              <a:rPr lang="en-US" sz="700" i="1" dirty="0">
                <a:latin typeface="Montserrat" panose="00000500000000000000" pitchFamily="50" charset="0"/>
              </a:rPr>
              <a:t> id pulvinar. Duis </a:t>
            </a:r>
            <a:r>
              <a:rPr lang="en-US" sz="700" i="1" dirty="0" err="1">
                <a:latin typeface="Montserrat" panose="00000500000000000000" pitchFamily="50" charset="0"/>
              </a:rPr>
              <a:t>aliquet</a:t>
            </a:r>
            <a:r>
              <a:rPr lang="en-US" sz="700" i="1" dirty="0">
                <a:latin typeface="Montserrat" panose="00000500000000000000" pitchFamily="50" charset="0"/>
              </a:rPr>
              <a:t> </a:t>
            </a:r>
            <a:r>
              <a:rPr lang="en-US" sz="700" i="1" dirty="0" err="1">
                <a:latin typeface="Montserrat" panose="00000500000000000000" pitchFamily="50" charset="0"/>
              </a:rPr>
              <a:t>nulla</a:t>
            </a:r>
            <a:r>
              <a:rPr lang="en-US" sz="700" i="1" dirty="0">
                <a:latin typeface="Montserrat" panose="00000500000000000000" pitchFamily="50" charset="0"/>
              </a:rPr>
              <a:t> </a:t>
            </a:r>
            <a:r>
              <a:rPr lang="en-US" sz="700" i="1" dirty="0" err="1">
                <a:latin typeface="Montserrat" panose="00000500000000000000" pitchFamily="50" charset="0"/>
              </a:rPr>
              <a:t>consequat</a:t>
            </a:r>
            <a:r>
              <a:rPr lang="en-US" sz="700" i="1" dirty="0">
                <a:latin typeface="Montserrat" panose="00000500000000000000" pitchFamily="50" charset="0"/>
              </a:rPr>
              <a:t> </a:t>
            </a:r>
            <a:r>
              <a:rPr lang="en-US" sz="700" i="1" dirty="0" err="1">
                <a:latin typeface="Montserrat" panose="00000500000000000000" pitchFamily="50" charset="0"/>
              </a:rPr>
              <a:t>est</a:t>
            </a:r>
            <a:r>
              <a:rPr lang="en-US" sz="700" i="1" dirty="0">
                <a:latin typeface="Montserrat" panose="00000500000000000000" pitchFamily="50" charset="0"/>
              </a:rPr>
              <a:t> </a:t>
            </a:r>
            <a:r>
              <a:rPr lang="en-US" sz="700" i="1" dirty="0" err="1">
                <a:latin typeface="Montserrat" panose="00000500000000000000" pitchFamily="50" charset="0"/>
              </a:rPr>
              <a:t>malesuada</a:t>
            </a:r>
            <a:r>
              <a:rPr lang="en-US" sz="700" i="1" dirty="0">
                <a:latin typeface="Montserrat" panose="00000500000000000000" pitchFamily="50" charset="0"/>
              </a:rPr>
              <a:t> </a:t>
            </a:r>
            <a:r>
              <a:rPr lang="en-US" sz="700" i="1" dirty="0" err="1">
                <a:latin typeface="Montserrat" panose="00000500000000000000" pitchFamily="50" charset="0"/>
              </a:rPr>
              <a:t>luctus</a:t>
            </a:r>
            <a:r>
              <a:rPr lang="en-US" sz="700" i="1" dirty="0">
                <a:latin typeface="Montserrat" panose="00000500000000000000" pitchFamily="50" charset="0"/>
              </a:rPr>
              <a:t>. </a:t>
            </a:r>
          </a:p>
          <a:p>
            <a:pPr marL="176631" indent="-176631" algn="just" defTabSz="477838">
              <a:lnSpc>
                <a:spcPct val="150000"/>
              </a:lnSpc>
              <a:buFont typeface="+mj-lt"/>
              <a:buAutoNum type="arabicPeriod"/>
            </a:pPr>
            <a:endParaRPr lang="en-US" sz="700" i="1" dirty="0">
              <a:latin typeface="Montserrat" panose="00000500000000000000" pitchFamily="50" charset="0"/>
            </a:endParaRPr>
          </a:p>
          <a:p>
            <a:pPr marL="176631" indent="-176631" algn="just" defTabSz="477838">
              <a:lnSpc>
                <a:spcPct val="150000"/>
              </a:lnSpc>
              <a:buFont typeface="+mj-lt"/>
              <a:buAutoNum type="arabicPeriod"/>
            </a:pPr>
            <a:r>
              <a:rPr lang="en-US" sz="700" i="1" dirty="0">
                <a:latin typeface="Montserrat" panose="00000500000000000000" pitchFamily="50" charset="0"/>
              </a:rPr>
              <a:t>Curabitur facilisis vitae </a:t>
            </a:r>
            <a:r>
              <a:rPr lang="en-US" sz="700" i="1" dirty="0" err="1">
                <a:latin typeface="Montserrat" panose="00000500000000000000" pitchFamily="50" charset="0"/>
              </a:rPr>
              <a:t>est</a:t>
            </a:r>
            <a:r>
              <a:rPr lang="en-US" sz="700" i="1" dirty="0">
                <a:latin typeface="Montserrat" panose="00000500000000000000" pitchFamily="50" charset="0"/>
              </a:rPr>
              <a:t> id pulvinar. Duis </a:t>
            </a:r>
            <a:r>
              <a:rPr lang="en-US" sz="700" i="1" dirty="0" err="1">
                <a:latin typeface="Montserrat" panose="00000500000000000000" pitchFamily="50" charset="0"/>
              </a:rPr>
              <a:t>aliquet</a:t>
            </a:r>
            <a:r>
              <a:rPr lang="en-US" sz="700" i="1" dirty="0">
                <a:latin typeface="Montserrat" panose="00000500000000000000" pitchFamily="50" charset="0"/>
              </a:rPr>
              <a:t> </a:t>
            </a:r>
            <a:r>
              <a:rPr lang="en-US" sz="700" i="1" dirty="0" err="1">
                <a:latin typeface="Montserrat" panose="00000500000000000000" pitchFamily="50" charset="0"/>
              </a:rPr>
              <a:t>nulla</a:t>
            </a:r>
            <a:r>
              <a:rPr lang="en-US" sz="700" i="1" dirty="0">
                <a:latin typeface="Montserrat" panose="00000500000000000000" pitchFamily="50" charset="0"/>
              </a:rPr>
              <a:t> </a:t>
            </a:r>
            <a:r>
              <a:rPr lang="en-US" sz="700" i="1" dirty="0" err="1">
                <a:latin typeface="Montserrat" panose="00000500000000000000" pitchFamily="50" charset="0"/>
              </a:rPr>
              <a:t>consequat</a:t>
            </a:r>
            <a:r>
              <a:rPr lang="en-US" sz="700" i="1" dirty="0">
                <a:latin typeface="Montserrat" panose="00000500000000000000" pitchFamily="50" charset="0"/>
              </a:rPr>
              <a:t> </a:t>
            </a:r>
            <a:r>
              <a:rPr lang="en-US" sz="700" i="1" dirty="0" err="1">
                <a:latin typeface="Montserrat" panose="00000500000000000000" pitchFamily="50" charset="0"/>
              </a:rPr>
              <a:t>est</a:t>
            </a:r>
            <a:r>
              <a:rPr lang="en-US" sz="700" i="1" dirty="0">
                <a:latin typeface="Montserrat" panose="00000500000000000000" pitchFamily="50" charset="0"/>
              </a:rPr>
              <a:t> </a:t>
            </a:r>
            <a:r>
              <a:rPr lang="en-US" sz="700" i="1" dirty="0" err="1">
                <a:latin typeface="Montserrat" panose="00000500000000000000" pitchFamily="50" charset="0"/>
              </a:rPr>
              <a:t>malesuada</a:t>
            </a:r>
            <a:r>
              <a:rPr lang="en-US" sz="700" i="1" dirty="0">
                <a:latin typeface="Montserrat" panose="00000500000000000000" pitchFamily="50" charset="0"/>
              </a:rPr>
              <a:t> </a:t>
            </a:r>
            <a:r>
              <a:rPr lang="en-US" sz="700" i="1" dirty="0" err="1">
                <a:latin typeface="Montserrat" panose="00000500000000000000" pitchFamily="50" charset="0"/>
              </a:rPr>
              <a:t>luctus</a:t>
            </a:r>
            <a:r>
              <a:rPr lang="en-US" sz="700" i="1" dirty="0">
                <a:latin typeface="Montserrat" panose="00000500000000000000" pitchFamily="50" charset="0"/>
              </a:rPr>
              <a:t>. Curabitur facilisis vitae </a:t>
            </a:r>
            <a:r>
              <a:rPr lang="en-US" sz="700" i="1" dirty="0" err="1">
                <a:latin typeface="Montserrat" panose="00000500000000000000" pitchFamily="50" charset="0"/>
              </a:rPr>
              <a:t>est</a:t>
            </a:r>
            <a:r>
              <a:rPr lang="en-US" sz="700" i="1" dirty="0">
                <a:latin typeface="Montserrat" panose="00000500000000000000" pitchFamily="50" charset="0"/>
              </a:rPr>
              <a:t> id pulvinar. Duis </a:t>
            </a:r>
            <a:r>
              <a:rPr lang="en-US" sz="700" i="1" dirty="0" err="1">
                <a:latin typeface="Montserrat" panose="00000500000000000000" pitchFamily="50" charset="0"/>
              </a:rPr>
              <a:t>aliquet</a:t>
            </a:r>
            <a:r>
              <a:rPr lang="en-US" sz="700" i="1" dirty="0">
                <a:latin typeface="Montserrat" panose="00000500000000000000" pitchFamily="50" charset="0"/>
              </a:rPr>
              <a:t> </a:t>
            </a:r>
            <a:r>
              <a:rPr lang="en-US" sz="700" i="1" dirty="0" err="1">
                <a:latin typeface="Montserrat" panose="00000500000000000000" pitchFamily="50" charset="0"/>
              </a:rPr>
              <a:t>nulla</a:t>
            </a:r>
            <a:r>
              <a:rPr lang="en-US" sz="700" i="1" dirty="0">
                <a:latin typeface="Montserrat" panose="00000500000000000000" pitchFamily="50" charset="0"/>
              </a:rPr>
              <a:t> </a:t>
            </a:r>
            <a:r>
              <a:rPr lang="en-US" sz="700" i="1" dirty="0" err="1">
                <a:latin typeface="Montserrat" panose="00000500000000000000" pitchFamily="50" charset="0"/>
              </a:rPr>
              <a:t>consequat</a:t>
            </a:r>
            <a:r>
              <a:rPr lang="en-US" sz="700" i="1" dirty="0">
                <a:latin typeface="Montserrat" panose="00000500000000000000" pitchFamily="50" charset="0"/>
              </a:rPr>
              <a:t> </a:t>
            </a:r>
            <a:r>
              <a:rPr lang="en-US" sz="700" i="1" dirty="0" err="1">
                <a:latin typeface="Montserrat" panose="00000500000000000000" pitchFamily="50" charset="0"/>
              </a:rPr>
              <a:t>est</a:t>
            </a:r>
            <a:r>
              <a:rPr lang="en-US" sz="700" i="1" dirty="0">
                <a:latin typeface="Montserrat" panose="00000500000000000000" pitchFamily="50" charset="0"/>
              </a:rPr>
              <a:t> </a:t>
            </a:r>
            <a:r>
              <a:rPr lang="en-US" sz="700" i="1" dirty="0" err="1">
                <a:latin typeface="Montserrat" panose="00000500000000000000" pitchFamily="50" charset="0"/>
              </a:rPr>
              <a:t>malesuada</a:t>
            </a:r>
            <a:r>
              <a:rPr lang="en-US" sz="700" i="1" dirty="0">
                <a:latin typeface="Montserrat" panose="00000500000000000000" pitchFamily="50" charset="0"/>
              </a:rPr>
              <a:t> </a:t>
            </a:r>
            <a:r>
              <a:rPr lang="en-US" sz="700" i="1" dirty="0" err="1">
                <a:latin typeface="Montserrat" panose="00000500000000000000" pitchFamily="50" charset="0"/>
              </a:rPr>
              <a:t>luctus</a:t>
            </a:r>
            <a:r>
              <a:rPr lang="en-US" sz="700" i="1" dirty="0">
                <a:latin typeface="Montserrat" panose="00000500000000000000" pitchFamily="50" charset="0"/>
              </a:rPr>
              <a:t>. </a:t>
            </a:r>
            <a:r>
              <a:rPr lang="en-US" sz="700" i="1" dirty="0" err="1">
                <a:latin typeface="Montserrat" panose="00000500000000000000" pitchFamily="50" charset="0"/>
              </a:rPr>
              <a:t>Curabitur</a:t>
            </a:r>
            <a:r>
              <a:rPr lang="en-US" sz="700" i="1" dirty="0">
                <a:latin typeface="Montserrat" panose="00000500000000000000" pitchFamily="50" charset="0"/>
              </a:rPr>
              <a:t> </a:t>
            </a:r>
            <a:r>
              <a:rPr lang="en-US" sz="700" i="1" dirty="0" err="1">
                <a:latin typeface="Montserrat" panose="00000500000000000000" pitchFamily="50" charset="0"/>
              </a:rPr>
              <a:t>facilisis</a:t>
            </a:r>
            <a:r>
              <a:rPr lang="en-US" sz="700" i="1" dirty="0">
                <a:latin typeface="Montserrat" panose="00000500000000000000" pitchFamily="50" charset="0"/>
              </a:rPr>
              <a:t> vitae </a:t>
            </a:r>
            <a:r>
              <a:rPr lang="en-US" sz="700" i="1" dirty="0" err="1">
                <a:latin typeface="Montserrat" panose="00000500000000000000" pitchFamily="50" charset="0"/>
              </a:rPr>
              <a:t>est</a:t>
            </a:r>
            <a:r>
              <a:rPr lang="en-US" sz="700" i="1" dirty="0">
                <a:latin typeface="Montserrat" panose="00000500000000000000" pitchFamily="50" charset="0"/>
              </a:rPr>
              <a:t> id pulvinar. Duis </a:t>
            </a:r>
            <a:r>
              <a:rPr lang="en-US" sz="700" i="1" dirty="0" err="1">
                <a:latin typeface="Montserrat" panose="00000500000000000000" pitchFamily="50" charset="0"/>
              </a:rPr>
              <a:t>aliquet</a:t>
            </a:r>
            <a:r>
              <a:rPr lang="en-US" sz="700" i="1" dirty="0">
                <a:latin typeface="Montserrat" panose="00000500000000000000" pitchFamily="50" charset="0"/>
              </a:rPr>
              <a:t> </a:t>
            </a:r>
            <a:r>
              <a:rPr lang="en-US" sz="700" i="1" dirty="0" err="1">
                <a:latin typeface="Montserrat" panose="00000500000000000000" pitchFamily="50" charset="0"/>
              </a:rPr>
              <a:t>nulla</a:t>
            </a:r>
            <a:r>
              <a:rPr lang="en-US" sz="700" i="1" dirty="0">
                <a:latin typeface="Montserrat" panose="00000500000000000000" pitchFamily="50" charset="0"/>
              </a:rPr>
              <a:t> </a:t>
            </a:r>
            <a:r>
              <a:rPr lang="en-US" sz="700" i="1" dirty="0" err="1">
                <a:latin typeface="Montserrat" panose="00000500000000000000" pitchFamily="50" charset="0"/>
              </a:rPr>
              <a:t>consequat</a:t>
            </a:r>
            <a:r>
              <a:rPr lang="en-US" sz="700" i="1" dirty="0">
                <a:latin typeface="Montserrat" panose="00000500000000000000" pitchFamily="50" charset="0"/>
              </a:rPr>
              <a:t> </a:t>
            </a:r>
            <a:r>
              <a:rPr lang="en-US" sz="700" i="1" dirty="0" err="1">
                <a:latin typeface="Montserrat" panose="00000500000000000000" pitchFamily="50" charset="0"/>
              </a:rPr>
              <a:t>est</a:t>
            </a:r>
            <a:r>
              <a:rPr lang="en-US" sz="700" i="1" dirty="0">
                <a:latin typeface="Montserrat" panose="00000500000000000000" pitchFamily="50" charset="0"/>
              </a:rPr>
              <a:t> </a:t>
            </a:r>
            <a:r>
              <a:rPr lang="en-US" sz="700" i="1" dirty="0" err="1">
                <a:latin typeface="Montserrat" panose="00000500000000000000" pitchFamily="50" charset="0"/>
              </a:rPr>
              <a:t>malesuada</a:t>
            </a:r>
            <a:r>
              <a:rPr lang="en-US" sz="700" i="1" dirty="0">
                <a:latin typeface="Montserrat" panose="00000500000000000000" pitchFamily="50" charset="0"/>
              </a:rPr>
              <a:t> </a:t>
            </a:r>
            <a:r>
              <a:rPr lang="en-US" sz="700" i="1" dirty="0" err="1">
                <a:latin typeface="Montserrat" panose="00000500000000000000" pitchFamily="50" charset="0"/>
              </a:rPr>
              <a:t>luctus</a:t>
            </a:r>
            <a:r>
              <a:rPr lang="en-US" sz="700" i="1" dirty="0">
                <a:latin typeface="Montserrat" panose="00000500000000000000" pitchFamily="50" charset="0"/>
              </a:rPr>
              <a:t>. </a:t>
            </a:r>
            <a:r>
              <a:rPr lang="en-US" sz="700" i="1" dirty="0" err="1">
                <a:latin typeface="Montserrat" panose="00000500000000000000" pitchFamily="50" charset="0"/>
              </a:rPr>
              <a:t>Curabitur</a:t>
            </a:r>
            <a:r>
              <a:rPr lang="en-US" sz="700" i="1" dirty="0">
                <a:latin typeface="Montserrat" panose="00000500000000000000" pitchFamily="50" charset="0"/>
              </a:rPr>
              <a:t> </a:t>
            </a:r>
            <a:r>
              <a:rPr lang="en-US" sz="700" i="1" dirty="0" err="1">
                <a:latin typeface="Montserrat" panose="00000500000000000000" pitchFamily="50" charset="0"/>
              </a:rPr>
              <a:t>facilisis</a:t>
            </a:r>
            <a:r>
              <a:rPr lang="en-US" sz="700" i="1" dirty="0">
                <a:latin typeface="Montserrat" panose="00000500000000000000" pitchFamily="50" charset="0"/>
              </a:rPr>
              <a:t> vitae </a:t>
            </a:r>
            <a:r>
              <a:rPr lang="en-US" sz="700" i="1" dirty="0" err="1">
                <a:latin typeface="Montserrat" panose="00000500000000000000" pitchFamily="50" charset="0"/>
              </a:rPr>
              <a:t>est</a:t>
            </a:r>
            <a:r>
              <a:rPr lang="en-US" sz="700" i="1" dirty="0">
                <a:latin typeface="Montserrat" panose="00000500000000000000" pitchFamily="50" charset="0"/>
              </a:rPr>
              <a:t> id pulvinar. Duis </a:t>
            </a:r>
            <a:r>
              <a:rPr lang="en-US" sz="700" i="1" dirty="0" err="1">
                <a:latin typeface="Montserrat" panose="00000500000000000000" pitchFamily="50" charset="0"/>
              </a:rPr>
              <a:t>aliquet</a:t>
            </a:r>
            <a:r>
              <a:rPr lang="en-US" sz="700" i="1" dirty="0">
                <a:latin typeface="Montserrat" panose="00000500000000000000" pitchFamily="50" charset="0"/>
              </a:rPr>
              <a:t> </a:t>
            </a:r>
            <a:r>
              <a:rPr lang="en-US" sz="700" i="1" dirty="0" err="1">
                <a:latin typeface="Montserrat" panose="00000500000000000000" pitchFamily="50" charset="0"/>
              </a:rPr>
              <a:t>nulla</a:t>
            </a:r>
            <a:r>
              <a:rPr lang="en-US" sz="700" i="1" dirty="0">
                <a:latin typeface="Montserrat" panose="00000500000000000000" pitchFamily="50" charset="0"/>
              </a:rPr>
              <a:t> </a:t>
            </a:r>
            <a:r>
              <a:rPr lang="en-US" sz="700" i="1" dirty="0" err="1">
                <a:latin typeface="Montserrat" panose="00000500000000000000" pitchFamily="50" charset="0"/>
              </a:rPr>
              <a:t>consequat</a:t>
            </a:r>
            <a:r>
              <a:rPr lang="en-US" sz="700" i="1" dirty="0">
                <a:latin typeface="Montserrat" panose="00000500000000000000" pitchFamily="50" charset="0"/>
              </a:rPr>
              <a:t> </a:t>
            </a:r>
            <a:r>
              <a:rPr lang="en-US" sz="700" i="1" dirty="0" err="1">
                <a:latin typeface="Montserrat" panose="00000500000000000000" pitchFamily="50" charset="0"/>
              </a:rPr>
              <a:t>est</a:t>
            </a:r>
            <a:r>
              <a:rPr lang="en-US" sz="700" i="1" dirty="0">
                <a:latin typeface="Montserrat" panose="00000500000000000000" pitchFamily="50" charset="0"/>
              </a:rPr>
              <a:t> </a:t>
            </a:r>
            <a:r>
              <a:rPr lang="en-US" sz="700" i="1" dirty="0" err="1">
                <a:latin typeface="Montserrat" panose="00000500000000000000" pitchFamily="50" charset="0"/>
              </a:rPr>
              <a:t>malesuada</a:t>
            </a:r>
            <a:r>
              <a:rPr lang="en-US" sz="700" i="1" dirty="0">
                <a:latin typeface="Montserrat" panose="00000500000000000000" pitchFamily="50" charset="0"/>
              </a:rPr>
              <a:t> </a:t>
            </a:r>
            <a:r>
              <a:rPr lang="en-US" sz="700" i="1" dirty="0" err="1">
                <a:latin typeface="Montserrat" panose="00000500000000000000" pitchFamily="50" charset="0"/>
              </a:rPr>
              <a:t>luctus</a:t>
            </a:r>
            <a:r>
              <a:rPr lang="en-US" sz="700" i="1" dirty="0">
                <a:latin typeface="Montserrat" panose="00000500000000000000" pitchFamily="50" charset="0"/>
              </a:rPr>
              <a:t>. </a:t>
            </a:r>
          </a:p>
          <a:p>
            <a:pPr marL="176631" indent="-176631" algn="just" defTabSz="477838">
              <a:lnSpc>
                <a:spcPct val="150000"/>
              </a:lnSpc>
              <a:buFont typeface="+mj-lt"/>
              <a:buAutoNum type="arabicPeriod"/>
            </a:pPr>
            <a:endParaRPr lang="en-US" sz="700" i="1" dirty="0">
              <a:latin typeface="Montserrat" panose="00000500000000000000" pitchFamily="50" charset="0"/>
            </a:endParaRPr>
          </a:p>
          <a:p>
            <a:pPr marL="176631" indent="-176631" algn="just" defTabSz="477838">
              <a:lnSpc>
                <a:spcPct val="150000"/>
              </a:lnSpc>
              <a:buFont typeface="+mj-lt"/>
              <a:buAutoNum type="arabicPeriod"/>
            </a:pPr>
            <a:r>
              <a:rPr lang="en-US" sz="700" i="1" dirty="0">
                <a:latin typeface="Montserrat" panose="00000500000000000000" pitchFamily="50" charset="0"/>
              </a:rPr>
              <a:t>Curabitur facilisis vitae </a:t>
            </a:r>
            <a:r>
              <a:rPr lang="en-US" sz="700" i="1" dirty="0" err="1">
                <a:latin typeface="Montserrat" panose="00000500000000000000" pitchFamily="50" charset="0"/>
              </a:rPr>
              <a:t>est</a:t>
            </a:r>
            <a:r>
              <a:rPr lang="en-US" sz="700" i="1" dirty="0">
                <a:latin typeface="Montserrat" panose="00000500000000000000" pitchFamily="50" charset="0"/>
              </a:rPr>
              <a:t> id pulvinar. Duis </a:t>
            </a:r>
            <a:r>
              <a:rPr lang="en-US" sz="700" i="1" dirty="0" err="1">
                <a:latin typeface="Montserrat" panose="00000500000000000000" pitchFamily="50" charset="0"/>
              </a:rPr>
              <a:t>aliquet</a:t>
            </a:r>
            <a:r>
              <a:rPr lang="en-US" sz="700" i="1" dirty="0">
                <a:latin typeface="Montserrat" panose="00000500000000000000" pitchFamily="50" charset="0"/>
              </a:rPr>
              <a:t> </a:t>
            </a:r>
            <a:r>
              <a:rPr lang="en-US" sz="700" i="1" dirty="0" err="1">
                <a:latin typeface="Montserrat" panose="00000500000000000000" pitchFamily="50" charset="0"/>
              </a:rPr>
              <a:t>nulla</a:t>
            </a:r>
            <a:r>
              <a:rPr lang="en-US" sz="700" i="1" dirty="0">
                <a:latin typeface="Montserrat" panose="00000500000000000000" pitchFamily="50" charset="0"/>
              </a:rPr>
              <a:t> </a:t>
            </a:r>
            <a:r>
              <a:rPr lang="en-US" sz="700" i="1" dirty="0" err="1">
                <a:latin typeface="Montserrat" panose="00000500000000000000" pitchFamily="50" charset="0"/>
              </a:rPr>
              <a:t>consequat</a:t>
            </a:r>
            <a:r>
              <a:rPr lang="en-US" sz="700" i="1" dirty="0">
                <a:latin typeface="Montserrat" panose="00000500000000000000" pitchFamily="50" charset="0"/>
              </a:rPr>
              <a:t> </a:t>
            </a:r>
            <a:r>
              <a:rPr lang="en-US" sz="700" i="1" dirty="0" err="1">
                <a:latin typeface="Montserrat" panose="00000500000000000000" pitchFamily="50" charset="0"/>
              </a:rPr>
              <a:t>est</a:t>
            </a:r>
            <a:r>
              <a:rPr lang="en-US" sz="700" i="1" dirty="0">
                <a:latin typeface="Montserrat" panose="00000500000000000000" pitchFamily="50" charset="0"/>
              </a:rPr>
              <a:t> </a:t>
            </a:r>
            <a:r>
              <a:rPr lang="en-US" sz="700" i="1" dirty="0" err="1">
                <a:latin typeface="Montserrat" panose="00000500000000000000" pitchFamily="50" charset="0"/>
              </a:rPr>
              <a:t>malesuada</a:t>
            </a:r>
            <a:r>
              <a:rPr lang="en-US" sz="700" i="1" dirty="0">
                <a:latin typeface="Montserrat" panose="00000500000000000000" pitchFamily="50" charset="0"/>
              </a:rPr>
              <a:t> </a:t>
            </a:r>
            <a:r>
              <a:rPr lang="en-US" sz="700" i="1" dirty="0" err="1">
                <a:latin typeface="Montserrat" panose="00000500000000000000" pitchFamily="50" charset="0"/>
              </a:rPr>
              <a:t>luctus</a:t>
            </a:r>
            <a:r>
              <a:rPr lang="en-US" sz="700" i="1" dirty="0">
                <a:latin typeface="Montserrat" panose="00000500000000000000" pitchFamily="50" charset="0"/>
              </a:rPr>
              <a:t>. Curabitur facilisis vitae </a:t>
            </a:r>
            <a:r>
              <a:rPr lang="en-US" sz="700" i="1" dirty="0" err="1">
                <a:latin typeface="Montserrat" panose="00000500000000000000" pitchFamily="50" charset="0"/>
              </a:rPr>
              <a:t>est</a:t>
            </a:r>
            <a:r>
              <a:rPr lang="en-US" sz="700" i="1" dirty="0">
                <a:latin typeface="Montserrat" panose="00000500000000000000" pitchFamily="50" charset="0"/>
              </a:rPr>
              <a:t> id pulvinar. Duis </a:t>
            </a:r>
            <a:r>
              <a:rPr lang="en-US" sz="700" i="1" dirty="0" err="1">
                <a:latin typeface="Montserrat" panose="00000500000000000000" pitchFamily="50" charset="0"/>
              </a:rPr>
              <a:t>aliquet</a:t>
            </a:r>
            <a:r>
              <a:rPr lang="en-US" sz="700" i="1" dirty="0">
                <a:latin typeface="Montserrat" panose="00000500000000000000" pitchFamily="50" charset="0"/>
              </a:rPr>
              <a:t> </a:t>
            </a:r>
            <a:r>
              <a:rPr lang="en-US" sz="700" i="1" dirty="0" err="1">
                <a:latin typeface="Montserrat" panose="00000500000000000000" pitchFamily="50" charset="0"/>
              </a:rPr>
              <a:t>nulla</a:t>
            </a:r>
            <a:r>
              <a:rPr lang="en-US" sz="700" i="1" dirty="0">
                <a:latin typeface="Montserrat" panose="00000500000000000000" pitchFamily="50" charset="0"/>
              </a:rPr>
              <a:t> </a:t>
            </a:r>
            <a:r>
              <a:rPr lang="en-US" sz="700" i="1" dirty="0" err="1">
                <a:latin typeface="Montserrat" panose="00000500000000000000" pitchFamily="50" charset="0"/>
              </a:rPr>
              <a:t>consequat</a:t>
            </a:r>
            <a:r>
              <a:rPr lang="en-US" sz="700" i="1" dirty="0">
                <a:latin typeface="Montserrat" panose="00000500000000000000" pitchFamily="50" charset="0"/>
              </a:rPr>
              <a:t> </a:t>
            </a:r>
            <a:r>
              <a:rPr lang="en-US" sz="700" i="1" dirty="0" err="1">
                <a:latin typeface="Montserrat" panose="00000500000000000000" pitchFamily="50" charset="0"/>
              </a:rPr>
              <a:t>est</a:t>
            </a:r>
            <a:r>
              <a:rPr lang="en-US" sz="700" i="1" dirty="0">
                <a:latin typeface="Montserrat" panose="00000500000000000000" pitchFamily="50" charset="0"/>
              </a:rPr>
              <a:t> </a:t>
            </a:r>
            <a:r>
              <a:rPr lang="en-US" sz="700" i="1" dirty="0" err="1">
                <a:latin typeface="Montserrat" panose="00000500000000000000" pitchFamily="50" charset="0"/>
              </a:rPr>
              <a:t>malesuada</a:t>
            </a:r>
            <a:r>
              <a:rPr lang="en-US" sz="700" i="1" dirty="0">
                <a:latin typeface="Montserrat" panose="00000500000000000000" pitchFamily="50" charset="0"/>
              </a:rPr>
              <a:t> </a:t>
            </a:r>
            <a:r>
              <a:rPr lang="en-US" sz="700" i="1" dirty="0" err="1">
                <a:latin typeface="Montserrat" panose="00000500000000000000" pitchFamily="50" charset="0"/>
              </a:rPr>
              <a:t>luctus</a:t>
            </a:r>
            <a:r>
              <a:rPr lang="en-US" sz="700" i="1" dirty="0">
                <a:latin typeface="Montserrat" panose="00000500000000000000" pitchFamily="50" charset="0"/>
              </a:rPr>
              <a:t>. </a:t>
            </a:r>
          </a:p>
          <a:p>
            <a:pPr marL="176631" indent="-176631" algn="just" defTabSz="477838">
              <a:lnSpc>
                <a:spcPct val="150000"/>
              </a:lnSpc>
              <a:buFont typeface="+mj-lt"/>
              <a:buAutoNum type="arabicPeriod"/>
            </a:pPr>
            <a:endParaRPr lang="en-US" sz="700" i="1" dirty="0">
              <a:latin typeface="Montserrat" panose="00000500000000000000" pitchFamily="50" charset="0"/>
            </a:endParaRPr>
          </a:p>
          <a:p>
            <a:pPr marL="176631" indent="-176631" algn="just" defTabSz="477838">
              <a:lnSpc>
                <a:spcPct val="150000"/>
              </a:lnSpc>
              <a:buFont typeface="+mj-lt"/>
              <a:buAutoNum type="arabicPeriod"/>
            </a:pPr>
            <a:r>
              <a:rPr lang="en-US" sz="700" i="1" dirty="0">
                <a:latin typeface="Montserrat" panose="00000500000000000000" pitchFamily="50" charset="0"/>
              </a:rPr>
              <a:t>Curabitur facilisis vitae </a:t>
            </a:r>
            <a:r>
              <a:rPr lang="en-US" sz="700" i="1" dirty="0" err="1">
                <a:latin typeface="Montserrat" panose="00000500000000000000" pitchFamily="50" charset="0"/>
              </a:rPr>
              <a:t>est</a:t>
            </a:r>
            <a:r>
              <a:rPr lang="en-US" sz="700" i="1" dirty="0">
                <a:latin typeface="Montserrat" panose="00000500000000000000" pitchFamily="50" charset="0"/>
              </a:rPr>
              <a:t> id pulvinar. Duis </a:t>
            </a:r>
            <a:r>
              <a:rPr lang="en-US" sz="700" i="1" dirty="0" err="1">
                <a:latin typeface="Montserrat" panose="00000500000000000000" pitchFamily="50" charset="0"/>
              </a:rPr>
              <a:t>aliquet</a:t>
            </a:r>
            <a:r>
              <a:rPr lang="en-US" sz="700" i="1" dirty="0">
                <a:latin typeface="Montserrat" panose="00000500000000000000" pitchFamily="50" charset="0"/>
              </a:rPr>
              <a:t> </a:t>
            </a:r>
            <a:r>
              <a:rPr lang="en-US" sz="700" i="1" dirty="0" err="1">
                <a:latin typeface="Montserrat" panose="00000500000000000000" pitchFamily="50" charset="0"/>
              </a:rPr>
              <a:t>nulla</a:t>
            </a:r>
            <a:r>
              <a:rPr lang="en-US" sz="700" i="1" dirty="0">
                <a:latin typeface="Montserrat" panose="00000500000000000000" pitchFamily="50" charset="0"/>
              </a:rPr>
              <a:t> </a:t>
            </a:r>
            <a:r>
              <a:rPr lang="en-US" sz="700" i="1" dirty="0" err="1">
                <a:latin typeface="Montserrat" panose="00000500000000000000" pitchFamily="50" charset="0"/>
              </a:rPr>
              <a:t>consequat</a:t>
            </a:r>
            <a:r>
              <a:rPr lang="en-US" sz="700" i="1" dirty="0">
                <a:latin typeface="Montserrat" panose="00000500000000000000" pitchFamily="50" charset="0"/>
              </a:rPr>
              <a:t> </a:t>
            </a:r>
            <a:r>
              <a:rPr lang="en-US" sz="700" i="1" dirty="0" err="1">
                <a:latin typeface="Montserrat" panose="00000500000000000000" pitchFamily="50" charset="0"/>
              </a:rPr>
              <a:t>est</a:t>
            </a:r>
            <a:r>
              <a:rPr lang="en-US" sz="700" i="1" dirty="0">
                <a:latin typeface="Montserrat" panose="00000500000000000000" pitchFamily="50" charset="0"/>
              </a:rPr>
              <a:t> </a:t>
            </a:r>
            <a:r>
              <a:rPr lang="en-US" sz="700" i="1" dirty="0" err="1">
                <a:latin typeface="Montserrat" panose="00000500000000000000" pitchFamily="50" charset="0"/>
              </a:rPr>
              <a:t>malesuada</a:t>
            </a:r>
            <a:r>
              <a:rPr lang="en-US" sz="700" i="1" dirty="0">
                <a:latin typeface="Montserrat" panose="00000500000000000000" pitchFamily="50" charset="0"/>
              </a:rPr>
              <a:t> </a:t>
            </a:r>
            <a:r>
              <a:rPr lang="en-US" sz="700" i="1" dirty="0" err="1">
                <a:latin typeface="Montserrat" panose="00000500000000000000" pitchFamily="50" charset="0"/>
              </a:rPr>
              <a:t>luctus</a:t>
            </a:r>
            <a:r>
              <a:rPr lang="en-US" sz="700" i="1" dirty="0">
                <a:latin typeface="Montserrat" panose="00000500000000000000" pitchFamily="50" charset="0"/>
              </a:rPr>
              <a:t>. Curabitur facilisis vitae </a:t>
            </a:r>
            <a:r>
              <a:rPr lang="en-US" sz="700" i="1" dirty="0" err="1">
                <a:latin typeface="Montserrat" panose="00000500000000000000" pitchFamily="50" charset="0"/>
              </a:rPr>
              <a:t>est</a:t>
            </a:r>
            <a:r>
              <a:rPr lang="en-US" sz="700" i="1" dirty="0">
                <a:latin typeface="Montserrat" panose="00000500000000000000" pitchFamily="50" charset="0"/>
              </a:rPr>
              <a:t> id pulvinar. Duis </a:t>
            </a:r>
            <a:r>
              <a:rPr lang="en-US" sz="700" i="1" dirty="0" err="1">
                <a:latin typeface="Montserrat" panose="00000500000000000000" pitchFamily="50" charset="0"/>
              </a:rPr>
              <a:t>aliquet</a:t>
            </a:r>
            <a:r>
              <a:rPr lang="en-US" sz="700" i="1" dirty="0">
                <a:latin typeface="Montserrat" panose="00000500000000000000" pitchFamily="50" charset="0"/>
              </a:rPr>
              <a:t> </a:t>
            </a:r>
            <a:r>
              <a:rPr lang="en-US" sz="700" i="1" dirty="0" err="1">
                <a:latin typeface="Montserrat" panose="00000500000000000000" pitchFamily="50" charset="0"/>
              </a:rPr>
              <a:t>nulla</a:t>
            </a:r>
            <a:r>
              <a:rPr lang="en-US" sz="700" i="1" dirty="0">
                <a:latin typeface="Montserrat" panose="00000500000000000000" pitchFamily="50" charset="0"/>
              </a:rPr>
              <a:t> </a:t>
            </a:r>
            <a:r>
              <a:rPr lang="en-US" sz="700" i="1" dirty="0" err="1">
                <a:latin typeface="Montserrat" panose="00000500000000000000" pitchFamily="50" charset="0"/>
              </a:rPr>
              <a:t>consequat</a:t>
            </a:r>
            <a:r>
              <a:rPr lang="en-US" sz="700" i="1" dirty="0">
                <a:latin typeface="Montserrat" panose="00000500000000000000" pitchFamily="50" charset="0"/>
              </a:rPr>
              <a:t> </a:t>
            </a:r>
            <a:r>
              <a:rPr lang="en-US" sz="700" i="1" dirty="0" err="1">
                <a:latin typeface="Montserrat" panose="00000500000000000000" pitchFamily="50" charset="0"/>
              </a:rPr>
              <a:t>est</a:t>
            </a:r>
            <a:r>
              <a:rPr lang="en-US" sz="700" i="1" dirty="0">
                <a:latin typeface="Montserrat" panose="00000500000000000000" pitchFamily="50" charset="0"/>
              </a:rPr>
              <a:t> </a:t>
            </a:r>
            <a:r>
              <a:rPr lang="en-US" sz="700" i="1" dirty="0" err="1">
                <a:latin typeface="Montserrat" panose="00000500000000000000" pitchFamily="50" charset="0"/>
              </a:rPr>
              <a:t>malesuada</a:t>
            </a:r>
            <a:r>
              <a:rPr lang="en-US" sz="700" i="1" dirty="0">
                <a:latin typeface="Montserrat" panose="00000500000000000000" pitchFamily="50" charset="0"/>
              </a:rPr>
              <a:t> </a:t>
            </a:r>
            <a:r>
              <a:rPr lang="en-US" sz="700" i="1" dirty="0" err="1">
                <a:latin typeface="Montserrat" panose="00000500000000000000" pitchFamily="50" charset="0"/>
              </a:rPr>
              <a:t>luctus</a:t>
            </a:r>
            <a:r>
              <a:rPr lang="en-US" sz="700" i="1" dirty="0">
                <a:latin typeface="Montserrat" panose="00000500000000000000" pitchFamily="50" charset="0"/>
              </a:rPr>
              <a:t>. </a:t>
            </a:r>
            <a:br>
              <a:rPr lang="en-US" sz="700" i="1" dirty="0">
                <a:latin typeface="Montserrat" panose="00000500000000000000" pitchFamily="50" charset="0"/>
              </a:rPr>
            </a:br>
            <a:endParaRPr lang="en-US" sz="700" i="1" dirty="0">
              <a:latin typeface="Montserrat" panose="00000500000000000000" pitchFamily="50" charset="0"/>
            </a:endParaRPr>
          </a:p>
          <a:p>
            <a:pPr marL="176631" indent="-176631" algn="just" defTabSz="477838">
              <a:lnSpc>
                <a:spcPct val="150000"/>
              </a:lnSpc>
              <a:buFont typeface="+mj-lt"/>
              <a:buAutoNum type="arabicPeriod"/>
            </a:pPr>
            <a:r>
              <a:rPr lang="en-US" sz="700" i="1" dirty="0" err="1">
                <a:latin typeface="Montserrat" panose="00000500000000000000" pitchFamily="50" charset="0"/>
              </a:rPr>
              <a:t>Curabitur</a:t>
            </a:r>
            <a:r>
              <a:rPr lang="en-US" sz="700" i="1" dirty="0">
                <a:latin typeface="Montserrat" panose="00000500000000000000" pitchFamily="50" charset="0"/>
              </a:rPr>
              <a:t> facilisis vitae </a:t>
            </a:r>
            <a:r>
              <a:rPr lang="en-US" sz="700" i="1" dirty="0" err="1">
                <a:latin typeface="Montserrat" panose="00000500000000000000" pitchFamily="50" charset="0"/>
              </a:rPr>
              <a:t>est</a:t>
            </a:r>
            <a:r>
              <a:rPr lang="en-US" sz="700" i="1" dirty="0">
                <a:latin typeface="Montserrat" panose="00000500000000000000" pitchFamily="50" charset="0"/>
              </a:rPr>
              <a:t> id pulvinar. Duis </a:t>
            </a:r>
            <a:r>
              <a:rPr lang="en-US" sz="700" i="1" dirty="0" err="1">
                <a:latin typeface="Montserrat" panose="00000500000000000000" pitchFamily="50" charset="0"/>
              </a:rPr>
              <a:t>aliquet</a:t>
            </a:r>
            <a:r>
              <a:rPr lang="en-US" sz="700" i="1" dirty="0">
                <a:latin typeface="Montserrat" panose="00000500000000000000" pitchFamily="50" charset="0"/>
              </a:rPr>
              <a:t> </a:t>
            </a:r>
            <a:r>
              <a:rPr lang="en-US" sz="700" i="1" dirty="0" err="1">
                <a:latin typeface="Montserrat" panose="00000500000000000000" pitchFamily="50" charset="0"/>
              </a:rPr>
              <a:t>nulla</a:t>
            </a:r>
            <a:r>
              <a:rPr lang="en-US" sz="700" i="1" dirty="0">
                <a:latin typeface="Montserrat" panose="00000500000000000000" pitchFamily="50" charset="0"/>
              </a:rPr>
              <a:t> </a:t>
            </a:r>
            <a:r>
              <a:rPr lang="en-US" sz="700" i="1" dirty="0" err="1">
                <a:latin typeface="Montserrat" panose="00000500000000000000" pitchFamily="50" charset="0"/>
              </a:rPr>
              <a:t>consequat</a:t>
            </a:r>
            <a:r>
              <a:rPr lang="en-US" sz="700" i="1" dirty="0">
                <a:latin typeface="Montserrat" panose="00000500000000000000" pitchFamily="50" charset="0"/>
              </a:rPr>
              <a:t> </a:t>
            </a:r>
            <a:r>
              <a:rPr lang="en-US" sz="700" i="1" dirty="0" err="1">
                <a:latin typeface="Montserrat" panose="00000500000000000000" pitchFamily="50" charset="0"/>
              </a:rPr>
              <a:t>est</a:t>
            </a:r>
            <a:r>
              <a:rPr lang="en-US" sz="700" i="1" dirty="0">
                <a:latin typeface="Montserrat" panose="00000500000000000000" pitchFamily="50" charset="0"/>
              </a:rPr>
              <a:t> </a:t>
            </a:r>
            <a:r>
              <a:rPr lang="en-US" sz="700" i="1" dirty="0" err="1">
                <a:latin typeface="Montserrat" panose="00000500000000000000" pitchFamily="50" charset="0"/>
              </a:rPr>
              <a:t>malesuada</a:t>
            </a:r>
            <a:r>
              <a:rPr lang="en-US" sz="700" i="1" dirty="0">
                <a:latin typeface="Montserrat" panose="00000500000000000000" pitchFamily="50" charset="0"/>
              </a:rPr>
              <a:t> </a:t>
            </a:r>
            <a:r>
              <a:rPr lang="en-US" sz="700" i="1" dirty="0" err="1">
                <a:latin typeface="Montserrat" panose="00000500000000000000" pitchFamily="50" charset="0"/>
              </a:rPr>
              <a:t>luctus</a:t>
            </a:r>
            <a:r>
              <a:rPr lang="en-US" sz="700" i="1" dirty="0">
                <a:latin typeface="Montserrat" panose="00000500000000000000" pitchFamily="50" charset="0"/>
              </a:rPr>
              <a:t>. Curabitur facilisis vitae </a:t>
            </a:r>
            <a:r>
              <a:rPr lang="en-US" sz="700" i="1" dirty="0" err="1">
                <a:latin typeface="Montserrat" panose="00000500000000000000" pitchFamily="50" charset="0"/>
              </a:rPr>
              <a:t>est</a:t>
            </a:r>
            <a:r>
              <a:rPr lang="en-US" sz="700" i="1" dirty="0">
                <a:latin typeface="Montserrat" panose="00000500000000000000" pitchFamily="50" charset="0"/>
              </a:rPr>
              <a:t> id pulvinar. Duis </a:t>
            </a:r>
            <a:r>
              <a:rPr lang="en-US" sz="700" i="1" dirty="0" err="1">
                <a:latin typeface="Montserrat" panose="00000500000000000000" pitchFamily="50" charset="0"/>
              </a:rPr>
              <a:t>aliquet</a:t>
            </a:r>
            <a:r>
              <a:rPr lang="en-US" sz="700" i="1" dirty="0">
                <a:latin typeface="Montserrat" panose="00000500000000000000" pitchFamily="50" charset="0"/>
              </a:rPr>
              <a:t> </a:t>
            </a:r>
            <a:r>
              <a:rPr lang="en-US" sz="700" i="1" dirty="0" err="1">
                <a:latin typeface="Montserrat" panose="00000500000000000000" pitchFamily="50" charset="0"/>
              </a:rPr>
              <a:t>nulla</a:t>
            </a:r>
            <a:r>
              <a:rPr lang="en-US" sz="700" i="1" dirty="0">
                <a:latin typeface="Montserrat" panose="00000500000000000000" pitchFamily="50" charset="0"/>
              </a:rPr>
              <a:t> </a:t>
            </a:r>
            <a:r>
              <a:rPr lang="en-US" sz="700" i="1" dirty="0" err="1">
                <a:latin typeface="Montserrat" panose="00000500000000000000" pitchFamily="50" charset="0"/>
              </a:rPr>
              <a:t>consequat</a:t>
            </a:r>
            <a:r>
              <a:rPr lang="en-US" sz="700" i="1" dirty="0">
                <a:latin typeface="Montserrat" panose="00000500000000000000" pitchFamily="50" charset="0"/>
              </a:rPr>
              <a:t> </a:t>
            </a:r>
            <a:r>
              <a:rPr lang="en-US" sz="700" i="1" dirty="0" err="1">
                <a:latin typeface="Montserrat" panose="00000500000000000000" pitchFamily="50" charset="0"/>
              </a:rPr>
              <a:t>est</a:t>
            </a:r>
            <a:r>
              <a:rPr lang="en-US" sz="700" i="1" dirty="0">
                <a:latin typeface="Montserrat" panose="00000500000000000000" pitchFamily="50" charset="0"/>
              </a:rPr>
              <a:t> </a:t>
            </a:r>
            <a:r>
              <a:rPr lang="en-US" sz="700" i="1" dirty="0" err="1">
                <a:latin typeface="Montserrat" panose="00000500000000000000" pitchFamily="50" charset="0"/>
              </a:rPr>
              <a:t>malesuada</a:t>
            </a:r>
            <a:r>
              <a:rPr lang="en-US" sz="700" i="1" dirty="0">
                <a:latin typeface="Montserrat" panose="00000500000000000000" pitchFamily="50" charset="0"/>
              </a:rPr>
              <a:t> </a:t>
            </a:r>
            <a:r>
              <a:rPr lang="en-US" sz="700" i="1" dirty="0" err="1">
                <a:latin typeface="Montserrat" panose="00000500000000000000" pitchFamily="50" charset="0"/>
              </a:rPr>
              <a:t>luctus</a:t>
            </a:r>
            <a:r>
              <a:rPr lang="en-US" sz="700" i="1" dirty="0">
                <a:latin typeface="Montserrat" panose="00000500000000000000" pitchFamily="50" charset="0"/>
              </a:rPr>
              <a:t>. </a:t>
            </a:r>
          </a:p>
          <a:p>
            <a:pPr marL="176631" indent="-176631" algn="just" defTabSz="477838">
              <a:lnSpc>
                <a:spcPct val="150000"/>
              </a:lnSpc>
              <a:buFont typeface="+mj-lt"/>
              <a:buAutoNum type="arabicPeriod"/>
            </a:pPr>
            <a:endParaRPr lang="en-US" sz="700" i="1" dirty="0">
              <a:latin typeface="Montserrat" panose="00000500000000000000" pitchFamily="50" charset="0"/>
            </a:endParaRPr>
          </a:p>
          <a:p>
            <a:pPr marL="176631" indent="-176631" algn="just" defTabSz="477838">
              <a:lnSpc>
                <a:spcPct val="150000"/>
              </a:lnSpc>
              <a:buFont typeface="+mj-lt"/>
              <a:buAutoNum type="arabicPeriod"/>
            </a:pPr>
            <a:r>
              <a:rPr lang="en-US" sz="700" i="1" dirty="0" err="1">
                <a:latin typeface="Montserrat" panose="00000500000000000000" pitchFamily="50" charset="0"/>
              </a:rPr>
              <a:t>Curabitur</a:t>
            </a:r>
            <a:r>
              <a:rPr lang="en-US" sz="700" i="1" dirty="0">
                <a:latin typeface="Montserrat" panose="00000500000000000000" pitchFamily="50" charset="0"/>
              </a:rPr>
              <a:t> facilisis vitae </a:t>
            </a:r>
            <a:r>
              <a:rPr lang="en-US" sz="700" i="1" dirty="0" err="1">
                <a:latin typeface="Montserrat" panose="00000500000000000000" pitchFamily="50" charset="0"/>
              </a:rPr>
              <a:t>est</a:t>
            </a:r>
            <a:r>
              <a:rPr lang="en-US" sz="700" i="1" dirty="0">
                <a:latin typeface="Montserrat" panose="00000500000000000000" pitchFamily="50" charset="0"/>
              </a:rPr>
              <a:t> id pulvinar. Duis </a:t>
            </a:r>
            <a:r>
              <a:rPr lang="en-US" sz="700" i="1" dirty="0" err="1">
                <a:latin typeface="Montserrat" panose="00000500000000000000" pitchFamily="50" charset="0"/>
              </a:rPr>
              <a:t>aliquet</a:t>
            </a:r>
            <a:r>
              <a:rPr lang="en-US" sz="700" i="1" dirty="0">
                <a:latin typeface="Montserrat" panose="00000500000000000000" pitchFamily="50" charset="0"/>
              </a:rPr>
              <a:t> </a:t>
            </a:r>
            <a:r>
              <a:rPr lang="en-US" sz="700" i="1" dirty="0" err="1">
                <a:latin typeface="Montserrat" panose="00000500000000000000" pitchFamily="50" charset="0"/>
              </a:rPr>
              <a:t>nulla</a:t>
            </a:r>
            <a:r>
              <a:rPr lang="en-US" sz="700" i="1" dirty="0">
                <a:latin typeface="Montserrat" panose="00000500000000000000" pitchFamily="50" charset="0"/>
              </a:rPr>
              <a:t> </a:t>
            </a:r>
            <a:r>
              <a:rPr lang="en-US" sz="700" i="1" dirty="0" err="1">
                <a:latin typeface="Montserrat" panose="00000500000000000000" pitchFamily="50" charset="0"/>
              </a:rPr>
              <a:t>consequat</a:t>
            </a:r>
            <a:r>
              <a:rPr lang="en-US" sz="700" i="1" dirty="0">
                <a:latin typeface="Montserrat" panose="00000500000000000000" pitchFamily="50" charset="0"/>
              </a:rPr>
              <a:t> </a:t>
            </a:r>
            <a:r>
              <a:rPr lang="en-US" sz="700" i="1" dirty="0" err="1">
                <a:latin typeface="Montserrat" panose="00000500000000000000" pitchFamily="50" charset="0"/>
              </a:rPr>
              <a:t>est</a:t>
            </a:r>
            <a:r>
              <a:rPr lang="en-US" sz="700" i="1" dirty="0">
                <a:latin typeface="Montserrat" panose="00000500000000000000" pitchFamily="50" charset="0"/>
              </a:rPr>
              <a:t> </a:t>
            </a:r>
            <a:r>
              <a:rPr lang="en-US" sz="700" i="1" dirty="0" err="1">
                <a:latin typeface="Montserrat" panose="00000500000000000000" pitchFamily="50" charset="0"/>
              </a:rPr>
              <a:t>malesuada</a:t>
            </a:r>
            <a:r>
              <a:rPr lang="en-US" sz="700" i="1" dirty="0">
                <a:latin typeface="Montserrat" panose="00000500000000000000" pitchFamily="50" charset="0"/>
              </a:rPr>
              <a:t> </a:t>
            </a:r>
            <a:r>
              <a:rPr lang="en-US" sz="700" i="1" dirty="0" err="1">
                <a:latin typeface="Montserrat" panose="00000500000000000000" pitchFamily="50" charset="0"/>
              </a:rPr>
              <a:t>luctus</a:t>
            </a:r>
            <a:r>
              <a:rPr lang="en-US" sz="700" i="1" dirty="0">
                <a:latin typeface="Montserrat" panose="00000500000000000000" pitchFamily="50" charset="0"/>
              </a:rPr>
              <a:t>. Curabitur facilisis vitae </a:t>
            </a:r>
            <a:r>
              <a:rPr lang="en-US" sz="700" i="1" dirty="0" err="1">
                <a:latin typeface="Montserrat" panose="00000500000000000000" pitchFamily="50" charset="0"/>
              </a:rPr>
              <a:t>est</a:t>
            </a:r>
            <a:r>
              <a:rPr lang="en-US" sz="700" i="1" dirty="0">
                <a:latin typeface="Montserrat" panose="00000500000000000000" pitchFamily="50" charset="0"/>
              </a:rPr>
              <a:t> id pulvinar. Duis </a:t>
            </a:r>
            <a:r>
              <a:rPr lang="en-US" sz="700" i="1" dirty="0" err="1">
                <a:latin typeface="Montserrat" panose="00000500000000000000" pitchFamily="50" charset="0"/>
              </a:rPr>
              <a:t>aliquet</a:t>
            </a:r>
            <a:r>
              <a:rPr lang="en-US" sz="700" i="1" dirty="0">
                <a:latin typeface="Montserrat" panose="00000500000000000000" pitchFamily="50" charset="0"/>
              </a:rPr>
              <a:t> </a:t>
            </a:r>
            <a:r>
              <a:rPr lang="en-US" sz="700" i="1" dirty="0" err="1">
                <a:latin typeface="Montserrat" panose="00000500000000000000" pitchFamily="50" charset="0"/>
              </a:rPr>
              <a:t>nulla</a:t>
            </a:r>
            <a:r>
              <a:rPr lang="en-US" sz="700" i="1" dirty="0">
                <a:latin typeface="Montserrat" panose="00000500000000000000" pitchFamily="50" charset="0"/>
              </a:rPr>
              <a:t> </a:t>
            </a:r>
            <a:r>
              <a:rPr lang="en-US" sz="700" i="1" dirty="0" err="1">
                <a:latin typeface="Montserrat" panose="00000500000000000000" pitchFamily="50" charset="0"/>
              </a:rPr>
              <a:t>consequat</a:t>
            </a:r>
            <a:r>
              <a:rPr lang="en-US" sz="700" i="1" dirty="0">
                <a:latin typeface="Montserrat" panose="00000500000000000000" pitchFamily="50" charset="0"/>
              </a:rPr>
              <a:t> </a:t>
            </a:r>
            <a:r>
              <a:rPr lang="en-US" sz="700" i="1" dirty="0" err="1">
                <a:latin typeface="Montserrat" panose="00000500000000000000" pitchFamily="50" charset="0"/>
              </a:rPr>
              <a:t>est</a:t>
            </a:r>
            <a:r>
              <a:rPr lang="en-US" sz="700" i="1" dirty="0">
                <a:latin typeface="Montserrat" panose="00000500000000000000" pitchFamily="50" charset="0"/>
              </a:rPr>
              <a:t> </a:t>
            </a:r>
            <a:r>
              <a:rPr lang="en-US" sz="700" i="1" dirty="0" err="1">
                <a:latin typeface="Montserrat" panose="00000500000000000000" pitchFamily="50" charset="0"/>
              </a:rPr>
              <a:t>malesuada</a:t>
            </a:r>
            <a:r>
              <a:rPr lang="en-US" sz="700" i="1" dirty="0">
                <a:latin typeface="Montserrat" panose="00000500000000000000" pitchFamily="50" charset="0"/>
              </a:rPr>
              <a:t> </a:t>
            </a:r>
            <a:r>
              <a:rPr lang="en-US" sz="700" i="1" dirty="0" err="1">
                <a:latin typeface="Montserrat" panose="00000500000000000000" pitchFamily="50" charset="0"/>
              </a:rPr>
              <a:t>luctus</a:t>
            </a:r>
            <a:r>
              <a:rPr lang="en-US" sz="700" i="1" dirty="0">
                <a:latin typeface="Montserrat" panose="00000500000000000000" pitchFamily="50" charset="0"/>
              </a:rPr>
              <a:t>. </a:t>
            </a:r>
          </a:p>
          <a:p>
            <a:pPr marL="176631" indent="-176631" algn="just" defTabSz="477838">
              <a:lnSpc>
                <a:spcPct val="150000"/>
              </a:lnSpc>
              <a:buFont typeface="+mj-lt"/>
              <a:buAutoNum type="arabicPeriod"/>
            </a:pPr>
            <a:endParaRPr lang="en-US" sz="700" i="1" dirty="0">
              <a:latin typeface="Montserrat" panose="00000500000000000000" pitchFamily="50" charset="0"/>
            </a:endParaRPr>
          </a:p>
          <a:p>
            <a:pPr marL="176631" indent="-176631" algn="just" defTabSz="477838">
              <a:lnSpc>
                <a:spcPct val="150000"/>
              </a:lnSpc>
              <a:buFont typeface="+mj-lt"/>
              <a:buAutoNum type="arabicPeriod"/>
            </a:pPr>
            <a:r>
              <a:rPr lang="en-US" sz="700" i="1" dirty="0" err="1">
                <a:latin typeface="Montserrat" panose="00000500000000000000" pitchFamily="50" charset="0"/>
              </a:rPr>
              <a:t>Curabitur</a:t>
            </a:r>
            <a:r>
              <a:rPr lang="en-US" sz="700" i="1" dirty="0">
                <a:latin typeface="Montserrat" panose="00000500000000000000" pitchFamily="50" charset="0"/>
              </a:rPr>
              <a:t> </a:t>
            </a:r>
            <a:r>
              <a:rPr lang="en-US" sz="700" i="1" dirty="0" err="1">
                <a:latin typeface="Montserrat" panose="00000500000000000000" pitchFamily="50" charset="0"/>
              </a:rPr>
              <a:t>facilisis</a:t>
            </a:r>
            <a:r>
              <a:rPr lang="en-US" sz="700" i="1" dirty="0">
                <a:latin typeface="Montserrat" panose="00000500000000000000" pitchFamily="50" charset="0"/>
              </a:rPr>
              <a:t> vitae </a:t>
            </a:r>
            <a:r>
              <a:rPr lang="en-US" sz="700" i="1" dirty="0" err="1">
                <a:latin typeface="Montserrat" panose="00000500000000000000" pitchFamily="50" charset="0"/>
              </a:rPr>
              <a:t>est</a:t>
            </a:r>
            <a:r>
              <a:rPr lang="en-US" sz="700" i="1" dirty="0">
                <a:latin typeface="Montserrat" panose="00000500000000000000" pitchFamily="50" charset="0"/>
              </a:rPr>
              <a:t> id pulvinar. Duis </a:t>
            </a:r>
            <a:r>
              <a:rPr lang="en-US" sz="700" i="1" dirty="0" err="1">
                <a:latin typeface="Montserrat" panose="00000500000000000000" pitchFamily="50" charset="0"/>
              </a:rPr>
              <a:t>aliquet</a:t>
            </a:r>
            <a:r>
              <a:rPr lang="en-US" sz="700" i="1" dirty="0">
                <a:latin typeface="Montserrat" panose="00000500000000000000" pitchFamily="50" charset="0"/>
              </a:rPr>
              <a:t> </a:t>
            </a:r>
            <a:r>
              <a:rPr lang="en-US" sz="700" i="1" dirty="0" err="1">
                <a:latin typeface="Montserrat" panose="00000500000000000000" pitchFamily="50" charset="0"/>
              </a:rPr>
              <a:t>nulla</a:t>
            </a:r>
            <a:r>
              <a:rPr lang="en-US" sz="700" i="1" dirty="0">
                <a:latin typeface="Montserrat" panose="00000500000000000000" pitchFamily="50" charset="0"/>
              </a:rPr>
              <a:t> </a:t>
            </a:r>
            <a:r>
              <a:rPr lang="en-US" sz="700" i="1" dirty="0" err="1">
                <a:latin typeface="Montserrat" panose="00000500000000000000" pitchFamily="50" charset="0"/>
              </a:rPr>
              <a:t>consequat</a:t>
            </a:r>
            <a:r>
              <a:rPr lang="en-US" sz="700" i="1" dirty="0">
                <a:latin typeface="Montserrat" panose="00000500000000000000" pitchFamily="50" charset="0"/>
              </a:rPr>
              <a:t> </a:t>
            </a:r>
            <a:r>
              <a:rPr lang="en-US" sz="700" i="1" dirty="0" err="1">
                <a:latin typeface="Montserrat" panose="00000500000000000000" pitchFamily="50" charset="0"/>
              </a:rPr>
              <a:t>est</a:t>
            </a:r>
            <a:r>
              <a:rPr lang="en-US" sz="700" i="1" dirty="0">
                <a:latin typeface="Montserrat" panose="00000500000000000000" pitchFamily="50" charset="0"/>
              </a:rPr>
              <a:t> </a:t>
            </a:r>
            <a:r>
              <a:rPr lang="en-US" sz="700" i="1" dirty="0" err="1">
                <a:latin typeface="Montserrat" panose="00000500000000000000" pitchFamily="50" charset="0"/>
              </a:rPr>
              <a:t>malesuada</a:t>
            </a:r>
            <a:r>
              <a:rPr lang="en-US" sz="700" i="1" dirty="0">
                <a:latin typeface="Montserrat" panose="00000500000000000000" pitchFamily="50" charset="0"/>
              </a:rPr>
              <a:t> </a:t>
            </a:r>
            <a:r>
              <a:rPr lang="en-US" sz="700" i="1" dirty="0" err="1">
                <a:latin typeface="Montserrat" panose="00000500000000000000" pitchFamily="50" charset="0"/>
              </a:rPr>
              <a:t>luctus</a:t>
            </a:r>
            <a:r>
              <a:rPr lang="en-US" sz="700" i="1" dirty="0">
                <a:latin typeface="Montserrat" panose="00000500000000000000" pitchFamily="50" charset="0"/>
              </a:rPr>
              <a:t>. </a:t>
            </a:r>
            <a:r>
              <a:rPr lang="en-US" sz="700" i="1" dirty="0" err="1">
                <a:latin typeface="Montserrat" panose="00000500000000000000" pitchFamily="50" charset="0"/>
              </a:rPr>
              <a:t>Curabitur</a:t>
            </a:r>
            <a:r>
              <a:rPr lang="en-US" sz="700" i="1" dirty="0">
                <a:latin typeface="Montserrat" panose="00000500000000000000" pitchFamily="50" charset="0"/>
              </a:rPr>
              <a:t> </a:t>
            </a:r>
            <a:r>
              <a:rPr lang="en-US" sz="700" i="1" dirty="0" err="1">
                <a:latin typeface="Montserrat" panose="00000500000000000000" pitchFamily="50" charset="0"/>
              </a:rPr>
              <a:t>facilisis</a:t>
            </a:r>
            <a:r>
              <a:rPr lang="en-US" sz="700" i="1" dirty="0">
                <a:latin typeface="Montserrat" panose="00000500000000000000" pitchFamily="50" charset="0"/>
              </a:rPr>
              <a:t> vitae </a:t>
            </a:r>
            <a:r>
              <a:rPr lang="en-US" sz="700" i="1" dirty="0" err="1">
                <a:latin typeface="Montserrat" panose="00000500000000000000" pitchFamily="50" charset="0"/>
              </a:rPr>
              <a:t>est</a:t>
            </a:r>
            <a:r>
              <a:rPr lang="en-US" sz="700" i="1" dirty="0">
                <a:latin typeface="Montserrat" panose="00000500000000000000" pitchFamily="50" charset="0"/>
              </a:rPr>
              <a:t> id pulvinar. Duis </a:t>
            </a:r>
            <a:r>
              <a:rPr lang="en-US" sz="700" i="1" dirty="0" err="1">
                <a:latin typeface="Montserrat" panose="00000500000000000000" pitchFamily="50" charset="0"/>
              </a:rPr>
              <a:t>aliquet</a:t>
            </a:r>
            <a:r>
              <a:rPr lang="en-US" sz="700" i="1" dirty="0">
                <a:latin typeface="Montserrat" panose="00000500000000000000" pitchFamily="50" charset="0"/>
              </a:rPr>
              <a:t> </a:t>
            </a:r>
            <a:r>
              <a:rPr lang="en-US" sz="700" i="1" dirty="0" err="1">
                <a:latin typeface="Montserrat" panose="00000500000000000000" pitchFamily="50" charset="0"/>
              </a:rPr>
              <a:t>nulla</a:t>
            </a:r>
            <a:r>
              <a:rPr lang="en-US" sz="700" i="1" dirty="0">
                <a:latin typeface="Montserrat" panose="00000500000000000000" pitchFamily="50" charset="0"/>
              </a:rPr>
              <a:t> </a:t>
            </a:r>
            <a:r>
              <a:rPr lang="en-US" sz="700" i="1" dirty="0" err="1">
                <a:latin typeface="Montserrat" panose="00000500000000000000" pitchFamily="50" charset="0"/>
              </a:rPr>
              <a:t>consequat</a:t>
            </a:r>
            <a:r>
              <a:rPr lang="en-US" sz="700" i="1" dirty="0">
                <a:latin typeface="Montserrat" panose="00000500000000000000" pitchFamily="50" charset="0"/>
              </a:rPr>
              <a:t> </a:t>
            </a:r>
            <a:r>
              <a:rPr lang="en-US" sz="700" i="1" dirty="0" err="1">
                <a:latin typeface="Montserrat" panose="00000500000000000000" pitchFamily="50" charset="0"/>
              </a:rPr>
              <a:t>est</a:t>
            </a:r>
            <a:r>
              <a:rPr lang="en-US" sz="700" i="1" dirty="0">
                <a:latin typeface="Montserrat" panose="00000500000000000000" pitchFamily="50" charset="0"/>
              </a:rPr>
              <a:t> </a:t>
            </a:r>
            <a:r>
              <a:rPr lang="en-US" sz="700" i="1" dirty="0" err="1">
                <a:latin typeface="Montserrat" panose="00000500000000000000" pitchFamily="50" charset="0"/>
              </a:rPr>
              <a:t>malesuada</a:t>
            </a:r>
            <a:r>
              <a:rPr lang="en-US" sz="700" i="1" dirty="0">
                <a:latin typeface="Montserrat" panose="00000500000000000000" pitchFamily="50" charset="0"/>
              </a:rPr>
              <a:t> </a:t>
            </a:r>
            <a:r>
              <a:rPr lang="en-US" sz="700" i="1" dirty="0" err="1">
                <a:latin typeface="Montserrat" panose="00000500000000000000" pitchFamily="50" charset="0"/>
              </a:rPr>
              <a:t>luctus</a:t>
            </a:r>
            <a:r>
              <a:rPr lang="en-US" sz="700" i="1" dirty="0">
                <a:latin typeface="Montserrat" panose="00000500000000000000" pitchFamily="50" charset="0"/>
              </a:rPr>
              <a:t>. </a:t>
            </a:r>
          </a:p>
          <a:p>
            <a:pPr marL="176631" indent="-176631" algn="just" defTabSz="477838">
              <a:lnSpc>
                <a:spcPct val="150000"/>
              </a:lnSpc>
              <a:buFont typeface="+mj-lt"/>
              <a:buAutoNum type="arabicPeriod"/>
            </a:pPr>
            <a:endParaRPr lang="en-US" sz="700" i="1" dirty="0">
              <a:latin typeface="Montserrat" panose="00000500000000000000" pitchFamily="50" charset="0"/>
            </a:endParaRPr>
          </a:p>
          <a:p>
            <a:pPr marL="176631" indent="-176631" algn="just" defTabSz="477838">
              <a:lnSpc>
                <a:spcPct val="150000"/>
              </a:lnSpc>
              <a:buFont typeface="+mj-lt"/>
              <a:buAutoNum type="arabicPeriod"/>
            </a:pPr>
            <a:r>
              <a:rPr lang="en-US" sz="700" i="1" dirty="0" err="1">
                <a:latin typeface="Montserrat" panose="00000500000000000000" pitchFamily="50" charset="0"/>
              </a:rPr>
              <a:t>Curabitur</a:t>
            </a:r>
            <a:r>
              <a:rPr lang="en-US" sz="700" i="1" dirty="0">
                <a:latin typeface="Montserrat" panose="00000500000000000000" pitchFamily="50" charset="0"/>
              </a:rPr>
              <a:t> </a:t>
            </a:r>
            <a:r>
              <a:rPr lang="en-US" sz="700" i="1" dirty="0" err="1">
                <a:latin typeface="Montserrat" panose="00000500000000000000" pitchFamily="50" charset="0"/>
              </a:rPr>
              <a:t>facilisis</a:t>
            </a:r>
            <a:r>
              <a:rPr lang="en-US" sz="700" i="1" dirty="0">
                <a:latin typeface="Montserrat" panose="00000500000000000000" pitchFamily="50" charset="0"/>
              </a:rPr>
              <a:t> vitae </a:t>
            </a:r>
            <a:r>
              <a:rPr lang="en-US" sz="700" i="1" dirty="0" err="1">
                <a:latin typeface="Montserrat" panose="00000500000000000000" pitchFamily="50" charset="0"/>
              </a:rPr>
              <a:t>est</a:t>
            </a:r>
            <a:r>
              <a:rPr lang="en-US" sz="700" i="1" dirty="0">
                <a:latin typeface="Montserrat" panose="00000500000000000000" pitchFamily="50" charset="0"/>
              </a:rPr>
              <a:t> id pulvinar. Duis </a:t>
            </a:r>
            <a:r>
              <a:rPr lang="en-US" sz="700" i="1" dirty="0" err="1">
                <a:latin typeface="Montserrat" panose="00000500000000000000" pitchFamily="50" charset="0"/>
              </a:rPr>
              <a:t>aliquet</a:t>
            </a:r>
            <a:r>
              <a:rPr lang="en-US" sz="700" i="1" dirty="0">
                <a:latin typeface="Montserrat" panose="00000500000000000000" pitchFamily="50" charset="0"/>
              </a:rPr>
              <a:t> </a:t>
            </a:r>
            <a:r>
              <a:rPr lang="en-US" sz="700" i="1" dirty="0" err="1">
                <a:latin typeface="Montserrat" panose="00000500000000000000" pitchFamily="50" charset="0"/>
              </a:rPr>
              <a:t>nulla</a:t>
            </a:r>
            <a:r>
              <a:rPr lang="en-US" sz="700" i="1" dirty="0">
                <a:latin typeface="Montserrat" panose="00000500000000000000" pitchFamily="50" charset="0"/>
              </a:rPr>
              <a:t> </a:t>
            </a:r>
            <a:r>
              <a:rPr lang="en-US" sz="700" i="1" dirty="0" err="1">
                <a:latin typeface="Montserrat" panose="00000500000000000000" pitchFamily="50" charset="0"/>
              </a:rPr>
              <a:t>consequat</a:t>
            </a:r>
            <a:r>
              <a:rPr lang="en-US" sz="700" i="1" dirty="0">
                <a:latin typeface="Montserrat" panose="00000500000000000000" pitchFamily="50" charset="0"/>
              </a:rPr>
              <a:t> </a:t>
            </a:r>
            <a:r>
              <a:rPr lang="en-US" sz="700" i="1" dirty="0" err="1">
                <a:latin typeface="Montserrat" panose="00000500000000000000" pitchFamily="50" charset="0"/>
              </a:rPr>
              <a:t>est</a:t>
            </a:r>
            <a:r>
              <a:rPr lang="en-US" sz="700" i="1" dirty="0">
                <a:latin typeface="Montserrat" panose="00000500000000000000" pitchFamily="50" charset="0"/>
              </a:rPr>
              <a:t> </a:t>
            </a:r>
            <a:r>
              <a:rPr lang="en-US" sz="700" i="1" dirty="0" err="1">
                <a:latin typeface="Montserrat" panose="00000500000000000000" pitchFamily="50" charset="0"/>
              </a:rPr>
              <a:t>malesuada</a:t>
            </a:r>
            <a:r>
              <a:rPr lang="en-US" sz="700" i="1" dirty="0">
                <a:latin typeface="Montserrat" panose="00000500000000000000" pitchFamily="50" charset="0"/>
              </a:rPr>
              <a:t> </a:t>
            </a:r>
            <a:r>
              <a:rPr lang="en-US" sz="700" i="1" dirty="0" err="1">
                <a:latin typeface="Montserrat" panose="00000500000000000000" pitchFamily="50" charset="0"/>
              </a:rPr>
              <a:t>luctus</a:t>
            </a:r>
            <a:r>
              <a:rPr lang="en-US" sz="700" i="1" dirty="0">
                <a:latin typeface="Montserrat" panose="00000500000000000000" pitchFamily="50" charset="0"/>
              </a:rPr>
              <a:t>. </a:t>
            </a:r>
            <a:r>
              <a:rPr lang="en-US" sz="700" i="1" dirty="0" err="1">
                <a:latin typeface="Montserrat" panose="00000500000000000000" pitchFamily="50" charset="0"/>
              </a:rPr>
              <a:t>Curabitur</a:t>
            </a:r>
            <a:r>
              <a:rPr lang="en-US" sz="700" i="1" dirty="0">
                <a:latin typeface="Montserrat" panose="00000500000000000000" pitchFamily="50" charset="0"/>
              </a:rPr>
              <a:t> </a:t>
            </a:r>
            <a:r>
              <a:rPr lang="en-US" sz="700" i="1" dirty="0" err="1">
                <a:latin typeface="Montserrat" panose="00000500000000000000" pitchFamily="50" charset="0"/>
              </a:rPr>
              <a:t>facilisis</a:t>
            </a:r>
            <a:r>
              <a:rPr lang="en-US" sz="700" i="1" dirty="0">
                <a:latin typeface="Montserrat" panose="00000500000000000000" pitchFamily="50" charset="0"/>
              </a:rPr>
              <a:t> vitae </a:t>
            </a:r>
            <a:r>
              <a:rPr lang="en-US" sz="700" i="1" dirty="0" err="1">
                <a:latin typeface="Montserrat" panose="00000500000000000000" pitchFamily="50" charset="0"/>
              </a:rPr>
              <a:t>est</a:t>
            </a:r>
            <a:r>
              <a:rPr lang="en-US" sz="700" i="1" dirty="0">
                <a:latin typeface="Montserrat" panose="00000500000000000000" pitchFamily="50" charset="0"/>
              </a:rPr>
              <a:t> id pulvinar.</a:t>
            </a:r>
          </a:p>
          <a:p>
            <a:pPr marL="176631" indent="-176631" algn="just" defTabSz="477838">
              <a:lnSpc>
                <a:spcPct val="150000"/>
              </a:lnSpc>
              <a:buFont typeface="+mj-lt"/>
              <a:buAutoNum type="arabicPeriod"/>
            </a:pPr>
            <a:endParaRPr lang="en-US" sz="700" i="1" dirty="0">
              <a:latin typeface="Montserrat" panose="00000500000000000000" pitchFamily="50" charset="0"/>
            </a:endParaRPr>
          </a:p>
        </p:txBody>
      </p:sp>
      <p:sp>
        <p:nvSpPr>
          <p:cNvPr id="35" name="Footer Placeholder 1">
            <a:extLst>
              <a:ext uri="{FF2B5EF4-FFF2-40B4-BE49-F238E27FC236}">
                <a16:creationId xmlns:a16="http://schemas.microsoft.com/office/drawing/2014/main" id="{7FBE49F9-0B92-4F80-9502-831D4FD1F3CD}"/>
              </a:ext>
            </a:extLst>
          </p:cNvPr>
          <p:cNvSpPr>
            <a:spLocks noGrp="1"/>
          </p:cNvSpPr>
          <p:nvPr>
            <p:ph type="ftr" sz="quarter" idx="3"/>
          </p:nvPr>
        </p:nvSpPr>
        <p:spPr/>
        <p:txBody>
          <a:bodyPr/>
          <a:lstStyle/>
          <a:p>
            <a:r>
              <a:rPr lang="en-US"/>
              <a:t>YOUR BOOK TITLE </a:t>
            </a:r>
            <a:endParaRPr lang="en-US" dirty="0"/>
          </a:p>
        </p:txBody>
      </p:sp>
      <p:sp>
        <p:nvSpPr>
          <p:cNvPr id="36" name="Slide Number Placeholder 2">
            <a:extLst>
              <a:ext uri="{FF2B5EF4-FFF2-40B4-BE49-F238E27FC236}">
                <a16:creationId xmlns:a16="http://schemas.microsoft.com/office/drawing/2014/main" id="{11DCBDB6-5784-4CE4-8597-9B49B1961782}"/>
              </a:ext>
            </a:extLst>
          </p:cNvPr>
          <p:cNvSpPr>
            <a:spLocks noGrp="1"/>
          </p:cNvSpPr>
          <p:nvPr>
            <p:ph type="sldNum" sz="quarter" idx="4"/>
          </p:nvPr>
        </p:nvSpPr>
        <p:spPr/>
        <p:txBody>
          <a:bodyPr/>
          <a:lstStyle/>
          <a:p>
            <a:fld id="{9059818F-7B9E-40BE-91A4-EFEC5B5A8B2E}" type="slidenum">
              <a:rPr lang="en-US" smtClean="0"/>
              <a:pPr/>
              <a:t>14</a:t>
            </a:fld>
            <a:endParaRPr lang="en-US" dirty="0"/>
          </a:p>
        </p:txBody>
      </p:sp>
      <p:sp>
        <p:nvSpPr>
          <p:cNvPr id="24" name="Subtitle 2">
            <a:extLst>
              <a:ext uri="{FF2B5EF4-FFF2-40B4-BE49-F238E27FC236}">
                <a16:creationId xmlns:a16="http://schemas.microsoft.com/office/drawing/2014/main" id="{444F3E9D-268B-4C72-BC8A-42F118FCF7A1}"/>
              </a:ext>
            </a:extLst>
          </p:cNvPr>
          <p:cNvSpPr txBox="1">
            <a:spLocks/>
          </p:cNvSpPr>
          <p:nvPr/>
        </p:nvSpPr>
        <p:spPr>
          <a:xfrm>
            <a:off x="3847951" y="1758135"/>
            <a:ext cx="1790869" cy="792838"/>
          </a:xfrm>
          <a:prstGeom prst="rect">
            <a:avLst/>
          </a:prstGeom>
        </p:spPr>
        <p:txBody>
          <a:bodyPr vert="horz" lIns="70658" tIns="35329" rIns="70658" bIns="35329" rtlCol="0" anchor="t">
            <a:noAutofit/>
          </a:bodyPr>
          <a:lstStyle>
            <a:lvl1pPr marL="0" indent="0" algn="ctr" defTabSz="1005840" rtl="0" eaLnBrk="1" latinLnBrk="0" hangingPunct="1">
              <a:lnSpc>
                <a:spcPct val="90000"/>
              </a:lnSpc>
              <a:spcBef>
                <a:spcPts val="1100"/>
              </a:spcBef>
              <a:buFont typeface="Arial" panose="020B0604020202020204" pitchFamily="34" charset="0"/>
              <a:buNone/>
              <a:defRPr sz="2640" kern="1200">
                <a:solidFill>
                  <a:schemeClr val="tx1"/>
                </a:solidFill>
                <a:latin typeface="+mn-lt"/>
                <a:ea typeface="+mn-ea"/>
                <a:cs typeface="+mn-cs"/>
              </a:defRPr>
            </a:lvl1pPr>
            <a:lvl2pPr marL="502920" indent="0" algn="ctr" defTabSz="1005840" rtl="0" eaLnBrk="1" latinLnBrk="0" hangingPunct="1">
              <a:lnSpc>
                <a:spcPct val="90000"/>
              </a:lnSpc>
              <a:spcBef>
                <a:spcPts val="550"/>
              </a:spcBef>
              <a:buFont typeface="Arial" panose="020B0604020202020204" pitchFamily="34" charset="0"/>
              <a:buNone/>
              <a:defRPr sz="2200" kern="1200">
                <a:solidFill>
                  <a:schemeClr val="tx1"/>
                </a:solidFill>
                <a:latin typeface="+mn-lt"/>
                <a:ea typeface="+mn-ea"/>
                <a:cs typeface="+mn-cs"/>
              </a:defRPr>
            </a:lvl2pPr>
            <a:lvl3pPr marL="1005840" indent="0" algn="ctr" defTabSz="1005840" rtl="0" eaLnBrk="1" latinLnBrk="0" hangingPunct="1">
              <a:lnSpc>
                <a:spcPct val="90000"/>
              </a:lnSpc>
              <a:spcBef>
                <a:spcPts val="550"/>
              </a:spcBef>
              <a:buFont typeface="Arial" panose="020B0604020202020204" pitchFamily="34" charset="0"/>
              <a:buNone/>
              <a:defRPr sz="1980" kern="1200">
                <a:solidFill>
                  <a:schemeClr val="tx1"/>
                </a:solidFill>
                <a:latin typeface="+mn-lt"/>
                <a:ea typeface="+mn-ea"/>
                <a:cs typeface="+mn-cs"/>
              </a:defRPr>
            </a:lvl3pPr>
            <a:lvl4pPr marL="15087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4pPr>
            <a:lvl5pPr marL="201168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5pPr>
            <a:lvl6pPr marL="251460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6pPr>
            <a:lvl7pPr marL="301752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7pPr>
            <a:lvl8pPr marL="352044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8pPr>
            <a:lvl9pPr marL="40233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9pPr>
          </a:lstStyle>
          <a:p>
            <a:pPr marL="171450" indent="-171450" algn="l" defTabSz="353261">
              <a:lnSpc>
                <a:spcPct val="100000"/>
              </a:lnSpc>
              <a:spcBef>
                <a:spcPts val="386"/>
              </a:spcBef>
              <a:buFont typeface="Arial" panose="020B0604020202020204" pitchFamily="34" charset="0"/>
              <a:buChar char="•"/>
            </a:pPr>
            <a:r>
              <a:rPr lang="en-US" sz="700" b="1" dirty="0">
                <a:latin typeface="Montserrat" panose="00000500000000000000" pitchFamily="50" charset="0"/>
                <a:sym typeface="Didot"/>
              </a:rPr>
              <a:t>2 ¼   </a:t>
            </a:r>
            <a:r>
              <a:rPr lang="en-US" sz="700" dirty="0">
                <a:latin typeface="Montserrat" panose="00000500000000000000" pitchFamily="50" charset="0"/>
                <a:sym typeface="Didot"/>
              </a:rPr>
              <a:t>ingredient </a:t>
            </a:r>
          </a:p>
          <a:p>
            <a:pPr marL="171450" indent="-171450" algn="l" defTabSz="353261">
              <a:lnSpc>
                <a:spcPct val="100000"/>
              </a:lnSpc>
              <a:spcBef>
                <a:spcPts val="386"/>
              </a:spcBef>
              <a:buFont typeface="Arial" panose="020B0604020202020204" pitchFamily="34" charset="0"/>
              <a:buChar char="•"/>
            </a:pPr>
            <a:r>
              <a:rPr lang="en-US" sz="700" b="1" dirty="0">
                <a:latin typeface="Montserrat" panose="00000500000000000000" pitchFamily="50" charset="0"/>
                <a:sym typeface="Didot"/>
              </a:rPr>
              <a:t>2 ¼   </a:t>
            </a:r>
            <a:r>
              <a:rPr lang="en-US" sz="700" dirty="0">
                <a:latin typeface="Montserrat" panose="00000500000000000000" pitchFamily="50" charset="0"/>
                <a:sym typeface="Didot"/>
              </a:rPr>
              <a:t>ingredient </a:t>
            </a:r>
          </a:p>
          <a:p>
            <a:pPr marL="171450" indent="-171450" algn="l" defTabSz="353261">
              <a:lnSpc>
                <a:spcPct val="100000"/>
              </a:lnSpc>
              <a:spcBef>
                <a:spcPts val="386"/>
              </a:spcBef>
              <a:buFont typeface="Arial" panose="020B0604020202020204" pitchFamily="34" charset="0"/>
              <a:buChar char="•"/>
            </a:pPr>
            <a:r>
              <a:rPr lang="en-US" sz="700" b="1" dirty="0">
                <a:latin typeface="Montserrat" panose="00000500000000000000" pitchFamily="50" charset="0"/>
                <a:sym typeface="Didot"/>
              </a:rPr>
              <a:t>2 ¼   </a:t>
            </a:r>
            <a:r>
              <a:rPr lang="en-US" sz="700" dirty="0">
                <a:latin typeface="Montserrat" panose="00000500000000000000" pitchFamily="50" charset="0"/>
                <a:sym typeface="Didot"/>
              </a:rPr>
              <a:t>ingredient</a:t>
            </a:r>
          </a:p>
          <a:p>
            <a:pPr marL="171450" indent="-171450" algn="l" defTabSz="353261">
              <a:lnSpc>
                <a:spcPct val="100000"/>
              </a:lnSpc>
              <a:spcBef>
                <a:spcPts val="386"/>
              </a:spcBef>
              <a:buFont typeface="Arial" panose="020B0604020202020204" pitchFamily="34" charset="0"/>
              <a:buChar char="•"/>
            </a:pPr>
            <a:r>
              <a:rPr lang="en-US" sz="700" b="1" dirty="0">
                <a:latin typeface="Montserrat" panose="00000500000000000000" pitchFamily="50" charset="0"/>
                <a:sym typeface="Didot"/>
              </a:rPr>
              <a:t>2 ¼   </a:t>
            </a:r>
            <a:r>
              <a:rPr lang="en-US" sz="700" dirty="0">
                <a:latin typeface="Montserrat" panose="00000500000000000000" pitchFamily="50" charset="0"/>
                <a:sym typeface="Didot"/>
              </a:rPr>
              <a:t>ingredient</a:t>
            </a:r>
          </a:p>
        </p:txBody>
      </p:sp>
      <p:sp>
        <p:nvSpPr>
          <p:cNvPr id="48" name="Subtitle 2">
            <a:extLst>
              <a:ext uri="{FF2B5EF4-FFF2-40B4-BE49-F238E27FC236}">
                <a16:creationId xmlns:a16="http://schemas.microsoft.com/office/drawing/2014/main" id="{0CF2EBC4-A2B4-4772-BD37-1E5F115023B4}"/>
              </a:ext>
            </a:extLst>
          </p:cNvPr>
          <p:cNvSpPr txBox="1">
            <a:spLocks/>
          </p:cNvSpPr>
          <p:nvPr/>
        </p:nvSpPr>
        <p:spPr>
          <a:xfrm>
            <a:off x="5752028" y="1746872"/>
            <a:ext cx="1783869" cy="792838"/>
          </a:xfrm>
          <a:prstGeom prst="rect">
            <a:avLst/>
          </a:prstGeom>
        </p:spPr>
        <p:txBody>
          <a:bodyPr vert="horz" lIns="70658" tIns="35329" rIns="70658" bIns="35329" rtlCol="0" anchor="t">
            <a:noAutofit/>
          </a:bodyPr>
          <a:lstStyle>
            <a:lvl1pPr marL="0" indent="0" algn="ctr" defTabSz="1005840" rtl="0" eaLnBrk="1" latinLnBrk="0" hangingPunct="1">
              <a:lnSpc>
                <a:spcPct val="90000"/>
              </a:lnSpc>
              <a:spcBef>
                <a:spcPts val="1100"/>
              </a:spcBef>
              <a:buFont typeface="Arial" panose="020B0604020202020204" pitchFamily="34" charset="0"/>
              <a:buNone/>
              <a:defRPr sz="2640" kern="1200">
                <a:solidFill>
                  <a:schemeClr val="tx1"/>
                </a:solidFill>
                <a:latin typeface="+mn-lt"/>
                <a:ea typeface="+mn-ea"/>
                <a:cs typeface="+mn-cs"/>
              </a:defRPr>
            </a:lvl1pPr>
            <a:lvl2pPr marL="502920" indent="0" algn="ctr" defTabSz="1005840" rtl="0" eaLnBrk="1" latinLnBrk="0" hangingPunct="1">
              <a:lnSpc>
                <a:spcPct val="90000"/>
              </a:lnSpc>
              <a:spcBef>
                <a:spcPts val="550"/>
              </a:spcBef>
              <a:buFont typeface="Arial" panose="020B0604020202020204" pitchFamily="34" charset="0"/>
              <a:buNone/>
              <a:defRPr sz="2200" kern="1200">
                <a:solidFill>
                  <a:schemeClr val="tx1"/>
                </a:solidFill>
                <a:latin typeface="+mn-lt"/>
                <a:ea typeface="+mn-ea"/>
                <a:cs typeface="+mn-cs"/>
              </a:defRPr>
            </a:lvl2pPr>
            <a:lvl3pPr marL="1005840" indent="0" algn="ctr" defTabSz="1005840" rtl="0" eaLnBrk="1" latinLnBrk="0" hangingPunct="1">
              <a:lnSpc>
                <a:spcPct val="90000"/>
              </a:lnSpc>
              <a:spcBef>
                <a:spcPts val="550"/>
              </a:spcBef>
              <a:buFont typeface="Arial" panose="020B0604020202020204" pitchFamily="34" charset="0"/>
              <a:buNone/>
              <a:defRPr sz="1980" kern="1200">
                <a:solidFill>
                  <a:schemeClr val="tx1"/>
                </a:solidFill>
                <a:latin typeface="+mn-lt"/>
                <a:ea typeface="+mn-ea"/>
                <a:cs typeface="+mn-cs"/>
              </a:defRPr>
            </a:lvl3pPr>
            <a:lvl4pPr marL="15087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4pPr>
            <a:lvl5pPr marL="201168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5pPr>
            <a:lvl6pPr marL="251460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6pPr>
            <a:lvl7pPr marL="301752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7pPr>
            <a:lvl8pPr marL="352044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8pPr>
            <a:lvl9pPr marL="40233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9pPr>
          </a:lstStyle>
          <a:p>
            <a:pPr marL="171450" indent="-171450" algn="l" defTabSz="353261">
              <a:lnSpc>
                <a:spcPct val="100000"/>
              </a:lnSpc>
              <a:spcBef>
                <a:spcPts val="386"/>
              </a:spcBef>
              <a:buFont typeface="Arial" panose="020B0604020202020204" pitchFamily="34" charset="0"/>
              <a:buChar char="•"/>
            </a:pPr>
            <a:r>
              <a:rPr lang="en-US" sz="700" b="1" dirty="0">
                <a:latin typeface="Montserrat" panose="00000500000000000000" pitchFamily="50" charset="0"/>
                <a:sym typeface="Didot"/>
              </a:rPr>
              <a:t>2 ¼   </a:t>
            </a:r>
            <a:r>
              <a:rPr lang="en-US" sz="700" dirty="0">
                <a:latin typeface="Montserrat" panose="00000500000000000000" pitchFamily="50" charset="0"/>
                <a:sym typeface="Didot"/>
              </a:rPr>
              <a:t>ingredient</a:t>
            </a:r>
          </a:p>
          <a:p>
            <a:pPr marL="171450" indent="-171450" algn="l" defTabSz="353261">
              <a:lnSpc>
                <a:spcPct val="100000"/>
              </a:lnSpc>
              <a:spcBef>
                <a:spcPts val="386"/>
              </a:spcBef>
              <a:buFont typeface="Arial" panose="020B0604020202020204" pitchFamily="34" charset="0"/>
              <a:buChar char="•"/>
            </a:pPr>
            <a:r>
              <a:rPr lang="en-US" sz="700" b="1" dirty="0">
                <a:latin typeface="Montserrat" panose="00000500000000000000" pitchFamily="50" charset="0"/>
                <a:sym typeface="Didot"/>
              </a:rPr>
              <a:t>2 ¼   </a:t>
            </a:r>
            <a:r>
              <a:rPr lang="en-US" sz="700" dirty="0">
                <a:latin typeface="Montserrat" panose="00000500000000000000" pitchFamily="50" charset="0"/>
                <a:sym typeface="Didot"/>
              </a:rPr>
              <a:t>ingredient</a:t>
            </a:r>
          </a:p>
          <a:p>
            <a:pPr marL="171450" indent="-171450" algn="l" defTabSz="353261">
              <a:lnSpc>
                <a:spcPct val="100000"/>
              </a:lnSpc>
              <a:spcBef>
                <a:spcPts val="386"/>
              </a:spcBef>
              <a:buFont typeface="Arial" panose="020B0604020202020204" pitchFamily="34" charset="0"/>
              <a:buChar char="•"/>
            </a:pPr>
            <a:r>
              <a:rPr lang="en-US" sz="700" b="1" dirty="0">
                <a:latin typeface="Montserrat" panose="00000500000000000000" pitchFamily="50" charset="0"/>
                <a:sym typeface="Didot"/>
              </a:rPr>
              <a:t>2 ¼   </a:t>
            </a:r>
            <a:r>
              <a:rPr lang="en-US" sz="700" dirty="0">
                <a:latin typeface="Montserrat" panose="00000500000000000000" pitchFamily="50" charset="0"/>
                <a:sym typeface="Didot"/>
              </a:rPr>
              <a:t>ingredient</a:t>
            </a:r>
          </a:p>
          <a:p>
            <a:pPr marL="171450" indent="-171450" algn="l" defTabSz="353261">
              <a:lnSpc>
                <a:spcPct val="100000"/>
              </a:lnSpc>
              <a:spcBef>
                <a:spcPts val="386"/>
              </a:spcBef>
              <a:buFont typeface="Arial" panose="020B0604020202020204" pitchFamily="34" charset="0"/>
              <a:buChar char="•"/>
            </a:pPr>
            <a:r>
              <a:rPr lang="en-US" sz="700" b="1" dirty="0">
                <a:latin typeface="Montserrat" panose="00000500000000000000" pitchFamily="50" charset="0"/>
                <a:sym typeface="Didot"/>
              </a:rPr>
              <a:t>2 ¼   </a:t>
            </a:r>
            <a:r>
              <a:rPr lang="en-US" sz="700" dirty="0">
                <a:latin typeface="Montserrat" panose="00000500000000000000" pitchFamily="50" charset="0"/>
                <a:sym typeface="Didot"/>
              </a:rPr>
              <a:t>ingredient</a:t>
            </a:r>
          </a:p>
        </p:txBody>
      </p:sp>
      <p:sp>
        <p:nvSpPr>
          <p:cNvPr id="49" name="Subtitle 2">
            <a:extLst>
              <a:ext uri="{FF2B5EF4-FFF2-40B4-BE49-F238E27FC236}">
                <a16:creationId xmlns:a16="http://schemas.microsoft.com/office/drawing/2014/main" id="{73BDDA6D-6D79-46B8-84A3-3D33F9667550}"/>
              </a:ext>
            </a:extLst>
          </p:cNvPr>
          <p:cNvSpPr txBox="1">
            <a:spLocks/>
          </p:cNvSpPr>
          <p:nvPr/>
        </p:nvSpPr>
        <p:spPr>
          <a:xfrm>
            <a:off x="7598368" y="1746872"/>
            <a:ext cx="1783869" cy="792838"/>
          </a:xfrm>
          <a:prstGeom prst="rect">
            <a:avLst/>
          </a:prstGeom>
        </p:spPr>
        <p:txBody>
          <a:bodyPr vert="horz" lIns="70658" tIns="35329" rIns="70658" bIns="35329" rtlCol="0" anchor="t">
            <a:noAutofit/>
          </a:bodyPr>
          <a:lstStyle>
            <a:lvl1pPr marL="0" indent="0" algn="ctr" defTabSz="1005840" rtl="0" eaLnBrk="1" latinLnBrk="0" hangingPunct="1">
              <a:lnSpc>
                <a:spcPct val="90000"/>
              </a:lnSpc>
              <a:spcBef>
                <a:spcPts val="1100"/>
              </a:spcBef>
              <a:buFont typeface="Arial" panose="020B0604020202020204" pitchFamily="34" charset="0"/>
              <a:buNone/>
              <a:defRPr sz="2640" kern="1200">
                <a:solidFill>
                  <a:schemeClr val="tx1"/>
                </a:solidFill>
                <a:latin typeface="+mn-lt"/>
                <a:ea typeface="+mn-ea"/>
                <a:cs typeface="+mn-cs"/>
              </a:defRPr>
            </a:lvl1pPr>
            <a:lvl2pPr marL="502920" indent="0" algn="ctr" defTabSz="1005840" rtl="0" eaLnBrk="1" latinLnBrk="0" hangingPunct="1">
              <a:lnSpc>
                <a:spcPct val="90000"/>
              </a:lnSpc>
              <a:spcBef>
                <a:spcPts val="550"/>
              </a:spcBef>
              <a:buFont typeface="Arial" panose="020B0604020202020204" pitchFamily="34" charset="0"/>
              <a:buNone/>
              <a:defRPr sz="2200" kern="1200">
                <a:solidFill>
                  <a:schemeClr val="tx1"/>
                </a:solidFill>
                <a:latin typeface="+mn-lt"/>
                <a:ea typeface="+mn-ea"/>
                <a:cs typeface="+mn-cs"/>
              </a:defRPr>
            </a:lvl2pPr>
            <a:lvl3pPr marL="1005840" indent="0" algn="ctr" defTabSz="1005840" rtl="0" eaLnBrk="1" latinLnBrk="0" hangingPunct="1">
              <a:lnSpc>
                <a:spcPct val="90000"/>
              </a:lnSpc>
              <a:spcBef>
                <a:spcPts val="550"/>
              </a:spcBef>
              <a:buFont typeface="Arial" panose="020B0604020202020204" pitchFamily="34" charset="0"/>
              <a:buNone/>
              <a:defRPr sz="1980" kern="1200">
                <a:solidFill>
                  <a:schemeClr val="tx1"/>
                </a:solidFill>
                <a:latin typeface="+mn-lt"/>
                <a:ea typeface="+mn-ea"/>
                <a:cs typeface="+mn-cs"/>
              </a:defRPr>
            </a:lvl3pPr>
            <a:lvl4pPr marL="15087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4pPr>
            <a:lvl5pPr marL="201168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5pPr>
            <a:lvl6pPr marL="251460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6pPr>
            <a:lvl7pPr marL="301752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7pPr>
            <a:lvl8pPr marL="352044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8pPr>
            <a:lvl9pPr marL="40233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9pPr>
          </a:lstStyle>
          <a:p>
            <a:pPr marL="171450" indent="-171450" algn="l" defTabSz="353261">
              <a:lnSpc>
                <a:spcPct val="100000"/>
              </a:lnSpc>
              <a:spcBef>
                <a:spcPts val="386"/>
              </a:spcBef>
              <a:buFont typeface="Arial" panose="020B0604020202020204" pitchFamily="34" charset="0"/>
              <a:buChar char="•"/>
            </a:pPr>
            <a:r>
              <a:rPr lang="en-US" sz="700" b="1" dirty="0">
                <a:latin typeface="Montserrat" panose="00000500000000000000" pitchFamily="50" charset="0"/>
                <a:sym typeface="Didot"/>
              </a:rPr>
              <a:t>2 ¼   </a:t>
            </a:r>
            <a:r>
              <a:rPr lang="en-US" sz="700" dirty="0">
                <a:latin typeface="Montserrat" panose="00000500000000000000" pitchFamily="50" charset="0"/>
                <a:sym typeface="Didot"/>
              </a:rPr>
              <a:t>ingredient</a:t>
            </a:r>
          </a:p>
          <a:p>
            <a:pPr marL="171450" indent="-171450" algn="l" defTabSz="353261">
              <a:lnSpc>
                <a:spcPct val="100000"/>
              </a:lnSpc>
              <a:spcBef>
                <a:spcPts val="386"/>
              </a:spcBef>
              <a:buFont typeface="Arial" panose="020B0604020202020204" pitchFamily="34" charset="0"/>
              <a:buChar char="•"/>
            </a:pPr>
            <a:r>
              <a:rPr lang="en-US" sz="700" b="1" dirty="0">
                <a:latin typeface="Montserrat" panose="00000500000000000000" pitchFamily="50" charset="0"/>
                <a:sym typeface="Didot"/>
              </a:rPr>
              <a:t>2 ¼   </a:t>
            </a:r>
            <a:r>
              <a:rPr lang="en-US" sz="700" dirty="0">
                <a:latin typeface="Montserrat" panose="00000500000000000000" pitchFamily="50" charset="0"/>
                <a:sym typeface="Didot"/>
              </a:rPr>
              <a:t>ingredient </a:t>
            </a:r>
          </a:p>
          <a:p>
            <a:pPr marL="171450" indent="-171450" algn="l" defTabSz="353261">
              <a:lnSpc>
                <a:spcPct val="100000"/>
              </a:lnSpc>
              <a:spcBef>
                <a:spcPts val="386"/>
              </a:spcBef>
              <a:buFont typeface="Arial" panose="020B0604020202020204" pitchFamily="34" charset="0"/>
              <a:buChar char="•"/>
            </a:pPr>
            <a:r>
              <a:rPr lang="en-US" sz="700" b="1" dirty="0">
                <a:latin typeface="Montserrat" panose="00000500000000000000" pitchFamily="50" charset="0"/>
                <a:sym typeface="Didot"/>
              </a:rPr>
              <a:t>2 ¼   </a:t>
            </a:r>
            <a:r>
              <a:rPr lang="en-US" sz="700" dirty="0">
                <a:latin typeface="Montserrat" panose="00000500000000000000" pitchFamily="50" charset="0"/>
                <a:sym typeface="Didot"/>
              </a:rPr>
              <a:t>ingredient</a:t>
            </a:r>
          </a:p>
          <a:p>
            <a:pPr marL="171450" indent="-171450" algn="l" defTabSz="353261">
              <a:lnSpc>
                <a:spcPct val="100000"/>
              </a:lnSpc>
              <a:spcBef>
                <a:spcPts val="386"/>
              </a:spcBef>
              <a:buFont typeface="Arial" panose="020B0604020202020204" pitchFamily="34" charset="0"/>
              <a:buChar char="•"/>
            </a:pPr>
            <a:r>
              <a:rPr lang="en-US" sz="700" b="1" dirty="0">
                <a:latin typeface="Montserrat" panose="00000500000000000000" pitchFamily="50" charset="0"/>
                <a:sym typeface="Didot"/>
              </a:rPr>
              <a:t>2 ¼   </a:t>
            </a:r>
            <a:r>
              <a:rPr lang="en-US" sz="700" dirty="0">
                <a:latin typeface="Montserrat" panose="00000500000000000000" pitchFamily="50" charset="0"/>
                <a:sym typeface="Didot"/>
              </a:rPr>
              <a:t>ingredient</a:t>
            </a:r>
          </a:p>
        </p:txBody>
      </p:sp>
      <p:sp>
        <p:nvSpPr>
          <p:cNvPr id="18" name="Rectangle: Folded Corner 17">
            <a:extLst>
              <a:ext uri="{FF2B5EF4-FFF2-40B4-BE49-F238E27FC236}">
                <a16:creationId xmlns:a16="http://schemas.microsoft.com/office/drawing/2014/main" id="{9E08E2D3-DFA8-4BA2-823A-FAD1A10040C6}"/>
              </a:ext>
            </a:extLst>
          </p:cNvPr>
          <p:cNvSpPr/>
          <p:nvPr/>
        </p:nvSpPr>
        <p:spPr>
          <a:xfrm>
            <a:off x="1733608" y="5038"/>
            <a:ext cx="1204092" cy="5125842"/>
          </a:xfrm>
          <a:prstGeom prst="foldedCorner">
            <a:avLst/>
          </a:prstGeom>
          <a:solidFill>
            <a:srgbClr val="F8BD90">
              <a:alpha val="6902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02D1C"/>
              </a:solidFill>
              <a:latin typeface="Montserrat" panose="00000500000000000000" pitchFamily="50" charset="0"/>
            </a:endParaRPr>
          </a:p>
        </p:txBody>
      </p:sp>
      <p:sp>
        <p:nvSpPr>
          <p:cNvPr id="19" name="Subtitle 2">
            <a:extLst>
              <a:ext uri="{FF2B5EF4-FFF2-40B4-BE49-F238E27FC236}">
                <a16:creationId xmlns:a16="http://schemas.microsoft.com/office/drawing/2014/main" id="{BE8CBDCA-6DAD-4DAA-8F4A-F3CC25E28391}"/>
              </a:ext>
            </a:extLst>
          </p:cNvPr>
          <p:cNvSpPr txBox="1">
            <a:spLocks/>
          </p:cNvSpPr>
          <p:nvPr/>
        </p:nvSpPr>
        <p:spPr>
          <a:xfrm>
            <a:off x="1761305" y="776544"/>
            <a:ext cx="1148700" cy="451673"/>
          </a:xfrm>
          <a:prstGeom prst="rect">
            <a:avLst/>
          </a:prstGeom>
        </p:spPr>
        <p:txBody>
          <a:bodyPr vert="horz" lIns="70658" tIns="35329" rIns="70658" bIns="35329" rtlCol="0" anchor="ctr">
            <a:noAutofit/>
          </a:bodyPr>
          <a:lstStyle>
            <a:lvl1pPr marL="0" indent="0" algn="ctr" defTabSz="1005840" rtl="0" eaLnBrk="1" latinLnBrk="0" hangingPunct="1">
              <a:lnSpc>
                <a:spcPct val="90000"/>
              </a:lnSpc>
              <a:spcBef>
                <a:spcPts val="1100"/>
              </a:spcBef>
              <a:buFont typeface="Arial" panose="020B0604020202020204" pitchFamily="34" charset="0"/>
              <a:buNone/>
              <a:defRPr sz="2640" kern="1200">
                <a:solidFill>
                  <a:schemeClr val="tx1"/>
                </a:solidFill>
                <a:latin typeface="+mn-lt"/>
                <a:ea typeface="+mn-ea"/>
                <a:cs typeface="+mn-cs"/>
              </a:defRPr>
            </a:lvl1pPr>
            <a:lvl2pPr marL="502920" indent="0" algn="ctr" defTabSz="1005840" rtl="0" eaLnBrk="1" latinLnBrk="0" hangingPunct="1">
              <a:lnSpc>
                <a:spcPct val="90000"/>
              </a:lnSpc>
              <a:spcBef>
                <a:spcPts val="550"/>
              </a:spcBef>
              <a:buFont typeface="Arial" panose="020B0604020202020204" pitchFamily="34" charset="0"/>
              <a:buNone/>
              <a:defRPr sz="2200" kern="1200">
                <a:solidFill>
                  <a:schemeClr val="tx1"/>
                </a:solidFill>
                <a:latin typeface="+mn-lt"/>
                <a:ea typeface="+mn-ea"/>
                <a:cs typeface="+mn-cs"/>
              </a:defRPr>
            </a:lvl2pPr>
            <a:lvl3pPr marL="1005840" indent="0" algn="ctr" defTabSz="1005840" rtl="0" eaLnBrk="1" latinLnBrk="0" hangingPunct="1">
              <a:lnSpc>
                <a:spcPct val="90000"/>
              </a:lnSpc>
              <a:spcBef>
                <a:spcPts val="550"/>
              </a:spcBef>
              <a:buFont typeface="Arial" panose="020B0604020202020204" pitchFamily="34" charset="0"/>
              <a:buNone/>
              <a:defRPr sz="1980" kern="1200">
                <a:solidFill>
                  <a:schemeClr val="tx1"/>
                </a:solidFill>
                <a:latin typeface="+mn-lt"/>
                <a:ea typeface="+mn-ea"/>
                <a:cs typeface="+mn-cs"/>
              </a:defRPr>
            </a:lvl3pPr>
            <a:lvl4pPr marL="15087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4pPr>
            <a:lvl5pPr marL="201168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5pPr>
            <a:lvl6pPr marL="251460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6pPr>
            <a:lvl7pPr marL="301752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7pPr>
            <a:lvl8pPr marL="352044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8pPr>
            <a:lvl9pPr marL="40233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9pPr>
          </a:lstStyle>
          <a:p>
            <a:pPr defTabSz="353261"/>
            <a:r>
              <a:rPr lang="en-US" sz="1400" dirty="0">
                <a:ln w="19050">
                  <a:noFill/>
                  <a:bevel/>
                </a:ln>
                <a:solidFill>
                  <a:schemeClr val="bg1"/>
                </a:solidFill>
                <a:latin typeface="Montserrat" panose="00000500000000000000" pitchFamily="50" charset="0"/>
                <a:sym typeface="Didot"/>
              </a:rPr>
              <a:t>15 MIN</a:t>
            </a:r>
          </a:p>
        </p:txBody>
      </p:sp>
      <p:sp>
        <p:nvSpPr>
          <p:cNvPr id="20" name="TextBox 19">
            <a:extLst>
              <a:ext uri="{FF2B5EF4-FFF2-40B4-BE49-F238E27FC236}">
                <a16:creationId xmlns:a16="http://schemas.microsoft.com/office/drawing/2014/main" id="{1F15870D-7408-416F-B3BA-F3F1932E7959}"/>
              </a:ext>
            </a:extLst>
          </p:cNvPr>
          <p:cNvSpPr txBox="1"/>
          <p:nvPr/>
        </p:nvSpPr>
        <p:spPr>
          <a:xfrm>
            <a:off x="1733608" y="652543"/>
            <a:ext cx="1204092" cy="105987"/>
          </a:xfrm>
          <a:prstGeom prst="rect">
            <a:avLst/>
          </a:prstGeom>
          <a:noFill/>
        </p:spPr>
        <p:txBody>
          <a:bodyPr wrap="square" lIns="0" tIns="0" rIns="0" bIns="0" rtlCol="0" anchor="ctr">
            <a:noAutofit/>
          </a:bodyPr>
          <a:lstStyle/>
          <a:p>
            <a:pPr algn="ctr" defTabSz="706412">
              <a:defRPr/>
            </a:pPr>
            <a:r>
              <a:rPr lang="en-US" sz="695" b="1" kern="0" spc="230" dirty="0">
                <a:solidFill>
                  <a:schemeClr val="bg1"/>
                </a:solidFill>
                <a:latin typeface="Montserrat" panose="00000500000000000000" pitchFamily="50" charset="0"/>
                <a:ea typeface="Open Sans Semibold" panose="020B0706030804020204" pitchFamily="34" charset="0"/>
              </a:rPr>
              <a:t>PREP TIME</a:t>
            </a:r>
            <a:endParaRPr lang="id-ID" sz="695" b="1" kern="0" spc="230" dirty="0">
              <a:solidFill>
                <a:schemeClr val="bg1"/>
              </a:solidFill>
              <a:latin typeface="Montserrat" panose="00000500000000000000" pitchFamily="50" charset="0"/>
              <a:ea typeface="Open Sans Semibold" panose="020B0706030804020204" pitchFamily="34" charset="0"/>
            </a:endParaRPr>
          </a:p>
        </p:txBody>
      </p:sp>
      <p:sp>
        <p:nvSpPr>
          <p:cNvPr id="21" name="TextBox 20">
            <a:extLst>
              <a:ext uri="{FF2B5EF4-FFF2-40B4-BE49-F238E27FC236}">
                <a16:creationId xmlns:a16="http://schemas.microsoft.com/office/drawing/2014/main" id="{1797B4AD-F9F7-4DDB-B91C-8CB07F42834D}"/>
              </a:ext>
            </a:extLst>
          </p:cNvPr>
          <p:cNvSpPr txBox="1"/>
          <p:nvPr/>
        </p:nvSpPr>
        <p:spPr>
          <a:xfrm>
            <a:off x="1761305" y="1766053"/>
            <a:ext cx="1148700" cy="196378"/>
          </a:xfrm>
          <a:prstGeom prst="rect">
            <a:avLst/>
          </a:prstGeom>
          <a:noFill/>
        </p:spPr>
        <p:txBody>
          <a:bodyPr wrap="square" lIns="0" tIns="0" rIns="0" bIns="0" rtlCol="0" anchor="ctr">
            <a:noAutofit/>
          </a:bodyPr>
          <a:lstStyle/>
          <a:p>
            <a:pPr algn="ctr" defTabSz="706412">
              <a:defRPr/>
            </a:pPr>
            <a:r>
              <a:rPr lang="en-US" sz="695" b="1" kern="0" spc="230" dirty="0">
                <a:solidFill>
                  <a:schemeClr val="bg1"/>
                </a:solidFill>
                <a:latin typeface="Montserrat" panose="00000500000000000000" pitchFamily="50" charset="0"/>
                <a:ea typeface="Open Sans Semibold" panose="020B0706030804020204" pitchFamily="34" charset="0"/>
              </a:rPr>
              <a:t>TOTAL TIME</a:t>
            </a:r>
            <a:endParaRPr lang="id-ID" sz="695" b="1" kern="0" spc="230" dirty="0">
              <a:solidFill>
                <a:schemeClr val="bg1"/>
              </a:solidFill>
              <a:latin typeface="Montserrat" panose="00000500000000000000" pitchFamily="50" charset="0"/>
              <a:ea typeface="Open Sans Semibold" panose="020B0706030804020204" pitchFamily="34" charset="0"/>
            </a:endParaRPr>
          </a:p>
        </p:txBody>
      </p:sp>
      <p:sp>
        <p:nvSpPr>
          <p:cNvPr id="22" name="Freeform 14">
            <a:extLst>
              <a:ext uri="{FF2B5EF4-FFF2-40B4-BE49-F238E27FC236}">
                <a16:creationId xmlns:a16="http://schemas.microsoft.com/office/drawing/2014/main" id="{E8DA69A9-ED49-414C-B327-1235114EC0C1}"/>
              </a:ext>
            </a:extLst>
          </p:cNvPr>
          <p:cNvSpPr>
            <a:spLocks noEditPoints="1"/>
          </p:cNvSpPr>
          <p:nvPr/>
        </p:nvSpPr>
        <p:spPr bwMode="auto">
          <a:xfrm>
            <a:off x="2245442" y="345043"/>
            <a:ext cx="180424" cy="205521"/>
          </a:xfrm>
          <a:custGeom>
            <a:avLst/>
            <a:gdLst>
              <a:gd name="T0" fmla="*/ 60 w 112"/>
              <a:gd name="T1" fmla="*/ 61 h 128"/>
              <a:gd name="T2" fmla="*/ 60 w 112"/>
              <a:gd name="T3" fmla="*/ 40 h 128"/>
              <a:gd name="T4" fmla="*/ 56 w 112"/>
              <a:gd name="T5" fmla="*/ 36 h 128"/>
              <a:gd name="T6" fmla="*/ 52 w 112"/>
              <a:gd name="T7" fmla="*/ 40 h 128"/>
              <a:gd name="T8" fmla="*/ 52 w 112"/>
              <a:gd name="T9" fmla="*/ 61 h 128"/>
              <a:gd name="T10" fmla="*/ 44 w 112"/>
              <a:gd name="T11" fmla="*/ 72 h 128"/>
              <a:gd name="T12" fmla="*/ 56 w 112"/>
              <a:gd name="T13" fmla="*/ 84 h 128"/>
              <a:gd name="T14" fmla="*/ 68 w 112"/>
              <a:gd name="T15" fmla="*/ 72 h 128"/>
              <a:gd name="T16" fmla="*/ 60 w 112"/>
              <a:gd name="T17" fmla="*/ 61 h 128"/>
              <a:gd name="T18" fmla="*/ 60 w 112"/>
              <a:gd name="T19" fmla="*/ 16 h 128"/>
              <a:gd name="T20" fmla="*/ 60 w 112"/>
              <a:gd name="T21" fmla="*/ 8 h 128"/>
              <a:gd name="T22" fmla="*/ 72 w 112"/>
              <a:gd name="T23" fmla="*/ 8 h 128"/>
              <a:gd name="T24" fmla="*/ 76 w 112"/>
              <a:gd name="T25" fmla="*/ 4 h 128"/>
              <a:gd name="T26" fmla="*/ 72 w 112"/>
              <a:gd name="T27" fmla="*/ 0 h 128"/>
              <a:gd name="T28" fmla="*/ 40 w 112"/>
              <a:gd name="T29" fmla="*/ 0 h 128"/>
              <a:gd name="T30" fmla="*/ 36 w 112"/>
              <a:gd name="T31" fmla="*/ 4 h 128"/>
              <a:gd name="T32" fmla="*/ 40 w 112"/>
              <a:gd name="T33" fmla="*/ 8 h 128"/>
              <a:gd name="T34" fmla="*/ 52 w 112"/>
              <a:gd name="T35" fmla="*/ 8 h 128"/>
              <a:gd name="T36" fmla="*/ 52 w 112"/>
              <a:gd name="T37" fmla="*/ 16 h 128"/>
              <a:gd name="T38" fmla="*/ 0 w 112"/>
              <a:gd name="T39" fmla="*/ 72 h 128"/>
              <a:gd name="T40" fmla="*/ 56 w 112"/>
              <a:gd name="T41" fmla="*/ 128 h 128"/>
              <a:gd name="T42" fmla="*/ 112 w 112"/>
              <a:gd name="T43" fmla="*/ 72 h 128"/>
              <a:gd name="T44" fmla="*/ 60 w 112"/>
              <a:gd name="T45" fmla="*/ 16 h 128"/>
              <a:gd name="T46" fmla="*/ 56 w 112"/>
              <a:gd name="T47" fmla="*/ 120 h 128"/>
              <a:gd name="T48" fmla="*/ 8 w 112"/>
              <a:gd name="T49" fmla="*/ 72 h 128"/>
              <a:gd name="T50" fmla="*/ 56 w 112"/>
              <a:gd name="T51" fmla="*/ 24 h 128"/>
              <a:gd name="T52" fmla="*/ 104 w 112"/>
              <a:gd name="T53" fmla="*/ 72 h 128"/>
              <a:gd name="T54" fmla="*/ 56 w 112"/>
              <a:gd name="T55"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2" h="128">
                <a:moveTo>
                  <a:pt x="60" y="61"/>
                </a:moveTo>
                <a:cubicBezTo>
                  <a:pt x="60" y="40"/>
                  <a:pt x="60" y="40"/>
                  <a:pt x="60" y="40"/>
                </a:cubicBezTo>
                <a:cubicBezTo>
                  <a:pt x="60" y="38"/>
                  <a:pt x="58" y="36"/>
                  <a:pt x="56" y="36"/>
                </a:cubicBezTo>
                <a:cubicBezTo>
                  <a:pt x="54" y="36"/>
                  <a:pt x="52" y="38"/>
                  <a:pt x="52" y="40"/>
                </a:cubicBezTo>
                <a:cubicBezTo>
                  <a:pt x="52" y="61"/>
                  <a:pt x="52" y="61"/>
                  <a:pt x="52" y="61"/>
                </a:cubicBezTo>
                <a:cubicBezTo>
                  <a:pt x="47" y="63"/>
                  <a:pt x="44" y="67"/>
                  <a:pt x="44" y="72"/>
                </a:cubicBezTo>
                <a:cubicBezTo>
                  <a:pt x="44" y="79"/>
                  <a:pt x="49" y="84"/>
                  <a:pt x="56" y="84"/>
                </a:cubicBezTo>
                <a:cubicBezTo>
                  <a:pt x="63" y="84"/>
                  <a:pt x="68" y="79"/>
                  <a:pt x="68" y="72"/>
                </a:cubicBezTo>
                <a:cubicBezTo>
                  <a:pt x="68" y="67"/>
                  <a:pt x="65" y="63"/>
                  <a:pt x="60" y="61"/>
                </a:cubicBezTo>
                <a:close/>
                <a:moveTo>
                  <a:pt x="60" y="16"/>
                </a:moveTo>
                <a:cubicBezTo>
                  <a:pt x="60" y="8"/>
                  <a:pt x="60" y="8"/>
                  <a:pt x="60" y="8"/>
                </a:cubicBezTo>
                <a:cubicBezTo>
                  <a:pt x="72" y="8"/>
                  <a:pt x="72" y="8"/>
                  <a:pt x="72" y="8"/>
                </a:cubicBezTo>
                <a:cubicBezTo>
                  <a:pt x="74" y="8"/>
                  <a:pt x="76" y="6"/>
                  <a:pt x="76" y="4"/>
                </a:cubicBezTo>
                <a:cubicBezTo>
                  <a:pt x="76" y="2"/>
                  <a:pt x="74" y="0"/>
                  <a:pt x="72" y="0"/>
                </a:cubicBezTo>
                <a:cubicBezTo>
                  <a:pt x="40" y="0"/>
                  <a:pt x="40" y="0"/>
                  <a:pt x="40" y="0"/>
                </a:cubicBezTo>
                <a:cubicBezTo>
                  <a:pt x="38" y="0"/>
                  <a:pt x="36" y="2"/>
                  <a:pt x="36" y="4"/>
                </a:cubicBezTo>
                <a:cubicBezTo>
                  <a:pt x="36" y="6"/>
                  <a:pt x="38" y="8"/>
                  <a:pt x="40" y="8"/>
                </a:cubicBezTo>
                <a:cubicBezTo>
                  <a:pt x="52" y="8"/>
                  <a:pt x="52" y="8"/>
                  <a:pt x="52" y="8"/>
                </a:cubicBezTo>
                <a:cubicBezTo>
                  <a:pt x="52" y="16"/>
                  <a:pt x="52" y="16"/>
                  <a:pt x="52" y="16"/>
                </a:cubicBezTo>
                <a:cubicBezTo>
                  <a:pt x="23" y="18"/>
                  <a:pt x="0" y="43"/>
                  <a:pt x="0" y="72"/>
                </a:cubicBezTo>
                <a:cubicBezTo>
                  <a:pt x="0" y="103"/>
                  <a:pt x="25" y="128"/>
                  <a:pt x="56" y="128"/>
                </a:cubicBezTo>
                <a:cubicBezTo>
                  <a:pt x="87" y="128"/>
                  <a:pt x="112" y="103"/>
                  <a:pt x="112" y="72"/>
                </a:cubicBezTo>
                <a:cubicBezTo>
                  <a:pt x="112" y="43"/>
                  <a:pt x="89" y="18"/>
                  <a:pt x="60" y="16"/>
                </a:cubicBezTo>
                <a:close/>
                <a:moveTo>
                  <a:pt x="56" y="120"/>
                </a:moveTo>
                <a:cubicBezTo>
                  <a:pt x="29" y="120"/>
                  <a:pt x="8" y="99"/>
                  <a:pt x="8" y="72"/>
                </a:cubicBezTo>
                <a:cubicBezTo>
                  <a:pt x="8" y="46"/>
                  <a:pt x="29" y="24"/>
                  <a:pt x="56" y="24"/>
                </a:cubicBezTo>
                <a:cubicBezTo>
                  <a:pt x="83" y="24"/>
                  <a:pt x="104" y="46"/>
                  <a:pt x="104" y="72"/>
                </a:cubicBezTo>
                <a:cubicBezTo>
                  <a:pt x="104" y="99"/>
                  <a:pt x="83" y="120"/>
                  <a:pt x="56" y="120"/>
                </a:cubicBezTo>
                <a:close/>
              </a:path>
            </a:pathLst>
          </a:custGeom>
          <a:solidFill>
            <a:schemeClr val="bg1"/>
          </a:solidFill>
          <a:ln>
            <a:noFill/>
          </a:ln>
          <a:extLst/>
        </p:spPr>
        <p:txBody>
          <a:bodyPr vert="horz" wrap="square" lIns="70658" tIns="35329" rIns="70658" bIns="35329" numCol="1" anchor="t" anchorCtr="0" compatLnSpc="1">
            <a:prstTxWarp prst="textNoShape">
              <a:avLst/>
            </a:prstTxWarp>
          </a:bodyPr>
          <a:lstStyle/>
          <a:p>
            <a:pPr algn="ctr"/>
            <a:endParaRPr lang="en-US" sz="1391">
              <a:solidFill>
                <a:srgbClr val="202D1C"/>
              </a:solidFill>
              <a:latin typeface="Montserrat" panose="00000500000000000000" pitchFamily="50" charset="0"/>
            </a:endParaRPr>
          </a:p>
        </p:txBody>
      </p:sp>
      <p:sp>
        <p:nvSpPr>
          <p:cNvPr id="23" name="Freeform 46">
            <a:extLst>
              <a:ext uri="{FF2B5EF4-FFF2-40B4-BE49-F238E27FC236}">
                <a16:creationId xmlns:a16="http://schemas.microsoft.com/office/drawing/2014/main" id="{13FBA3CC-58EB-4BBA-BD19-2432DD866294}"/>
              </a:ext>
            </a:extLst>
          </p:cNvPr>
          <p:cNvSpPr>
            <a:spLocks noEditPoints="1"/>
          </p:cNvSpPr>
          <p:nvPr/>
        </p:nvSpPr>
        <p:spPr bwMode="auto">
          <a:xfrm>
            <a:off x="2232894" y="1462985"/>
            <a:ext cx="205521" cy="204842"/>
          </a:xfrm>
          <a:custGeom>
            <a:avLst/>
            <a:gdLst>
              <a:gd name="T0" fmla="*/ 64 w 128"/>
              <a:gd name="T1" fmla="*/ 128 h 128"/>
              <a:gd name="T2" fmla="*/ 0 w 128"/>
              <a:gd name="T3" fmla="*/ 64 h 128"/>
              <a:gd name="T4" fmla="*/ 64 w 128"/>
              <a:gd name="T5" fmla="*/ 0 h 128"/>
              <a:gd name="T6" fmla="*/ 128 w 128"/>
              <a:gd name="T7" fmla="*/ 64 h 128"/>
              <a:gd name="T8" fmla="*/ 64 w 128"/>
              <a:gd name="T9" fmla="*/ 128 h 128"/>
              <a:gd name="T10" fmla="*/ 64 w 128"/>
              <a:gd name="T11" fmla="*/ 8 h 128"/>
              <a:gd name="T12" fmla="*/ 8 w 128"/>
              <a:gd name="T13" fmla="*/ 64 h 128"/>
              <a:gd name="T14" fmla="*/ 64 w 128"/>
              <a:gd name="T15" fmla="*/ 120 h 128"/>
              <a:gd name="T16" fmla="*/ 120 w 128"/>
              <a:gd name="T17" fmla="*/ 64 h 128"/>
              <a:gd name="T18" fmla="*/ 64 w 128"/>
              <a:gd name="T19" fmla="*/ 8 h 128"/>
              <a:gd name="T20" fmla="*/ 88 w 128"/>
              <a:gd name="T21" fmla="*/ 68 h 128"/>
              <a:gd name="T22" fmla="*/ 64 w 128"/>
              <a:gd name="T23" fmla="*/ 68 h 128"/>
              <a:gd name="T24" fmla="*/ 60 w 128"/>
              <a:gd name="T25" fmla="*/ 64 h 128"/>
              <a:gd name="T26" fmla="*/ 60 w 128"/>
              <a:gd name="T27" fmla="*/ 32 h 128"/>
              <a:gd name="T28" fmla="*/ 64 w 128"/>
              <a:gd name="T29" fmla="*/ 28 h 128"/>
              <a:gd name="T30" fmla="*/ 68 w 128"/>
              <a:gd name="T31" fmla="*/ 32 h 128"/>
              <a:gd name="T32" fmla="*/ 68 w 128"/>
              <a:gd name="T33" fmla="*/ 60 h 128"/>
              <a:gd name="T34" fmla="*/ 88 w 128"/>
              <a:gd name="T35" fmla="*/ 60 h 128"/>
              <a:gd name="T36" fmla="*/ 92 w 128"/>
              <a:gd name="T37" fmla="*/ 64 h 128"/>
              <a:gd name="T38" fmla="*/ 88 w 128"/>
              <a:gd name="T39" fmla="*/ 6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8" h="128">
                <a:moveTo>
                  <a:pt x="64" y="128"/>
                </a:moveTo>
                <a:cubicBezTo>
                  <a:pt x="29" y="128"/>
                  <a:pt x="0" y="99"/>
                  <a:pt x="0" y="64"/>
                </a:cubicBezTo>
                <a:cubicBezTo>
                  <a:pt x="0" y="29"/>
                  <a:pt x="29" y="0"/>
                  <a:pt x="64" y="0"/>
                </a:cubicBezTo>
                <a:cubicBezTo>
                  <a:pt x="99" y="0"/>
                  <a:pt x="128" y="29"/>
                  <a:pt x="128" y="64"/>
                </a:cubicBezTo>
                <a:cubicBezTo>
                  <a:pt x="128" y="99"/>
                  <a:pt x="99" y="128"/>
                  <a:pt x="64" y="128"/>
                </a:cubicBezTo>
                <a:close/>
                <a:moveTo>
                  <a:pt x="64" y="8"/>
                </a:moveTo>
                <a:cubicBezTo>
                  <a:pt x="33" y="8"/>
                  <a:pt x="8" y="33"/>
                  <a:pt x="8" y="64"/>
                </a:cubicBezTo>
                <a:cubicBezTo>
                  <a:pt x="8" y="95"/>
                  <a:pt x="33" y="120"/>
                  <a:pt x="64" y="120"/>
                </a:cubicBezTo>
                <a:cubicBezTo>
                  <a:pt x="95" y="120"/>
                  <a:pt x="120" y="95"/>
                  <a:pt x="120" y="64"/>
                </a:cubicBezTo>
                <a:cubicBezTo>
                  <a:pt x="120" y="33"/>
                  <a:pt x="95" y="8"/>
                  <a:pt x="64" y="8"/>
                </a:cubicBezTo>
                <a:close/>
                <a:moveTo>
                  <a:pt x="88" y="68"/>
                </a:moveTo>
                <a:cubicBezTo>
                  <a:pt x="64" y="68"/>
                  <a:pt x="64" y="68"/>
                  <a:pt x="64" y="68"/>
                </a:cubicBezTo>
                <a:cubicBezTo>
                  <a:pt x="62" y="68"/>
                  <a:pt x="60" y="66"/>
                  <a:pt x="60" y="64"/>
                </a:cubicBezTo>
                <a:cubicBezTo>
                  <a:pt x="60" y="32"/>
                  <a:pt x="60" y="32"/>
                  <a:pt x="60" y="32"/>
                </a:cubicBezTo>
                <a:cubicBezTo>
                  <a:pt x="60" y="30"/>
                  <a:pt x="62" y="28"/>
                  <a:pt x="64" y="28"/>
                </a:cubicBezTo>
                <a:cubicBezTo>
                  <a:pt x="66" y="28"/>
                  <a:pt x="68" y="30"/>
                  <a:pt x="68" y="32"/>
                </a:cubicBezTo>
                <a:cubicBezTo>
                  <a:pt x="68" y="60"/>
                  <a:pt x="68" y="60"/>
                  <a:pt x="68" y="60"/>
                </a:cubicBezTo>
                <a:cubicBezTo>
                  <a:pt x="88" y="60"/>
                  <a:pt x="88" y="60"/>
                  <a:pt x="88" y="60"/>
                </a:cubicBezTo>
                <a:cubicBezTo>
                  <a:pt x="90" y="60"/>
                  <a:pt x="92" y="62"/>
                  <a:pt x="92" y="64"/>
                </a:cubicBezTo>
                <a:cubicBezTo>
                  <a:pt x="92" y="66"/>
                  <a:pt x="90" y="68"/>
                  <a:pt x="88" y="68"/>
                </a:cubicBezTo>
                <a:close/>
              </a:path>
            </a:pathLst>
          </a:custGeom>
          <a:solidFill>
            <a:schemeClr val="bg1"/>
          </a:solidFill>
          <a:ln>
            <a:noFill/>
          </a:ln>
          <a:extLst/>
        </p:spPr>
        <p:txBody>
          <a:bodyPr vert="horz" wrap="square" lIns="70658" tIns="35329" rIns="70658" bIns="35329" numCol="1" anchor="t" anchorCtr="0" compatLnSpc="1">
            <a:prstTxWarp prst="textNoShape">
              <a:avLst/>
            </a:prstTxWarp>
          </a:bodyPr>
          <a:lstStyle/>
          <a:p>
            <a:endParaRPr lang="en-US" sz="1391" dirty="0">
              <a:solidFill>
                <a:schemeClr val="bg1"/>
              </a:solidFill>
              <a:latin typeface="Montserrat" panose="00000500000000000000" pitchFamily="50" charset="0"/>
            </a:endParaRPr>
          </a:p>
        </p:txBody>
      </p:sp>
      <p:sp>
        <p:nvSpPr>
          <p:cNvPr id="25" name="Freeform 96">
            <a:extLst>
              <a:ext uri="{FF2B5EF4-FFF2-40B4-BE49-F238E27FC236}">
                <a16:creationId xmlns:a16="http://schemas.microsoft.com/office/drawing/2014/main" id="{B256913D-CB13-4825-84BD-92F54D4EB448}"/>
              </a:ext>
            </a:extLst>
          </p:cNvPr>
          <p:cNvSpPr>
            <a:spLocks noEditPoints="1"/>
          </p:cNvSpPr>
          <p:nvPr/>
        </p:nvSpPr>
        <p:spPr bwMode="auto">
          <a:xfrm>
            <a:off x="2232894" y="3949549"/>
            <a:ext cx="205521" cy="204842"/>
          </a:xfrm>
          <a:custGeom>
            <a:avLst/>
            <a:gdLst>
              <a:gd name="T0" fmla="*/ 126 w 128"/>
              <a:gd name="T1" fmla="*/ 118 h 128"/>
              <a:gd name="T2" fmla="*/ 64 w 128"/>
              <a:gd name="T3" fmla="*/ 128 h 128"/>
              <a:gd name="T4" fmla="*/ 1 w 128"/>
              <a:gd name="T5" fmla="*/ 118 h 128"/>
              <a:gd name="T6" fmla="*/ 1 w 128"/>
              <a:gd name="T7" fmla="*/ 111 h 128"/>
              <a:gd name="T8" fmla="*/ 24 w 128"/>
              <a:gd name="T9" fmla="*/ 91 h 128"/>
              <a:gd name="T10" fmla="*/ 40 w 128"/>
              <a:gd name="T11" fmla="*/ 86 h 128"/>
              <a:gd name="T12" fmla="*/ 40 w 128"/>
              <a:gd name="T13" fmla="*/ 75 h 128"/>
              <a:gd name="T14" fmla="*/ 28 w 128"/>
              <a:gd name="T15" fmla="*/ 44 h 128"/>
              <a:gd name="T16" fmla="*/ 64 w 128"/>
              <a:gd name="T17" fmla="*/ 0 h 128"/>
              <a:gd name="T18" fmla="*/ 100 w 128"/>
              <a:gd name="T19" fmla="*/ 44 h 128"/>
              <a:gd name="T20" fmla="*/ 88 w 128"/>
              <a:gd name="T21" fmla="*/ 75 h 128"/>
              <a:gd name="T22" fmla="*/ 88 w 128"/>
              <a:gd name="T23" fmla="*/ 86 h 128"/>
              <a:gd name="T24" fmla="*/ 104 w 128"/>
              <a:gd name="T25" fmla="*/ 91 h 128"/>
              <a:gd name="T26" fmla="*/ 127 w 128"/>
              <a:gd name="T27" fmla="*/ 111 h 128"/>
              <a:gd name="T28" fmla="*/ 126 w 128"/>
              <a:gd name="T29" fmla="*/ 118 h 128"/>
              <a:gd name="T30" fmla="*/ 92 w 128"/>
              <a:gd name="T31" fmla="*/ 44 h 128"/>
              <a:gd name="T32" fmla="*/ 64 w 128"/>
              <a:gd name="T33" fmla="*/ 8 h 128"/>
              <a:gd name="T34" fmla="*/ 36 w 128"/>
              <a:gd name="T35" fmla="*/ 44 h 128"/>
              <a:gd name="T36" fmla="*/ 64 w 128"/>
              <a:gd name="T37" fmla="*/ 80 h 128"/>
              <a:gd name="T38" fmla="*/ 92 w 128"/>
              <a:gd name="T39" fmla="*/ 44 h 128"/>
              <a:gd name="T40" fmla="*/ 102 w 128"/>
              <a:gd name="T41" fmla="*/ 99 h 128"/>
              <a:gd name="T42" fmla="*/ 84 w 128"/>
              <a:gd name="T43" fmla="*/ 93 h 128"/>
              <a:gd name="T44" fmla="*/ 80 w 128"/>
              <a:gd name="T45" fmla="*/ 91 h 128"/>
              <a:gd name="T46" fmla="*/ 80 w 128"/>
              <a:gd name="T47" fmla="*/ 83 h 128"/>
              <a:gd name="T48" fmla="*/ 64 w 128"/>
              <a:gd name="T49" fmla="*/ 88 h 128"/>
              <a:gd name="T50" fmla="*/ 48 w 128"/>
              <a:gd name="T51" fmla="*/ 83 h 128"/>
              <a:gd name="T52" fmla="*/ 48 w 128"/>
              <a:gd name="T53" fmla="*/ 91 h 128"/>
              <a:gd name="T54" fmla="*/ 44 w 128"/>
              <a:gd name="T55" fmla="*/ 93 h 128"/>
              <a:gd name="T56" fmla="*/ 25 w 128"/>
              <a:gd name="T57" fmla="*/ 99 h 128"/>
              <a:gd name="T58" fmla="*/ 8 w 128"/>
              <a:gd name="T59" fmla="*/ 113 h 128"/>
              <a:gd name="T60" fmla="*/ 64 w 128"/>
              <a:gd name="T61" fmla="*/ 120 h 128"/>
              <a:gd name="T62" fmla="*/ 120 w 128"/>
              <a:gd name="T63" fmla="*/ 113 h 128"/>
              <a:gd name="T64" fmla="*/ 102 w 128"/>
              <a:gd name="T65" fmla="*/ 99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8" h="128">
                <a:moveTo>
                  <a:pt x="126" y="118"/>
                </a:moveTo>
                <a:cubicBezTo>
                  <a:pt x="121" y="126"/>
                  <a:pt x="89" y="128"/>
                  <a:pt x="64" y="128"/>
                </a:cubicBezTo>
                <a:cubicBezTo>
                  <a:pt x="39" y="128"/>
                  <a:pt x="7" y="126"/>
                  <a:pt x="1" y="118"/>
                </a:cubicBezTo>
                <a:cubicBezTo>
                  <a:pt x="0" y="116"/>
                  <a:pt x="0" y="113"/>
                  <a:pt x="1" y="111"/>
                </a:cubicBezTo>
                <a:cubicBezTo>
                  <a:pt x="6" y="96"/>
                  <a:pt x="16" y="92"/>
                  <a:pt x="24" y="91"/>
                </a:cubicBezTo>
                <a:cubicBezTo>
                  <a:pt x="31" y="90"/>
                  <a:pt x="37" y="88"/>
                  <a:pt x="40" y="86"/>
                </a:cubicBezTo>
                <a:cubicBezTo>
                  <a:pt x="40" y="85"/>
                  <a:pt x="40" y="79"/>
                  <a:pt x="40" y="75"/>
                </a:cubicBezTo>
                <a:cubicBezTo>
                  <a:pt x="33" y="67"/>
                  <a:pt x="28" y="55"/>
                  <a:pt x="28" y="44"/>
                </a:cubicBezTo>
                <a:cubicBezTo>
                  <a:pt x="28" y="20"/>
                  <a:pt x="40" y="0"/>
                  <a:pt x="64" y="0"/>
                </a:cubicBezTo>
                <a:cubicBezTo>
                  <a:pt x="88" y="0"/>
                  <a:pt x="100" y="20"/>
                  <a:pt x="100" y="44"/>
                </a:cubicBezTo>
                <a:cubicBezTo>
                  <a:pt x="100" y="55"/>
                  <a:pt x="95" y="67"/>
                  <a:pt x="88" y="75"/>
                </a:cubicBezTo>
                <a:cubicBezTo>
                  <a:pt x="88" y="77"/>
                  <a:pt x="88" y="79"/>
                  <a:pt x="88" y="86"/>
                </a:cubicBezTo>
                <a:cubicBezTo>
                  <a:pt x="91" y="88"/>
                  <a:pt x="97" y="90"/>
                  <a:pt x="104" y="91"/>
                </a:cubicBezTo>
                <a:cubicBezTo>
                  <a:pt x="112" y="92"/>
                  <a:pt x="122" y="96"/>
                  <a:pt x="127" y="111"/>
                </a:cubicBezTo>
                <a:cubicBezTo>
                  <a:pt x="128" y="113"/>
                  <a:pt x="128" y="116"/>
                  <a:pt x="126" y="118"/>
                </a:cubicBezTo>
                <a:close/>
                <a:moveTo>
                  <a:pt x="92" y="44"/>
                </a:moveTo>
                <a:cubicBezTo>
                  <a:pt x="92" y="24"/>
                  <a:pt x="83" y="8"/>
                  <a:pt x="64" y="8"/>
                </a:cubicBezTo>
                <a:cubicBezTo>
                  <a:pt x="45" y="8"/>
                  <a:pt x="36" y="24"/>
                  <a:pt x="36" y="44"/>
                </a:cubicBezTo>
                <a:cubicBezTo>
                  <a:pt x="36" y="60"/>
                  <a:pt x="49" y="80"/>
                  <a:pt x="64" y="80"/>
                </a:cubicBezTo>
                <a:cubicBezTo>
                  <a:pt x="79" y="80"/>
                  <a:pt x="92" y="60"/>
                  <a:pt x="92" y="44"/>
                </a:cubicBezTo>
                <a:close/>
                <a:moveTo>
                  <a:pt x="102" y="99"/>
                </a:moveTo>
                <a:cubicBezTo>
                  <a:pt x="95" y="98"/>
                  <a:pt x="88" y="95"/>
                  <a:pt x="84" y="93"/>
                </a:cubicBezTo>
                <a:cubicBezTo>
                  <a:pt x="80" y="91"/>
                  <a:pt x="80" y="91"/>
                  <a:pt x="80" y="91"/>
                </a:cubicBezTo>
                <a:cubicBezTo>
                  <a:pt x="80" y="91"/>
                  <a:pt x="80" y="86"/>
                  <a:pt x="80" y="83"/>
                </a:cubicBezTo>
                <a:cubicBezTo>
                  <a:pt x="75" y="86"/>
                  <a:pt x="70" y="88"/>
                  <a:pt x="64" y="88"/>
                </a:cubicBezTo>
                <a:cubicBezTo>
                  <a:pt x="58" y="88"/>
                  <a:pt x="53" y="86"/>
                  <a:pt x="48" y="83"/>
                </a:cubicBezTo>
                <a:cubicBezTo>
                  <a:pt x="48" y="86"/>
                  <a:pt x="48" y="91"/>
                  <a:pt x="48" y="91"/>
                </a:cubicBezTo>
                <a:cubicBezTo>
                  <a:pt x="44" y="93"/>
                  <a:pt x="44" y="93"/>
                  <a:pt x="44" y="93"/>
                </a:cubicBezTo>
                <a:cubicBezTo>
                  <a:pt x="40" y="95"/>
                  <a:pt x="33" y="98"/>
                  <a:pt x="25" y="99"/>
                </a:cubicBezTo>
                <a:cubicBezTo>
                  <a:pt x="19" y="100"/>
                  <a:pt x="13" y="102"/>
                  <a:pt x="8" y="113"/>
                </a:cubicBezTo>
                <a:cubicBezTo>
                  <a:pt x="8" y="114"/>
                  <a:pt x="15" y="120"/>
                  <a:pt x="64" y="120"/>
                </a:cubicBezTo>
                <a:cubicBezTo>
                  <a:pt x="113" y="120"/>
                  <a:pt x="119" y="114"/>
                  <a:pt x="120" y="113"/>
                </a:cubicBezTo>
                <a:cubicBezTo>
                  <a:pt x="115" y="102"/>
                  <a:pt x="108" y="100"/>
                  <a:pt x="102" y="99"/>
                </a:cubicBezTo>
                <a:close/>
              </a:path>
            </a:pathLst>
          </a:custGeom>
          <a:solidFill>
            <a:schemeClr val="bg1"/>
          </a:solidFill>
          <a:ln>
            <a:noFill/>
          </a:ln>
          <a:extLst/>
        </p:spPr>
        <p:txBody>
          <a:bodyPr vert="horz" wrap="square" lIns="70658" tIns="35329" rIns="70658" bIns="35329" numCol="1" anchor="t" anchorCtr="0" compatLnSpc="1">
            <a:prstTxWarp prst="textNoShape">
              <a:avLst/>
            </a:prstTxWarp>
          </a:bodyPr>
          <a:lstStyle/>
          <a:p>
            <a:endParaRPr lang="en-US" sz="1391">
              <a:solidFill>
                <a:schemeClr val="bg1"/>
              </a:solidFill>
              <a:latin typeface="Montserrat" panose="00000500000000000000" pitchFamily="50" charset="0"/>
            </a:endParaRPr>
          </a:p>
        </p:txBody>
      </p:sp>
      <p:sp>
        <p:nvSpPr>
          <p:cNvPr id="28" name="Subtitle 2">
            <a:extLst>
              <a:ext uri="{FF2B5EF4-FFF2-40B4-BE49-F238E27FC236}">
                <a16:creationId xmlns:a16="http://schemas.microsoft.com/office/drawing/2014/main" id="{9CD1B15B-401F-45CF-AE13-B65447CF435C}"/>
              </a:ext>
            </a:extLst>
          </p:cNvPr>
          <p:cNvSpPr txBox="1">
            <a:spLocks/>
          </p:cNvSpPr>
          <p:nvPr/>
        </p:nvSpPr>
        <p:spPr>
          <a:xfrm>
            <a:off x="1761305" y="1917903"/>
            <a:ext cx="1148700" cy="451673"/>
          </a:xfrm>
          <a:prstGeom prst="rect">
            <a:avLst/>
          </a:prstGeom>
        </p:spPr>
        <p:txBody>
          <a:bodyPr vert="horz" lIns="70658" tIns="35329" rIns="70658" bIns="35329" rtlCol="0" anchor="ctr">
            <a:noAutofit/>
          </a:bodyPr>
          <a:lstStyle>
            <a:lvl1pPr marL="0" indent="0" algn="ctr" defTabSz="1005840" rtl="0" eaLnBrk="1" latinLnBrk="0" hangingPunct="1">
              <a:lnSpc>
                <a:spcPct val="90000"/>
              </a:lnSpc>
              <a:spcBef>
                <a:spcPts val="1100"/>
              </a:spcBef>
              <a:buFont typeface="Arial" panose="020B0604020202020204" pitchFamily="34" charset="0"/>
              <a:buNone/>
              <a:defRPr sz="2640" kern="1200">
                <a:solidFill>
                  <a:schemeClr val="tx1"/>
                </a:solidFill>
                <a:latin typeface="+mn-lt"/>
                <a:ea typeface="+mn-ea"/>
                <a:cs typeface="+mn-cs"/>
              </a:defRPr>
            </a:lvl1pPr>
            <a:lvl2pPr marL="502920" indent="0" algn="ctr" defTabSz="1005840" rtl="0" eaLnBrk="1" latinLnBrk="0" hangingPunct="1">
              <a:lnSpc>
                <a:spcPct val="90000"/>
              </a:lnSpc>
              <a:spcBef>
                <a:spcPts val="550"/>
              </a:spcBef>
              <a:buFont typeface="Arial" panose="020B0604020202020204" pitchFamily="34" charset="0"/>
              <a:buNone/>
              <a:defRPr sz="2200" kern="1200">
                <a:solidFill>
                  <a:schemeClr val="tx1"/>
                </a:solidFill>
                <a:latin typeface="+mn-lt"/>
                <a:ea typeface="+mn-ea"/>
                <a:cs typeface="+mn-cs"/>
              </a:defRPr>
            </a:lvl2pPr>
            <a:lvl3pPr marL="1005840" indent="0" algn="ctr" defTabSz="1005840" rtl="0" eaLnBrk="1" latinLnBrk="0" hangingPunct="1">
              <a:lnSpc>
                <a:spcPct val="90000"/>
              </a:lnSpc>
              <a:spcBef>
                <a:spcPts val="550"/>
              </a:spcBef>
              <a:buFont typeface="Arial" panose="020B0604020202020204" pitchFamily="34" charset="0"/>
              <a:buNone/>
              <a:defRPr sz="1980" kern="1200">
                <a:solidFill>
                  <a:schemeClr val="tx1"/>
                </a:solidFill>
                <a:latin typeface="+mn-lt"/>
                <a:ea typeface="+mn-ea"/>
                <a:cs typeface="+mn-cs"/>
              </a:defRPr>
            </a:lvl3pPr>
            <a:lvl4pPr marL="15087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4pPr>
            <a:lvl5pPr marL="201168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5pPr>
            <a:lvl6pPr marL="251460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6pPr>
            <a:lvl7pPr marL="301752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7pPr>
            <a:lvl8pPr marL="352044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8pPr>
            <a:lvl9pPr marL="40233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9pPr>
          </a:lstStyle>
          <a:p>
            <a:pPr defTabSz="353261"/>
            <a:r>
              <a:rPr lang="en-US" sz="1400" dirty="0">
                <a:ln w="19050">
                  <a:noFill/>
                  <a:bevel/>
                </a:ln>
                <a:solidFill>
                  <a:schemeClr val="bg1"/>
                </a:solidFill>
                <a:latin typeface="Montserrat" panose="00000500000000000000" pitchFamily="50" charset="0"/>
                <a:sym typeface="Didot"/>
              </a:rPr>
              <a:t>1 HR</a:t>
            </a:r>
          </a:p>
        </p:txBody>
      </p:sp>
      <p:sp>
        <p:nvSpPr>
          <p:cNvPr id="29" name="TextBox 28">
            <a:extLst>
              <a:ext uri="{FF2B5EF4-FFF2-40B4-BE49-F238E27FC236}">
                <a16:creationId xmlns:a16="http://schemas.microsoft.com/office/drawing/2014/main" id="{5AD21275-A5CA-4551-AB31-AED14BFC1A2A}"/>
              </a:ext>
            </a:extLst>
          </p:cNvPr>
          <p:cNvSpPr txBox="1"/>
          <p:nvPr/>
        </p:nvSpPr>
        <p:spPr>
          <a:xfrm>
            <a:off x="1761305" y="4267381"/>
            <a:ext cx="1148700" cy="196378"/>
          </a:xfrm>
          <a:prstGeom prst="rect">
            <a:avLst/>
          </a:prstGeom>
          <a:noFill/>
        </p:spPr>
        <p:txBody>
          <a:bodyPr wrap="square" lIns="0" tIns="0" rIns="0" bIns="0" rtlCol="0" anchor="ctr">
            <a:noAutofit/>
          </a:bodyPr>
          <a:lstStyle/>
          <a:p>
            <a:pPr algn="ctr" defTabSz="706412">
              <a:defRPr/>
            </a:pPr>
            <a:r>
              <a:rPr lang="en-US" sz="695" b="1" kern="0" spc="230" dirty="0">
                <a:solidFill>
                  <a:schemeClr val="bg1"/>
                </a:solidFill>
                <a:latin typeface="Montserrat" panose="00000500000000000000" pitchFamily="50" charset="0"/>
                <a:ea typeface="Open Sans Semibold" panose="020B0706030804020204" pitchFamily="34" charset="0"/>
              </a:rPr>
              <a:t>SERVES</a:t>
            </a:r>
            <a:endParaRPr lang="id-ID" sz="695" b="1" kern="0" spc="230" dirty="0">
              <a:solidFill>
                <a:schemeClr val="bg1"/>
              </a:solidFill>
              <a:latin typeface="Montserrat" panose="00000500000000000000" pitchFamily="50" charset="0"/>
              <a:ea typeface="Open Sans Semibold" panose="020B0706030804020204" pitchFamily="34" charset="0"/>
            </a:endParaRPr>
          </a:p>
        </p:txBody>
      </p:sp>
      <p:sp>
        <p:nvSpPr>
          <p:cNvPr id="30" name="Subtitle 2">
            <a:extLst>
              <a:ext uri="{FF2B5EF4-FFF2-40B4-BE49-F238E27FC236}">
                <a16:creationId xmlns:a16="http://schemas.microsoft.com/office/drawing/2014/main" id="{25587BE2-E023-459E-B967-E117F9200EE9}"/>
              </a:ext>
            </a:extLst>
          </p:cNvPr>
          <p:cNvSpPr txBox="1">
            <a:spLocks/>
          </p:cNvSpPr>
          <p:nvPr/>
        </p:nvSpPr>
        <p:spPr>
          <a:xfrm>
            <a:off x="1761305" y="4516087"/>
            <a:ext cx="1148700" cy="368285"/>
          </a:xfrm>
          <a:prstGeom prst="rect">
            <a:avLst/>
          </a:prstGeom>
        </p:spPr>
        <p:txBody>
          <a:bodyPr vert="horz" lIns="70658" tIns="35329" rIns="70658" bIns="35329" rtlCol="0" anchor="ctr">
            <a:noAutofit/>
          </a:bodyPr>
          <a:lstStyle>
            <a:lvl1pPr marL="0" indent="0" algn="ctr" defTabSz="1005840" rtl="0" eaLnBrk="1" latinLnBrk="0" hangingPunct="1">
              <a:lnSpc>
                <a:spcPct val="90000"/>
              </a:lnSpc>
              <a:spcBef>
                <a:spcPts val="1100"/>
              </a:spcBef>
              <a:buFont typeface="Arial" panose="020B0604020202020204" pitchFamily="34" charset="0"/>
              <a:buNone/>
              <a:defRPr sz="2640" kern="1200">
                <a:solidFill>
                  <a:schemeClr val="tx1"/>
                </a:solidFill>
                <a:latin typeface="+mn-lt"/>
                <a:ea typeface="+mn-ea"/>
                <a:cs typeface="+mn-cs"/>
              </a:defRPr>
            </a:lvl1pPr>
            <a:lvl2pPr marL="502920" indent="0" algn="ctr" defTabSz="1005840" rtl="0" eaLnBrk="1" latinLnBrk="0" hangingPunct="1">
              <a:lnSpc>
                <a:spcPct val="90000"/>
              </a:lnSpc>
              <a:spcBef>
                <a:spcPts val="550"/>
              </a:spcBef>
              <a:buFont typeface="Arial" panose="020B0604020202020204" pitchFamily="34" charset="0"/>
              <a:buNone/>
              <a:defRPr sz="2200" kern="1200">
                <a:solidFill>
                  <a:schemeClr val="tx1"/>
                </a:solidFill>
                <a:latin typeface="+mn-lt"/>
                <a:ea typeface="+mn-ea"/>
                <a:cs typeface="+mn-cs"/>
              </a:defRPr>
            </a:lvl2pPr>
            <a:lvl3pPr marL="1005840" indent="0" algn="ctr" defTabSz="1005840" rtl="0" eaLnBrk="1" latinLnBrk="0" hangingPunct="1">
              <a:lnSpc>
                <a:spcPct val="90000"/>
              </a:lnSpc>
              <a:spcBef>
                <a:spcPts val="550"/>
              </a:spcBef>
              <a:buFont typeface="Arial" panose="020B0604020202020204" pitchFamily="34" charset="0"/>
              <a:buNone/>
              <a:defRPr sz="1980" kern="1200">
                <a:solidFill>
                  <a:schemeClr val="tx1"/>
                </a:solidFill>
                <a:latin typeface="+mn-lt"/>
                <a:ea typeface="+mn-ea"/>
                <a:cs typeface="+mn-cs"/>
              </a:defRPr>
            </a:lvl3pPr>
            <a:lvl4pPr marL="15087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4pPr>
            <a:lvl5pPr marL="201168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5pPr>
            <a:lvl6pPr marL="251460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6pPr>
            <a:lvl7pPr marL="301752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7pPr>
            <a:lvl8pPr marL="352044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8pPr>
            <a:lvl9pPr marL="40233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9pPr>
          </a:lstStyle>
          <a:p>
            <a:pPr defTabSz="353261"/>
            <a:r>
              <a:rPr lang="en-US" sz="1400" dirty="0">
                <a:ln w="19050">
                  <a:noFill/>
                  <a:bevel/>
                </a:ln>
                <a:solidFill>
                  <a:schemeClr val="bg1"/>
                </a:solidFill>
                <a:latin typeface="Montserrat" panose="00000500000000000000" pitchFamily="50" charset="0"/>
                <a:sym typeface="Didot"/>
              </a:rPr>
              <a:t>8</a:t>
            </a:r>
          </a:p>
        </p:txBody>
      </p:sp>
      <p:sp>
        <p:nvSpPr>
          <p:cNvPr id="31" name="Freeform 76">
            <a:extLst>
              <a:ext uri="{FF2B5EF4-FFF2-40B4-BE49-F238E27FC236}">
                <a16:creationId xmlns:a16="http://schemas.microsoft.com/office/drawing/2014/main" id="{20CE7102-B8E2-4D69-B72D-D88B60C38F56}"/>
              </a:ext>
            </a:extLst>
          </p:cNvPr>
          <p:cNvSpPr>
            <a:spLocks noEditPoints="1"/>
          </p:cNvSpPr>
          <p:nvPr/>
        </p:nvSpPr>
        <p:spPr bwMode="auto">
          <a:xfrm>
            <a:off x="2235070" y="2645072"/>
            <a:ext cx="201168" cy="210312"/>
          </a:xfrm>
          <a:custGeom>
            <a:avLst/>
            <a:gdLst>
              <a:gd name="T0" fmla="*/ 124 w 129"/>
              <a:gd name="T1" fmla="*/ 74 h 129"/>
              <a:gd name="T2" fmla="*/ 72 w 129"/>
              <a:gd name="T3" fmla="*/ 125 h 129"/>
              <a:gd name="T4" fmla="*/ 57 w 129"/>
              <a:gd name="T5" fmla="*/ 125 h 129"/>
              <a:gd name="T6" fmla="*/ 4 w 129"/>
              <a:gd name="T7" fmla="*/ 73 h 129"/>
              <a:gd name="T8" fmla="*/ 4 w 129"/>
              <a:gd name="T9" fmla="*/ 57 h 129"/>
              <a:gd name="T10" fmla="*/ 55 w 129"/>
              <a:gd name="T11" fmla="*/ 7 h 129"/>
              <a:gd name="T12" fmla="*/ 73 w 129"/>
              <a:gd name="T13" fmla="*/ 0 h 129"/>
              <a:gd name="T14" fmla="*/ 119 w 129"/>
              <a:gd name="T15" fmla="*/ 0 h 129"/>
              <a:gd name="T16" fmla="*/ 129 w 129"/>
              <a:gd name="T17" fmla="*/ 11 h 129"/>
              <a:gd name="T18" fmla="*/ 129 w 129"/>
              <a:gd name="T19" fmla="*/ 54 h 129"/>
              <a:gd name="T20" fmla="*/ 124 w 129"/>
              <a:gd name="T21" fmla="*/ 74 h 129"/>
              <a:gd name="T22" fmla="*/ 121 w 129"/>
              <a:gd name="T23" fmla="*/ 17 h 129"/>
              <a:gd name="T24" fmla="*/ 112 w 129"/>
              <a:gd name="T25" fmla="*/ 8 h 129"/>
              <a:gd name="T26" fmla="*/ 74 w 129"/>
              <a:gd name="T27" fmla="*/ 8 h 129"/>
              <a:gd name="T28" fmla="*/ 58 w 129"/>
              <a:gd name="T29" fmla="*/ 14 h 129"/>
              <a:gd name="T30" fmla="*/ 14 w 129"/>
              <a:gd name="T31" fmla="*/ 58 h 129"/>
              <a:gd name="T32" fmla="*/ 14 w 129"/>
              <a:gd name="T33" fmla="*/ 71 h 129"/>
              <a:gd name="T34" fmla="*/ 58 w 129"/>
              <a:gd name="T35" fmla="*/ 115 h 129"/>
              <a:gd name="T36" fmla="*/ 71 w 129"/>
              <a:gd name="T37" fmla="*/ 115 h 129"/>
              <a:gd name="T38" fmla="*/ 116 w 129"/>
              <a:gd name="T39" fmla="*/ 70 h 129"/>
              <a:gd name="T40" fmla="*/ 121 w 129"/>
              <a:gd name="T41" fmla="*/ 54 h 129"/>
              <a:gd name="T42" fmla="*/ 121 w 129"/>
              <a:gd name="T43" fmla="*/ 17 h 129"/>
              <a:gd name="T44" fmla="*/ 91 w 129"/>
              <a:gd name="T45" fmla="*/ 52 h 129"/>
              <a:gd name="T46" fmla="*/ 77 w 129"/>
              <a:gd name="T47" fmla="*/ 38 h 129"/>
              <a:gd name="T48" fmla="*/ 91 w 129"/>
              <a:gd name="T49" fmla="*/ 24 h 129"/>
              <a:gd name="T50" fmla="*/ 105 w 129"/>
              <a:gd name="T51" fmla="*/ 38 h 129"/>
              <a:gd name="T52" fmla="*/ 91 w 129"/>
              <a:gd name="T53" fmla="*/ 52 h 129"/>
              <a:gd name="T54" fmla="*/ 91 w 129"/>
              <a:gd name="T55" fmla="*/ 32 h 129"/>
              <a:gd name="T56" fmla="*/ 85 w 129"/>
              <a:gd name="T57" fmla="*/ 38 h 129"/>
              <a:gd name="T58" fmla="*/ 91 w 129"/>
              <a:gd name="T59" fmla="*/ 44 h 129"/>
              <a:gd name="T60" fmla="*/ 97 w 129"/>
              <a:gd name="T61" fmla="*/ 38 h 129"/>
              <a:gd name="T62" fmla="*/ 91 w 129"/>
              <a:gd name="T63" fmla="*/ 32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9" h="129">
                <a:moveTo>
                  <a:pt x="124" y="74"/>
                </a:moveTo>
                <a:cubicBezTo>
                  <a:pt x="72" y="125"/>
                  <a:pt x="72" y="125"/>
                  <a:pt x="72" y="125"/>
                </a:cubicBezTo>
                <a:cubicBezTo>
                  <a:pt x="68" y="129"/>
                  <a:pt x="61" y="129"/>
                  <a:pt x="57" y="125"/>
                </a:cubicBezTo>
                <a:cubicBezTo>
                  <a:pt x="4" y="73"/>
                  <a:pt x="4" y="73"/>
                  <a:pt x="4" y="73"/>
                </a:cubicBezTo>
                <a:cubicBezTo>
                  <a:pt x="0" y="68"/>
                  <a:pt x="0" y="62"/>
                  <a:pt x="4" y="57"/>
                </a:cubicBezTo>
                <a:cubicBezTo>
                  <a:pt x="55" y="7"/>
                  <a:pt x="55" y="7"/>
                  <a:pt x="55" y="7"/>
                </a:cubicBezTo>
                <a:cubicBezTo>
                  <a:pt x="60" y="2"/>
                  <a:pt x="66" y="0"/>
                  <a:pt x="73" y="0"/>
                </a:cubicBezTo>
                <a:cubicBezTo>
                  <a:pt x="119" y="0"/>
                  <a:pt x="119" y="0"/>
                  <a:pt x="119" y="0"/>
                </a:cubicBezTo>
                <a:cubicBezTo>
                  <a:pt x="125" y="0"/>
                  <a:pt x="129" y="5"/>
                  <a:pt x="129" y="11"/>
                </a:cubicBezTo>
                <a:cubicBezTo>
                  <a:pt x="129" y="54"/>
                  <a:pt x="129" y="54"/>
                  <a:pt x="129" y="54"/>
                </a:cubicBezTo>
                <a:cubicBezTo>
                  <a:pt x="129" y="57"/>
                  <a:pt x="129" y="69"/>
                  <a:pt x="124" y="74"/>
                </a:cubicBezTo>
                <a:close/>
                <a:moveTo>
                  <a:pt x="121" y="17"/>
                </a:moveTo>
                <a:cubicBezTo>
                  <a:pt x="121" y="12"/>
                  <a:pt x="117" y="8"/>
                  <a:pt x="112" y="8"/>
                </a:cubicBezTo>
                <a:cubicBezTo>
                  <a:pt x="74" y="8"/>
                  <a:pt x="74" y="8"/>
                  <a:pt x="74" y="8"/>
                </a:cubicBezTo>
                <a:cubicBezTo>
                  <a:pt x="68" y="8"/>
                  <a:pt x="63" y="10"/>
                  <a:pt x="58" y="14"/>
                </a:cubicBezTo>
                <a:cubicBezTo>
                  <a:pt x="14" y="58"/>
                  <a:pt x="14" y="58"/>
                  <a:pt x="14" y="58"/>
                </a:cubicBezTo>
                <a:cubicBezTo>
                  <a:pt x="10" y="62"/>
                  <a:pt x="10" y="67"/>
                  <a:pt x="14" y="71"/>
                </a:cubicBezTo>
                <a:cubicBezTo>
                  <a:pt x="58" y="115"/>
                  <a:pt x="58" y="115"/>
                  <a:pt x="58" y="115"/>
                </a:cubicBezTo>
                <a:cubicBezTo>
                  <a:pt x="62" y="119"/>
                  <a:pt x="68" y="119"/>
                  <a:pt x="71" y="115"/>
                </a:cubicBezTo>
                <a:cubicBezTo>
                  <a:pt x="116" y="70"/>
                  <a:pt x="116" y="70"/>
                  <a:pt x="116" y="70"/>
                </a:cubicBezTo>
                <a:cubicBezTo>
                  <a:pt x="121" y="66"/>
                  <a:pt x="121" y="56"/>
                  <a:pt x="121" y="54"/>
                </a:cubicBezTo>
                <a:cubicBezTo>
                  <a:pt x="121" y="17"/>
                  <a:pt x="121" y="17"/>
                  <a:pt x="121" y="17"/>
                </a:cubicBezTo>
                <a:close/>
                <a:moveTo>
                  <a:pt x="91" y="52"/>
                </a:moveTo>
                <a:cubicBezTo>
                  <a:pt x="83" y="52"/>
                  <a:pt x="77" y="46"/>
                  <a:pt x="77" y="38"/>
                </a:cubicBezTo>
                <a:cubicBezTo>
                  <a:pt x="77" y="30"/>
                  <a:pt x="83" y="24"/>
                  <a:pt x="91" y="24"/>
                </a:cubicBezTo>
                <a:cubicBezTo>
                  <a:pt x="99" y="24"/>
                  <a:pt x="105" y="30"/>
                  <a:pt x="105" y="38"/>
                </a:cubicBezTo>
                <a:cubicBezTo>
                  <a:pt x="105" y="46"/>
                  <a:pt x="99" y="52"/>
                  <a:pt x="91" y="52"/>
                </a:cubicBezTo>
                <a:close/>
                <a:moveTo>
                  <a:pt x="91" y="32"/>
                </a:moveTo>
                <a:cubicBezTo>
                  <a:pt x="88" y="32"/>
                  <a:pt x="85" y="35"/>
                  <a:pt x="85" y="38"/>
                </a:cubicBezTo>
                <a:cubicBezTo>
                  <a:pt x="85" y="41"/>
                  <a:pt x="88" y="44"/>
                  <a:pt x="91" y="44"/>
                </a:cubicBezTo>
                <a:cubicBezTo>
                  <a:pt x="94" y="44"/>
                  <a:pt x="97" y="41"/>
                  <a:pt x="97" y="38"/>
                </a:cubicBezTo>
                <a:cubicBezTo>
                  <a:pt x="97" y="35"/>
                  <a:pt x="94" y="32"/>
                  <a:pt x="91" y="32"/>
                </a:cubicBezTo>
                <a:close/>
              </a:path>
            </a:pathLst>
          </a:custGeom>
          <a:solidFill>
            <a:schemeClr val="bg1"/>
          </a:solidFill>
          <a:ln>
            <a:noFill/>
          </a:ln>
          <a:extLst/>
        </p:spPr>
        <p:txBody>
          <a:bodyPr vert="horz" wrap="square" lIns="70658" tIns="35329" rIns="70658" bIns="35329" numCol="1" anchor="t" anchorCtr="0" compatLnSpc="1">
            <a:prstTxWarp prst="textNoShape">
              <a:avLst/>
            </a:prstTxWarp>
          </a:bodyPr>
          <a:lstStyle/>
          <a:p>
            <a:endParaRPr lang="en-US" sz="1391">
              <a:solidFill>
                <a:schemeClr val="bg1"/>
              </a:solidFill>
              <a:latin typeface="Montserrat" panose="00000500000000000000" pitchFamily="50" charset="0"/>
            </a:endParaRPr>
          </a:p>
        </p:txBody>
      </p:sp>
      <p:sp>
        <p:nvSpPr>
          <p:cNvPr id="33" name="TextBox 32">
            <a:extLst>
              <a:ext uri="{FF2B5EF4-FFF2-40B4-BE49-F238E27FC236}">
                <a16:creationId xmlns:a16="http://schemas.microsoft.com/office/drawing/2014/main" id="{8D26B3D5-6602-43BB-BC82-BA4C5EC0B533}"/>
              </a:ext>
            </a:extLst>
          </p:cNvPr>
          <p:cNvSpPr txBox="1"/>
          <p:nvPr/>
        </p:nvSpPr>
        <p:spPr>
          <a:xfrm>
            <a:off x="1761305" y="2951457"/>
            <a:ext cx="1148698" cy="196378"/>
          </a:xfrm>
          <a:prstGeom prst="rect">
            <a:avLst/>
          </a:prstGeom>
          <a:noFill/>
        </p:spPr>
        <p:txBody>
          <a:bodyPr wrap="square" lIns="0" tIns="0" rIns="0" bIns="0" rtlCol="0" anchor="ctr">
            <a:noAutofit/>
          </a:bodyPr>
          <a:lstStyle/>
          <a:p>
            <a:pPr algn="ctr" defTabSz="706412">
              <a:defRPr/>
            </a:pPr>
            <a:r>
              <a:rPr lang="en-US" sz="695" b="1" kern="0" spc="230" dirty="0">
                <a:solidFill>
                  <a:schemeClr val="bg1"/>
                </a:solidFill>
                <a:latin typeface="Montserrat" panose="00000500000000000000" pitchFamily="50" charset="0"/>
                <a:ea typeface="Open Sans Semibold" panose="020B0706030804020204" pitchFamily="34" charset="0"/>
              </a:rPr>
              <a:t>BUDGET</a:t>
            </a:r>
            <a:endParaRPr lang="id-ID" sz="695" b="1" kern="0" spc="230" dirty="0">
              <a:solidFill>
                <a:schemeClr val="bg1"/>
              </a:solidFill>
              <a:latin typeface="Montserrat" panose="00000500000000000000" pitchFamily="50" charset="0"/>
              <a:ea typeface="Open Sans Semibold" panose="020B0706030804020204" pitchFamily="34" charset="0"/>
            </a:endParaRPr>
          </a:p>
        </p:txBody>
      </p:sp>
      <p:sp>
        <p:nvSpPr>
          <p:cNvPr id="34" name="Subtitle 2">
            <a:extLst>
              <a:ext uri="{FF2B5EF4-FFF2-40B4-BE49-F238E27FC236}">
                <a16:creationId xmlns:a16="http://schemas.microsoft.com/office/drawing/2014/main" id="{832F05D7-E35B-4C3A-9962-262D5197D9C1}"/>
              </a:ext>
            </a:extLst>
          </p:cNvPr>
          <p:cNvSpPr txBox="1">
            <a:spLocks/>
          </p:cNvSpPr>
          <p:nvPr/>
        </p:nvSpPr>
        <p:spPr>
          <a:xfrm>
            <a:off x="1761305" y="3200163"/>
            <a:ext cx="1148699" cy="368285"/>
          </a:xfrm>
          <a:prstGeom prst="rect">
            <a:avLst/>
          </a:prstGeom>
        </p:spPr>
        <p:txBody>
          <a:bodyPr vert="horz" lIns="70658" tIns="35329" rIns="70658" bIns="35329" rtlCol="0" anchor="ctr">
            <a:noAutofit/>
          </a:bodyPr>
          <a:lstStyle>
            <a:lvl1pPr marL="0" indent="0" algn="ctr" defTabSz="1005840" rtl="0" eaLnBrk="1" latinLnBrk="0" hangingPunct="1">
              <a:lnSpc>
                <a:spcPct val="90000"/>
              </a:lnSpc>
              <a:spcBef>
                <a:spcPts val="1100"/>
              </a:spcBef>
              <a:buFont typeface="Arial" panose="020B0604020202020204" pitchFamily="34" charset="0"/>
              <a:buNone/>
              <a:defRPr sz="2640" kern="1200">
                <a:solidFill>
                  <a:schemeClr val="tx1"/>
                </a:solidFill>
                <a:latin typeface="+mn-lt"/>
                <a:ea typeface="+mn-ea"/>
                <a:cs typeface="+mn-cs"/>
              </a:defRPr>
            </a:lvl1pPr>
            <a:lvl2pPr marL="502920" indent="0" algn="ctr" defTabSz="1005840" rtl="0" eaLnBrk="1" latinLnBrk="0" hangingPunct="1">
              <a:lnSpc>
                <a:spcPct val="90000"/>
              </a:lnSpc>
              <a:spcBef>
                <a:spcPts val="550"/>
              </a:spcBef>
              <a:buFont typeface="Arial" panose="020B0604020202020204" pitchFamily="34" charset="0"/>
              <a:buNone/>
              <a:defRPr sz="2200" kern="1200">
                <a:solidFill>
                  <a:schemeClr val="tx1"/>
                </a:solidFill>
                <a:latin typeface="+mn-lt"/>
                <a:ea typeface="+mn-ea"/>
                <a:cs typeface="+mn-cs"/>
              </a:defRPr>
            </a:lvl2pPr>
            <a:lvl3pPr marL="1005840" indent="0" algn="ctr" defTabSz="1005840" rtl="0" eaLnBrk="1" latinLnBrk="0" hangingPunct="1">
              <a:lnSpc>
                <a:spcPct val="90000"/>
              </a:lnSpc>
              <a:spcBef>
                <a:spcPts val="550"/>
              </a:spcBef>
              <a:buFont typeface="Arial" panose="020B0604020202020204" pitchFamily="34" charset="0"/>
              <a:buNone/>
              <a:defRPr sz="1980" kern="1200">
                <a:solidFill>
                  <a:schemeClr val="tx1"/>
                </a:solidFill>
                <a:latin typeface="+mn-lt"/>
                <a:ea typeface="+mn-ea"/>
                <a:cs typeface="+mn-cs"/>
              </a:defRPr>
            </a:lvl3pPr>
            <a:lvl4pPr marL="15087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4pPr>
            <a:lvl5pPr marL="201168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5pPr>
            <a:lvl6pPr marL="251460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6pPr>
            <a:lvl7pPr marL="301752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7pPr>
            <a:lvl8pPr marL="352044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8pPr>
            <a:lvl9pPr marL="40233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9pPr>
          </a:lstStyle>
          <a:p>
            <a:pPr defTabSz="353261"/>
            <a:r>
              <a:rPr lang="en-US" sz="1400" dirty="0">
                <a:ln w="19050">
                  <a:noFill/>
                  <a:bevel/>
                </a:ln>
                <a:solidFill>
                  <a:schemeClr val="bg1"/>
                </a:solidFill>
                <a:latin typeface="Montserrat" panose="00000500000000000000" pitchFamily="50" charset="0"/>
                <a:sym typeface="Didot"/>
              </a:rPr>
              <a:t>$$</a:t>
            </a:r>
          </a:p>
        </p:txBody>
      </p:sp>
    </p:spTree>
    <p:extLst>
      <p:ext uri="{BB962C8B-B14F-4D97-AF65-F5344CB8AC3E}">
        <p14:creationId xmlns:p14="http://schemas.microsoft.com/office/powerpoint/2010/main" val="14237046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32A26FD8-94FC-4656-A011-A2F3C9408EFF}"/>
              </a:ext>
            </a:extLst>
          </p:cNvPr>
          <p:cNvSpPr>
            <a:spLocks noGrp="1"/>
          </p:cNvSpPr>
          <p:nvPr>
            <p:ph type="pic" sz="quarter" idx="10"/>
          </p:nvPr>
        </p:nvSpPr>
        <p:spPr>
          <a:xfrm>
            <a:off x="3966358" y="0"/>
            <a:ext cx="6119338" cy="7772400"/>
          </a:xfrm>
          <a:solidFill>
            <a:schemeClr val="bg1">
              <a:lumMod val="95000"/>
            </a:schemeClr>
          </a:solidFill>
        </p:spPr>
      </p:sp>
      <p:sp>
        <p:nvSpPr>
          <p:cNvPr id="8" name="Parallelogram 11">
            <a:extLst>
              <a:ext uri="{FF2B5EF4-FFF2-40B4-BE49-F238E27FC236}">
                <a16:creationId xmlns:a16="http://schemas.microsoft.com/office/drawing/2014/main" id="{8F786B8F-4736-4F89-8549-65361A6716D9}"/>
              </a:ext>
            </a:extLst>
          </p:cNvPr>
          <p:cNvSpPr/>
          <p:nvPr/>
        </p:nvSpPr>
        <p:spPr>
          <a:xfrm rot="5400000">
            <a:off x="-944480" y="944481"/>
            <a:ext cx="7772401" cy="5883442"/>
          </a:xfrm>
          <a:prstGeom prst="flowChartManualInput">
            <a:avLst/>
          </a:prstGeom>
          <a:solidFill>
            <a:srgbClr val="1515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91" dirty="0"/>
          </a:p>
        </p:txBody>
      </p:sp>
      <p:sp>
        <p:nvSpPr>
          <p:cNvPr id="5" name="Rectangle 4">
            <a:extLst>
              <a:ext uri="{FF2B5EF4-FFF2-40B4-BE49-F238E27FC236}">
                <a16:creationId xmlns:a16="http://schemas.microsoft.com/office/drawing/2014/main" id="{72CB6ACD-0223-4BA5-96B9-CB670445B484}"/>
              </a:ext>
            </a:extLst>
          </p:cNvPr>
          <p:cNvSpPr/>
          <p:nvPr/>
        </p:nvSpPr>
        <p:spPr>
          <a:xfrm>
            <a:off x="1046747" y="3096391"/>
            <a:ext cx="3382749" cy="3009542"/>
          </a:xfrm>
          <a:prstGeom prst="rect">
            <a:avLst/>
          </a:prstGeom>
        </p:spPr>
        <p:txBody>
          <a:bodyPr wrap="square">
            <a:spAutoFit/>
          </a:bodyPr>
          <a:lstStyle/>
          <a:p>
            <a:pPr algn="just">
              <a:lnSpc>
                <a:spcPct val="200000"/>
              </a:lnSpc>
            </a:pPr>
            <a:r>
              <a:rPr lang="en-US" sz="800" i="1" dirty="0">
                <a:solidFill>
                  <a:srgbClr val="F8BD90"/>
                </a:solidFill>
                <a:latin typeface="Montserrat" panose="00000500000000000000" pitchFamily="50" charset="0"/>
              </a:rPr>
              <a:t>Cras </a:t>
            </a:r>
            <a:r>
              <a:rPr lang="en-US" sz="800" i="1" dirty="0" err="1">
                <a:solidFill>
                  <a:srgbClr val="F8BD90"/>
                </a:solidFill>
                <a:latin typeface="Montserrat" panose="00000500000000000000" pitchFamily="50" charset="0"/>
              </a:rPr>
              <a:t>condimentum</a:t>
            </a:r>
            <a:r>
              <a:rPr lang="en-US" sz="800" i="1" dirty="0">
                <a:solidFill>
                  <a:srgbClr val="F8BD90"/>
                </a:solidFill>
                <a:latin typeface="Montserrat" panose="00000500000000000000" pitchFamily="50" charset="0"/>
              </a:rPr>
              <a:t> </a:t>
            </a:r>
            <a:r>
              <a:rPr lang="en-US" sz="800" i="1" dirty="0" err="1">
                <a:solidFill>
                  <a:srgbClr val="F8BD90"/>
                </a:solidFill>
                <a:latin typeface="Montserrat" panose="00000500000000000000" pitchFamily="50" charset="0"/>
              </a:rPr>
              <a:t>varius</a:t>
            </a:r>
            <a:r>
              <a:rPr lang="en-US" sz="800" i="1" dirty="0">
                <a:solidFill>
                  <a:srgbClr val="F8BD90"/>
                </a:solidFill>
                <a:latin typeface="Montserrat" panose="00000500000000000000" pitchFamily="50" charset="0"/>
              </a:rPr>
              <a:t> </a:t>
            </a:r>
            <a:r>
              <a:rPr lang="en-US" sz="800" i="1" dirty="0" err="1">
                <a:solidFill>
                  <a:srgbClr val="F8BD90"/>
                </a:solidFill>
                <a:latin typeface="Montserrat" panose="00000500000000000000" pitchFamily="50" charset="0"/>
              </a:rPr>
              <a:t>tellus</a:t>
            </a:r>
            <a:r>
              <a:rPr lang="en-US" sz="800" i="1" dirty="0">
                <a:solidFill>
                  <a:srgbClr val="F8BD90"/>
                </a:solidFill>
                <a:latin typeface="Montserrat" panose="00000500000000000000" pitchFamily="50" charset="0"/>
              </a:rPr>
              <a:t> sit </a:t>
            </a:r>
            <a:r>
              <a:rPr lang="en-US" sz="800" i="1" dirty="0" err="1">
                <a:solidFill>
                  <a:srgbClr val="F8BD90"/>
                </a:solidFill>
                <a:latin typeface="Montserrat" panose="00000500000000000000" pitchFamily="50" charset="0"/>
              </a:rPr>
              <a:t>amet</a:t>
            </a:r>
            <a:r>
              <a:rPr lang="en-US" sz="800" i="1" dirty="0">
                <a:solidFill>
                  <a:srgbClr val="F8BD90"/>
                </a:solidFill>
                <a:latin typeface="Montserrat" panose="00000500000000000000" pitchFamily="50" charset="0"/>
              </a:rPr>
              <a:t> </a:t>
            </a:r>
            <a:r>
              <a:rPr lang="en-US" sz="800" i="1" dirty="0" err="1">
                <a:solidFill>
                  <a:srgbClr val="F8BD90"/>
                </a:solidFill>
                <a:latin typeface="Montserrat" panose="00000500000000000000" pitchFamily="50" charset="0"/>
              </a:rPr>
              <a:t>tristique</a:t>
            </a:r>
            <a:r>
              <a:rPr lang="en-US" sz="800" i="1" dirty="0">
                <a:solidFill>
                  <a:srgbClr val="F8BD90"/>
                </a:solidFill>
                <a:latin typeface="Montserrat" panose="00000500000000000000" pitchFamily="50" charset="0"/>
              </a:rPr>
              <a:t>. </a:t>
            </a:r>
            <a:r>
              <a:rPr lang="en-US" sz="800" i="1" dirty="0" err="1">
                <a:solidFill>
                  <a:srgbClr val="F8BD90"/>
                </a:solidFill>
                <a:latin typeface="Montserrat" panose="00000500000000000000" pitchFamily="50" charset="0"/>
              </a:rPr>
              <a:t>Aliquam</a:t>
            </a:r>
            <a:r>
              <a:rPr lang="en-US" sz="800" i="1" dirty="0">
                <a:solidFill>
                  <a:srgbClr val="F8BD90"/>
                </a:solidFill>
                <a:latin typeface="Montserrat" panose="00000500000000000000" pitchFamily="50" charset="0"/>
              </a:rPr>
              <a:t> </a:t>
            </a:r>
            <a:r>
              <a:rPr lang="en-US" sz="800" i="1" dirty="0" err="1">
                <a:solidFill>
                  <a:srgbClr val="F8BD90"/>
                </a:solidFill>
                <a:latin typeface="Montserrat" panose="00000500000000000000" pitchFamily="50" charset="0"/>
              </a:rPr>
              <a:t>varius</a:t>
            </a:r>
            <a:r>
              <a:rPr lang="en-US" sz="800" i="1" dirty="0">
                <a:solidFill>
                  <a:srgbClr val="F8BD90"/>
                </a:solidFill>
                <a:latin typeface="Montserrat" panose="00000500000000000000" pitchFamily="50" charset="0"/>
              </a:rPr>
              <a:t> </a:t>
            </a:r>
            <a:r>
              <a:rPr lang="en-US" sz="800" i="1" dirty="0" err="1">
                <a:solidFill>
                  <a:srgbClr val="F8BD90"/>
                </a:solidFill>
                <a:latin typeface="Montserrat" panose="00000500000000000000" pitchFamily="50" charset="0"/>
              </a:rPr>
              <a:t>tortor</a:t>
            </a:r>
            <a:r>
              <a:rPr lang="en-US" sz="800" i="1" dirty="0">
                <a:solidFill>
                  <a:srgbClr val="F8BD90"/>
                </a:solidFill>
                <a:latin typeface="Montserrat" panose="00000500000000000000" pitchFamily="50" charset="0"/>
              </a:rPr>
              <a:t> vel </a:t>
            </a:r>
            <a:r>
              <a:rPr lang="en-US" sz="800" i="1" dirty="0" err="1">
                <a:solidFill>
                  <a:srgbClr val="F8BD90"/>
                </a:solidFill>
                <a:latin typeface="Montserrat" panose="00000500000000000000" pitchFamily="50" charset="0"/>
              </a:rPr>
              <a:t>nisl</a:t>
            </a:r>
            <a:r>
              <a:rPr lang="en-US" sz="800" i="1" dirty="0">
                <a:solidFill>
                  <a:srgbClr val="F8BD90"/>
                </a:solidFill>
                <a:latin typeface="Montserrat" panose="00000500000000000000" pitchFamily="50" charset="0"/>
              </a:rPr>
              <a:t> </a:t>
            </a:r>
            <a:r>
              <a:rPr lang="en-US" sz="800" i="1" dirty="0" err="1">
                <a:solidFill>
                  <a:srgbClr val="F8BD90"/>
                </a:solidFill>
                <a:latin typeface="Montserrat" panose="00000500000000000000" pitchFamily="50" charset="0"/>
              </a:rPr>
              <a:t>efficitur</a:t>
            </a:r>
            <a:r>
              <a:rPr lang="en-US" sz="800" i="1" dirty="0">
                <a:solidFill>
                  <a:srgbClr val="F8BD90"/>
                </a:solidFill>
                <a:latin typeface="Montserrat" panose="00000500000000000000" pitchFamily="50" charset="0"/>
              </a:rPr>
              <a:t>, non tempus </a:t>
            </a:r>
            <a:r>
              <a:rPr lang="en-US" sz="800" i="1" dirty="0" err="1">
                <a:solidFill>
                  <a:srgbClr val="F8BD90"/>
                </a:solidFill>
                <a:latin typeface="Montserrat" panose="00000500000000000000" pitchFamily="50" charset="0"/>
              </a:rPr>
              <a:t>nisl</a:t>
            </a:r>
            <a:r>
              <a:rPr lang="en-US" sz="800" i="1" dirty="0">
                <a:solidFill>
                  <a:srgbClr val="F8BD90"/>
                </a:solidFill>
                <a:latin typeface="Montserrat" panose="00000500000000000000" pitchFamily="50" charset="0"/>
              </a:rPr>
              <a:t> </a:t>
            </a:r>
            <a:r>
              <a:rPr lang="en-US" sz="800" i="1" dirty="0" err="1">
                <a:solidFill>
                  <a:srgbClr val="F8BD90"/>
                </a:solidFill>
                <a:latin typeface="Montserrat" panose="00000500000000000000" pitchFamily="50" charset="0"/>
              </a:rPr>
              <a:t>porttitor</a:t>
            </a:r>
            <a:r>
              <a:rPr lang="en-US" sz="800" i="1" dirty="0">
                <a:solidFill>
                  <a:srgbClr val="F8BD90"/>
                </a:solidFill>
                <a:latin typeface="Montserrat" panose="00000500000000000000" pitchFamily="50" charset="0"/>
              </a:rPr>
              <a:t>. </a:t>
            </a:r>
            <a:r>
              <a:rPr lang="en-US" sz="800" i="1" dirty="0" err="1">
                <a:solidFill>
                  <a:srgbClr val="F8BD90"/>
                </a:solidFill>
                <a:latin typeface="Montserrat" panose="00000500000000000000" pitchFamily="50" charset="0"/>
              </a:rPr>
              <a:t>Phasellus</a:t>
            </a:r>
            <a:r>
              <a:rPr lang="en-US" sz="800" i="1" dirty="0">
                <a:solidFill>
                  <a:srgbClr val="F8BD90"/>
                </a:solidFill>
                <a:latin typeface="Montserrat" panose="00000500000000000000" pitchFamily="50" charset="0"/>
              </a:rPr>
              <a:t> </a:t>
            </a:r>
            <a:r>
              <a:rPr lang="en-US" sz="800" i="1" dirty="0" err="1">
                <a:solidFill>
                  <a:srgbClr val="F8BD90"/>
                </a:solidFill>
                <a:latin typeface="Montserrat" panose="00000500000000000000" pitchFamily="50" charset="0"/>
              </a:rPr>
              <a:t>porttitor</a:t>
            </a:r>
            <a:r>
              <a:rPr lang="en-US" sz="800" i="1" dirty="0">
                <a:solidFill>
                  <a:srgbClr val="F8BD90"/>
                </a:solidFill>
                <a:latin typeface="Montserrat" panose="00000500000000000000" pitchFamily="50" charset="0"/>
              </a:rPr>
              <a:t> </a:t>
            </a:r>
            <a:r>
              <a:rPr lang="en-US" sz="800" i="1" dirty="0" err="1">
                <a:solidFill>
                  <a:srgbClr val="F8BD90"/>
                </a:solidFill>
                <a:latin typeface="Montserrat" panose="00000500000000000000" pitchFamily="50" charset="0"/>
              </a:rPr>
              <a:t>turpis</a:t>
            </a:r>
            <a:r>
              <a:rPr lang="en-US" sz="800" i="1" dirty="0">
                <a:solidFill>
                  <a:srgbClr val="F8BD90"/>
                </a:solidFill>
                <a:latin typeface="Montserrat" panose="00000500000000000000" pitchFamily="50" charset="0"/>
              </a:rPr>
              <a:t> at </a:t>
            </a:r>
            <a:r>
              <a:rPr lang="en-US" sz="800" i="1" dirty="0" err="1">
                <a:solidFill>
                  <a:srgbClr val="F8BD90"/>
                </a:solidFill>
                <a:latin typeface="Montserrat" panose="00000500000000000000" pitchFamily="50" charset="0"/>
              </a:rPr>
              <a:t>efficitur</a:t>
            </a:r>
            <a:r>
              <a:rPr lang="en-US" sz="800" i="1" dirty="0">
                <a:solidFill>
                  <a:srgbClr val="F8BD90"/>
                </a:solidFill>
                <a:latin typeface="Montserrat" panose="00000500000000000000" pitchFamily="50" charset="0"/>
              </a:rPr>
              <a:t> convallis. </a:t>
            </a:r>
            <a:r>
              <a:rPr lang="en-US" sz="800" i="1" dirty="0" err="1">
                <a:solidFill>
                  <a:srgbClr val="F8BD90"/>
                </a:solidFill>
                <a:latin typeface="Montserrat" panose="00000500000000000000" pitchFamily="50" charset="0"/>
              </a:rPr>
              <a:t>Etiam</a:t>
            </a:r>
            <a:r>
              <a:rPr lang="en-US" sz="800" i="1" dirty="0">
                <a:solidFill>
                  <a:srgbClr val="F8BD90"/>
                </a:solidFill>
                <a:latin typeface="Montserrat" panose="00000500000000000000" pitchFamily="50" charset="0"/>
              </a:rPr>
              <a:t> at </a:t>
            </a:r>
            <a:r>
              <a:rPr lang="en-US" sz="800" i="1" dirty="0" err="1">
                <a:solidFill>
                  <a:srgbClr val="F8BD90"/>
                </a:solidFill>
                <a:latin typeface="Montserrat" panose="00000500000000000000" pitchFamily="50" charset="0"/>
              </a:rPr>
              <a:t>viverra</a:t>
            </a:r>
            <a:r>
              <a:rPr lang="en-US" sz="800" i="1" dirty="0">
                <a:solidFill>
                  <a:srgbClr val="F8BD90"/>
                </a:solidFill>
                <a:latin typeface="Montserrat" panose="00000500000000000000" pitchFamily="50" charset="0"/>
              </a:rPr>
              <a:t> </a:t>
            </a:r>
            <a:r>
              <a:rPr lang="en-US" sz="800" i="1" dirty="0" err="1">
                <a:solidFill>
                  <a:srgbClr val="F8BD90"/>
                </a:solidFill>
                <a:latin typeface="Montserrat" panose="00000500000000000000" pitchFamily="50" charset="0"/>
              </a:rPr>
              <a:t>lectus</a:t>
            </a:r>
            <a:r>
              <a:rPr lang="en-US" sz="800" i="1" dirty="0">
                <a:solidFill>
                  <a:srgbClr val="F8BD90"/>
                </a:solidFill>
                <a:latin typeface="Montserrat" panose="00000500000000000000" pitchFamily="50" charset="0"/>
              </a:rPr>
              <a:t>. </a:t>
            </a:r>
            <a:r>
              <a:rPr lang="en-US" sz="800" i="1" dirty="0" err="1">
                <a:solidFill>
                  <a:srgbClr val="F8BD90"/>
                </a:solidFill>
                <a:latin typeface="Montserrat" panose="00000500000000000000" pitchFamily="50" charset="0"/>
              </a:rPr>
              <a:t>Etiam</a:t>
            </a:r>
            <a:r>
              <a:rPr lang="en-US" sz="800" i="1" dirty="0">
                <a:solidFill>
                  <a:srgbClr val="F8BD90"/>
                </a:solidFill>
                <a:latin typeface="Montserrat" panose="00000500000000000000" pitchFamily="50" charset="0"/>
              </a:rPr>
              <a:t> gravida nisi </a:t>
            </a:r>
            <a:r>
              <a:rPr lang="en-US" sz="800" i="1" dirty="0" err="1">
                <a:solidFill>
                  <a:srgbClr val="F8BD90"/>
                </a:solidFill>
                <a:latin typeface="Montserrat" panose="00000500000000000000" pitchFamily="50" charset="0"/>
              </a:rPr>
              <a:t>eu</a:t>
            </a:r>
            <a:r>
              <a:rPr lang="en-US" sz="800" i="1" dirty="0">
                <a:solidFill>
                  <a:srgbClr val="F8BD90"/>
                </a:solidFill>
                <a:latin typeface="Montserrat" panose="00000500000000000000" pitchFamily="50" charset="0"/>
              </a:rPr>
              <a:t> </a:t>
            </a:r>
            <a:r>
              <a:rPr lang="en-US" sz="800" i="1" dirty="0" err="1">
                <a:solidFill>
                  <a:srgbClr val="F8BD90"/>
                </a:solidFill>
                <a:latin typeface="Montserrat" panose="00000500000000000000" pitchFamily="50" charset="0"/>
              </a:rPr>
              <a:t>tellus</a:t>
            </a:r>
            <a:r>
              <a:rPr lang="en-US" sz="800" i="1" dirty="0">
                <a:solidFill>
                  <a:srgbClr val="F8BD90"/>
                </a:solidFill>
                <a:latin typeface="Montserrat" panose="00000500000000000000" pitchFamily="50" charset="0"/>
              </a:rPr>
              <a:t> </a:t>
            </a:r>
            <a:r>
              <a:rPr lang="en-US" sz="800" i="1" dirty="0" err="1">
                <a:solidFill>
                  <a:srgbClr val="F8BD90"/>
                </a:solidFill>
                <a:latin typeface="Montserrat" panose="00000500000000000000" pitchFamily="50" charset="0"/>
              </a:rPr>
              <a:t>sollicitudin</a:t>
            </a:r>
            <a:r>
              <a:rPr lang="en-US" sz="800" i="1" dirty="0">
                <a:solidFill>
                  <a:srgbClr val="F8BD90"/>
                </a:solidFill>
                <a:latin typeface="Montserrat" panose="00000500000000000000" pitchFamily="50" charset="0"/>
              </a:rPr>
              <a:t> </a:t>
            </a:r>
            <a:r>
              <a:rPr lang="en-US" sz="800" i="1" dirty="0" err="1">
                <a:solidFill>
                  <a:srgbClr val="F8BD90"/>
                </a:solidFill>
                <a:latin typeface="Montserrat" panose="00000500000000000000" pitchFamily="50" charset="0"/>
              </a:rPr>
              <a:t>tristique</a:t>
            </a:r>
            <a:r>
              <a:rPr lang="en-US" sz="800" i="1" dirty="0">
                <a:solidFill>
                  <a:srgbClr val="F8BD90"/>
                </a:solidFill>
                <a:latin typeface="Montserrat" panose="00000500000000000000" pitchFamily="50" charset="0"/>
              </a:rPr>
              <a:t>. </a:t>
            </a:r>
            <a:r>
              <a:rPr lang="en-US" sz="800" i="1" dirty="0" err="1">
                <a:solidFill>
                  <a:srgbClr val="F8BD90"/>
                </a:solidFill>
                <a:latin typeface="Montserrat" panose="00000500000000000000" pitchFamily="50" charset="0"/>
              </a:rPr>
              <a:t>Proin</a:t>
            </a:r>
            <a:r>
              <a:rPr lang="en-US" sz="800" i="1" dirty="0">
                <a:solidFill>
                  <a:srgbClr val="F8BD90"/>
                </a:solidFill>
                <a:latin typeface="Montserrat" panose="00000500000000000000" pitchFamily="50" charset="0"/>
              </a:rPr>
              <a:t> </a:t>
            </a:r>
            <a:r>
              <a:rPr lang="en-US" sz="800" i="1" dirty="0" err="1">
                <a:solidFill>
                  <a:srgbClr val="F8BD90"/>
                </a:solidFill>
                <a:latin typeface="Montserrat" panose="00000500000000000000" pitchFamily="50" charset="0"/>
              </a:rPr>
              <a:t>finibus</a:t>
            </a:r>
            <a:r>
              <a:rPr lang="en-US" sz="800" i="1" dirty="0">
                <a:solidFill>
                  <a:srgbClr val="F8BD90"/>
                </a:solidFill>
                <a:latin typeface="Montserrat" panose="00000500000000000000" pitchFamily="50" charset="0"/>
              </a:rPr>
              <a:t> </a:t>
            </a:r>
            <a:r>
              <a:rPr lang="en-US" sz="800" i="1" dirty="0" err="1">
                <a:solidFill>
                  <a:srgbClr val="F8BD90"/>
                </a:solidFill>
                <a:latin typeface="Montserrat" panose="00000500000000000000" pitchFamily="50" charset="0"/>
              </a:rPr>
              <a:t>quam</a:t>
            </a:r>
            <a:r>
              <a:rPr lang="en-US" sz="800" i="1" dirty="0">
                <a:solidFill>
                  <a:srgbClr val="F8BD90"/>
                </a:solidFill>
                <a:latin typeface="Montserrat" panose="00000500000000000000" pitchFamily="50" charset="0"/>
              </a:rPr>
              <a:t> </a:t>
            </a:r>
            <a:r>
              <a:rPr lang="en-US" sz="800" i="1" dirty="0" err="1">
                <a:solidFill>
                  <a:srgbClr val="F8BD90"/>
                </a:solidFill>
                <a:latin typeface="Montserrat" panose="00000500000000000000" pitchFamily="50" charset="0"/>
              </a:rPr>
              <a:t>eu</a:t>
            </a:r>
            <a:r>
              <a:rPr lang="en-US" sz="800" i="1" dirty="0">
                <a:solidFill>
                  <a:srgbClr val="F8BD90"/>
                </a:solidFill>
                <a:latin typeface="Montserrat" panose="00000500000000000000" pitchFamily="50" charset="0"/>
              </a:rPr>
              <a:t> </a:t>
            </a:r>
            <a:r>
              <a:rPr lang="en-US" sz="800" i="1" dirty="0" err="1">
                <a:solidFill>
                  <a:srgbClr val="F8BD90"/>
                </a:solidFill>
                <a:latin typeface="Montserrat" panose="00000500000000000000" pitchFamily="50" charset="0"/>
              </a:rPr>
              <a:t>finibus</a:t>
            </a:r>
            <a:r>
              <a:rPr lang="en-US" sz="800" i="1" dirty="0">
                <a:solidFill>
                  <a:srgbClr val="F8BD90"/>
                </a:solidFill>
                <a:latin typeface="Montserrat" panose="00000500000000000000" pitchFamily="50" charset="0"/>
              </a:rPr>
              <a:t> </a:t>
            </a:r>
            <a:r>
              <a:rPr lang="en-US" sz="800" i="1" dirty="0" err="1">
                <a:solidFill>
                  <a:srgbClr val="F8BD90"/>
                </a:solidFill>
                <a:latin typeface="Montserrat" panose="00000500000000000000" pitchFamily="50" charset="0"/>
              </a:rPr>
              <a:t>hendrerit</a:t>
            </a:r>
            <a:r>
              <a:rPr lang="en-US" sz="800" i="1" dirty="0">
                <a:solidFill>
                  <a:srgbClr val="F8BD90"/>
                </a:solidFill>
                <a:latin typeface="Montserrat" panose="00000500000000000000" pitchFamily="50" charset="0"/>
              </a:rPr>
              <a:t>. </a:t>
            </a:r>
            <a:r>
              <a:rPr lang="en-US" sz="800" i="1" dirty="0" err="1">
                <a:solidFill>
                  <a:srgbClr val="F8BD90"/>
                </a:solidFill>
                <a:latin typeface="Montserrat" panose="00000500000000000000" pitchFamily="50" charset="0"/>
              </a:rPr>
              <a:t>Suspendisse</a:t>
            </a:r>
            <a:r>
              <a:rPr lang="en-US" sz="800" i="1" dirty="0">
                <a:solidFill>
                  <a:srgbClr val="F8BD90"/>
                </a:solidFill>
                <a:latin typeface="Montserrat" panose="00000500000000000000" pitchFamily="50" charset="0"/>
              </a:rPr>
              <a:t> vel magna non </a:t>
            </a:r>
            <a:r>
              <a:rPr lang="en-US" sz="800" i="1" dirty="0" err="1">
                <a:solidFill>
                  <a:srgbClr val="F8BD90"/>
                </a:solidFill>
                <a:latin typeface="Montserrat" panose="00000500000000000000" pitchFamily="50" charset="0"/>
              </a:rPr>
              <a:t>sem</a:t>
            </a:r>
            <a:r>
              <a:rPr lang="en-US" sz="800" i="1" dirty="0">
                <a:solidFill>
                  <a:srgbClr val="F8BD90"/>
                </a:solidFill>
                <a:latin typeface="Montserrat" panose="00000500000000000000" pitchFamily="50" charset="0"/>
              </a:rPr>
              <a:t> </a:t>
            </a:r>
            <a:r>
              <a:rPr lang="en-US" sz="800" i="1" dirty="0" err="1">
                <a:solidFill>
                  <a:srgbClr val="F8BD90"/>
                </a:solidFill>
                <a:latin typeface="Montserrat" panose="00000500000000000000" pitchFamily="50" charset="0"/>
              </a:rPr>
              <a:t>sollicitudin</a:t>
            </a:r>
            <a:r>
              <a:rPr lang="en-US" sz="800" i="1" dirty="0">
                <a:solidFill>
                  <a:srgbClr val="F8BD90"/>
                </a:solidFill>
                <a:latin typeface="Montserrat" panose="00000500000000000000" pitchFamily="50" charset="0"/>
              </a:rPr>
              <a:t> </a:t>
            </a:r>
            <a:r>
              <a:rPr lang="en-US" sz="800" i="1" dirty="0" err="1">
                <a:solidFill>
                  <a:srgbClr val="F8BD90"/>
                </a:solidFill>
                <a:latin typeface="Montserrat" panose="00000500000000000000" pitchFamily="50" charset="0"/>
              </a:rPr>
              <a:t>consectetur</a:t>
            </a:r>
            <a:r>
              <a:rPr lang="en-US" sz="800" i="1" dirty="0">
                <a:solidFill>
                  <a:srgbClr val="F8BD90"/>
                </a:solidFill>
                <a:latin typeface="Montserrat" panose="00000500000000000000" pitchFamily="50" charset="0"/>
              </a:rPr>
              <a:t> vitae </a:t>
            </a:r>
            <a:r>
              <a:rPr lang="en-US" sz="800" i="1" dirty="0" err="1">
                <a:solidFill>
                  <a:srgbClr val="F8BD90"/>
                </a:solidFill>
                <a:latin typeface="Montserrat" panose="00000500000000000000" pitchFamily="50" charset="0"/>
              </a:rPr>
              <a:t>rutrum</a:t>
            </a:r>
            <a:r>
              <a:rPr lang="en-US" sz="800" i="1" dirty="0">
                <a:solidFill>
                  <a:srgbClr val="F8BD90"/>
                </a:solidFill>
                <a:latin typeface="Montserrat" panose="00000500000000000000" pitchFamily="50" charset="0"/>
              </a:rPr>
              <a:t> </a:t>
            </a:r>
            <a:r>
              <a:rPr lang="en-US" sz="800" i="1" dirty="0" err="1">
                <a:solidFill>
                  <a:srgbClr val="F8BD90"/>
                </a:solidFill>
                <a:latin typeface="Montserrat" panose="00000500000000000000" pitchFamily="50" charset="0"/>
              </a:rPr>
              <a:t>nibh</a:t>
            </a:r>
            <a:r>
              <a:rPr lang="en-US" sz="800" i="1" dirty="0">
                <a:solidFill>
                  <a:srgbClr val="F8BD90"/>
                </a:solidFill>
                <a:latin typeface="Montserrat" panose="00000500000000000000" pitchFamily="50" charset="0"/>
              </a:rPr>
              <a:t>. Nunc </a:t>
            </a:r>
            <a:r>
              <a:rPr lang="en-US" sz="800" i="1" dirty="0" err="1">
                <a:solidFill>
                  <a:srgbClr val="F8BD90"/>
                </a:solidFill>
                <a:latin typeface="Montserrat" panose="00000500000000000000" pitchFamily="50" charset="0"/>
              </a:rPr>
              <a:t>quis</a:t>
            </a:r>
            <a:r>
              <a:rPr lang="en-US" sz="800" i="1" dirty="0">
                <a:solidFill>
                  <a:srgbClr val="F8BD90"/>
                </a:solidFill>
                <a:latin typeface="Montserrat" panose="00000500000000000000" pitchFamily="50" charset="0"/>
              </a:rPr>
              <a:t> nisi vitae </a:t>
            </a:r>
            <a:r>
              <a:rPr lang="en-US" sz="800" i="1" dirty="0" err="1">
                <a:solidFill>
                  <a:srgbClr val="F8BD90"/>
                </a:solidFill>
                <a:latin typeface="Montserrat" panose="00000500000000000000" pitchFamily="50" charset="0"/>
              </a:rPr>
              <a:t>lectus</a:t>
            </a:r>
            <a:r>
              <a:rPr lang="en-US" sz="800" i="1" dirty="0">
                <a:solidFill>
                  <a:srgbClr val="F8BD90"/>
                </a:solidFill>
                <a:latin typeface="Montserrat" panose="00000500000000000000" pitchFamily="50" charset="0"/>
              </a:rPr>
              <a:t> </a:t>
            </a:r>
            <a:r>
              <a:rPr lang="en-US" sz="800" i="1" dirty="0" err="1">
                <a:solidFill>
                  <a:srgbClr val="F8BD90"/>
                </a:solidFill>
                <a:latin typeface="Montserrat" panose="00000500000000000000" pitchFamily="50" charset="0"/>
              </a:rPr>
              <a:t>porttitor</a:t>
            </a:r>
            <a:r>
              <a:rPr lang="en-US" sz="800" i="1" dirty="0">
                <a:solidFill>
                  <a:srgbClr val="F8BD90"/>
                </a:solidFill>
                <a:latin typeface="Montserrat" panose="00000500000000000000" pitchFamily="50" charset="0"/>
              </a:rPr>
              <a:t> </a:t>
            </a:r>
            <a:r>
              <a:rPr lang="en-US" sz="800" i="1" dirty="0" err="1">
                <a:solidFill>
                  <a:srgbClr val="F8BD90"/>
                </a:solidFill>
                <a:latin typeface="Montserrat" panose="00000500000000000000" pitchFamily="50" charset="0"/>
              </a:rPr>
              <a:t>ornare</a:t>
            </a:r>
            <a:r>
              <a:rPr lang="en-US" sz="800" i="1" dirty="0">
                <a:solidFill>
                  <a:srgbClr val="F8BD90"/>
                </a:solidFill>
                <a:latin typeface="Montserrat" panose="00000500000000000000" pitchFamily="50" charset="0"/>
              </a:rPr>
              <a:t> </a:t>
            </a:r>
            <a:r>
              <a:rPr lang="en-US" sz="800" i="1" dirty="0" err="1">
                <a:solidFill>
                  <a:srgbClr val="F8BD90"/>
                </a:solidFill>
                <a:latin typeface="Montserrat" panose="00000500000000000000" pitchFamily="50" charset="0"/>
              </a:rPr>
              <a:t>eu</a:t>
            </a:r>
            <a:r>
              <a:rPr lang="en-US" sz="800" i="1" dirty="0">
                <a:solidFill>
                  <a:srgbClr val="F8BD90"/>
                </a:solidFill>
                <a:latin typeface="Montserrat" panose="00000500000000000000" pitchFamily="50" charset="0"/>
              </a:rPr>
              <a:t> </a:t>
            </a:r>
            <a:r>
              <a:rPr lang="en-US" sz="800" i="1" dirty="0" err="1">
                <a:solidFill>
                  <a:srgbClr val="F8BD90"/>
                </a:solidFill>
                <a:latin typeface="Montserrat" panose="00000500000000000000" pitchFamily="50" charset="0"/>
              </a:rPr>
              <a:t>nec</a:t>
            </a:r>
            <a:r>
              <a:rPr lang="en-US" sz="800" i="1" dirty="0">
                <a:solidFill>
                  <a:srgbClr val="F8BD90"/>
                </a:solidFill>
                <a:latin typeface="Montserrat" panose="00000500000000000000" pitchFamily="50" charset="0"/>
              </a:rPr>
              <a:t> lorem. </a:t>
            </a:r>
            <a:r>
              <a:rPr lang="en-US" sz="800" i="1" dirty="0" err="1">
                <a:solidFill>
                  <a:srgbClr val="F8BD90"/>
                </a:solidFill>
                <a:latin typeface="Montserrat" panose="00000500000000000000" pitchFamily="50" charset="0"/>
              </a:rPr>
              <a:t>Aenean</a:t>
            </a:r>
            <a:r>
              <a:rPr lang="en-US" sz="800" i="1" dirty="0">
                <a:solidFill>
                  <a:srgbClr val="F8BD90"/>
                </a:solidFill>
                <a:latin typeface="Montserrat" panose="00000500000000000000" pitchFamily="50" charset="0"/>
              </a:rPr>
              <a:t> </a:t>
            </a:r>
            <a:r>
              <a:rPr lang="en-US" sz="800" i="1" dirty="0" err="1">
                <a:solidFill>
                  <a:srgbClr val="F8BD90"/>
                </a:solidFill>
                <a:latin typeface="Montserrat" panose="00000500000000000000" pitchFamily="50" charset="0"/>
              </a:rPr>
              <a:t>blandit</a:t>
            </a:r>
            <a:r>
              <a:rPr lang="en-US" sz="800" i="1" dirty="0">
                <a:solidFill>
                  <a:srgbClr val="F8BD90"/>
                </a:solidFill>
                <a:latin typeface="Montserrat" panose="00000500000000000000" pitchFamily="50" charset="0"/>
              </a:rPr>
              <a:t> </a:t>
            </a:r>
            <a:r>
              <a:rPr lang="en-US" sz="800" i="1" dirty="0" err="1">
                <a:solidFill>
                  <a:srgbClr val="F8BD90"/>
                </a:solidFill>
                <a:latin typeface="Montserrat" panose="00000500000000000000" pitchFamily="50" charset="0"/>
              </a:rPr>
              <a:t>mauris</a:t>
            </a:r>
            <a:r>
              <a:rPr lang="en-US" sz="800" i="1" dirty="0">
                <a:solidFill>
                  <a:srgbClr val="F8BD90"/>
                </a:solidFill>
                <a:latin typeface="Montserrat" panose="00000500000000000000" pitchFamily="50" charset="0"/>
              </a:rPr>
              <a:t> vitae </a:t>
            </a:r>
            <a:r>
              <a:rPr lang="en-US" sz="800" i="1" dirty="0" err="1">
                <a:solidFill>
                  <a:srgbClr val="F8BD90"/>
                </a:solidFill>
                <a:latin typeface="Montserrat" panose="00000500000000000000" pitchFamily="50" charset="0"/>
              </a:rPr>
              <a:t>varius</a:t>
            </a:r>
            <a:r>
              <a:rPr lang="en-US" sz="800" i="1" dirty="0">
                <a:solidFill>
                  <a:srgbClr val="F8BD90"/>
                </a:solidFill>
                <a:latin typeface="Montserrat" panose="00000500000000000000" pitchFamily="50" charset="0"/>
              </a:rPr>
              <a:t> </a:t>
            </a:r>
            <a:r>
              <a:rPr lang="en-US" sz="800" i="1" dirty="0" err="1">
                <a:solidFill>
                  <a:srgbClr val="F8BD90"/>
                </a:solidFill>
                <a:latin typeface="Montserrat" panose="00000500000000000000" pitchFamily="50" charset="0"/>
              </a:rPr>
              <a:t>mollis</a:t>
            </a:r>
            <a:r>
              <a:rPr lang="en-US" sz="800" i="1" dirty="0">
                <a:solidFill>
                  <a:srgbClr val="F8BD90"/>
                </a:solidFill>
                <a:latin typeface="Montserrat" panose="00000500000000000000" pitchFamily="50" charset="0"/>
              </a:rPr>
              <a:t>. </a:t>
            </a:r>
            <a:r>
              <a:rPr lang="en-US" sz="800" i="1" dirty="0" err="1">
                <a:solidFill>
                  <a:srgbClr val="F8BD90"/>
                </a:solidFill>
                <a:latin typeface="Montserrat" panose="00000500000000000000" pitchFamily="50" charset="0"/>
              </a:rPr>
              <a:t>Pellentesque</a:t>
            </a:r>
            <a:r>
              <a:rPr lang="en-US" sz="800" i="1" dirty="0">
                <a:solidFill>
                  <a:srgbClr val="F8BD90"/>
                </a:solidFill>
                <a:latin typeface="Montserrat" panose="00000500000000000000" pitchFamily="50" charset="0"/>
              </a:rPr>
              <a:t> </a:t>
            </a:r>
            <a:r>
              <a:rPr lang="en-US" sz="800" i="1" dirty="0" err="1">
                <a:solidFill>
                  <a:srgbClr val="F8BD90"/>
                </a:solidFill>
                <a:latin typeface="Montserrat" panose="00000500000000000000" pitchFamily="50" charset="0"/>
              </a:rPr>
              <a:t>hendrerit</a:t>
            </a:r>
            <a:r>
              <a:rPr lang="en-US" sz="800" i="1" dirty="0">
                <a:solidFill>
                  <a:srgbClr val="F8BD90"/>
                </a:solidFill>
                <a:latin typeface="Montserrat" panose="00000500000000000000" pitchFamily="50" charset="0"/>
              </a:rPr>
              <a:t> </a:t>
            </a:r>
            <a:r>
              <a:rPr lang="en-US" sz="800" i="1" dirty="0" err="1">
                <a:solidFill>
                  <a:srgbClr val="F8BD90"/>
                </a:solidFill>
                <a:latin typeface="Montserrat" panose="00000500000000000000" pitchFamily="50" charset="0"/>
              </a:rPr>
              <a:t>enim</a:t>
            </a:r>
            <a:r>
              <a:rPr lang="en-US" sz="800" i="1" dirty="0">
                <a:solidFill>
                  <a:srgbClr val="F8BD90"/>
                </a:solidFill>
                <a:latin typeface="Montserrat" panose="00000500000000000000" pitchFamily="50" charset="0"/>
              </a:rPr>
              <a:t> sed </a:t>
            </a:r>
            <a:r>
              <a:rPr lang="en-US" sz="800" i="1" dirty="0" err="1">
                <a:solidFill>
                  <a:srgbClr val="F8BD90"/>
                </a:solidFill>
                <a:latin typeface="Montserrat" panose="00000500000000000000" pitchFamily="50" charset="0"/>
              </a:rPr>
              <a:t>commodo</a:t>
            </a:r>
            <a:r>
              <a:rPr lang="en-US" sz="800" i="1" dirty="0">
                <a:solidFill>
                  <a:srgbClr val="F8BD90"/>
                </a:solidFill>
                <a:latin typeface="Montserrat" panose="00000500000000000000" pitchFamily="50" charset="0"/>
              </a:rPr>
              <a:t> </a:t>
            </a:r>
            <a:r>
              <a:rPr lang="en-US" sz="800" i="1" dirty="0" err="1">
                <a:solidFill>
                  <a:srgbClr val="F8BD90"/>
                </a:solidFill>
                <a:latin typeface="Montserrat" panose="00000500000000000000" pitchFamily="50" charset="0"/>
              </a:rPr>
              <a:t>venenatis</a:t>
            </a:r>
            <a:r>
              <a:rPr lang="en-US" sz="800" i="1" dirty="0">
                <a:solidFill>
                  <a:srgbClr val="F8BD90"/>
                </a:solidFill>
                <a:latin typeface="Montserrat" panose="00000500000000000000" pitchFamily="50" charset="0"/>
              </a:rPr>
              <a:t>. Morbi </a:t>
            </a:r>
            <a:r>
              <a:rPr lang="en-US" sz="800" i="1" dirty="0" err="1">
                <a:solidFill>
                  <a:srgbClr val="F8BD90"/>
                </a:solidFill>
                <a:latin typeface="Montserrat" panose="00000500000000000000" pitchFamily="50" charset="0"/>
              </a:rPr>
              <a:t>turpis</a:t>
            </a:r>
            <a:r>
              <a:rPr lang="en-US" sz="800" i="1" dirty="0">
                <a:solidFill>
                  <a:srgbClr val="F8BD90"/>
                </a:solidFill>
                <a:latin typeface="Montserrat" panose="00000500000000000000" pitchFamily="50" charset="0"/>
              </a:rPr>
              <a:t> </a:t>
            </a:r>
            <a:r>
              <a:rPr lang="en-US" sz="800" i="1" dirty="0" err="1">
                <a:solidFill>
                  <a:srgbClr val="F8BD90"/>
                </a:solidFill>
                <a:latin typeface="Montserrat" panose="00000500000000000000" pitchFamily="50" charset="0"/>
              </a:rPr>
              <a:t>elit</a:t>
            </a:r>
            <a:r>
              <a:rPr lang="en-US" sz="800" i="1" dirty="0">
                <a:solidFill>
                  <a:srgbClr val="F8BD90"/>
                </a:solidFill>
                <a:latin typeface="Montserrat" panose="00000500000000000000" pitchFamily="50" charset="0"/>
              </a:rPr>
              <a:t>, </a:t>
            </a:r>
            <a:r>
              <a:rPr lang="en-US" sz="800" i="1" dirty="0" err="1">
                <a:solidFill>
                  <a:srgbClr val="F8BD90"/>
                </a:solidFill>
                <a:latin typeface="Montserrat" panose="00000500000000000000" pitchFamily="50" charset="0"/>
              </a:rPr>
              <a:t>fringilla</a:t>
            </a:r>
            <a:r>
              <a:rPr lang="en-US" sz="800" i="1" dirty="0">
                <a:solidFill>
                  <a:srgbClr val="F8BD90"/>
                </a:solidFill>
                <a:latin typeface="Montserrat" panose="00000500000000000000" pitchFamily="50" charset="0"/>
              </a:rPr>
              <a:t> ac </a:t>
            </a:r>
            <a:r>
              <a:rPr lang="en-US" sz="800" i="1" dirty="0" err="1">
                <a:solidFill>
                  <a:srgbClr val="F8BD90"/>
                </a:solidFill>
                <a:latin typeface="Montserrat" panose="00000500000000000000" pitchFamily="50" charset="0"/>
              </a:rPr>
              <a:t>laoreet</a:t>
            </a:r>
            <a:r>
              <a:rPr lang="en-US" sz="800" i="1" dirty="0">
                <a:solidFill>
                  <a:srgbClr val="F8BD90"/>
                </a:solidFill>
                <a:latin typeface="Montserrat" panose="00000500000000000000" pitchFamily="50" charset="0"/>
              </a:rPr>
              <a:t> a, </a:t>
            </a:r>
            <a:r>
              <a:rPr lang="en-US" sz="800" i="1" dirty="0" err="1">
                <a:solidFill>
                  <a:srgbClr val="F8BD90"/>
                </a:solidFill>
                <a:latin typeface="Montserrat" panose="00000500000000000000" pitchFamily="50" charset="0"/>
              </a:rPr>
              <a:t>rutrum</a:t>
            </a:r>
            <a:r>
              <a:rPr lang="en-US" sz="800" i="1" dirty="0">
                <a:solidFill>
                  <a:srgbClr val="F8BD90"/>
                </a:solidFill>
                <a:latin typeface="Montserrat" panose="00000500000000000000" pitchFamily="50" charset="0"/>
              </a:rPr>
              <a:t> sed ex. Nunc </a:t>
            </a:r>
            <a:r>
              <a:rPr lang="en-US" sz="800" i="1" dirty="0" err="1">
                <a:solidFill>
                  <a:srgbClr val="F8BD90"/>
                </a:solidFill>
                <a:latin typeface="Montserrat" panose="00000500000000000000" pitchFamily="50" charset="0"/>
              </a:rPr>
              <a:t>nec</a:t>
            </a:r>
            <a:r>
              <a:rPr lang="en-US" sz="800" i="1" dirty="0">
                <a:solidFill>
                  <a:srgbClr val="F8BD90"/>
                </a:solidFill>
                <a:latin typeface="Montserrat" panose="00000500000000000000" pitchFamily="50" charset="0"/>
              </a:rPr>
              <a:t> lorem ante. Sed </a:t>
            </a:r>
            <a:r>
              <a:rPr lang="en-US" sz="800" i="1" dirty="0" err="1">
                <a:solidFill>
                  <a:srgbClr val="F8BD90"/>
                </a:solidFill>
                <a:latin typeface="Montserrat" panose="00000500000000000000" pitchFamily="50" charset="0"/>
              </a:rPr>
              <a:t>eu</a:t>
            </a:r>
            <a:r>
              <a:rPr lang="en-US" sz="800" i="1" dirty="0">
                <a:solidFill>
                  <a:srgbClr val="F8BD90"/>
                </a:solidFill>
                <a:latin typeface="Montserrat" panose="00000500000000000000" pitchFamily="50" charset="0"/>
              </a:rPr>
              <a:t> </a:t>
            </a:r>
            <a:r>
              <a:rPr lang="en-US" sz="800" i="1" dirty="0" err="1">
                <a:solidFill>
                  <a:srgbClr val="F8BD90"/>
                </a:solidFill>
                <a:latin typeface="Montserrat" panose="00000500000000000000" pitchFamily="50" charset="0"/>
              </a:rPr>
              <a:t>tellus</a:t>
            </a:r>
            <a:r>
              <a:rPr lang="en-US" sz="800" i="1" dirty="0">
                <a:solidFill>
                  <a:srgbClr val="F8BD90"/>
                </a:solidFill>
                <a:latin typeface="Montserrat" panose="00000500000000000000" pitchFamily="50" charset="0"/>
              </a:rPr>
              <a:t> sed </a:t>
            </a:r>
            <a:r>
              <a:rPr lang="en-US" sz="800" i="1" dirty="0" err="1">
                <a:solidFill>
                  <a:srgbClr val="F8BD90"/>
                </a:solidFill>
                <a:latin typeface="Montserrat" panose="00000500000000000000" pitchFamily="50" charset="0"/>
              </a:rPr>
              <a:t>mauris</a:t>
            </a:r>
            <a:r>
              <a:rPr lang="en-US" sz="800" i="1" dirty="0">
                <a:solidFill>
                  <a:srgbClr val="F8BD90"/>
                </a:solidFill>
                <a:latin typeface="Montserrat" panose="00000500000000000000" pitchFamily="50" charset="0"/>
              </a:rPr>
              <a:t> </a:t>
            </a:r>
            <a:r>
              <a:rPr lang="en-US" sz="800" i="1" dirty="0" err="1">
                <a:solidFill>
                  <a:srgbClr val="F8BD90"/>
                </a:solidFill>
                <a:latin typeface="Montserrat" panose="00000500000000000000" pitchFamily="50" charset="0"/>
              </a:rPr>
              <a:t>hendrerit</a:t>
            </a:r>
            <a:r>
              <a:rPr lang="en-US" sz="800" i="1" dirty="0">
                <a:solidFill>
                  <a:srgbClr val="F8BD90"/>
                </a:solidFill>
                <a:latin typeface="Montserrat" panose="00000500000000000000" pitchFamily="50" charset="0"/>
              </a:rPr>
              <a:t> </a:t>
            </a:r>
            <a:r>
              <a:rPr lang="en-US" sz="800" i="1" dirty="0" err="1">
                <a:solidFill>
                  <a:srgbClr val="F8BD90"/>
                </a:solidFill>
                <a:latin typeface="Montserrat" panose="00000500000000000000" pitchFamily="50" charset="0"/>
              </a:rPr>
              <a:t>pretium</a:t>
            </a:r>
            <a:r>
              <a:rPr lang="en-US" sz="800" i="1" dirty="0">
                <a:solidFill>
                  <a:srgbClr val="F8BD90"/>
                </a:solidFill>
                <a:latin typeface="Montserrat" panose="00000500000000000000" pitchFamily="50" charset="0"/>
              </a:rPr>
              <a:t>. </a:t>
            </a:r>
            <a:r>
              <a:rPr lang="en-US" sz="800" i="1" dirty="0" err="1">
                <a:solidFill>
                  <a:srgbClr val="F8BD90"/>
                </a:solidFill>
                <a:latin typeface="Montserrat" panose="00000500000000000000" pitchFamily="50" charset="0"/>
              </a:rPr>
              <a:t>Phasellus</a:t>
            </a:r>
            <a:r>
              <a:rPr lang="en-US" sz="800" i="1" dirty="0">
                <a:solidFill>
                  <a:srgbClr val="F8BD90"/>
                </a:solidFill>
                <a:latin typeface="Montserrat" panose="00000500000000000000" pitchFamily="50" charset="0"/>
              </a:rPr>
              <a:t> </a:t>
            </a:r>
            <a:r>
              <a:rPr lang="en-US" sz="800" i="1" dirty="0" err="1">
                <a:solidFill>
                  <a:srgbClr val="F8BD90"/>
                </a:solidFill>
                <a:latin typeface="Montserrat" panose="00000500000000000000" pitchFamily="50" charset="0"/>
              </a:rPr>
              <a:t>quis</a:t>
            </a:r>
            <a:r>
              <a:rPr lang="en-US" sz="800" i="1" dirty="0">
                <a:solidFill>
                  <a:srgbClr val="F8BD90"/>
                </a:solidFill>
                <a:latin typeface="Montserrat" panose="00000500000000000000" pitchFamily="50" charset="0"/>
              </a:rPr>
              <a:t> </a:t>
            </a:r>
            <a:r>
              <a:rPr lang="en-US" sz="800" i="1" dirty="0" err="1">
                <a:solidFill>
                  <a:srgbClr val="F8BD90"/>
                </a:solidFill>
                <a:latin typeface="Montserrat" panose="00000500000000000000" pitchFamily="50" charset="0"/>
              </a:rPr>
              <a:t>massa</a:t>
            </a:r>
            <a:r>
              <a:rPr lang="en-US" sz="800" i="1" dirty="0">
                <a:solidFill>
                  <a:srgbClr val="F8BD90"/>
                </a:solidFill>
                <a:latin typeface="Montserrat" panose="00000500000000000000" pitchFamily="50" charset="0"/>
              </a:rPr>
              <a:t> </a:t>
            </a:r>
            <a:r>
              <a:rPr lang="en-US" sz="800" i="1" dirty="0" err="1">
                <a:solidFill>
                  <a:srgbClr val="F8BD90"/>
                </a:solidFill>
                <a:latin typeface="Montserrat" panose="00000500000000000000" pitchFamily="50" charset="0"/>
              </a:rPr>
              <a:t>dapibus</a:t>
            </a:r>
            <a:r>
              <a:rPr lang="en-US" sz="800" i="1" dirty="0">
                <a:solidFill>
                  <a:srgbClr val="F8BD90"/>
                </a:solidFill>
                <a:latin typeface="Montserrat" panose="00000500000000000000" pitchFamily="50" charset="0"/>
              </a:rPr>
              <a:t>, </a:t>
            </a:r>
            <a:r>
              <a:rPr lang="en-US" sz="800" i="1" dirty="0" err="1">
                <a:solidFill>
                  <a:srgbClr val="F8BD90"/>
                </a:solidFill>
                <a:latin typeface="Montserrat" panose="00000500000000000000" pitchFamily="50" charset="0"/>
              </a:rPr>
              <a:t>vulputate</a:t>
            </a:r>
            <a:r>
              <a:rPr lang="en-US" sz="800" i="1" dirty="0">
                <a:solidFill>
                  <a:srgbClr val="F8BD90"/>
                </a:solidFill>
                <a:latin typeface="Montserrat" panose="00000500000000000000" pitchFamily="50" charset="0"/>
              </a:rPr>
              <a:t> ex non.</a:t>
            </a:r>
          </a:p>
        </p:txBody>
      </p:sp>
      <p:sp>
        <p:nvSpPr>
          <p:cNvPr id="12" name="Subtitle 2">
            <a:extLst>
              <a:ext uri="{FF2B5EF4-FFF2-40B4-BE49-F238E27FC236}">
                <a16:creationId xmlns:a16="http://schemas.microsoft.com/office/drawing/2014/main" id="{DE44BEB6-BA95-4154-89DE-20737C13C8BC}"/>
              </a:ext>
            </a:extLst>
          </p:cNvPr>
          <p:cNvSpPr txBox="1">
            <a:spLocks/>
          </p:cNvSpPr>
          <p:nvPr/>
        </p:nvSpPr>
        <p:spPr>
          <a:xfrm rot="21201072">
            <a:off x="772842" y="1293240"/>
            <a:ext cx="6670268" cy="1238896"/>
          </a:xfrm>
          <a:prstGeom prst="rect">
            <a:avLst/>
          </a:prstGeom>
        </p:spPr>
        <p:txBody>
          <a:bodyPr>
            <a:noAutofit/>
          </a:bodyPr>
          <a:lstStyle>
            <a:lvl1pPr marL="251460" indent="-251460" algn="l" defTabSz="1005840" rtl="0" eaLnBrk="1" latinLnBrk="0" hangingPunct="1">
              <a:lnSpc>
                <a:spcPct val="90000"/>
              </a:lnSpc>
              <a:spcBef>
                <a:spcPts val="1100"/>
              </a:spcBef>
              <a:buFont typeface="Arial" panose="020B0604020202020204" pitchFamily="34" charset="0"/>
              <a:buChar char="•"/>
              <a:defRPr sz="3080" kern="1200">
                <a:solidFill>
                  <a:schemeClr val="tx1"/>
                </a:solidFill>
                <a:latin typeface="+mn-lt"/>
                <a:ea typeface="+mn-ea"/>
                <a:cs typeface="+mn-cs"/>
              </a:defRPr>
            </a:lvl1pPr>
            <a:lvl2pPr marL="754380" indent="-251460" algn="l" defTabSz="1005840" rtl="0" eaLnBrk="1" latinLnBrk="0" hangingPunct="1">
              <a:lnSpc>
                <a:spcPct val="90000"/>
              </a:lnSpc>
              <a:spcBef>
                <a:spcPts val="550"/>
              </a:spcBef>
              <a:buFont typeface="Arial" panose="020B0604020202020204" pitchFamily="34" charset="0"/>
              <a:buChar char="•"/>
              <a:defRPr sz="2640" kern="1200">
                <a:solidFill>
                  <a:schemeClr val="tx1"/>
                </a:solidFill>
                <a:latin typeface="+mn-lt"/>
                <a:ea typeface="+mn-ea"/>
                <a:cs typeface="+mn-cs"/>
              </a:defRPr>
            </a:lvl2pPr>
            <a:lvl3pPr marL="1257300" indent="-251460" algn="l" defTabSz="1005840" rtl="0" eaLnBrk="1" latinLnBrk="0" hangingPunct="1">
              <a:lnSpc>
                <a:spcPct val="90000"/>
              </a:lnSpc>
              <a:spcBef>
                <a:spcPts val="550"/>
              </a:spcBef>
              <a:buFont typeface="Arial" panose="020B0604020202020204" pitchFamily="34" charset="0"/>
              <a:buChar char="•"/>
              <a:defRPr sz="2200" kern="1200">
                <a:solidFill>
                  <a:schemeClr val="tx1"/>
                </a:solidFill>
                <a:latin typeface="+mn-lt"/>
                <a:ea typeface="+mn-ea"/>
                <a:cs typeface="+mn-cs"/>
              </a:defRPr>
            </a:lvl3pPr>
            <a:lvl4pPr marL="176022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4pPr>
            <a:lvl5pPr marL="226314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5pPr>
            <a:lvl6pPr marL="276606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6pPr>
            <a:lvl7pPr marL="326898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7pPr>
            <a:lvl8pPr marL="377190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8pPr>
            <a:lvl9pPr marL="427482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9pPr>
          </a:lstStyle>
          <a:p>
            <a:pPr marL="0" indent="0" defTabSz="353261">
              <a:buNone/>
            </a:pPr>
            <a:r>
              <a:rPr lang="en-US" sz="6182" dirty="0">
                <a:ln w="19050">
                  <a:noFill/>
                  <a:bevel/>
                </a:ln>
                <a:solidFill>
                  <a:srgbClr val="F8BD90"/>
                </a:solidFill>
                <a:latin typeface="Buffalo Script" panose="00000500000000000000" pitchFamily="50" charset="0"/>
                <a:sym typeface="Didot"/>
              </a:rPr>
              <a:t>Your Name </a:t>
            </a:r>
          </a:p>
        </p:txBody>
      </p:sp>
      <p:pic>
        <p:nvPicPr>
          <p:cNvPr id="9" name="Graphic 8">
            <a:extLst>
              <a:ext uri="{FF2B5EF4-FFF2-40B4-BE49-F238E27FC236}">
                <a16:creationId xmlns:a16="http://schemas.microsoft.com/office/drawing/2014/main" id="{91E51158-3599-4AD0-A886-EA528C262AA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72298" y="6795583"/>
            <a:ext cx="478112" cy="358584"/>
          </a:xfrm>
          <a:prstGeom prst="rect">
            <a:avLst/>
          </a:prstGeom>
        </p:spPr>
      </p:pic>
      <p:pic>
        <p:nvPicPr>
          <p:cNvPr id="13" name="Graphic 12">
            <a:extLst>
              <a:ext uri="{FF2B5EF4-FFF2-40B4-BE49-F238E27FC236}">
                <a16:creationId xmlns:a16="http://schemas.microsoft.com/office/drawing/2014/main" id="{EEBD9EEB-61AB-4354-BC91-EF182E3EE91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888430" y="6717585"/>
            <a:ext cx="403786" cy="470782"/>
          </a:xfrm>
          <a:prstGeom prst="rect">
            <a:avLst/>
          </a:prstGeom>
        </p:spPr>
      </p:pic>
      <p:pic>
        <p:nvPicPr>
          <p:cNvPr id="14" name="Graphic 13">
            <a:extLst>
              <a:ext uri="{FF2B5EF4-FFF2-40B4-BE49-F238E27FC236}">
                <a16:creationId xmlns:a16="http://schemas.microsoft.com/office/drawing/2014/main" id="{8AA056B7-773C-47AA-8942-317569F77F6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141749" y="6771435"/>
            <a:ext cx="433826" cy="352845"/>
          </a:xfrm>
          <a:prstGeom prst="rect">
            <a:avLst/>
          </a:prstGeom>
        </p:spPr>
      </p:pic>
    </p:spTree>
    <p:extLst>
      <p:ext uri="{BB962C8B-B14F-4D97-AF65-F5344CB8AC3E}">
        <p14:creationId xmlns:p14="http://schemas.microsoft.com/office/powerpoint/2010/main" val="41248654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47A62FE-95BF-4F7D-9769-0232F77F0CDE}"/>
              </a:ext>
            </a:extLst>
          </p:cNvPr>
          <p:cNvSpPr/>
          <p:nvPr/>
        </p:nvSpPr>
        <p:spPr>
          <a:xfrm>
            <a:off x="0" y="0"/>
            <a:ext cx="10058400" cy="7772400"/>
          </a:xfrm>
          <a:prstGeom prst="rect">
            <a:avLst/>
          </a:prstGeom>
          <a:solidFill>
            <a:srgbClr val="1515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91"/>
          </a:p>
        </p:txBody>
      </p:sp>
      <p:sp>
        <p:nvSpPr>
          <p:cNvPr id="13" name="Rectangle 12">
            <a:extLst>
              <a:ext uri="{FF2B5EF4-FFF2-40B4-BE49-F238E27FC236}">
                <a16:creationId xmlns:a16="http://schemas.microsoft.com/office/drawing/2014/main" id="{17AC04FC-7BCD-4AD0-8F29-4B83CC36EA01}"/>
              </a:ext>
            </a:extLst>
          </p:cNvPr>
          <p:cNvSpPr/>
          <p:nvPr/>
        </p:nvSpPr>
        <p:spPr>
          <a:xfrm>
            <a:off x="0" y="6927881"/>
            <a:ext cx="10058400" cy="506434"/>
          </a:xfrm>
          <a:prstGeom prst="rect">
            <a:avLst/>
          </a:prstGeom>
        </p:spPr>
        <p:txBody>
          <a:bodyPr anchor="ctr">
            <a:noAutofit/>
          </a:bodyPr>
          <a:lstStyle/>
          <a:p>
            <a:pPr algn="ctr" defTabSz="353261">
              <a:lnSpc>
                <a:spcPct val="90000"/>
              </a:lnSpc>
              <a:spcBef>
                <a:spcPts val="1100"/>
              </a:spcBef>
            </a:pPr>
            <a:r>
              <a:rPr lang="en-US" sz="695" b="1" spc="300" dirty="0">
                <a:ln w="19050">
                  <a:noFill/>
                  <a:bevel/>
                </a:ln>
                <a:solidFill>
                  <a:schemeClr val="bg1"/>
                </a:solidFill>
                <a:latin typeface="Montserrat" panose="00000500000000000000" pitchFamily="50" charset="0"/>
              </a:rPr>
              <a:t>COPYRIGHT © 2019  | </a:t>
            </a:r>
            <a:r>
              <a:rPr lang="en-US" sz="695" b="1" spc="300" dirty="0">
                <a:ln w="19050">
                  <a:noFill/>
                  <a:bevel/>
                </a:ln>
                <a:solidFill>
                  <a:schemeClr val="bg1"/>
                </a:solidFill>
                <a:latin typeface="Montserrat" panose="00000500000000000000" pitchFamily="50" charset="0"/>
                <a:sym typeface="Didot"/>
              </a:rPr>
              <a:t>YOURWEBSITE or EBOOK TITLE</a:t>
            </a:r>
          </a:p>
        </p:txBody>
      </p:sp>
      <p:sp>
        <p:nvSpPr>
          <p:cNvPr id="9" name="Subtitle 2">
            <a:extLst>
              <a:ext uri="{FF2B5EF4-FFF2-40B4-BE49-F238E27FC236}">
                <a16:creationId xmlns:a16="http://schemas.microsoft.com/office/drawing/2014/main" id="{38593C3A-0C9D-4364-85C5-1C60C0EEDAFA}"/>
              </a:ext>
            </a:extLst>
          </p:cNvPr>
          <p:cNvSpPr txBox="1">
            <a:spLocks/>
          </p:cNvSpPr>
          <p:nvPr/>
        </p:nvSpPr>
        <p:spPr>
          <a:xfrm rot="5400000">
            <a:off x="5729534" y="3333946"/>
            <a:ext cx="7068791" cy="427836"/>
          </a:xfrm>
          <a:prstGeom prst="rect">
            <a:avLst/>
          </a:prstGeom>
        </p:spPr>
        <p:txBody>
          <a:bodyPr vert="horz" lIns="70658" tIns="35329" rIns="70658" bIns="35329" rtlCol="0" anchor="ctr">
            <a:noAutofit/>
          </a:bodyPr>
          <a:lstStyle>
            <a:lvl1pPr marL="0" indent="0" algn="ctr" defTabSz="1005840" rtl="0" eaLnBrk="1" latinLnBrk="0" hangingPunct="1">
              <a:lnSpc>
                <a:spcPct val="90000"/>
              </a:lnSpc>
              <a:spcBef>
                <a:spcPts val="1100"/>
              </a:spcBef>
              <a:buFont typeface="Arial" panose="020B0604020202020204" pitchFamily="34" charset="0"/>
              <a:buNone/>
              <a:defRPr sz="2640" kern="1200">
                <a:solidFill>
                  <a:schemeClr val="tx1"/>
                </a:solidFill>
                <a:latin typeface="+mn-lt"/>
                <a:ea typeface="+mn-ea"/>
                <a:cs typeface="+mn-cs"/>
              </a:defRPr>
            </a:lvl1pPr>
            <a:lvl2pPr marL="502920" indent="0" algn="ctr" defTabSz="1005840" rtl="0" eaLnBrk="1" latinLnBrk="0" hangingPunct="1">
              <a:lnSpc>
                <a:spcPct val="90000"/>
              </a:lnSpc>
              <a:spcBef>
                <a:spcPts val="550"/>
              </a:spcBef>
              <a:buFont typeface="Arial" panose="020B0604020202020204" pitchFamily="34" charset="0"/>
              <a:buNone/>
              <a:defRPr sz="2200" kern="1200">
                <a:solidFill>
                  <a:schemeClr val="tx1"/>
                </a:solidFill>
                <a:latin typeface="+mn-lt"/>
                <a:ea typeface="+mn-ea"/>
                <a:cs typeface="+mn-cs"/>
              </a:defRPr>
            </a:lvl2pPr>
            <a:lvl3pPr marL="1005840" indent="0" algn="ctr" defTabSz="1005840" rtl="0" eaLnBrk="1" latinLnBrk="0" hangingPunct="1">
              <a:lnSpc>
                <a:spcPct val="90000"/>
              </a:lnSpc>
              <a:spcBef>
                <a:spcPts val="550"/>
              </a:spcBef>
              <a:buFont typeface="Arial" panose="020B0604020202020204" pitchFamily="34" charset="0"/>
              <a:buNone/>
              <a:defRPr sz="1980" kern="1200">
                <a:solidFill>
                  <a:schemeClr val="tx1"/>
                </a:solidFill>
                <a:latin typeface="+mn-lt"/>
                <a:ea typeface="+mn-ea"/>
                <a:cs typeface="+mn-cs"/>
              </a:defRPr>
            </a:lvl3pPr>
            <a:lvl4pPr marL="15087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4pPr>
            <a:lvl5pPr marL="201168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5pPr>
            <a:lvl6pPr marL="251460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6pPr>
            <a:lvl7pPr marL="301752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7pPr>
            <a:lvl8pPr marL="352044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8pPr>
            <a:lvl9pPr marL="40233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9pPr>
          </a:lstStyle>
          <a:p>
            <a:r>
              <a:rPr lang="en-US" sz="600" spc="464" dirty="0">
                <a:solidFill>
                  <a:schemeClr val="bg1"/>
                </a:solidFill>
                <a:latin typeface="Quicksand Bold" pitchFamily="50" charset="0"/>
                <a:sym typeface="Didot"/>
              </a:rPr>
              <a:t>AUTHOR NAME</a:t>
            </a:r>
          </a:p>
        </p:txBody>
      </p:sp>
      <p:pic>
        <p:nvPicPr>
          <p:cNvPr id="10" name="Picture 9">
            <a:extLst>
              <a:ext uri="{FF2B5EF4-FFF2-40B4-BE49-F238E27FC236}">
                <a16:creationId xmlns:a16="http://schemas.microsoft.com/office/drawing/2014/main" id="{DD86489D-6302-437B-B169-0BDDB9CD20F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10395" y="2122984"/>
            <a:ext cx="4037610" cy="3119971"/>
          </a:xfrm>
          <a:prstGeom prst="rect">
            <a:avLst/>
          </a:prstGeom>
        </p:spPr>
      </p:pic>
    </p:spTree>
    <p:extLst>
      <p:ext uri="{BB962C8B-B14F-4D97-AF65-F5344CB8AC3E}">
        <p14:creationId xmlns:p14="http://schemas.microsoft.com/office/powerpoint/2010/main" val="9672614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87A95432-B31A-4C14-BAEC-DE649F17E0D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406944" y="2182726"/>
            <a:ext cx="714375" cy="581025"/>
          </a:xfrm>
          <a:prstGeom prst="rect">
            <a:avLst/>
          </a:prstGeom>
        </p:spPr>
      </p:pic>
      <p:pic>
        <p:nvPicPr>
          <p:cNvPr id="3" name="Graphic 2">
            <a:extLst>
              <a:ext uri="{FF2B5EF4-FFF2-40B4-BE49-F238E27FC236}">
                <a16:creationId xmlns:a16="http://schemas.microsoft.com/office/drawing/2014/main" id="{E90D7F83-7B1D-4881-BBCF-99BE89C83F8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610101" y="2144625"/>
            <a:ext cx="714375" cy="657225"/>
          </a:xfrm>
          <a:prstGeom prst="rect">
            <a:avLst/>
          </a:prstGeom>
        </p:spPr>
      </p:pic>
      <p:pic>
        <p:nvPicPr>
          <p:cNvPr id="4" name="Graphic 3">
            <a:extLst>
              <a:ext uri="{FF2B5EF4-FFF2-40B4-BE49-F238E27FC236}">
                <a16:creationId xmlns:a16="http://schemas.microsoft.com/office/drawing/2014/main" id="{7E99A510-D134-4EA1-A92A-95A65826108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157917" y="2116049"/>
            <a:ext cx="704850" cy="714375"/>
          </a:xfrm>
          <a:prstGeom prst="rect">
            <a:avLst/>
          </a:prstGeom>
        </p:spPr>
      </p:pic>
      <p:pic>
        <p:nvPicPr>
          <p:cNvPr id="5" name="Graphic 4">
            <a:extLst>
              <a:ext uri="{FF2B5EF4-FFF2-40B4-BE49-F238E27FC236}">
                <a16:creationId xmlns:a16="http://schemas.microsoft.com/office/drawing/2014/main" id="{7A6E93FC-0976-4F65-955C-69230EFC0BC9}"/>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87712" y="2201773"/>
            <a:ext cx="723900" cy="542925"/>
          </a:xfrm>
          <a:prstGeom prst="rect">
            <a:avLst/>
          </a:prstGeom>
        </p:spPr>
      </p:pic>
      <p:pic>
        <p:nvPicPr>
          <p:cNvPr id="6" name="Graphic 5">
            <a:extLst>
              <a:ext uri="{FF2B5EF4-FFF2-40B4-BE49-F238E27FC236}">
                <a16:creationId xmlns:a16="http://schemas.microsoft.com/office/drawing/2014/main" id="{327A34B2-E15D-4E15-8390-13AAE1A41E4D}"/>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3581780" y="3142746"/>
            <a:ext cx="352425" cy="714375"/>
          </a:xfrm>
          <a:prstGeom prst="rect">
            <a:avLst/>
          </a:prstGeom>
        </p:spPr>
      </p:pic>
      <p:pic>
        <p:nvPicPr>
          <p:cNvPr id="7" name="Graphic 6">
            <a:extLst>
              <a:ext uri="{FF2B5EF4-FFF2-40B4-BE49-F238E27FC236}">
                <a16:creationId xmlns:a16="http://schemas.microsoft.com/office/drawing/2014/main" id="{8822E2D9-A6AD-4C22-881B-B04F5DB2B288}"/>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3438904" y="1108656"/>
            <a:ext cx="638175" cy="638175"/>
          </a:xfrm>
          <a:prstGeom prst="rect">
            <a:avLst/>
          </a:prstGeom>
        </p:spPr>
      </p:pic>
      <p:pic>
        <p:nvPicPr>
          <p:cNvPr id="8" name="Graphic 7">
            <a:extLst>
              <a:ext uri="{FF2B5EF4-FFF2-40B4-BE49-F238E27FC236}">
                <a16:creationId xmlns:a16="http://schemas.microsoft.com/office/drawing/2014/main" id="{1F41471A-0A52-4039-B7B8-8FF38CB2D5C4}"/>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2157917" y="1108656"/>
            <a:ext cx="552450" cy="695325"/>
          </a:xfrm>
          <a:prstGeom prst="rect">
            <a:avLst/>
          </a:prstGeom>
        </p:spPr>
      </p:pic>
      <p:pic>
        <p:nvPicPr>
          <p:cNvPr id="9" name="Graphic 8">
            <a:extLst>
              <a:ext uri="{FF2B5EF4-FFF2-40B4-BE49-F238E27FC236}">
                <a16:creationId xmlns:a16="http://schemas.microsoft.com/office/drawing/2014/main" id="{99669A76-E2EF-421F-8787-B93E2DD212F0}"/>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887712" y="1191546"/>
            <a:ext cx="609600" cy="695325"/>
          </a:xfrm>
          <a:prstGeom prst="rect">
            <a:avLst/>
          </a:prstGeom>
        </p:spPr>
      </p:pic>
      <p:pic>
        <p:nvPicPr>
          <p:cNvPr id="10" name="Graphic 9">
            <a:extLst>
              <a:ext uri="{FF2B5EF4-FFF2-40B4-BE49-F238E27FC236}">
                <a16:creationId xmlns:a16="http://schemas.microsoft.com/office/drawing/2014/main" id="{5E024D08-7405-4584-86B4-E7AE4E71AAD3}"/>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2210304" y="3150763"/>
            <a:ext cx="600075" cy="714375"/>
          </a:xfrm>
          <a:prstGeom prst="rect">
            <a:avLst/>
          </a:prstGeom>
        </p:spPr>
      </p:pic>
      <p:pic>
        <p:nvPicPr>
          <p:cNvPr id="11" name="Graphic 10">
            <a:extLst>
              <a:ext uri="{FF2B5EF4-FFF2-40B4-BE49-F238E27FC236}">
                <a16:creationId xmlns:a16="http://schemas.microsoft.com/office/drawing/2014/main" id="{48E612E9-04B0-4091-A1AC-E2E0D26D7CF5}"/>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1025824" y="3194179"/>
            <a:ext cx="447675" cy="714375"/>
          </a:xfrm>
          <a:prstGeom prst="rect">
            <a:avLst/>
          </a:prstGeom>
        </p:spPr>
      </p:pic>
      <p:pic>
        <p:nvPicPr>
          <p:cNvPr id="12" name="Graphic 11">
            <a:extLst>
              <a:ext uri="{FF2B5EF4-FFF2-40B4-BE49-F238E27FC236}">
                <a16:creationId xmlns:a16="http://schemas.microsoft.com/office/drawing/2014/main" id="{287C1DD2-D650-49F7-AAAD-C1FD0354607D}"/>
              </a:ext>
            </a:extLst>
          </p:cNvPr>
          <p:cNvPicPr>
            <a:picLocks noChangeAspect="1"/>
          </p:cNvPicPr>
          <p:nvPr/>
        </p:nvPicPr>
        <p:blipFill>
          <a:blip r:embed="rId22">
            <a:extLst>
              <a:ext uri="{96DAC541-7B7A-43D3-8B79-37D633B846F1}">
                <asvg:svgBlip xmlns:asvg="http://schemas.microsoft.com/office/drawing/2016/SVG/main" r:embed="rId23"/>
              </a:ext>
            </a:extLst>
          </a:blip>
          <a:stretch>
            <a:fillRect/>
          </a:stretch>
        </p:blipFill>
        <p:spPr>
          <a:xfrm>
            <a:off x="4610100" y="3174822"/>
            <a:ext cx="714375" cy="714375"/>
          </a:xfrm>
          <a:prstGeom prst="rect">
            <a:avLst/>
          </a:prstGeom>
        </p:spPr>
      </p:pic>
      <p:pic>
        <p:nvPicPr>
          <p:cNvPr id="13" name="Graphic 12">
            <a:extLst>
              <a:ext uri="{FF2B5EF4-FFF2-40B4-BE49-F238E27FC236}">
                <a16:creationId xmlns:a16="http://schemas.microsoft.com/office/drawing/2014/main" id="{06072E69-9155-498C-BAE8-B8F9D3F5F792}"/>
              </a:ext>
            </a:extLst>
          </p:cNvPr>
          <p:cNvPicPr>
            <a:picLocks noChangeAspect="1"/>
          </p:cNvPicPr>
          <p:nvPr/>
        </p:nvPicPr>
        <p:blipFill>
          <a:blip r:embed="rId24">
            <a:extLst>
              <a:ext uri="{96DAC541-7B7A-43D3-8B79-37D633B846F1}">
                <asvg:svgBlip xmlns:asvg="http://schemas.microsoft.com/office/drawing/2016/SVG/main" r:embed="rId25"/>
              </a:ext>
            </a:extLst>
          </a:blip>
          <a:stretch>
            <a:fillRect/>
          </a:stretch>
        </p:blipFill>
        <p:spPr>
          <a:xfrm>
            <a:off x="4610100" y="1191546"/>
            <a:ext cx="838200" cy="542925"/>
          </a:xfrm>
          <a:prstGeom prst="rect">
            <a:avLst/>
          </a:prstGeom>
        </p:spPr>
      </p:pic>
      <p:pic>
        <p:nvPicPr>
          <p:cNvPr id="14" name="Graphic 13">
            <a:extLst>
              <a:ext uri="{FF2B5EF4-FFF2-40B4-BE49-F238E27FC236}">
                <a16:creationId xmlns:a16="http://schemas.microsoft.com/office/drawing/2014/main" id="{8A7D1537-1E74-463C-B5F2-64AB6B172991}"/>
              </a:ext>
            </a:extLst>
          </p:cNvPr>
          <p:cNvPicPr>
            <a:picLocks noChangeAspect="1"/>
          </p:cNvPicPr>
          <p:nvPr/>
        </p:nvPicPr>
        <p:blipFill>
          <a:blip r:embed="rId26">
            <a:extLst>
              <a:ext uri="{96DAC541-7B7A-43D3-8B79-37D633B846F1}">
                <asvg:svgBlip xmlns:asvg="http://schemas.microsoft.com/office/drawing/2016/SVG/main" r:embed="rId27"/>
              </a:ext>
            </a:extLst>
          </a:blip>
          <a:stretch>
            <a:fillRect/>
          </a:stretch>
        </p:blipFill>
        <p:spPr>
          <a:xfrm>
            <a:off x="3362704" y="4142051"/>
            <a:ext cx="714375" cy="714375"/>
          </a:xfrm>
          <a:prstGeom prst="rect">
            <a:avLst/>
          </a:prstGeom>
        </p:spPr>
      </p:pic>
      <p:pic>
        <p:nvPicPr>
          <p:cNvPr id="15" name="Graphic 14">
            <a:extLst>
              <a:ext uri="{FF2B5EF4-FFF2-40B4-BE49-F238E27FC236}">
                <a16:creationId xmlns:a16="http://schemas.microsoft.com/office/drawing/2014/main" id="{573306D1-C2A4-4BCB-A5B8-E2AF881B1FAC}"/>
              </a:ext>
            </a:extLst>
          </p:cNvPr>
          <p:cNvPicPr>
            <a:picLocks noChangeAspect="1"/>
          </p:cNvPicPr>
          <p:nvPr/>
        </p:nvPicPr>
        <p:blipFill>
          <a:blip r:embed="rId28">
            <a:extLst>
              <a:ext uri="{96DAC541-7B7A-43D3-8B79-37D633B846F1}">
                <asvg:svgBlip xmlns:asvg="http://schemas.microsoft.com/office/drawing/2016/SVG/main" r:embed="rId29"/>
              </a:ext>
            </a:extLst>
          </a:blip>
          <a:stretch>
            <a:fillRect/>
          </a:stretch>
        </p:blipFill>
        <p:spPr>
          <a:xfrm>
            <a:off x="2210304" y="4237301"/>
            <a:ext cx="657225" cy="619125"/>
          </a:xfrm>
          <a:prstGeom prst="rect">
            <a:avLst/>
          </a:prstGeom>
        </p:spPr>
      </p:pic>
      <p:pic>
        <p:nvPicPr>
          <p:cNvPr id="16" name="Graphic 15">
            <a:extLst>
              <a:ext uri="{FF2B5EF4-FFF2-40B4-BE49-F238E27FC236}">
                <a16:creationId xmlns:a16="http://schemas.microsoft.com/office/drawing/2014/main" id="{3E7B9E3F-A024-4B74-BDA7-7D0F08B0E6A1}"/>
              </a:ext>
            </a:extLst>
          </p:cNvPr>
          <p:cNvPicPr>
            <a:picLocks noChangeAspect="1"/>
          </p:cNvPicPr>
          <p:nvPr/>
        </p:nvPicPr>
        <p:blipFill>
          <a:blip r:embed="rId30">
            <a:extLst>
              <a:ext uri="{96DAC541-7B7A-43D3-8B79-37D633B846F1}">
                <asvg:svgBlip xmlns:asvg="http://schemas.microsoft.com/office/drawing/2016/SVG/main" r:embed="rId31"/>
              </a:ext>
            </a:extLst>
          </a:blip>
          <a:stretch>
            <a:fillRect/>
          </a:stretch>
        </p:blipFill>
        <p:spPr>
          <a:xfrm>
            <a:off x="1000754" y="4203001"/>
            <a:ext cx="714375" cy="714375"/>
          </a:xfrm>
          <a:prstGeom prst="rect">
            <a:avLst/>
          </a:prstGeom>
        </p:spPr>
      </p:pic>
      <p:pic>
        <p:nvPicPr>
          <p:cNvPr id="17" name="Graphic 16">
            <a:extLst>
              <a:ext uri="{FF2B5EF4-FFF2-40B4-BE49-F238E27FC236}">
                <a16:creationId xmlns:a16="http://schemas.microsoft.com/office/drawing/2014/main" id="{13056796-A1C5-4AFA-A27D-57F84F770EB9}"/>
              </a:ext>
            </a:extLst>
          </p:cNvPr>
          <p:cNvPicPr>
            <a:picLocks noChangeAspect="1"/>
          </p:cNvPicPr>
          <p:nvPr/>
        </p:nvPicPr>
        <p:blipFill>
          <a:blip r:embed="rId32">
            <a:extLst>
              <a:ext uri="{96DAC541-7B7A-43D3-8B79-37D633B846F1}">
                <asvg:svgBlip xmlns:asvg="http://schemas.microsoft.com/office/drawing/2016/SVG/main" r:embed="rId33"/>
              </a:ext>
            </a:extLst>
          </a:blip>
          <a:stretch>
            <a:fillRect/>
          </a:stretch>
        </p:blipFill>
        <p:spPr>
          <a:xfrm>
            <a:off x="4610100" y="4379871"/>
            <a:ext cx="714375" cy="457200"/>
          </a:xfrm>
          <a:prstGeom prst="rect">
            <a:avLst/>
          </a:prstGeom>
        </p:spPr>
      </p:pic>
      <p:sp>
        <p:nvSpPr>
          <p:cNvPr id="18" name="Rectangle 17">
            <a:extLst>
              <a:ext uri="{FF2B5EF4-FFF2-40B4-BE49-F238E27FC236}">
                <a16:creationId xmlns:a16="http://schemas.microsoft.com/office/drawing/2014/main" id="{40EDEE05-B00A-4898-B880-DB30297764A2}"/>
              </a:ext>
            </a:extLst>
          </p:cNvPr>
          <p:cNvSpPr/>
          <p:nvPr/>
        </p:nvSpPr>
        <p:spPr>
          <a:xfrm>
            <a:off x="887901" y="5726228"/>
            <a:ext cx="3949731" cy="1725216"/>
          </a:xfrm>
          <a:prstGeom prst="rect">
            <a:avLst/>
          </a:prstGeom>
        </p:spPr>
        <p:txBody>
          <a:bodyPr wrap="square">
            <a:spAutoFit/>
          </a:bodyPr>
          <a:lstStyle/>
          <a:p>
            <a:pPr algn="just">
              <a:lnSpc>
                <a:spcPct val="150000"/>
              </a:lnSpc>
            </a:pPr>
            <a:r>
              <a:rPr lang="en-US" sz="900" b="1" i="1" dirty="0">
                <a:latin typeface="+mj-lt"/>
              </a:rPr>
              <a:t>HOW-TO EDIT ICON GRAPHIC COLOR: </a:t>
            </a:r>
          </a:p>
          <a:p>
            <a:pPr marL="685800" lvl="1" indent="-228600" algn="just">
              <a:lnSpc>
                <a:spcPct val="150000"/>
              </a:lnSpc>
              <a:buFont typeface="+mj-lt"/>
              <a:buAutoNum type="arabicPeriod"/>
            </a:pPr>
            <a:r>
              <a:rPr lang="en-US" sz="900" dirty="0">
                <a:latin typeface="+mj-lt"/>
              </a:rPr>
              <a:t>Select an icon</a:t>
            </a:r>
          </a:p>
          <a:p>
            <a:pPr marL="685800" lvl="1" indent="-228600" algn="just">
              <a:lnSpc>
                <a:spcPct val="150000"/>
              </a:lnSpc>
              <a:buFont typeface="+mj-lt"/>
              <a:buAutoNum type="arabicPeriod"/>
            </a:pPr>
            <a:r>
              <a:rPr lang="en-US" sz="900" dirty="0">
                <a:latin typeface="+mj-lt"/>
              </a:rPr>
              <a:t>Right-click on the icon and then choose your desired color from the ‘Shape Fill’ drop down menu. Or go directly to the ‘Drawing Tools’ format tab</a:t>
            </a:r>
          </a:p>
          <a:p>
            <a:pPr lvl="1" algn="just">
              <a:lnSpc>
                <a:spcPct val="150000"/>
              </a:lnSpc>
            </a:pPr>
            <a:br>
              <a:rPr lang="en-US" sz="900" dirty="0">
                <a:latin typeface="+mj-lt"/>
              </a:rPr>
            </a:br>
            <a:r>
              <a:rPr lang="en-US" sz="900" dirty="0">
                <a:latin typeface="+mj-lt"/>
              </a:rPr>
              <a:t>*Quick tip: Select All graphic icons at once and then proceed with steps 1 and 2.</a:t>
            </a:r>
          </a:p>
        </p:txBody>
      </p:sp>
      <p:pic>
        <p:nvPicPr>
          <p:cNvPr id="23" name="Graphic 22">
            <a:extLst>
              <a:ext uri="{FF2B5EF4-FFF2-40B4-BE49-F238E27FC236}">
                <a16:creationId xmlns:a16="http://schemas.microsoft.com/office/drawing/2014/main" id="{CE00E86F-8992-47CC-8B05-BA0A0F94F6B5}"/>
              </a:ext>
            </a:extLst>
          </p:cNvPr>
          <p:cNvPicPr>
            <a:picLocks noChangeAspect="1"/>
          </p:cNvPicPr>
          <p:nvPr/>
        </p:nvPicPr>
        <p:blipFill>
          <a:blip r:embed="rId34">
            <a:extLst>
              <a:ext uri="{96DAC541-7B7A-43D3-8B79-37D633B846F1}">
                <asvg:svgBlip xmlns:asvg="http://schemas.microsoft.com/office/drawing/2016/SVG/main" r:embed="rId35"/>
              </a:ext>
            </a:extLst>
          </a:blip>
          <a:stretch>
            <a:fillRect/>
          </a:stretch>
        </p:blipFill>
        <p:spPr>
          <a:xfrm>
            <a:off x="5851539" y="1055712"/>
            <a:ext cx="638175" cy="744061"/>
          </a:xfrm>
          <a:prstGeom prst="rect">
            <a:avLst/>
          </a:prstGeom>
        </p:spPr>
      </p:pic>
      <p:pic>
        <p:nvPicPr>
          <p:cNvPr id="31" name="Graphic 30">
            <a:extLst>
              <a:ext uri="{FF2B5EF4-FFF2-40B4-BE49-F238E27FC236}">
                <a16:creationId xmlns:a16="http://schemas.microsoft.com/office/drawing/2014/main" id="{0B6FF40A-9FBE-443A-BD98-CC5086EA6A9A}"/>
              </a:ext>
            </a:extLst>
          </p:cNvPr>
          <p:cNvPicPr>
            <a:picLocks noChangeAspect="1"/>
          </p:cNvPicPr>
          <p:nvPr/>
        </p:nvPicPr>
        <p:blipFill>
          <a:blip r:embed="rId36">
            <a:extLst>
              <a:ext uri="{96DAC541-7B7A-43D3-8B79-37D633B846F1}">
                <asvg:svgBlip xmlns:asvg="http://schemas.microsoft.com/office/drawing/2016/SVG/main" r:embed="rId37"/>
              </a:ext>
            </a:extLst>
          </a:blip>
          <a:stretch>
            <a:fillRect/>
          </a:stretch>
        </p:blipFill>
        <p:spPr>
          <a:xfrm>
            <a:off x="5743451" y="2320610"/>
            <a:ext cx="775325" cy="517582"/>
          </a:xfrm>
          <a:prstGeom prst="rect">
            <a:avLst/>
          </a:prstGeom>
        </p:spPr>
      </p:pic>
      <p:pic>
        <p:nvPicPr>
          <p:cNvPr id="32" name="Graphic 31">
            <a:extLst>
              <a:ext uri="{FF2B5EF4-FFF2-40B4-BE49-F238E27FC236}">
                <a16:creationId xmlns:a16="http://schemas.microsoft.com/office/drawing/2014/main" id="{2B3FFDAE-0CFC-446F-9809-34A47BFF6484}"/>
              </a:ext>
            </a:extLst>
          </p:cNvPr>
          <p:cNvPicPr>
            <a:picLocks noChangeAspect="1"/>
          </p:cNvPicPr>
          <p:nvPr/>
        </p:nvPicPr>
        <p:blipFill>
          <a:blip r:embed="rId38">
            <a:extLst>
              <a:ext uri="{96DAC541-7B7A-43D3-8B79-37D633B846F1}">
                <asvg:svgBlip xmlns:asvg="http://schemas.microsoft.com/office/drawing/2016/SVG/main" r:embed="rId39"/>
              </a:ext>
            </a:extLst>
          </a:blip>
          <a:stretch>
            <a:fillRect/>
          </a:stretch>
        </p:blipFill>
        <p:spPr>
          <a:xfrm>
            <a:off x="5743451" y="3194179"/>
            <a:ext cx="584326" cy="575388"/>
          </a:xfrm>
          <a:prstGeom prst="rect">
            <a:avLst/>
          </a:prstGeom>
        </p:spPr>
      </p:pic>
      <p:pic>
        <p:nvPicPr>
          <p:cNvPr id="35" name="Graphic 34">
            <a:extLst>
              <a:ext uri="{FF2B5EF4-FFF2-40B4-BE49-F238E27FC236}">
                <a16:creationId xmlns:a16="http://schemas.microsoft.com/office/drawing/2014/main" id="{253D3421-864F-4FF4-B3C1-8506F2D71007}"/>
              </a:ext>
            </a:extLst>
          </p:cNvPr>
          <p:cNvPicPr>
            <a:picLocks noChangeAspect="1"/>
          </p:cNvPicPr>
          <p:nvPr/>
        </p:nvPicPr>
        <p:blipFill>
          <a:blip r:embed="rId40">
            <a:extLst>
              <a:ext uri="{96DAC541-7B7A-43D3-8B79-37D633B846F1}">
                <asvg:svgBlip xmlns:asvg="http://schemas.microsoft.com/office/drawing/2016/SVG/main" r:embed="rId41"/>
              </a:ext>
            </a:extLst>
          </a:blip>
          <a:stretch>
            <a:fillRect/>
          </a:stretch>
        </p:blipFill>
        <p:spPr>
          <a:xfrm>
            <a:off x="5684403" y="4142051"/>
            <a:ext cx="775325" cy="775325"/>
          </a:xfrm>
          <a:prstGeom prst="rect">
            <a:avLst/>
          </a:prstGeom>
        </p:spPr>
      </p:pic>
    </p:spTree>
    <p:extLst>
      <p:ext uri="{BB962C8B-B14F-4D97-AF65-F5344CB8AC3E}">
        <p14:creationId xmlns:p14="http://schemas.microsoft.com/office/powerpoint/2010/main" val="27005973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73CA4450-FA04-411A-A17B-E315047ADD90}"/>
              </a:ext>
            </a:extLst>
          </p:cNvPr>
          <p:cNvSpPr/>
          <p:nvPr/>
        </p:nvSpPr>
        <p:spPr>
          <a:xfrm>
            <a:off x="0" y="0"/>
            <a:ext cx="10058399" cy="7772400"/>
          </a:xfrm>
          <a:prstGeom prst="rect">
            <a:avLst/>
          </a:prstGeom>
          <a:solidFill>
            <a:srgbClr val="202D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91" dirty="0"/>
          </a:p>
        </p:txBody>
      </p:sp>
      <p:sp>
        <p:nvSpPr>
          <p:cNvPr id="7" name="Rectangle 1">
            <a:extLst>
              <a:ext uri="{FF2B5EF4-FFF2-40B4-BE49-F238E27FC236}">
                <a16:creationId xmlns:a16="http://schemas.microsoft.com/office/drawing/2014/main" id="{8CB2D9D0-3560-40C4-A040-EEB8B1006B50}"/>
              </a:ext>
            </a:extLst>
          </p:cNvPr>
          <p:cNvSpPr>
            <a:spLocks noChangeArrowheads="1"/>
          </p:cNvSpPr>
          <p:nvPr/>
        </p:nvSpPr>
        <p:spPr bwMode="auto">
          <a:xfrm>
            <a:off x="2978802" y="4276596"/>
            <a:ext cx="5585927" cy="24967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r" defTabSz="914400" rtl="0" eaLnBrk="0" fontAlgn="base" latinLnBrk="0" hangingPunct="0">
              <a:lnSpc>
                <a:spcPct val="150000"/>
              </a:lnSpc>
              <a:spcBef>
                <a:spcPct val="0"/>
              </a:spcBef>
              <a:spcAft>
                <a:spcPct val="0"/>
              </a:spcAft>
              <a:buClrTx/>
              <a:buSzTx/>
              <a:buFontTx/>
              <a:buNone/>
              <a:tabLst/>
            </a:pPr>
            <a:r>
              <a:rPr lang="en-US" altLang="en-US" sz="700" spc="100" dirty="0">
                <a:solidFill>
                  <a:srgbClr val="F8BD90"/>
                </a:solidFill>
                <a:latin typeface="Montserrat" panose="00000500000000000000" pitchFamily="50" charset="0"/>
              </a:rPr>
              <a:t>Copyright © 2019 by John  Doe.</a:t>
            </a:r>
          </a:p>
          <a:p>
            <a:pPr marL="0" marR="0" lvl="0" indent="0" algn="r" defTabSz="914400" rtl="0" eaLnBrk="0" fontAlgn="base" latinLnBrk="0" hangingPunct="0">
              <a:lnSpc>
                <a:spcPct val="150000"/>
              </a:lnSpc>
              <a:spcBef>
                <a:spcPct val="0"/>
              </a:spcBef>
              <a:spcAft>
                <a:spcPct val="0"/>
              </a:spcAft>
              <a:buClrTx/>
              <a:buSzTx/>
              <a:buFontTx/>
              <a:buNone/>
              <a:tabLst/>
            </a:pPr>
            <a:br>
              <a:rPr lang="en-US" altLang="en-US" sz="700" spc="100" dirty="0">
                <a:solidFill>
                  <a:srgbClr val="F8BD90"/>
                </a:solidFill>
                <a:latin typeface="Montserrat" panose="00000500000000000000" pitchFamily="50" charset="0"/>
              </a:rPr>
            </a:br>
            <a:r>
              <a:rPr lang="en-US" altLang="en-US" sz="700" spc="100" dirty="0">
                <a:solidFill>
                  <a:srgbClr val="F8BD90"/>
                </a:solidFill>
                <a:latin typeface="Montserrat" panose="00000500000000000000" pitchFamily="50" charset="0"/>
              </a:rPr>
              <a:t>All rights reserved. This book or any portion thereof</a:t>
            </a:r>
            <a:br>
              <a:rPr lang="en-US" altLang="en-US" sz="700" spc="100" dirty="0">
                <a:solidFill>
                  <a:srgbClr val="F8BD90"/>
                </a:solidFill>
                <a:latin typeface="Montserrat" panose="00000500000000000000" pitchFamily="50" charset="0"/>
              </a:rPr>
            </a:br>
            <a:r>
              <a:rPr lang="en-US" altLang="en-US" sz="700" spc="100" dirty="0">
                <a:solidFill>
                  <a:srgbClr val="F8BD90"/>
                </a:solidFill>
                <a:latin typeface="Montserrat" panose="00000500000000000000" pitchFamily="50" charset="0"/>
              </a:rPr>
              <a:t>may not be reproduced or used in any manner whatsoever</a:t>
            </a:r>
            <a:br>
              <a:rPr lang="en-US" altLang="en-US" sz="700" spc="100" dirty="0">
                <a:solidFill>
                  <a:srgbClr val="F8BD90"/>
                </a:solidFill>
                <a:latin typeface="Montserrat" panose="00000500000000000000" pitchFamily="50" charset="0"/>
              </a:rPr>
            </a:br>
            <a:r>
              <a:rPr lang="en-US" altLang="en-US" sz="700" spc="100" dirty="0">
                <a:solidFill>
                  <a:srgbClr val="F8BD90"/>
                </a:solidFill>
                <a:latin typeface="Montserrat" panose="00000500000000000000" pitchFamily="50" charset="0"/>
              </a:rPr>
              <a:t>without the express written permission of the publisher</a:t>
            </a:r>
            <a:br>
              <a:rPr lang="en-US" altLang="en-US" sz="700" spc="100" dirty="0">
                <a:solidFill>
                  <a:srgbClr val="F8BD90"/>
                </a:solidFill>
                <a:latin typeface="Montserrat" panose="00000500000000000000" pitchFamily="50" charset="0"/>
              </a:rPr>
            </a:br>
            <a:r>
              <a:rPr lang="en-US" altLang="en-US" sz="700" spc="100" dirty="0">
                <a:solidFill>
                  <a:srgbClr val="F8BD90"/>
                </a:solidFill>
                <a:latin typeface="Montserrat" panose="00000500000000000000" pitchFamily="50" charset="0"/>
              </a:rPr>
              <a:t>except for the use of brief quotations in a book review.</a:t>
            </a:r>
          </a:p>
          <a:p>
            <a:pPr marL="0" marR="0" lvl="0" indent="0" algn="r" defTabSz="914400" rtl="0" eaLnBrk="0" fontAlgn="base" latinLnBrk="0" hangingPunct="0">
              <a:lnSpc>
                <a:spcPct val="150000"/>
              </a:lnSpc>
              <a:spcBef>
                <a:spcPct val="0"/>
              </a:spcBef>
              <a:spcAft>
                <a:spcPct val="0"/>
              </a:spcAft>
              <a:buClrTx/>
              <a:buSzTx/>
              <a:buFontTx/>
              <a:buNone/>
              <a:tabLst/>
            </a:pPr>
            <a:endParaRPr lang="en-US" altLang="en-US" sz="700" spc="100" dirty="0">
              <a:solidFill>
                <a:srgbClr val="F8BD90"/>
              </a:solidFill>
              <a:latin typeface="Montserrat" panose="00000500000000000000" pitchFamily="50" charset="0"/>
            </a:endParaRPr>
          </a:p>
          <a:p>
            <a:pPr marL="0" marR="0" lvl="0" indent="0" algn="r" defTabSz="914400" rtl="0" eaLnBrk="0" fontAlgn="base" latinLnBrk="0" hangingPunct="0">
              <a:lnSpc>
                <a:spcPct val="150000"/>
              </a:lnSpc>
              <a:spcBef>
                <a:spcPct val="0"/>
              </a:spcBef>
              <a:spcAft>
                <a:spcPct val="0"/>
              </a:spcAft>
              <a:buClrTx/>
              <a:buSzTx/>
              <a:buFontTx/>
              <a:buNone/>
              <a:tabLst/>
            </a:pPr>
            <a:r>
              <a:rPr lang="en-US" altLang="en-US" sz="700" spc="100" dirty="0">
                <a:solidFill>
                  <a:srgbClr val="F8BD90"/>
                </a:solidFill>
                <a:latin typeface="Montserrat" panose="00000500000000000000" pitchFamily="50" charset="0"/>
              </a:rPr>
              <a:t>Printed in the United States of America</a:t>
            </a:r>
          </a:p>
          <a:p>
            <a:pPr marL="0" marR="0" lvl="0" indent="0" algn="r" defTabSz="914400" rtl="0" eaLnBrk="0" fontAlgn="base" latinLnBrk="0" hangingPunct="0">
              <a:lnSpc>
                <a:spcPct val="150000"/>
              </a:lnSpc>
              <a:spcBef>
                <a:spcPct val="0"/>
              </a:spcBef>
              <a:spcAft>
                <a:spcPct val="0"/>
              </a:spcAft>
              <a:buClrTx/>
              <a:buSzTx/>
              <a:buFontTx/>
              <a:buNone/>
              <a:tabLst/>
            </a:pPr>
            <a:endParaRPr lang="en-US" altLang="en-US" sz="700" spc="100" dirty="0">
              <a:solidFill>
                <a:srgbClr val="F8BD90"/>
              </a:solidFill>
              <a:latin typeface="Montserrat" panose="00000500000000000000" pitchFamily="50" charset="0"/>
            </a:endParaRPr>
          </a:p>
          <a:p>
            <a:pPr marL="0" marR="0" lvl="0" indent="0" algn="r" defTabSz="914400" rtl="0" eaLnBrk="0" fontAlgn="base" latinLnBrk="0" hangingPunct="0">
              <a:lnSpc>
                <a:spcPct val="150000"/>
              </a:lnSpc>
              <a:spcBef>
                <a:spcPct val="0"/>
              </a:spcBef>
              <a:spcAft>
                <a:spcPct val="0"/>
              </a:spcAft>
              <a:buClrTx/>
              <a:buSzTx/>
              <a:buFontTx/>
              <a:buNone/>
              <a:tabLst/>
            </a:pPr>
            <a:r>
              <a:rPr lang="en-US" altLang="en-US" sz="700" spc="100" dirty="0">
                <a:solidFill>
                  <a:srgbClr val="F8BD90"/>
                </a:solidFill>
                <a:latin typeface="Montserrat" panose="00000500000000000000" pitchFamily="50" charset="0"/>
              </a:rPr>
              <a:t>First Printing, 2019</a:t>
            </a:r>
          </a:p>
          <a:p>
            <a:pPr marL="0" marR="0" lvl="0" indent="0" algn="r" defTabSz="914400" rtl="0" eaLnBrk="0" fontAlgn="base" latinLnBrk="0" hangingPunct="0">
              <a:lnSpc>
                <a:spcPct val="150000"/>
              </a:lnSpc>
              <a:spcBef>
                <a:spcPct val="0"/>
              </a:spcBef>
              <a:spcAft>
                <a:spcPct val="0"/>
              </a:spcAft>
              <a:buClrTx/>
              <a:buSzTx/>
              <a:buFontTx/>
              <a:buNone/>
              <a:tabLst/>
            </a:pPr>
            <a:r>
              <a:rPr lang="en-US" altLang="en-US" sz="700" spc="100" dirty="0">
                <a:solidFill>
                  <a:srgbClr val="F8BD90"/>
                </a:solidFill>
                <a:latin typeface="Montserrat" panose="00000500000000000000" pitchFamily="50" charset="0"/>
              </a:rPr>
              <a:t>ISBN 0-9000000-0-0</a:t>
            </a:r>
          </a:p>
          <a:p>
            <a:pPr marL="0" marR="0" lvl="0" indent="0" algn="r" defTabSz="914400" rtl="0" eaLnBrk="0" fontAlgn="base" latinLnBrk="0" hangingPunct="0">
              <a:lnSpc>
                <a:spcPct val="150000"/>
              </a:lnSpc>
              <a:spcBef>
                <a:spcPct val="0"/>
              </a:spcBef>
              <a:spcAft>
                <a:spcPct val="0"/>
              </a:spcAft>
              <a:buClrTx/>
              <a:buSzTx/>
              <a:buFontTx/>
              <a:buNone/>
              <a:tabLst/>
            </a:pPr>
            <a:r>
              <a:rPr lang="en-US" altLang="en-US" sz="700" spc="100" dirty="0">
                <a:solidFill>
                  <a:srgbClr val="F8BD90"/>
                </a:solidFill>
                <a:latin typeface="Montserrat" panose="00000500000000000000" pitchFamily="50" charset="0"/>
              </a:rPr>
              <a:t>Motor City Publishing</a:t>
            </a:r>
            <a:br>
              <a:rPr lang="en-US" altLang="en-US" sz="700" spc="100" dirty="0">
                <a:solidFill>
                  <a:srgbClr val="F8BD90"/>
                </a:solidFill>
                <a:latin typeface="Montserrat" panose="00000500000000000000" pitchFamily="50" charset="0"/>
              </a:rPr>
            </a:br>
            <a:r>
              <a:rPr lang="en-US" altLang="en-US" sz="700" spc="100" dirty="0">
                <a:solidFill>
                  <a:srgbClr val="F8BD90"/>
                </a:solidFill>
                <a:latin typeface="Montserrat" panose="00000500000000000000" pitchFamily="50" charset="0"/>
              </a:rPr>
              <a:t>0123 New Street</a:t>
            </a:r>
            <a:br>
              <a:rPr lang="en-US" altLang="en-US" sz="700" spc="100" dirty="0">
                <a:solidFill>
                  <a:srgbClr val="F8BD90"/>
                </a:solidFill>
                <a:latin typeface="Montserrat" panose="00000500000000000000" pitchFamily="50" charset="0"/>
              </a:rPr>
            </a:br>
            <a:r>
              <a:rPr lang="en-US" altLang="en-US" sz="700" spc="100" dirty="0">
                <a:solidFill>
                  <a:srgbClr val="F8BD90"/>
                </a:solidFill>
                <a:latin typeface="Montserrat" panose="00000500000000000000" pitchFamily="50" charset="0"/>
              </a:rPr>
              <a:t>Detroit, MI 00000</a:t>
            </a:r>
          </a:p>
          <a:p>
            <a:pPr marL="0" marR="0" lvl="0" indent="0" algn="r" defTabSz="914400" rtl="0" eaLnBrk="0" fontAlgn="base" latinLnBrk="0" hangingPunct="0">
              <a:lnSpc>
                <a:spcPct val="150000"/>
              </a:lnSpc>
              <a:spcBef>
                <a:spcPct val="0"/>
              </a:spcBef>
              <a:spcAft>
                <a:spcPct val="0"/>
              </a:spcAft>
              <a:buClrTx/>
              <a:buSzTx/>
              <a:buFontTx/>
              <a:buNone/>
              <a:tabLst/>
            </a:pPr>
            <a:r>
              <a:rPr lang="en-US" altLang="en-US" sz="700" spc="100" dirty="0">
                <a:solidFill>
                  <a:srgbClr val="F8BD90"/>
                </a:solidFill>
                <a:latin typeface="Montserrat" panose="00000500000000000000" pitchFamily="50" charset="0"/>
              </a:rPr>
              <a:t>www.YourWebsite.com</a:t>
            </a:r>
          </a:p>
        </p:txBody>
      </p:sp>
      <p:pic>
        <p:nvPicPr>
          <p:cNvPr id="9" name="Picture 8">
            <a:extLst>
              <a:ext uri="{FF2B5EF4-FFF2-40B4-BE49-F238E27FC236}">
                <a16:creationId xmlns:a16="http://schemas.microsoft.com/office/drawing/2014/main" id="{00D5C9A4-DBF2-454E-93F3-2B52F106CFB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516" y="495186"/>
            <a:ext cx="4524499" cy="3496203"/>
          </a:xfrm>
          <a:prstGeom prst="rect">
            <a:avLst/>
          </a:prstGeom>
        </p:spPr>
      </p:pic>
    </p:spTree>
    <p:extLst>
      <p:ext uri="{BB962C8B-B14F-4D97-AF65-F5344CB8AC3E}">
        <p14:creationId xmlns:p14="http://schemas.microsoft.com/office/powerpoint/2010/main" val="4666022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4C451AA0-871F-45F1-8873-01C6C3CFF500}"/>
              </a:ext>
            </a:extLst>
          </p:cNvPr>
          <p:cNvSpPr>
            <a:spLocks noGrp="1"/>
          </p:cNvSpPr>
          <p:nvPr>
            <p:ph type="pic" sz="quarter" idx="10"/>
          </p:nvPr>
        </p:nvSpPr>
        <p:spPr>
          <a:xfrm>
            <a:off x="5014986" y="-1"/>
            <a:ext cx="5043414" cy="7772401"/>
          </a:xfrm>
          <a:solidFill>
            <a:schemeClr val="bg1">
              <a:lumMod val="95000"/>
            </a:schemeClr>
          </a:solidFill>
        </p:spPr>
      </p:sp>
      <p:sp>
        <p:nvSpPr>
          <p:cNvPr id="6" name="Subtitle 2">
            <a:extLst>
              <a:ext uri="{FF2B5EF4-FFF2-40B4-BE49-F238E27FC236}">
                <a16:creationId xmlns:a16="http://schemas.microsoft.com/office/drawing/2014/main" id="{9E56F158-068B-4256-85C3-CF43376782F4}"/>
              </a:ext>
            </a:extLst>
          </p:cNvPr>
          <p:cNvSpPr txBox="1">
            <a:spLocks/>
          </p:cNvSpPr>
          <p:nvPr/>
        </p:nvSpPr>
        <p:spPr>
          <a:xfrm rot="21201072">
            <a:off x="972170" y="1171914"/>
            <a:ext cx="6670268" cy="1238896"/>
          </a:xfrm>
          <a:prstGeom prst="rect">
            <a:avLst/>
          </a:prstGeom>
        </p:spPr>
        <p:txBody>
          <a:bodyPr>
            <a:noAutofit/>
          </a:bodyPr>
          <a:lstStyle>
            <a:lvl1pPr marL="251460" indent="-251460" algn="l" defTabSz="1005840" rtl="0" eaLnBrk="1" latinLnBrk="0" hangingPunct="1">
              <a:lnSpc>
                <a:spcPct val="90000"/>
              </a:lnSpc>
              <a:spcBef>
                <a:spcPts val="1100"/>
              </a:spcBef>
              <a:buFont typeface="Arial" panose="020B0604020202020204" pitchFamily="34" charset="0"/>
              <a:buChar char="•"/>
              <a:defRPr sz="3080" kern="1200">
                <a:solidFill>
                  <a:schemeClr val="tx1"/>
                </a:solidFill>
                <a:latin typeface="+mn-lt"/>
                <a:ea typeface="+mn-ea"/>
                <a:cs typeface="+mn-cs"/>
              </a:defRPr>
            </a:lvl1pPr>
            <a:lvl2pPr marL="754380" indent="-251460" algn="l" defTabSz="1005840" rtl="0" eaLnBrk="1" latinLnBrk="0" hangingPunct="1">
              <a:lnSpc>
                <a:spcPct val="90000"/>
              </a:lnSpc>
              <a:spcBef>
                <a:spcPts val="550"/>
              </a:spcBef>
              <a:buFont typeface="Arial" panose="020B0604020202020204" pitchFamily="34" charset="0"/>
              <a:buChar char="•"/>
              <a:defRPr sz="2640" kern="1200">
                <a:solidFill>
                  <a:schemeClr val="tx1"/>
                </a:solidFill>
                <a:latin typeface="+mn-lt"/>
                <a:ea typeface="+mn-ea"/>
                <a:cs typeface="+mn-cs"/>
              </a:defRPr>
            </a:lvl2pPr>
            <a:lvl3pPr marL="1257300" indent="-251460" algn="l" defTabSz="1005840" rtl="0" eaLnBrk="1" latinLnBrk="0" hangingPunct="1">
              <a:lnSpc>
                <a:spcPct val="90000"/>
              </a:lnSpc>
              <a:spcBef>
                <a:spcPts val="550"/>
              </a:spcBef>
              <a:buFont typeface="Arial" panose="020B0604020202020204" pitchFamily="34" charset="0"/>
              <a:buChar char="•"/>
              <a:defRPr sz="2200" kern="1200">
                <a:solidFill>
                  <a:schemeClr val="tx1"/>
                </a:solidFill>
                <a:latin typeface="+mn-lt"/>
                <a:ea typeface="+mn-ea"/>
                <a:cs typeface="+mn-cs"/>
              </a:defRPr>
            </a:lvl3pPr>
            <a:lvl4pPr marL="176022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4pPr>
            <a:lvl5pPr marL="226314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5pPr>
            <a:lvl6pPr marL="276606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6pPr>
            <a:lvl7pPr marL="326898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7pPr>
            <a:lvl8pPr marL="377190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8pPr>
            <a:lvl9pPr marL="427482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9pPr>
          </a:lstStyle>
          <a:p>
            <a:pPr marL="0" indent="0" defTabSz="353261">
              <a:buNone/>
            </a:pPr>
            <a:r>
              <a:rPr lang="en-US" sz="6182" dirty="0">
                <a:ln w="19050">
                  <a:noFill/>
                  <a:bevel/>
                </a:ln>
                <a:solidFill>
                  <a:srgbClr val="202D1C"/>
                </a:solidFill>
                <a:latin typeface="Buffalo Script" panose="00000500000000000000" pitchFamily="50" charset="0"/>
                <a:sym typeface="Didot"/>
              </a:rPr>
              <a:t>Contents</a:t>
            </a:r>
          </a:p>
        </p:txBody>
      </p:sp>
      <p:sp>
        <p:nvSpPr>
          <p:cNvPr id="7" name="Subtitle 2">
            <a:extLst>
              <a:ext uri="{FF2B5EF4-FFF2-40B4-BE49-F238E27FC236}">
                <a16:creationId xmlns:a16="http://schemas.microsoft.com/office/drawing/2014/main" id="{00B65296-B45F-49D1-A3D0-AA29B0DCAD98}"/>
              </a:ext>
            </a:extLst>
          </p:cNvPr>
          <p:cNvSpPr txBox="1">
            <a:spLocks/>
          </p:cNvSpPr>
          <p:nvPr/>
        </p:nvSpPr>
        <p:spPr>
          <a:xfrm>
            <a:off x="179308" y="3116934"/>
            <a:ext cx="4015760" cy="3691487"/>
          </a:xfrm>
          <a:prstGeom prst="rect">
            <a:avLst/>
          </a:prstGeom>
        </p:spPr>
        <p:txBody>
          <a:bodyPr vert="horz" lIns="70658" tIns="35329" rIns="70658" bIns="35329" rtlCol="0" anchor="t">
            <a:noAutofit/>
          </a:bodyPr>
          <a:lstStyle>
            <a:lvl1pPr marL="0" indent="0" algn="ctr" defTabSz="1005840" rtl="0" eaLnBrk="1" latinLnBrk="0" hangingPunct="1">
              <a:lnSpc>
                <a:spcPct val="90000"/>
              </a:lnSpc>
              <a:spcBef>
                <a:spcPts val="1100"/>
              </a:spcBef>
              <a:buFont typeface="Arial" panose="020B0604020202020204" pitchFamily="34" charset="0"/>
              <a:buNone/>
              <a:defRPr sz="2640" kern="1200">
                <a:solidFill>
                  <a:schemeClr val="tx1"/>
                </a:solidFill>
                <a:latin typeface="+mn-lt"/>
                <a:ea typeface="+mn-ea"/>
                <a:cs typeface="+mn-cs"/>
              </a:defRPr>
            </a:lvl1pPr>
            <a:lvl2pPr marL="502920" indent="0" algn="ctr" defTabSz="1005840" rtl="0" eaLnBrk="1" latinLnBrk="0" hangingPunct="1">
              <a:lnSpc>
                <a:spcPct val="90000"/>
              </a:lnSpc>
              <a:spcBef>
                <a:spcPts val="550"/>
              </a:spcBef>
              <a:buFont typeface="Arial" panose="020B0604020202020204" pitchFamily="34" charset="0"/>
              <a:buNone/>
              <a:defRPr sz="2200" kern="1200">
                <a:solidFill>
                  <a:schemeClr val="tx1"/>
                </a:solidFill>
                <a:latin typeface="+mn-lt"/>
                <a:ea typeface="+mn-ea"/>
                <a:cs typeface="+mn-cs"/>
              </a:defRPr>
            </a:lvl2pPr>
            <a:lvl3pPr marL="1005840" indent="0" algn="ctr" defTabSz="1005840" rtl="0" eaLnBrk="1" latinLnBrk="0" hangingPunct="1">
              <a:lnSpc>
                <a:spcPct val="90000"/>
              </a:lnSpc>
              <a:spcBef>
                <a:spcPts val="550"/>
              </a:spcBef>
              <a:buFont typeface="Arial" panose="020B0604020202020204" pitchFamily="34" charset="0"/>
              <a:buNone/>
              <a:defRPr sz="1980" kern="1200">
                <a:solidFill>
                  <a:schemeClr val="tx1"/>
                </a:solidFill>
                <a:latin typeface="+mn-lt"/>
                <a:ea typeface="+mn-ea"/>
                <a:cs typeface="+mn-cs"/>
              </a:defRPr>
            </a:lvl3pPr>
            <a:lvl4pPr marL="15087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4pPr>
            <a:lvl5pPr marL="201168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5pPr>
            <a:lvl6pPr marL="251460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6pPr>
            <a:lvl7pPr marL="301752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7pPr>
            <a:lvl8pPr marL="352044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8pPr>
            <a:lvl9pPr marL="40233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9pPr>
          </a:lstStyle>
          <a:p>
            <a:pPr algn="r">
              <a:lnSpc>
                <a:spcPct val="200000"/>
              </a:lnSpc>
            </a:pPr>
            <a:r>
              <a:rPr lang="en-US" sz="800" b="1" spc="464" dirty="0">
                <a:solidFill>
                  <a:srgbClr val="202D1C"/>
                </a:solidFill>
                <a:latin typeface="+mj-lt"/>
                <a:sym typeface="Didot"/>
              </a:rPr>
              <a:t>INTRODUCTION |  4</a:t>
            </a:r>
          </a:p>
          <a:p>
            <a:pPr algn="r">
              <a:lnSpc>
                <a:spcPct val="200000"/>
              </a:lnSpc>
            </a:pPr>
            <a:r>
              <a:rPr lang="en-US" sz="800" b="1" spc="464" dirty="0">
                <a:solidFill>
                  <a:srgbClr val="202D1C"/>
                </a:solidFill>
                <a:latin typeface="+mj-lt"/>
                <a:sym typeface="Didot"/>
              </a:rPr>
              <a:t>CHAPTER ONE | 10</a:t>
            </a:r>
          </a:p>
          <a:p>
            <a:pPr algn="r">
              <a:lnSpc>
                <a:spcPct val="200000"/>
              </a:lnSpc>
            </a:pPr>
            <a:r>
              <a:rPr lang="en-US" sz="800" b="1" spc="464" dirty="0">
                <a:solidFill>
                  <a:srgbClr val="202D1C"/>
                </a:solidFill>
                <a:latin typeface="+mj-lt"/>
                <a:sym typeface="Didot"/>
              </a:rPr>
              <a:t>CHAPTER TWO | 15</a:t>
            </a:r>
          </a:p>
          <a:p>
            <a:pPr algn="r">
              <a:lnSpc>
                <a:spcPct val="200000"/>
              </a:lnSpc>
            </a:pPr>
            <a:r>
              <a:rPr lang="en-US" sz="800" b="1" spc="464" dirty="0">
                <a:solidFill>
                  <a:srgbClr val="202D1C"/>
                </a:solidFill>
                <a:latin typeface="+mj-lt"/>
                <a:sym typeface="Didot"/>
              </a:rPr>
              <a:t>CHAPTER THREE | 23</a:t>
            </a:r>
          </a:p>
          <a:p>
            <a:pPr algn="r">
              <a:lnSpc>
                <a:spcPct val="200000"/>
              </a:lnSpc>
            </a:pPr>
            <a:r>
              <a:rPr lang="en-US" sz="800" b="1" spc="464" dirty="0">
                <a:solidFill>
                  <a:srgbClr val="202D1C"/>
                </a:solidFill>
                <a:latin typeface="+mj-lt"/>
                <a:sym typeface="Didot"/>
              </a:rPr>
              <a:t>CHAPTER FOUR | 30</a:t>
            </a:r>
          </a:p>
          <a:p>
            <a:pPr algn="r">
              <a:lnSpc>
                <a:spcPct val="200000"/>
              </a:lnSpc>
            </a:pPr>
            <a:r>
              <a:rPr lang="en-US" sz="800" b="1" spc="464" dirty="0">
                <a:solidFill>
                  <a:srgbClr val="202D1C"/>
                </a:solidFill>
                <a:latin typeface="+mj-lt"/>
                <a:sym typeface="Didot"/>
              </a:rPr>
              <a:t>CHAPTER FIVE | 45</a:t>
            </a:r>
          </a:p>
          <a:p>
            <a:pPr algn="r">
              <a:lnSpc>
                <a:spcPct val="200000"/>
              </a:lnSpc>
            </a:pPr>
            <a:r>
              <a:rPr lang="en-US" sz="800" b="1" spc="464" dirty="0">
                <a:solidFill>
                  <a:srgbClr val="202D1C"/>
                </a:solidFill>
                <a:latin typeface="+mj-lt"/>
                <a:sym typeface="Didot"/>
              </a:rPr>
              <a:t>CHAPTER SIX | 57</a:t>
            </a:r>
          </a:p>
          <a:p>
            <a:pPr algn="r">
              <a:lnSpc>
                <a:spcPct val="200000"/>
              </a:lnSpc>
            </a:pPr>
            <a:r>
              <a:rPr lang="en-US" sz="800" b="1" spc="464" dirty="0">
                <a:solidFill>
                  <a:srgbClr val="202D1C"/>
                </a:solidFill>
                <a:latin typeface="+mj-lt"/>
                <a:sym typeface="Didot"/>
              </a:rPr>
              <a:t>CHAPTER SEVEN | 57</a:t>
            </a:r>
          </a:p>
          <a:p>
            <a:pPr algn="r">
              <a:lnSpc>
                <a:spcPct val="200000"/>
              </a:lnSpc>
            </a:pPr>
            <a:r>
              <a:rPr lang="en-US" sz="800" b="1" spc="464" dirty="0">
                <a:solidFill>
                  <a:srgbClr val="202D1C"/>
                </a:solidFill>
                <a:latin typeface="+mj-lt"/>
                <a:sym typeface="Didot"/>
              </a:rPr>
              <a:t>ACKNOWLEDGMENTS | 70</a:t>
            </a:r>
          </a:p>
          <a:p>
            <a:pPr algn="r">
              <a:lnSpc>
                <a:spcPct val="200000"/>
              </a:lnSpc>
            </a:pPr>
            <a:endParaRPr lang="en-US" sz="800" b="1" spc="464" dirty="0">
              <a:solidFill>
                <a:srgbClr val="202D1C"/>
              </a:solidFill>
              <a:latin typeface="+mj-lt"/>
              <a:sym typeface="Didot"/>
            </a:endParaRPr>
          </a:p>
        </p:txBody>
      </p:sp>
      <p:sp>
        <p:nvSpPr>
          <p:cNvPr id="24" name="Rectangle 23">
            <a:extLst>
              <a:ext uri="{FF2B5EF4-FFF2-40B4-BE49-F238E27FC236}">
                <a16:creationId xmlns:a16="http://schemas.microsoft.com/office/drawing/2014/main" id="{F02465C2-0114-4E97-9C2B-6D995DFF976E}"/>
              </a:ext>
            </a:extLst>
          </p:cNvPr>
          <p:cNvSpPr/>
          <p:nvPr/>
        </p:nvSpPr>
        <p:spPr>
          <a:xfrm>
            <a:off x="8444884" y="3898557"/>
            <a:ext cx="1209562" cy="184666"/>
          </a:xfrm>
          <a:prstGeom prst="rect">
            <a:avLst/>
          </a:prstGeom>
          <a:solidFill>
            <a:srgbClr val="F8BD90">
              <a:alpha val="85098"/>
            </a:srgbClr>
          </a:solidFill>
        </p:spPr>
        <p:txBody>
          <a:bodyPr wrap="square">
            <a:spAutoFit/>
          </a:bodyPr>
          <a:lstStyle/>
          <a:p>
            <a:pPr algn="ctr"/>
            <a:r>
              <a:rPr lang="en-US" sz="600" spc="300" dirty="0">
                <a:solidFill>
                  <a:schemeClr val="bg1"/>
                </a:solidFill>
                <a:latin typeface="Montserrat" panose="00000500000000000000" pitchFamily="50" charset="0"/>
              </a:rPr>
              <a:t>PAGE 10</a:t>
            </a:r>
          </a:p>
        </p:txBody>
      </p:sp>
      <p:cxnSp>
        <p:nvCxnSpPr>
          <p:cNvPr id="25" name="Straight Connector 24">
            <a:extLst>
              <a:ext uri="{FF2B5EF4-FFF2-40B4-BE49-F238E27FC236}">
                <a16:creationId xmlns:a16="http://schemas.microsoft.com/office/drawing/2014/main" id="{7C95CA9F-971B-499D-977E-7D797CBD5CE7}"/>
              </a:ext>
            </a:extLst>
          </p:cNvPr>
          <p:cNvCxnSpPr>
            <a:cxnSpLocks/>
          </p:cNvCxnSpPr>
          <p:nvPr/>
        </p:nvCxnSpPr>
        <p:spPr>
          <a:xfrm flipH="1">
            <a:off x="8107509" y="4159897"/>
            <a:ext cx="891589" cy="2006401"/>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6" name="Star: 4 Points 25">
            <a:extLst>
              <a:ext uri="{FF2B5EF4-FFF2-40B4-BE49-F238E27FC236}">
                <a16:creationId xmlns:a16="http://schemas.microsoft.com/office/drawing/2014/main" id="{C68C58EF-07DA-445C-92C1-4DBC616AC835}"/>
              </a:ext>
            </a:extLst>
          </p:cNvPr>
          <p:cNvSpPr/>
          <p:nvPr/>
        </p:nvSpPr>
        <p:spPr>
          <a:xfrm>
            <a:off x="7915192" y="6121196"/>
            <a:ext cx="227530" cy="275836"/>
          </a:xfrm>
          <a:prstGeom prst="star4">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8" name="Straight Connector 27">
            <a:extLst>
              <a:ext uri="{FF2B5EF4-FFF2-40B4-BE49-F238E27FC236}">
                <a16:creationId xmlns:a16="http://schemas.microsoft.com/office/drawing/2014/main" id="{8AA9B7A9-3114-4FC2-B408-1BA63CDFBEA2}"/>
              </a:ext>
            </a:extLst>
          </p:cNvPr>
          <p:cNvCxnSpPr>
            <a:cxnSpLocks/>
          </p:cNvCxnSpPr>
          <p:nvPr/>
        </p:nvCxnSpPr>
        <p:spPr>
          <a:xfrm flipH="1" flipV="1">
            <a:off x="7691730" y="1375368"/>
            <a:ext cx="1222410" cy="95035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Rectangle 28">
            <a:extLst>
              <a:ext uri="{FF2B5EF4-FFF2-40B4-BE49-F238E27FC236}">
                <a16:creationId xmlns:a16="http://schemas.microsoft.com/office/drawing/2014/main" id="{97AA8C12-C42A-4487-BA37-B4E1AE38C436}"/>
              </a:ext>
            </a:extLst>
          </p:cNvPr>
          <p:cNvSpPr/>
          <p:nvPr/>
        </p:nvSpPr>
        <p:spPr>
          <a:xfrm>
            <a:off x="7036219" y="1085316"/>
            <a:ext cx="1106503" cy="184666"/>
          </a:xfrm>
          <a:prstGeom prst="rect">
            <a:avLst/>
          </a:prstGeom>
          <a:solidFill>
            <a:srgbClr val="F8BD90">
              <a:alpha val="85098"/>
            </a:srgbClr>
          </a:solidFill>
        </p:spPr>
        <p:txBody>
          <a:bodyPr wrap="square">
            <a:spAutoFit/>
          </a:bodyPr>
          <a:lstStyle/>
          <a:p>
            <a:pPr algn="ctr"/>
            <a:r>
              <a:rPr lang="en-US" sz="600" spc="300" dirty="0">
                <a:solidFill>
                  <a:schemeClr val="bg1"/>
                </a:solidFill>
                <a:latin typeface="Montserrat" panose="00000500000000000000" pitchFamily="50" charset="0"/>
              </a:rPr>
              <a:t>PAGE 9</a:t>
            </a:r>
          </a:p>
        </p:txBody>
      </p:sp>
      <p:cxnSp>
        <p:nvCxnSpPr>
          <p:cNvPr id="33" name="Straight Connector 32">
            <a:extLst>
              <a:ext uri="{FF2B5EF4-FFF2-40B4-BE49-F238E27FC236}">
                <a16:creationId xmlns:a16="http://schemas.microsoft.com/office/drawing/2014/main" id="{B73A2A0A-3418-45DB-874E-0A33D2A5236A}"/>
              </a:ext>
            </a:extLst>
          </p:cNvPr>
          <p:cNvCxnSpPr>
            <a:cxnSpLocks/>
          </p:cNvCxnSpPr>
          <p:nvPr/>
        </p:nvCxnSpPr>
        <p:spPr>
          <a:xfrm>
            <a:off x="6627528" y="5326371"/>
            <a:ext cx="727994" cy="185410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F51895E9-8368-4AE3-BD9E-77D954E8D9D9}"/>
              </a:ext>
            </a:extLst>
          </p:cNvPr>
          <p:cNvSpPr/>
          <p:nvPr/>
        </p:nvSpPr>
        <p:spPr>
          <a:xfrm>
            <a:off x="6110747" y="5036319"/>
            <a:ext cx="1209562" cy="184666"/>
          </a:xfrm>
          <a:prstGeom prst="rect">
            <a:avLst/>
          </a:prstGeom>
          <a:solidFill>
            <a:srgbClr val="F8BD90">
              <a:alpha val="85098"/>
            </a:srgbClr>
          </a:solidFill>
        </p:spPr>
        <p:txBody>
          <a:bodyPr wrap="square">
            <a:spAutoFit/>
          </a:bodyPr>
          <a:lstStyle/>
          <a:p>
            <a:pPr algn="ctr"/>
            <a:r>
              <a:rPr lang="en-US" sz="600" spc="300" dirty="0">
                <a:solidFill>
                  <a:schemeClr val="bg1"/>
                </a:solidFill>
                <a:latin typeface="Montserrat" panose="00000500000000000000" pitchFamily="50" charset="0"/>
              </a:rPr>
              <a:t>PAGE 25</a:t>
            </a:r>
          </a:p>
        </p:txBody>
      </p:sp>
      <p:sp>
        <p:nvSpPr>
          <p:cNvPr id="37" name="Star: 4 Points 36">
            <a:extLst>
              <a:ext uri="{FF2B5EF4-FFF2-40B4-BE49-F238E27FC236}">
                <a16:creationId xmlns:a16="http://schemas.microsoft.com/office/drawing/2014/main" id="{95F52DBF-4CA5-4FCB-9283-F5C4924139C9}"/>
              </a:ext>
            </a:extLst>
          </p:cNvPr>
          <p:cNvSpPr/>
          <p:nvPr/>
        </p:nvSpPr>
        <p:spPr>
          <a:xfrm>
            <a:off x="8907992" y="2257358"/>
            <a:ext cx="227530" cy="275836"/>
          </a:xfrm>
          <a:prstGeom prst="star4">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Star: 4 Points 37">
            <a:extLst>
              <a:ext uri="{FF2B5EF4-FFF2-40B4-BE49-F238E27FC236}">
                <a16:creationId xmlns:a16="http://schemas.microsoft.com/office/drawing/2014/main" id="{357F654B-4354-4F22-99C5-7476A362DC63}"/>
              </a:ext>
            </a:extLst>
          </p:cNvPr>
          <p:cNvSpPr/>
          <p:nvPr/>
        </p:nvSpPr>
        <p:spPr>
          <a:xfrm>
            <a:off x="7338673" y="7132558"/>
            <a:ext cx="227530" cy="275836"/>
          </a:xfrm>
          <a:prstGeom prst="star4">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0535741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4ABEDE4F-9584-4C52-95A7-82C252EFEFE9}"/>
              </a:ext>
            </a:extLst>
          </p:cNvPr>
          <p:cNvSpPr/>
          <p:nvPr/>
        </p:nvSpPr>
        <p:spPr>
          <a:xfrm>
            <a:off x="0" y="0"/>
            <a:ext cx="10058399" cy="7772400"/>
          </a:xfrm>
          <a:prstGeom prst="rect">
            <a:avLst/>
          </a:prstGeom>
          <a:solidFill>
            <a:srgbClr val="1515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91" dirty="0"/>
          </a:p>
        </p:txBody>
      </p:sp>
      <p:sp>
        <p:nvSpPr>
          <p:cNvPr id="2" name="Footer Placeholder 1">
            <a:extLst>
              <a:ext uri="{FF2B5EF4-FFF2-40B4-BE49-F238E27FC236}">
                <a16:creationId xmlns:a16="http://schemas.microsoft.com/office/drawing/2014/main" id="{2251BEBA-9DE3-4985-B6A9-B416467AB19F}"/>
              </a:ext>
            </a:extLst>
          </p:cNvPr>
          <p:cNvSpPr>
            <a:spLocks noGrp="1"/>
          </p:cNvSpPr>
          <p:nvPr>
            <p:ph type="ftr" sz="quarter" idx="3"/>
          </p:nvPr>
        </p:nvSpPr>
        <p:spPr/>
        <p:txBody>
          <a:bodyPr/>
          <a:lstStyle/>
          <a:p>
            <a:r>
              <a:rPr lang="en-US">
                <a:solidFill>
                  <a:schemeClr val="bg1"/>
                </a:solidFill>
              </a:rPr>
              <a:t>YOUR BOOK TITLE </a:t>
            </a:r>
            <a:endParaRPr lang="en-US" dirty="0">
              <a:solidFill>
                <a:schemeClr val="bg1"/>
              </a:solidFill>
            </a:endParaRPr>
          </a:p>
        </p:txBody>
      </p:sp>
      <p:sp>
        <p:nvSpPr>
          <p:cNvPr id="3" name="Slide Number Placeholder 2">
            <a:extLst>
              <a:ext uri="{FF2B5EF4-FFF2-40B4-BE49-F238E27FC236}">
                <a16:creationId xmlns:a16="http://schemas.microsoft.com/office/drawing/2014/main" id="{1CE290B5-878E-4642-A4F1-864A125AF96B}"/>
              </a:ext>
            </a:extLst>
          </p:cNvPr>
          <p:cNvSpPr>
            <a:spLocks noGrp="1"/>
          </p:cNvSpPr>
          <p:nvPr>
            <p:ph type="sldNum" sz="quarter" idx="4"/>
          </p:nvPr>
        </p:nvSpPr>
        <p:spPr/>
        <p:txBody>
          <a:bodyPr/>
          <a:lstStyle/>
          <a:p>
            <a:fld id="{9059818F-7B9E-40BE-91A4-EFEC5B5A8B2E}" type="slidenum">
              <a:rPr lang="en-US" smtClean="0">
                <a:solidFill>
                  <a:schemeClr val="bg1"/>
                </a:solidFill>
              </a:rPr>
              <a:pPr/>
              <a:t>4</a:t>
            </a:fld>
            <a:endParaRPr lang="en-US" dirty="0">
              <a:solidFill>
                <a:schemeClr val="bg1"/>
              </a:solidFill>
            </a:endParaRPr>
          </a:p>
        </p:txBody>
      </p:sp>
      <p:sp>
        <p:nvSpPr>
          <p:cNvPr id="10" name="Picture Placeholder 9">
            <a:extLst>
              <a:ext uri="{FF2B5EF4-FFF2-40B4-BE49-F238E27FC236}">
                <a16:creationId xmlns:a16="http://schemas.microsoft.com/office/drawing/2014/main" id="{35A109D1-79D9-47B7-BF2B-BBE843C0416D}"/>
              </a:ext>
            </a:extLst>
          </p:cNvPr>
          <p:cNvSpPr>
            <a:spLocks noGrp="1"/>
          </p:cNvSpPr>
          <p:nvPr>
            <p:ph type="pic" sz="quarter" idx="10"/>
          </p:nvPr>
        </p:nvSpPr>
        <p:spPr>
          <a:xfrm>
            <a:off x="5498431" y="2645"/>
            <a:ext cx="4559968" cy="3049405"/>
          </a:xfrm>
          <a:solidFill>
            <a:schemeClr val="bg1">
              <a:lumMod val="95000"/>
            </a:schemeClr>
          </a:solidFill>
        </p:spPr>
      </p:sp>
      <p:sp>
        <p:nvSpPr>
          <p:cNvPr id="5" name="Rectangle 4">
            <a:extLst>
              <a:ext uri="{FF2B5EF4-FFF2-40B4-BE49-F238E27FC236}">
                <a16:creationId xmlns:a16="http://schemas.microsoft.com/office/drawing/2014/main" id="{42FD1475-DEEA-4DC6-87F4-6B9F85120753}"/>
              </a:ext>
            </a:extLst>
          </p:cNvPr>
          <p:cNvSpPr/>
          <p:nvPr/>
        </p:nvSpPr>
        <p:spPr>
          <a:xfrm>
            <a:off x="1989573" y="4722995"/>
            <a:ext cx="6330462" cy="1778436"/>
          </a:xfrm>
          <a:prstGeom prst="rect">
            <a:avLst/>
          </a:prstGeom>
        </p:spPr>
        <p:txBody>
          <a:bodyPr wrap="square">
            <a:spAutoFit/>
          </a:bodyPr>
          <a:lstStyle/>
          <a:p>
            <a:pPr algn="just">
              <a:lnSpc>
                <a:spcPct val="200000"/>
              </a:lnSpc>
            </a:pPr>
            <a:r>
              <a:rPr lang="en-US" sz="800" i="1" spc="100" dirty="0" err="1">
                <a:solidFill>
                  <a:schemeClr val="bg1"/>
                </a:solidFill>
                <a:latin typeface="Montserrat" panose="00000500000000000000" pitchFamily="50" charset="0"/>
              </a:rPr>
              <a:t>Aliquam</a:t>
            </a:r>
            <a:r>
              <a:rPr lang="en-US" sz="800" i="1" spc="100" dirty="0">
                <a:solidFill>
                  <a:schemeClr val="bg1"/>
                </a:solidFill>
                <a:latin typeface="Montserrat" panose="00000500000000000000" pitchFamily="50" charset="0"/>
              </a:rPr>
              <a:t> </a:t>
            </a:r>
            <a:r>
              <a:rPr lang="en-US" sz="800" i="1" spc="100" dirty="0" err="1">
                <a:solidFill>
                  <a:schemeClr val="bg1"/>
                </a:solidFill>
                <a:latin typeface="Montserrat" panose="00000500000000000000" pitchFamily="50" charset="0"/>
              </a:rPr>
              <a:t>varius</a:t>
            </a:r>
            <a:r>
              <a:rPr lang="en-US" sz="800" i="1" spc="100" dirty="0">
                <a:solidFill>
                  <a:schemeClr val="bg1"/>
                </a:solidFill>
                <a:latin typeface="Montserrat" panose="00000500000000000000" pitchFamily="50" charset="0"/>
              </a:rPr>
              <a:t> </a:t>
            </a:r>
            <a:r>
              <a:rPr lang="en-US" sz="800" i="1" spc="100" dirty="0" err="1">
                <a:solidFill>
                  <a:schemeClr val="bg1"/>
                </a:solidFill>
                <a:latin typeface="Montserrat" panose="00000500000000000000" pitchFamily="50" charset="0"/>
              </a:rPr>
              <a:t>tortor</a:t>
            </a:r>
            <a:r>
              <a:rPr lang="en-US" sz="800" i="1" spc="100" dirty="0">
                <a:solidFill>
                  <a:schemeClr val="bg1"/>
                </a:solidFill>
                <a:latin typeface="Montserrat" panose="00000500000000000000" pitchFamily="50" charset="0"/>
              </a:rPr>
              <a:t> vel </a:t>
            </a:r>
            <a:r>
              <a:rPr lang="en-US" sz="800" i="1" spc="100" dirty="0" err="1">
                <a:solidFill>
                  <a:schemeClr val="bg1"/>
                </a:solidFill>
                <a:latin typeface="Montserrat" panose="00000500000000000000" pitchFamily="50" charset="0"/>
              </a:rPr>
              <a:t>nisl</a:t>
            </a:r>
            <a:r>
              <a:rPr lang="en-US" sz="800" i="1" spc="100" dirty="0">
                <a:solidFill>
                  <a:schemeClr val="bg1"/>
                </a:solidFill>
                <a:latin typeface="Montserrat" panose="00000500000000000000" pitchFamily="50" charset="0"/>
              </a:rPr>
              <a:t> </a:t>
            </a:r>
            <a:r>
              <a:rPr lang="en-US" sz="800" i="1" spc="100" dirty="0" err="1">
                <a:solidFill>
                  <a:schemeClr val="bg1"/>
                </a:solidFill>
                <a:latin typeface="Montserrat" panose="00000500000000000000" pitchFamily="50" charset="0"/>
              </a:rPr>
              <a:t>efficitur</a:t>
            </a:r>
            <a:r>
              <a:rPr lang="en-US" sz="800" i="1" spc="100" dirty="0">
                <a:solidFill>
                  <a:schemeClr val="bg1"/>
                </a:solidFill>
                <a:latin typeface="Montserrat" panose="00000500000000000000" pitchFamily="50" charset="0"/>
              </a:rPr>
              <a:t>, non tempus </a:t>
            </a:r>
            <a:r>
              <a:rPr lang="en-US" sz="800" i="1" spc="100" dirty="0" err="1">
                <a:solidFill>
                  <a:schemeClr val="bg1"/>
                </a:solidFill>
                <a:latin typeface="Montserrat" panose="00000500000000000000" pitchFamily="50" charset="0"/>
              </a:rPr>
              <a:t>nisl</a:t>
            </a:r>
            <a:r>
              <a:rPr lang="en-US" sz="800" i="1" spc="100" dirty="0">
                <a:solidFill>
                  <a:schemeClr val="bg1"/>
                </a:solidFill>
                <a:latin typeface="Montserrat" panose="00000500000000000000" pitchFamily="50" charset="0"/>
              </a:rPr>
              <a:t> </a:t>
            </a:r>
            <a:r>
              <a:rPr lang="en-US" sz="800" i="1" spc="100" dirty="0" err="1">
                <a:solidFill>
                  <a:schemeClr val="bg1"/>
                </a:solidFill>
                <a:latin typeface="Montserrat" panose="00000500000000000000" pitchFamily="50" charset="0"/>
              </a:rPr>
              <a:t>porttitor</a:t>
            </a:r>
            <a:r>
              <a:rPr lang="en-US" sz="800" i="1" spc="100" dirty="0">
                <a:solidFill>
                  <a:schemeClr val="bg1"/>
                </a:solidFill>
                <a:latin typeface="Montserrat" panose="00000500000000000000" pitchFamily="50" charset="0"/>
              </a:rPr>
              <a:t>. </a:t>
            </a:r>
            <a:r>
              <a:rPr lang="en-US" sz="800" i="1" spc="100" dirty="0" err="1">
                <a:solidFill>
                  <a:schemeClr val="bg1"/>
                </a:solidFill>
                <a:latin typeface="Montserrat" panose="00000500000000000000" pitchFamily="50" charset="0"/>
              </a:rPr>
              <a:t>Phasellus</a:t>
            </a:r>
            <a:r>
              <a:rPr lang="en-US" sz="800" i="1" spc="100" dirty="0">
                <a:solidFill>
                  <a:schemeClr val="bg1"/>
                </a:solidFill>
                <a:latin typeface="Montserrat" panose="00000500000000000000" pitchFamily="50" charset="0"/>
              </a:rPr>
              <a:t> </a:t>
            </a:r>
            <a:r>
              <a:rPr lang="en-US" sz="800" i="1" spc="100" dirty="0" err="1">
                <a:solidFill>
                  <a:schemeClr val="bg1"/>
                </a:solidFill>
                <a:latin typeface="Montserrat" panose="00000500000000000000" pitchFamily="50" charset="0"/>
              </a:rPr>
              <a:t>porttitor</a:t>
            </a:r>
            <a:r>
              <a:rPr lang="en-US" sz="800" i="1" spc="100" dirty="0">
                <a:solidFill>
                  <a:schemeClr val="bg1"/>
                </a:solidFill>
                <a:latin typeface="Montserrat" panose="00000500000000000000" pitchFamily="50" charset="0"/>
              </a:rPr>
              <a:t> </a:t>
            </a:r>
            <a:r>
              <a:rPr lang="en-US" sz="800" i="1" spc="100" dirty="0" err="1">
                <a:solidFill>
                  <a:schemeClr val="bg1"/>
                </a:solidFill>
                <a:latin typeface="Montserrat" panose="00000500000000000000" pitchFamily="50" charset="0"/>
              </a:rPr>
              <a:t>turpis</a:t>
            </a:r>
            <a:r>
              <a:rPr lang="en-US" sz="800" i="1" spc="100" dirty="0">
                <a:solidFill>
                  <a:schemeClr val="bg1"/>
                </a:solidFill>
                <a:latin typeface="Montserrat" panose="00000500000000000000" pitchFamily="50" charset="0"/>
              </a:rPr>
              <a:t> at </a:t>
            </a:r>
            <a:r>
              <a:rPr lang="en-US" sz="800" i="1" spc="100" dirty="0" err="1">
                <a:solidFill>
                  <a:schemeClr val="bg1"/>
                </a:solidFill>
                <a:latin typeface="Montserrat" panose="00000500000000000000" pitchFamily="50" charset="0"/>
              </a:rPr>
              <a:t>efficitur</a:t>
            </a:r>
            <a:r>
              <a:rPr lang="en-US" sz="800" i="1" spc="100" dirty="0">
                <a:solidFill>
                  <a:schemeClr val="bg1"/>
                </a:solidFill>
                <a:latin typeface="Montserrat" panose="00000500000000000000" pitchFamily="50" charset="0"/>
              </a:rPr>
              <a:t> convallis. </a:t>
            </a:r>
            <a:r>
              <a:rPr lang="en-US" sz="800" i="1" spc="100" dirty="0" err="1">
                <a:solidFill>
                  <a:schemeClr val="bg1"/>
                </a:solidFill>
                <a:latin typeface="Montserrat" panose="00000500000000000000" pitchFamily="50" charset="0"/>
              </a:rPr>
              <a:t>Etiam</a:t>
            </a:r>
            <a:r>
              <a:rPr lang="en-US" sz="800" i="1" spc="100" dirty="0">
                <a:solidFill>
                  <a:schemeClr val="bg1"/>
                </a:solidFill>
                <a:latin typeface="Montserrat" panose="00000500000000000000" pitchFamily="50" charset="0"/>
              </a:rPr>
              <a:t> at </a:t>
            </a:r>
            <a:r>
              <a:rPr lang="en-US" sz="800" i="1" spc="100" dirty="0" err="1">
                <a:solidFill>
                  <a:schemeClr val="bg1"/>
                </a:solidFill>
                <a:latin typeface="Montserrat" panose="00000500000000000000" pitchFamily="50" charset="0"/>
              </a:rPr>
              <a:t>viverra</a:t>
            </a:r>
            <a:r>
              <a:rPr lang="en-US" sz="800" i="1" spc="100" dirty="0">
                <a:solidFill>
                  <a:schemeClr val="bg1"/>
                </a:solidFill>
                <a:latin typeface="Montserrat" panose="00000500000000000000" pitchFamily="50" charset="0"/>
              </a:rPr>
              <a:t> </a:t>
            </a:r>
            <a:r>
              <a:rPr lang="en-US" sz="800" i="1" spc="100" dirty="0" err="1">
                <a:solidFill>
                  <a:schemeClr val="bg1"/>
                </a:solidFill>
                <a:latin typeface="Montserrat" panose="00000500000000000000" pitchFamily="50" charset="0"/>
              </a:rPr>
              <a:t>lectus</a:t>
            </a:r>
            <a:r>
              <a:rPr lang="en-US" sz="800" i="1" spc="100" dirty="0">
                <a:solidFill>
                  <a:schemeClr val="bg1"/>
                </a:solidFill>
                <a:latin typeface="Montserrat" panose="00000500000000000000" pitchFamily="50" charset="0"/>
              </a:rPr>
              <a:t>. </a:t>
            </a:r>
            <a:r>
              <a:rPr lang="en-US" sz="800" i="1" spc="100" dirty="0" err="1">
                <a:solidFill>
                  <a:schemeClr val="bg1"/>
                </a:solidFill>
                <a:latin typeface="Montserrat" panose="00000500000000000000" pitchFamily="50" charset="0"/>
              </a:rPr>
              <a:t>Etiam</a:t>
            </a:r>
            <a:r>
              <a:rPr lang="en-US" sz="800" i="1" spc="100" dirty="0">
                <a:solidFill>
                  <a:schemeClr val="bg1"/>
                </a:solidFill>
                <a:latin typeface="Montserrat" panose="00000500000000000000" pitchFamily="50" charset="0"/>
              </a:rPr>
              <a:t> gravida nisi </a:t>
            </a:r>
            <a:r>
              <a:rPr lang="en-US" sz="800" i="1" spc="100" dirty="0" err="1">
                <a:solidFill>
                  <a:schemeClr val="bg1"/>
                </a:solidFill>
                <a:latin typeface="Montserrat" panose="00000500000000000000" pitchFamily="50" charset="0"/>
              </a:rPr>
              <a:t>eu</a:t>
            </a:r>
            <a:r>
              <a:rPr lang="en-US" sz="800" i="1" spc="100" dirty="0">
                <a:solidFill>
                  <a:schemeClr val="bg1"/>
                </a:solidFill>
                <a:latin typeface="Montserrat" panose="00000500000000000000" pitchFamily="50" charset="0"/>
              </a:rPr>
              <a:t> </a:t>
            </a:r>
            <a:r>
              <a:rPr lang="en-US" sz="800" i="1" spc="100" dirty="0" err="1">
                <a:solidFill>
                  <a:schemeClr val="bg1"/>
                </a:solidFill>
                <a:latin typeface="Montserrat" panose="00000500000000000000" pitchFamily="50" charset="0"/>
              </a:rPr>
              <a:t>tellus</a:t>
            </a:r>
            <a:r>
              <a:rPr lang="en-US" sz="800" i="1" spc="100" dirty="0">
                <a:solidFill>
                  <a:schemeClr val="bg1"/>
                </a:solidFill>
                <a:latin typeface="Montserrat" panose="00000500000000000000" pitchFamily="50" charset="0"/>
              </a:rPr>
              <a:t> </a:t>
            </a:r>
            <a:r>
              <a:rPr lang="en-US" sz="800" i="1" spc="100" dirty="0" err="1">
                <a:solidFill>
                  <a:schemeClr val="bg1"/>
                </a:solidFill>
                <a:latin typeface="Montserrat" panose="00000500000000000000" pitchFamily="50" charset="0"/>
              </a:rPr>
              <a:t>sollicitudin</a:t>
            </a:r>
            <a:r>
              <a:rPr lang="en-US" sz="800" i="1" spc="100" dirty="0">
                <a:solidFill>
                  <a:schemeClr val="bg1"/>
                </a:solidFill>
                <a:latin typeface="Montserrat" panose="00000500000000000000" pitchFamily="50" charset="0"/>
              </a:rPr>
              <a:t> </a:t>
            </a:r>
            <a:r>
              <a:rPr lang="en-US" sz="800" i="1" spc="100" dirty="0" err="1">
                <a:solidFill>
                  <a:schemeClr val="bg1"/>
                </a:solidFill>
                <a:latin typeface="Montserrat" panose="00000500000000000000" pitchFamily="50" charset="0"/>
              </a:rPr>
              <a:t>tristique</a:t>
            </a:r>
            <a:r>
              <a:rPr lang="en-US" sz="800" i="1" spc="100" dirty="0">
                <a:solidFill>
                  <a:schemeClr val="bg1"/>
                </a:solidFill>
                <a:latin typeface="Montserrat" panose="00000500000000000000" pitchFamily="50" charset="0"/>
              </a:rPr>
              <a:t>. </a:t>
            </a:r>
            <a:r>
              <a:rPr lang="en-US" sz="800" i="1" spc="100" dirty="0" err="1">
                <a:solidFill>
                  <a:schemeClr val="bg1"/>
                </a:solidFill>
                <a:latin typeface="Montserrat" panose="00000500000000000000" pitchFamily="50" charset="0"/>
              </a:rPr>
              <a:t>Proin</a:t>
            </a:r>
            <a:r>
              <a:rPr lang="en-US" sz="800" i="1" spc="100" dirty="0">
                <a:solidFill>
                  <a:schemeClr val="bg1"/>
                </a:solidFill>
                <a:latin typeface="Montserrat" panose="00000500000000000000" pitchFamily="50" charset="0"/>
              </a:rPr>
              <a:t> </a:t>
            </a:r>
            <a:r>
              <a:rPr lang="en-US" sz="800" i="1" spc="100" dirty="0" err="1">
                <a:solidFill>
                  <a:schemeClr val="bg1"/>
                </a:solidFill>
                <a:latin typeface="Montserrat" panose="00000500000000000000" pitchFamily="50" charset="0"/>
              </a:rPr>
              <a:t>finibus</a:t>
            </a:r>
            <a:r>
              <a:rPr lang="en-US" sz="800" i="1" spc="100" dirty="0">
                <a:solidFill>
                  <a:schemeClr val="bg1"/>
                </a:solidFill>
                <a:latin typeface="Montserrat" panose="00000500000000000000" pitchFamily="50" charset="0"/>
              </a:rPr>
              <a:t> </a:t>
            </a:r>
            <a:r>
              <a:rPr lang="en-US" sz="800" i="1" spc="100" dirty="0" err="1">
                <a:solidFill>
                  <a:schemeClr val="bg1"/>
                </a:solidFill>
                <a:latin typeface="Montserrat" panose="00000500000000000000" pitchFamily="50" charset="0"/>
              </a:rPr>
              <a:t>quam</a:t>
            </a:r>
            <a:r>
              <a:rPr lang="en-US" sz="800" i="1" spc="100" dirty="0">
                <a:solidFill>
                  <a:schemeClr val="bg1"/>
                </a:solidFill>
                <a:latin typeface="Montserrat" panose="00000500000000000000" pitchFamily="50" charset="0"/>
              </a:rPr>
              <a:t> </a:t>
            </a:r>
            <a:r>
              <a:rPr lang="en-US" sz="800" i="1" spc="100" dirty="0" err="1">
                <a:solidFill>
                  <a:schemeClr val="bg1"/>
                </a:solidFill>
                <a:latin typeface="Montserrat" panose="00000500000000000000" pitchFamily="50" charset="0"/>
              </a:rPr>
              <a:t>eu</a:t>
            </a:r>
            <a:r>
              <a:rPr lang="en-US" sz="800" i="1" spc="100" dirty="0">
                <a:solidFill>
                  <a:schemeClr val="bg1"/>
                </a:solidFill>
                <a:latin typeface="Montserrat" panose="00000500000000000000" pitchFamily="50" charset="0"/>
              </a:rPr>
              <a:t> </a:t>
            </a:r>
            <a:r>
              <a:rPr lang="en-US" sz="800" i="1" spc="100" dirty="0" err="1">
                <a:solidFill>
                  <a:schemeClr val="bg1"/>
                </a:solidFill>
                <a:latin typeface="Montserrat" panose="00000500000000000000" pitchFamily="50" charset="0"/>
              </a:rPr>
              <a:t>finibus</a:t>
            </a:r>
            <a:r>
              <a:rPr lang="en-US" sz="800" i="1" spc="100" dirty="0">
                <a:solidFill>
                  <a:schemeClr val="bg1"/>
                </a:solidFill>
                <a:latin typeface="Montserrat" panose="00000500000000000000" pitchFamily="50" charset="0"/>
              </a:rPr>
              <a:t> </a:t>
            </a:r>
            <a:r>
              <a:rPr lang="en-US" sz="800" i="1" spc="100" dirty="0" err="1">
                <a:solidFill>
                  <a:schemeClr val="bg1"/>
                </a:solidFill>
                <a:latin typeface="Montserrat" panose="00000500000000000000" pitchFamily="50" charset="0"/>
              </a:rPr>
              <a:t>hendrerit</a:t>
            </a:r>
            <a:r>
              <a:rPr lang="en-US" sz="800" i="1" spc="100" dirty="0">
                <a:solidFill>
                  <a:schemeClr val="bg1"/>
                </a:solidFill>
                <a:latin typeface="Montserrat" panose="00000500000000000000" pitchFamily="50" charset="0"/>
              </a:rPr>
              <a:t>. </a:t>
            </a:r>
            <a:r>
              <a:rPr lang="en-US" sz="800" i="1" spc="100" dirty="0" err="1">
                <a:solidFill>
                  <a:schemeClr val="bg1"/>
                </a:solidFill>
                <a:latin typeface="Montserrat" panose="00000500000000000000" pitchFamily="50" charset="0"/>
              </a:rPr>
              <a:t>Suspendisse</a:t>
            </a:r>
            <a:r>
              <a:rPr lang="en-US" sz="800" i="1" spc="100" dirty="0">
                <a:solidFill>
                  <a:schemeClr val="bg1"/>
                </a:solidFill>
                <a:latin typeface="Montserrat" panose="00000500000000000000" pitchFamily="50" charset="0"/>
              </a:rPr>
              <a:t> vel magna non </a:t>
            </a:r>
            <a:r>
              <a:rPr lang="en-US" sz="800" i="1" spc="100" dirty="0" err="1">
                <a:solidFill>
                  <a:schemeClr val="bg1"/>
                </a:solidFill>
                <a:latin typeface="Montserrat" panose="00000500000000000000" pitchFamily="50" charset="0"/>
              </a:rPr>
              <a:t>sem</a:t>
            </a:r>
            <a:r>
              <a:rPr lang="en-US" sz="800" i="1" spc="100" dirty="0">
                <a:solidFill>
                  <a:schemeClr val="bg1"/>
                </a:solidFill>
                <a:latin typeface="Montserrat" panose="00000500000000000000" pitchFamily="50" charset="0"/>
              </a:rPr>
              <a:t> </a:t>
            </a:r>
            <a:r>
              <a:rPr lang="en-US" sz="800" i="1" spc="100" dirty="0" err="1">
                <a:solidFill>
                  <a:schemeClr val="bg1"/>
                </a:solidFill>
                <a:latin typeface="Montserrat" panose="00000500000000000000" pitchFamily="50" charset="0"/>
              </a:rPr>
              <a:t>sollicitudin</a:t>
            </a:r>
            <a:r>
              <a:rPr lang="en-US" sz="800" i="1" spc="100" dirty="0">
                <a:solidFill>
                  <a:schemeClr val="bg1"/>
                </a:solidFill>
                <a:latin typeface="Montserrat" panose="00000500000000000000" pitchFamily="50" charset="0"/>
              </a:rPr>
              <a:t> </a:t>
            </a:r>
            <a:r>
              <a:rPr lang="en-US" sz="800" i="1" spc="100" dirty="0" err="1">
                <a:solidFill>
                  <a:schemeClr val="bg1"/>
                </a:solidFill>
                <a:latin typeface="Montserrat" panose="00000500000000000000" pitchFamily="50" charset="0"/>
              </a:rPr>
              <a:t>consectetur</a:t>
            </a:r>
            <a:r>
              <a:rPr lang="en-US" sz="800" i="1" spc="100" dirty="0">
                <a:solidFill>
                  <a:schemeClr val="bg1"/>
                </a:solidFill>
                <a:latin typeface="Montserrat" panose="00000500000000000000" pitchFamily="50" charset="0"/>
              </a:rPr>
              <a:t> vitae </a:t>
            </a:r>
            <a:r>
              <a:rPr lang="en-US" sz="800" i="1" spc="100" dirty="0" err="1">
                <a:solidFill>
                  <a:schemeClr val="bg1"/>
                </a:solidFill>
                <a:latin typeface="Montserrat" panose="00000500000000000000" pitchFamily="50" charset="0"/>
              </a:rPr>
              <a:t>rutrum</a:t>
            </a:r>
            <a:r>
              <a:rPr lang="en-US" sz="800" i="1" spc="100" dirty="0">
                <a:solidFill>
                  <a:schemeClr val="bg1"/>
                </a:solidFill>
                <a:latin typeface="Montserrat" panose="00000500000000000000" pitchFamily="50" charset="0"/>
              </a:rPr>
              <a:t> </a:t>
            </a:r>
            <a:r>
              <a:rPr lang="en-US" sz="800" i="1" spc="100" dirty="0" err="1">
                <a:solidFill>
                  <a:schemeClr val="bg1"/>
                </a:solidFill>
                <a:latin typeface="Montserrat" panose="00000500000000000000" pitchFamily="50" charset="0"/>
              </a:rPr>
              <a:t>nibh</a:t>
            </a:r>
            <a:r>
              <a:rPr lang="en-US" sz="800" i="1" spc="100" dirty="0">
                <a:solidFill>
                  <a:schemeClr val="bg1"/>
                </a:solidFill>
                <a:latin typeface="Montserrat" panose="00000500000000000000" pitchFamily="50" charset="0"/>
              </a:rPr>
              <a:t>. Nunc </a:t>
            </a:r>
            <a:r>
              <a:rPr lang="en-US" sz="800" i="1" spc="100" dirty="0" err="1">
                <a:solidFill>
                  <a:schemeClr val="bg1"/>
                </a:solidFill>
                <a:latin typeface="Montserrat" panose="00000500000000000000" pitchFamily="50" charset="0"/>
              </a:rPr>
              <a:t>quis</a:t>
            </a:r>
            <a:r>
              <a:rPr lang="en-US" sz="800" i="1" spc="100" dirty="0">
                <a:solidFill>
                  <a:schemeClr val="bg1"/>
                </a:solidFill>
                <a:latin typeface="Montserrat" panose="00000500000000000000" pitchFamily="50" charset="0"/>
              </a:rPr>
              <a:t> nisi vitae </a:t>
            </a:r>
            <a:r>
              <a:rPr lang="en-US" sz="800" i="1" spc="100" dirty="0" err="1">
                <a:solidFill>
                  <a:schemeClr val="bg1"/>
                </a:solidFill>
                <a:latin typeface="Montserrat" panose="00000500000000000000" pitchFamily="50" charset="0"/>
              </a:rPr>
              <a:t>lectus</a:t>
            </a:r>
            <a:r>
              <a:rPr lang="en-US" sz="800" i="1" spc="100" dirty="0">
                <a:solidFill>
                  <a:schemeClr val="bg1"/>
                </a:solidFill>
                <a:latin typeface="Montserrat" panose="00000500000000000000" pitchFamily="50" charset="0"/>
              </a:rPr>
              <a:t> </a:t>
            </a:r>
            <a:r>
              <a:rPr lang="en-US" sz="800" i="1" spc="100" dirty="0" err="1">
                <a:solidFill>
                  <a:schemeClr val="bg1"/>
                </a:solidFill>
                <a:latin typeface="Montserrat" panose="00000500000000000000" pitchFamily="50" charset="0"/>
              </a:rPr>
              <a:t>porttitor</a:t>
            </a:r>
            <a:r>
              <a:rPr lang="en-US" sz="800" i="1" spc="100" dirty="0">
                <a:solidFill>
                  <a:schemeClr val="bg1"/>
                </a:solidFill>
                <a:latin typeface="Montserrat" panose="00000500000000000000" pitchFamily="50" charset="0"/>
              </a:rPr>
              <a:t> </a:t>
            </a:r>
            <a:r>
              <a:rPr lang="en-US" sz="800" i="1" spc="100" dirty="0" err="1">
                <a:solidFill>
                  <a:schemeClr val="bg1"/>
                </a:solidFill>
                <a:latin typeface="Montserrat" panose="00000500000000000000" pitchFamily="50" charset="0"/>
              </a:rPr>
              <a:t>ornare</a:t>
            </a:r>
            <a:r>
              <a:rPr lang="en-US" sz="800" i="1" spc="100" dirty="0">
                <a:solidFill>
                  <a:schemeClr val="bg1"/>
                </a:solidFill>
                <a:latin typeface="Montserrat" panose="00000500000000000000" pitchFamily="50" charset="0"/>
              </a:rPr>
              <a:t> </a:t>
            </a:r>
            <a:r>
              <a:rPr lang="en-US" sz="800" i="1" spc="100" dirty="0" err="1">
                <a:solidFill>
                  <a:schemeClr val="bg1"/>
                </a:solidFill>
                <a:latin typeface="Montserrat" panose="00000500000000000000" pitchFamily="50" charset="0"/>
              </a:rPr>
              <a:t>eu</a:t>
            </a:r>
            <a:r>
              <a:rPr lang="en-US" sz="800" i="1" spc="100" dirty="0">
                <a:solidFill>
                  <a:schemeClr val="bg1"/>
                </a:solidFill>
                <a:latin typeface="Montserrat" panose="00000500000000000000" pitchFamily="50" charset="0"/>
              </a:rPr>
              <a:t> </a:t>
            </a:r>
            <a:r>
              <a:rPr lang="en-US" sz="800" i="1" spc="100" dirty="0" err="1">
                <a:solidFill>
                  <a:schemeClr val="bg1"/>
                </a:solidFill>
                <a:latin typeface="Montserrat" panose="00000500000000000000" pitchFamily="50" charset="0"/>
              </a:rPr>
              <a:t>nec</a:t>
            </a:r>
            <a:r>
              <a:rPr lang="en-US" sz="800" i="1" spc="100" dirty="0">
                <a:solidFill>
                  <a:schemeClr val="bg1"/>
                </a:solidFill>
                <a:latin typeface="Montserrat" panose="00000500000000000000" pitchFamily="50" charset="0"/>
              </a:rPr>
              <a:t> lorem. </a:t>
            </a:r>
            <a:r>
              <a:rPr lang="en-US" sz="800" i="1" spc="100" dirty="0" err="1">
                <a:solidFill>
                  <a:schemeClr val="bg1"/>
                </a:solidFill>
                <a:latin typeface="Montserrat" panose="00000500000000000000" pitchFamily="50" charset="0"/>
              </a:rPr>
              <a:t>Aenean</a:t>
            </a:r>
            <a:r>
              <a:rPr lang="en-US" sz="800" i="1" spc="100" dirty="0">
                <a:solidFill>
                  <a:schemeClr val="bg1"/>
                </a:solidFill>
                <a:latin typeface="Montserrat" panose="00000500000000000000" pitchFamily="50" charset="0"/>
              </a:rPr>
              <a:t> </a:t>
            </a:r>
            <a:r>
              <a:rPr lang="en-US" sz="800" i="1" spc="100" dirty="0" err="1">
                <a:solidFill>
                  <a:schemeClr val="bg1"/>
                </a:solidFill>
                <a:latin typeface="Montserrat" panose="00000500000000000000" pitchFamily="50" charset="0"/>
              </a:rPr>
              <a:t>blandit</a:t>
            </a:r>
            <a:r>
              <a:rPr lang="en-US" sz="800" i="1" spc="100" dirty="0">
                <a:solidFill>
                  <a:schemeClr val="bg1"/>
                </a:solidFill>
                <a:latin typeface="Montserrat" panose="00000500000000000000" pitchFamily="50" charset="0"/>
              </a:rPr>
              <a:t> </a:t>
            </a:r>
            <a:r>
              <a:rPr lang="en-US" sz="800" i="1" spc="100" dirty="0" err="1">
                <a:solidFill>
                  <a:schemeClr val="bg1"/>
                </a:solidFill>
                <a:latin typeface="Montserrat" panose="00000500000000000000" pitchFamily="50" charset="0"/>
              </a:rPr>
              <a:t>mauris</a:t>
            </a:r>
            <a:r>
              <a:rPr lang="en-US" sz="800" i="1" spc="100" dirty="0">
                <a:solidFill>
                  <a:schemeClr val="bg1"/>
                </a:solidFill>
                <a:latin typeface="Montserrat" panose="00000500000000000000" pitchFamily="50" charset="0"/>
              </a:rPr>
              <a:t> vitae </a:t>
            </a:r>
            <a:r>
              <a:rPr lang="en-US" sz="800" i="1" spc="100" dirty="0" err="1">
                <a:solidFill>
                  <a:schemeClr val="bg1"/>
                </a:solidFill>
                <a:latin typeface="Montserrat" panose="00000500000000000000" pitchFamily="50" charset="0"/>
              </a:rPr>
              <a:t>varius</a:t>
            </a:r>
            <a:r>
              <a:rPr lang="en-US" sz="800" i="1" spc="100" dirty="0">
                <a:solidFill>
                  <a:schemeClr val="bg1"/>
                </a:solidFill>
                <a:latin typeface="Montserrat" panose="00000500000000000000" pitchFamily="50" charset="0"/>
              </a:rPr>
              <a:t> </a:t>
            </a:r>
            <a:r>
              <a:rPr lang="en-US" sz="800" i="1" spc="100" dirty="0" err="1">
                <a:solidFill>
                  <a:schemeClr val="bg1"/>
                </a:solidFill>
                <a:latin typeface="Montserrat" panose="00000500000000000000" pitchFamily="50" charset="0"/>
              </a:rPr>
              <a:t>mollis</a:t>
            </a:r>
            <a:r>
              <a:rPr lang="en-US" sz="800" i="1" spc="100" dirty="0">
                <a:solidFill>
                  <a:schemeClr val="bg1"/>
                </a:solidFill>
                <a:latin typeface="Montserrat" panose="00000500000000000000" pitchFamily="50" charset="0"/>
              </a:rPr>
              <a:t>. </a:t>
            </a:r>
            <a:r>
              <a:rPr lang="en-US" sz="800" i="1" spc="100" dirty="0" err="1">
                <a:solidFill>
                  <a:schemeClr val="bg1"/>
                </a:solidFill>
                <a:latin typeface="Montserrat" panose="00000500000000000000" pitchFamily="50" charset="0"/>
              </a:rPr>
              <a:t>Pellentesque</a:t>
            </a:r>
            <a:r>
              <a:rPr lang="en-US" sz="800" i="1" spc="100" dirty="0">
                <a:solidFill>
                  <a:schemeClr val="bg1"/>
                </a:solidFill>
                <a:latin typeface="Montserrat" panose="00000500000000000000" pitchFamily="50" charset="0"/>
              </a:rPr>
              <a:t> </a:t>
            </a:r>
            <a:r>
              <a:rPr lang="en-US" sz="800" i="1" spc="100" dirty="0" err="1">
                <a:solidFill>
                  <a:schemeClr val="bg1"/>
                </a:solidFill>
                <a:latin typeface="Montserrat" panose="00000500000000000000" pitchFamily="50" charset="0"/>
              </a:rPr>
              <a:t>hendrerit</a:t>
            </a:r>
            <a:r>
              <a:rPr lang="en-US" sz="800" i="1" spc="100" dirty="0">
                <a:solidFill>
                  <a:schemeClr val="bg1"/>
                </a:solidFill>
                <a:latin typeface="Montserrat" panose="00000500000000000000" pitchFamily="50" charset="0"/>
              </a:rPr>
              <a:t> </a:t>
            </a:r>
            <a:r>
              <a:rPr lang="en-US" sz="800" i="1" spc="100" dirty="0" err="1">
                <a:solidFill>
                  <a:schemeClr val="bg1"/>
                </a:solidFill>
                <a:latin typeface="Montserrat" panose="00000500000000000000" pitchFamily="50" charset="0"/>
              </a:rPr>
              <a:t>enim</a:t>
            </a:r>
            <a:r>
              <a:rPr lang="en-US" sz="800" i="1" spc="100" dirty="0">
                <a:solidFill>
                  <a:schemeClr val="bg1"/>
                </a:solidFill>
                <a:latin typeface="Montserrat" panose="00000500000000000000" pitchFamily="50" charset="0"/>
              </a:rPr>
              <a:t> sed </a:t>
            </a:r>
            <a:r>
              <a:rPr lang="en-US" sz="800" i="1" spc="100" dirty="0" err="1">
                <a:solidFill>
                  <a:schemeClr val="bg1"/>
                </a:solidFill>
                <a:latin typeface="Montserrat" panose="00000500000000000000" pitchFamily="50" charset="0"/>
              </a:rPr>
              <a:t>commodo</a:t>
            </a:r>
            <a:r>
              <a:rPr lang="en-US" sz="800" i="1" spc="100" dirty="0">
                <a:solidFill>
                  <a:schemeClr val="bg1"/>
                </a:solidFill>
                <a:latin typeface="Montserrat" panose="00000500000000000000" pitchFamily="50" charset="0"/>
              </a:rPr>
              <a:t> </a:t>
            </a:r>
            <a:r>
              <a:rPr lang="en-US" sz="800" i="1" spc="100" dirty="0" err="1">
                <a:solidFill>
                  <a:schemeClr val="bg1"/>
                </a:solidFill>
                <a:latin typeface="Montserrat" panose="00000500000000000000" pitchFamily="50" charset="0"/>
              </a:rPr>
              <a:t>venenatis</a:t>
            </a:r>
            <a:r>
              <a:rPr lang="en-US" sz="800" i="1" spc="100" dirty="0">
                <a:solidFill>
                  <a:schemeClr val="bg1"/>
                </a:solidFill>
                <a:latin typeface="Montserrat" panose="00000500000000000000" pitchFamily="50" charset="0"/>
              </a:rPr>
              <a:t>. Morbi </a:t>
            </a:r>
            <a:r>
              <a:rPr lang="en-US" sz="800" i="1" spc="100" dirty="0" err="1">
                <a:solidFill>
                  <a:schemeClr val="bg1"/>
                </a:solidFill>
                <a:latin typeface="Montserrat" panose="00000500000000000000" pitchFamily="50" charset="0"/>
              </a:rPr>
              <a:t>turpis</a:t>
            </a:r>
            <a:r>
              <a:rPr lang="en-US" sz="800" i="1" spc="100" dirty="0">
                <a:solidFill>
                  <a:schemeClr val="bg1"/>
                </a:solidFill>
                <a:latin typeface="Montserrat" panose="00000500000000000000" pitchFamily="50" charset="0"/>
              </a:rPr>
              <a:t> </a:t>
            </a:r>
            <a:r>
              <a:rPr lang="en-US" sz="800" i="1" spc="100" dirty="0" err="1">
                <a:solidFill>
                  <a:schemeClr val="bg1"/>
                </a:solidFill>
                <a:latin typeface="Montserrat" panose="00000500000000000000" pitchFamily="50" charset="0"/>
              </a:rPr>
              <a:t>elit</a:t>
            </a:r>
            <a:r>
              <a:rPr lang="en-US" sz="800" i="1" spc="100" dirty="0">
                <a:solidFill>
                  <a:schemeClr val="bg1"/>
                </a:solidFill>
                <a:latin typeface="Montserrat" panose="00000500000000000000" pitchFamily="50" charset="0"/>
              </a:rPr>
              <a:t>, </a:t>
            </a:r>
            <a:r>
              <a:rPr lang="en-US" sz="800" i="1" spc="100" dirty="0" err="1">
                <a:solidFill>
                  <a:schemeClr val="bg1"/>
                </a:solidFill>
                <a:latin typeface="Montserrat" panose="00000500000000000000" pitchFamily="50" charset="0"/>
              </a:rPr>
              <a:t>fringilla</a:t>
            </a:r>
            <a:r>
              <a:rPr lang="en-US" sz="800" i="1" spc="100" dirty="0">
                <a:solidFill>
                  <a:schemeClr val="bg1"/>
                </a:solidFill>
                <a:latin typeface="Montserrat" panose="00000500000000000000" pitchFamily="50" charset="0"/>
              </a:rPr>
              <a:t> ac </a:t>
            </a:r>
            <a:r>
              <a:rPr lang="en-US" sz="800" i="1" spc="100" dirty="0" err="1">
                <a:solidFill>
                  <a:schemeClr val="bg1"/>
                </a:solidFill>
                <a:latin typeface="Montserrat" panose="00000500000000000000" pitchFamily="50" charset="0"/>
              </a:rPr>
              <a:t>laoreet</a:t>
            </a:r>
            <a:r>
              <a:rPr lang="en-US" sz="800" i="1" spc="100" dirty="0">
                <a:solidFill>
                  <a:schemeClr val="bg1"/>
                </a:solidFill>
                <a:latin typeface="Montserrat" panose="00000500000000000000" pitchFamily="50" charset="0"/>
              </a:rPr>
              <a:t> a, </a:t>
            </a:r>
            <a:r>
              <a:rPr lang="en-US" sz="800" i="1" spc="100" dirty="0" err="1">
                <a:solidFill>
                  <a:schemeClr val="bg1"/>
                </a:solidFill>
                <a:latin typeface="Montserrat" panose="00000500000000000000" pitchFamily="50" charset="0"/>
              </a:rPr>
              <a:t>rutrum</a:t>
            </a:r>
            <a:r>
              <a:rPr lang="en-US" sz="800" i="1" spc="100" dirty="0">
                <a:solidFill>
                  <a:schemeClr val="bg1"/>
                </a:solidFill>
                <a:latin typeface="Montserrat" panose="00000500000000000000" pitchFamily="50" charset="0"/>
              </a:rPr>
              <a:t> sed ex. Nunc </a:t>
            </a:r>
            <a:r>
              <a:rPr lang="en-US" sz="800" i="1" spc="100" dirty="0" err="1">
                <a:solidFill>
                  <a:schemeClr val="bg1"/>
                </a:solidFill>
                <a:latin typeface="Montserrat" panose="00000500000000000000" pitchFamily="50" charset="0"/>
              </a:rPr>
              <a:t>nec</a:t>
            </a:r>
            <a:r>
              <a:rPr lang="en-US" sz="800" i="1" spc="100" dirty="0">
                <a:solidFill>
                  <a:schemeClr val="bg1"/>
                </a:solidFill>
                <a:latin typeface="Montserrat" panose="00000500000000000000" pitchFamily="50" charset="0"/>
              </a:rPr>
              <a:t> lorem ante. Sed </a:t>
            </a:r>
            <a:r>
              <a:rPr lang="en-US" sz="800" i="1" spc="100" dirty="0" err="1">
                <a:solidFill>
                  <a:schemeClr val="bg1"/>
                </a:solidFill>
                <a:latin typeface="Montserrat" panose="00000500000000000000" pitchFamily="50" charset="0"/>
              </a:rPr>
              <a:t>eu</a:t>
            </a:r>
            <a:r>
              <a:rPr lang="en-US" sz="800" i="1" spc="100" dirty="0">
                <a:solidFill>
                  <a:schemeClr val="bg1"/>
                </a:solidFill>
                <a:latin typeface="Montserrat" panose="00000500000000000000" pitchFamily="50" charset="0"/>
              </a:rPr>
              <a:t> </a:t>
            </a:r>
            <a:r>
              <a:rPr lang="en-US" sz="800" i="1" spc="100" dirty="0" err="1">
                <a:solidFill>
                  <a:schemeClr val="bg1"/>
                </a:solidFill>
                <a:latin typeface="Montserrat" panose="00000500000000000000" pitchFamily="50" charset="0"/>
              </a:rPr>
              <a:t>tellus</a:t>
            </a:r>
            <a:r>
              <a:rPr lang="en-US" sz="800" i="1" spc="100" dirty="0">
                <a:solidFill>
                  <a:schemeClr val="bg1"/>
                </a:solidFill>
                <a:latin typeface="Montserrat" panose="00000500000000000000" pitchFamily="50" charset="0"/>
              </a:rPr>
              <a:t> sed </a:t>
            </a:r>
            <a:r>
              <a:rPr lang="en-US" sz="800" i="1" spc="100" dirty="0" err="1">
                <a:solidFill>
                  <a:schemeClr val="bg1"/>
                </a:solidFill>
                <a:latin typeface="Montserrat" panose="00000500000000000000" pitchFamily="50" charset="0"/>
              </a:rPr>
              <a:t>mauris</a:t>
            </a:r>
            <a:r>
              <a:rPr lang="en-US" sz="800" i="1" spc="100" dirty="0">
                <a:solidFill>
                  <a:schemeClr val="bg1"/>
                </a:solidFill>
                <a:latin typeface="Montserrat" panose="00000500000000000000" pitchFamily="50" charset="0"/>
              </a:rPr>
              <a:t> </a:t>
            </a:r>
            <a:r>
              <a:rPr lang="en-US" sz="800" i="1" spc="100" dirty="0" err="1">
                <a:solidFill>
                  <a:schemeClr val="bg1"/>
                </a:solidFill>
                <a:latin typeface="Montserrat" panose="00000500000000000000" pitchFamily="50" charset="0"/>
              </a:rPr>
              <a:t>hendrerit</a:t>
            </a:r>
            <a:r>
              <a:rPr lang="en-US" sz="800" i="1" spc="100" dirty="0">
                <a:solidFill>
                  <a:schemeClr val="bg1"/>
                </a:solidFill>
                <a:latin typeface="Montserrat" panose="00000500000000000000" pitchFamily="50" charset="0"/>
              </a:rPr>
              <a:t> </a:t>
            </a:r>
            <a:r>
              <a:rPr lang="en-US" sz="800" i="1" spc="100" dirty="0" err="1">
                <a:solidFill>
                  <a:schemeClr val="bg1"/>
                </a:solidFill>
                <a:latin typeface="Montserrat" panose="00000500000000000000" pitchFamily="50" charset="0"/>
              </a:rPr>
              <a:t>pretium</a:t>
            </a:r>
            <a:r>
              <a:rPr lang="en-US" sz="800" i="1" spc="100" dirty="0">
                <a:solidFill>
                  <a:schemeClr val="bg1"/>
                </a:solidFill>
                <a:latin typeface="Montserrat" panose="00000500000000000000" pitchFamily="50" charset="0"/>
              </a:rPr>
              <a:t>. </a:t>
            </a:r>
            <a:r>
              <a:rPr lang="en-US" sz="800" i="1" spc="100" dirty="0" err="1">
                <a:solidFill>
                  <a:schemeClr val="bg1"/>
                </a:solidFill>
                <a:latin typeface="Montserrat" panose="00000500000000000000" pitchFamily="50" charset="0"/>
              </a:rPr>
              <a:t>Phasellus</a:t>
            </a:r>
            <a:r>
              <a:rPr lang="en-US" sz="800" i="1" spc="100" dirty="0">
                <a:solidFill>
                  <a:schemeClr val="bg1"/>
                </a:solidFill>
                <a:latin typeface="Montserrat" panose="00000500000000000000" pitchFamily="50" charset="0"/>
              </a:rPr>
              <a:t> </a:t>
            </a:r>
            <a:r>
              <a:rPr lang="en-US" sz="800" i="1" spc="100" dirty="0" err="1">
                <a:solidFill>
                  <a:schemeClr val="bg1"/>
                </a:solidFill>
                <a:latin typeface="Montserrat" panose="00000500000000000000" pitchFamily="50" charset="0"/>
              </a:rPr>
              <a:t>quis</a:t>
            </a:r>
            <a:r>
              <a:rPr lang="en-US" sz="800" i="1" spc="100" dirty="0">
                <a:solidFill>
                  <a:schemeClr val="bg1"/>
                </a:solidFill>
                <a:latin typeface="Montserrat" panose="00000500000000000000" pitchFamily="50" charset="0"/>
              </a:rPr>
              <a:t> </a:t>
            </a:r>
            <a:r>
              <a:rPr lang="en-US" sz="800" i="1" spc="100" dirty="0" err="1">
                <a:solidFill>
                  <a:schemeClr val="bg1"/>
                </a:solidFill>
                <a:latin typeface="Montserrat" panose="00000500000000000000" pitchFamily="50" charset="0"/>
              </a:rPr>
              <a:t>massa</a:t>
            </a:r>
            <a:r>
              <a:rPr lang="en-US" sz="800" i="1" spc="100" dirty="0">
                <a:solidFill>
                  <a:schemeClr val="bg1"/>
                </a:solidFill>
                <a:latin typeface="Montserrat" panose="00000500000000000000" pitchFamily="50" charset="0"/>
              </a:rPr>
              <a:t> </a:t>
            </a:r>
            <a:r>
              <a:rPr lang="en-US" sz="800" i="1" spc="100" dirty="0" err="1">
                <a:solidFill>
                  <a:schemeClr val="bg1"/>
                </a:solidFill>
                <a:latin typeface="Montserrat" panose="00000500000000000000" pitchFamily="50" charset="0"/>
              </a:rPr>
              <a:t>dapibus</a:t>
            </a:r>
            <a:r>
              <a:rPr lang="en-US" sz="800" i="1" spc="100" dirty="0">
                <a:solidFill>
                  <a:schemeClr val="bg1"/>
                </a:solidFill>
                <a:latin typeface="Montserrat" panose="00000500000000000000" pitchFamily="50" charset="0"/>
              </a:rPr>
              <a:t>, </a:t>
            </a:r>
            <a:r>
              <a:rPr lang="en-US" sz="800" i="1" spc="100" dirty="0" err="1">
                <a:solidFill>
                  <a:schemeClr val="bg1"/>
                </a:solidFill>
                <a:latin typeface="Montserrat" panose="00000500000000000000" pitchFamily="50" charset="0"/>
              </a:rPr>
              <a:t>vulputate</a:t>
            </a:r>
            <a:r>
              <a:rPr lang="en-US" sz="800" i="1" spc="100" dirty="0">
                <a:solidFill>
                  <a:schemeClr val="bg1"/>
                </a:solidFill>
                <a:latin typeface="Montserrat" panose="00000500000000000000" pitchFamily="50" charset="0"/>
              </a:rPr>
              <a:t> ex non, </a:t>
            </a:r>
            <a:r>
              <a:rPr lang="en-US" sz="800" i="1" spc="100" dirty="0" err="1">
                <a:solidFill>
                  <a:schemeClr val="bg1"/>
                </a:solidFill>
                <a:latin typeface="Montserrat" panose="00000500000000000000" pitchFamily="50" charset="0"/>
              </a:rPr>
              <a:t>ultrices</a:t>
            </a:r>
            <a:r>
              <a:rPr lang="en-US" sz="800" i="1" spc="100" dirty="0">
                <a:solidFill>
                  <a:schemeClr val="bg1"/>
                </a:solidFill>
                <a:latin typeface="Montserrat" panose="00000500000000000000" pitchFamily="50" charset="0"/>
              </a:rPr>
              <a:t> magna. </a:t>
            </a:r>
          </a:p>
        </p:txBody>
      </p:sp>
      <p:sp>
        <p:nvSpPr>
          <p:cNvPr id="6" name="Rectangle 5">
            <a:extLst>
              <a:ext uri="{FF2B5EF4-FFF2-40B4-BE49-F238E27FC236}">
                <a16:creationId xmlns:a16="http://schemas.microsoft.com/office/drawing/2014/main" id="{66EA5BAF-AFEB-42E3-99AE-4858D920EE1F}"/>
              </a:ext>
            </a:extLst>
          </p:cNvPr>
          <p:cNvSpPr/>
          <p:nvPr/>
        </p:nvSpPr>
        <p:spPr>
          <a:xfrm>
            <a:off x="1989574" y="3480162"/>
            <a:ext cx="6330462" cy="1015663"/>
          </a:xfrm>
          <a:prstGeom prst="rect">
            <a:avLst/>
          </a:prstGeom>
        </p:spPr>
        <p:txBody>
          <a:bodyPr wrap="square">
            <a:spAutoFit/>
          </a:bodyPr>
          <a:lstStyle/>
          <a:p>
            <a:pPr algn="just"/>
            <a:r>
              <a:rPr lang="en-US" sz="1200" b="1" i="1" spc="300" dirty="0">
                <a:solidFill>
                  <a:schemeClr val="bg1"/>
                </a:solidFill>
                <a:latin typeface="+mj-lt"/>
              </a:rPr>
              <a:t>Cras </a:t>
            </a:r>
            <a:r>
              <a:rPr lang="en-US" sz="1200" b="1" i="1" spc="300" dirty="0" err="1">
                <a:solidFill>
                  <a:schemeClr val="bg1"/>
                </a:solidFill>
                <a:latin typeface="+mj-lt"/>
              </a:rPr>
              <a:t>condimentum</a:t>
            </a:r>
            <a:r>
              <a:rPr lang="en-US" sz="1200" b="1" i="1" spc="300" dirty="0">
                <a:solidFill>
                  <a:schemeClr val="bg1"/>
                </a:solidFill>
                <a:latin typeface="+mj-lt"/>
              </a:rPr>
              <a:t> </a:t>
            </a:r>
            <a:r>
              <a:rPr lang="en-US" sz="1200" b="1" i="1" spc="300" dirty="0" err="1">
                <a:solidFill>
                  <a:schemeClr val="bg1"/>
                </a:solidFill>
                <a:latin typeface="+mj-lt"/>
              </a:rPr>
              <a:t>varius</a:t>
            </a:r>
            <a:r>
              <a:rPr lang="en-US" sz="1200" b="1" i="1" spc="300" dirty="0">
                <a:solidFill>
                  <a:schemeClr val="bg1"/>
                </a:solidFill>
                <a:latin typeface="+mj-lt"/>
              </a:rPr>
              <a:t> </a:t>
            </a:r>
            <a:r>
              <a:rPr lang="en-US" sz="1200" b="1" i="1" spc="300" dirty="0" err="1">
                <a:solidFill>
                  <a:schemeClr val="bg1"/>
                </a:solidFill>
                <a:latin typeface="+mj-lt"/>
              </a:rPr>
              <a:t>tellus</a:t>
            </a:r>
            <a:r>
              <a:rPr lang="en-US" sz="1200" b="1" i="1" spc="300" dirty="0">
                <a:solidFill>
                  <a:schemeClr val="bg1"/>
                </a:solidFill>
                <a:latin typeface="+mj-lt"/>
              </a:rPr>
              <a:t> sit </a:t>
            </a:r>
            <a:r>
              <a:rPr lang="en-US" sz="1200" b="1" i="1" spc="300" dirty="0" err="1">
                <a:solidFill>
                  <a:schemeClr val="bg1"/>
                </a:solidFill>
                <a:latin typeface="+mj-lt"/>
              </a:rPr>
              <a:t>amet</a:t>
            </a:r>
            <a:r>
              <a:rPr lang="en-US" sz="1200" b="1" i="1" spc="300" dirty="0">
                <a:solidFill>
                  <a:schemeClr val="bg1"/>
                </a:solidFill>
                <a:latin typeface="+mj-lt"/>
              </a:rPr>
              <a:t> </a:t>
            </a:r>
            <a:r>
              <a:rPr lang="en-US" sz="1200" b="1" i="1" spc="300" dirty="0" err="1">
                <a:solidFill>
                  <a:schemeClr val="bg1"/>
                </a:solidFill>
                <a:latin typeface="+mj-lt"/>
              </a:rPr>
              <a:t>tristique</a:t>
            </a:r>
            <a:r>
              <a:rPr lang="en-US" sz="1200" b="1" i="1" spc="300" dirty="0">
                <a:solidFill>
                  <a:schemeClr val="bg1"/>
                </a:solidFill>
                <a:latin typeface="+mj-lt"/>
              </a:rPr>
              <a:t>. </a:t>
            </a:r>
            <a:r>
              <a:rPr lang="en-US" sz="1200" b="1" i="1" spc="300" dirty="0" err="1">
                <a:solidFill>
                  <a:schemeClr val="bg1"/>
                </a:solidFill>
                <a:latin typeface="+mj-lt"/>
              </a:rPr>
              <a:t>Aliquam</a:t>
            </a:r>
            <a:r>
              <a:rPr lang="en-US" sz="1200" b="1" i="1" spc="300" dirty="0">
                <a:solidFill>
                  <a:schemeClr val="bg1"/>
                </a:solidFill>
                <a:latin typeface="+mj-lt"/>
              </a:rPr>
              <a:t> </a:t>
            </a:r>
            <a:r>
              <a:rPr lang="en-US" sz="1200" b="1" i="1" spc="300" dirty="0" err="1">
                <a:solidFill>
                  <a:schemeClr val="bg1"/>
                </a:solidFill>
                <a:latin typeface="+mj-lt"/>
              </a:rPr>
              <a:t>varius</a:t>
            </a:r>
            <a:r>
              <a:rPr lang="en-US" sz="1200" b="1" i="1" spc="300" dirty="0">
                <a:solidFill>
                  <a:schemeClr val="bg1"/>
                </a:solidFill>
                <a:latin typeface="+mj-lt"/>
              </a:rPr>
              <a:t> </a:t>
            </a:r>
            <a:r>
              <a:rPr lang="en-US" sz="1200" b="1" i="1" spc="300" dirty="0" err="1">
                <a:solidFill>
                  <a:schemeClr val="bg1"/>
                </a:solidFill>
                <a:latin typeface="+mj-lt"/>
              </a:rPr>
              <a:t>tortor</a:t>
            </a:r>
            <a:r>
              <a:rPr lang="en-US" sz="1200" b="1" i="1" spc="300" dirty="0">
                <a:solidFill>
                  <a:schemeClr val="bg1"/>
                </a:solidFill>
                <a:latin typeface="+mj-lt"/>
              </a:rPr>
              <a:t> vel </a:t>
            </a:r>
            <a:r>
              <a:rPr lang="en-US" sz="1200" b="1" i="1" spc="300" dirty="0" err="1">
                <a:solidFill>
                  <a:schemeClr val="bg1"/>
                </a:solidFill>
                <a:latin typeface="+mj-lt"/>
              </a:rPr>
              <a:t>nisl</a:t>
            </a:r>
            <a:r>
              <a:rPr lang="en-US" sz="1200" b="1" i="1" spc="300" dirty="0">
                <a:solidFill>
                  <a:schemeClr val="bg1"/>
                </a:solidFill>
                <a:latin typeface="+mj-lt"/>
              </a:rPr>
              <a:t> </a:t>
            </a:r>
            <a:r>
              <a:rPr lang="en-US" sz="1200" b="1" i="1" spc="300" dirty="0" err="1">
                <a:solidFill>
                  <a:schemeClr val="bg1"/>
                </a:solidFill>
                <a:latin typeface="+mj-lt"/>
              </a:rPr>
              <a:t>efficitur</a:t>
            </a:r>
            <a:r>
              <a:rPr lang="en-US" sz="1200" b="1" i="1" spc="300" dirty="0">
                <a:solidFill>
                  <a:schemeClr val="bg1"/>
                </a:solidFill>
                <a:latin typeface="+mj-lt"/>
              </a:rPr>
              <a:t>, non tempus </a:t>
            </a:r>
            <a:r>
              <a:rPr lang="en-US" sz="1200" b="1" i="1" spc="300" dirty="0" err="1">
                <a:solidFill>
                  <a:schemeClr val="bg1"/>
                </a:solidFill>
                <a:latin typeface="+mj-lt"/>
              </a:rPr>
              <a:t>nisl</a:t>
            </a:r>
            <a:r>
              <a:rPr lang="en-US" sz="1200" b="1" i="1" spc="300" dirty="0">
                <a:solidFill>
                  <a:schemeClr val="bg1"/>
                </a:solidFill>
                <a:latin typeface="+mj-lt"/>
              </a:rPr>
              <a:t> </a:t>
            </a:r>
            <a:r>
              <a:rPr lang="en-US" sz="1200" b="1" i="1" spc="300" dirty="0" err="1">
                <a:solidFill>
                  <a:schemeClr val="bg1"/>
                </a:solidFill>
                <a:latin typeface="+mj-lt"/>
              </a:rPr>
              <a:t>porttitor</a:t>
            </a:r>
            <a:r>
              <a:rPr lang="en-US" sz="1200" b="1" i="1" spc="300" dirty="0">
                <a:solidFill>
                  <a:schemeClr val="bg1"/>
                </a:solidFill>
                <a:latin typeface="+mj-lt"/>
              </a:rPr>
              <a:t>. </a:t>
            </a:r>
            <a:r>
              <a:rPr lang="en-US" sz="1200" b="1" i="1" spc="300" dirty="0" err="1">
                <a:solidFill>
                  <a:schemeClr val="bg1"/>
                </a:solidFill>
                <a:latin typeface="+mj-lt"/>
              </a:rPr>
              <a:t>Phasellus</a:t>
            </a:r>
            <a:r>
              <a:rPr lang="en-US" sz="1200" b="1" i="1" spc="300" dirty="0">
                <a:solidFill>
                  <a:schemeClr val="bg1"/>
                </a:solidFill>
                <a:latin typeface="+mj-lt"/>
              </a:rPr>
              <a:t> </a:t>
            </a:r>
            <a:r>
              <a:rPr lang="en-US" sz="1200" b="1" i="1" spc="300" dirty="0" err="1">
                <a:solidFill>
                  <a:schemeClr val="bg1"/>
                </a:solidFill>
                <a:latin typeface="+mj-lt"/>
              </a:rPr>
              <a:t>porttitor</a:t>
            </a:r>
            <a:r>
              <a:rPr lang="en-US" sz="1200" b="1" i="1" spc="300" dirty="0">
                <a:solidFill>
                  <a:schemeClr val="bg1"/>
                </a:solidFill>
                <a:latin typeface="+mj-lt"/>
              </a:rPr>
              <a:t> </a:t>
            </a:r>
            <a:r>
              <a:rPr lang="en-US" sz="1200" b="1" i="1" spc="300" dirty="0" err="1">
                <a:solidFill>
                  <a:schemeClr val="bg1"/>
                </a:solidFill>
                <a:latin typeface="+mj-lt"/>
              </a:rPr>
              <a:t>turpis</a:t>
            </a:r>
            <a:r>
              <a:rPr lang="en-US" sz="1200" b="1" i="1" spc="300" dirty="0">
                <a:solidFill>
                  <a:schemeClr val="bg1"/>
                </a:solidFill>
                <a:latin typeface="+mj-lt"/>
              </a:rPr>
              <a:t> at </a:t>
            </a:r>
            <a:r>
              <a:rPr lang="en-US" sz="1200" b="1" i="1" spc="300" dirty="0" err="1">
                <a:solidFill>
                  <a:schemeClr val="bg1"/>
                </a:solidFill>
                <a:latin typeface="+mj-lt"/>
              </a:rPr>
              <a:t>efficitur</a:t>
            </a:r>
            <a:r>
              <a:rPr lang="en-US" sz="1200" b="1" i="1" spc="300" dirty="0">
                <a:solidFill>
                  <a:schemeClr val="bg1"/>
                </a:solidFill>
                <a:latin typeface="+mj-lt"/>
              </a:rPr>
              <a:t> convallis. Cras </a:t>
            </a:r>
            <a:r>
              <a:rPr lang="en-US" sz="1200" b="1" i="1" spc="300" dirty="0" err="1">
                <a:solidFill>
                  <a:schemeClr val="bg1"/>
                </a:solidFill>
                <a:latin typeface="+mj-lt"/>
              </a:rPr>
              <a:t>condimentum</a:t>
            </a:r>
            <a:r>
              <a:rPr lang="en-US" sz="1200" b="1" i="1" spc="300" dirty="0">
                <a:solidFill>
                  <a:schemeClr val="bg1"/>
                </a:solidFill>
                <a:latin typeface="+mj-lt"/>
              </a:rPr>
              <a:t> </a:t>
            </a:r>
            <a:r>
              <a:rPr lang="en-US" sz="1200" b="1" i="1" spc="300" dirty="0" err="1">
                <a:solidFill>
                  <a:schemeClr val="bg1"/>
                </a:solidFill>
                <a:latin typeface="+mj-lt"/>
              </a:rPr>
              <a:t>varius</a:t>
            </a:r>
            <a:r>
              <a:rPr lang="en-US" sz="1200" b="1" i="1" spc="300" dirty="0">
                <a:solidFill>
                  <a:schemeClr val="bg1"/>
                </a:solidFill>
                <a:latin typeface="+mj-lt"/>
              </a:rPr>
              <a:t> </a:t>
            </a:r>
            <a:r>
              <a:rPr lang="en-US" sz="1200" b="1" i="1" spc="300" dirty="0" err="1">
                <a:solidFill>
                  <a:schemeClr val="bg1"/>
                </a:solidFill>
                <a:latin typeface="+mj-lt"/>
              </a:rPr>
              <a:t>tellus</a:t>
            </a:r>
            <a:r>
              <a:rPr lang="en-US" sz="1200" b="1" i="1" spc="300" dirty="0">
                <a:solidFill>
                  <a:schemeClr val="bg1"/>
                </a:solidFill>
                <a:latin typeface="+mj-lt"/>
              </a:rPr>
              <a:t> sit </a:t>
            </a:r>
            <a:r>
              <a:rPr lang="en-US" sz="1200" b="1" i="1" spc="300" dirty="0" err="1">
                <a:solidFill>
                  <a:schemeClr val="bg1"/>
                </a:solidFill>
                <a:latin typeface="+mj-lt"/>
              </a:rPr>
              <a:t>amet</a:t>
            </a:r>
            <a:r>
              <a:rPr lang="en-US" sz="1200" b="1" i="1" spc="300" dirty="0">
                <a:solidFill>
                  <a:schemeClr val="bg1"/>
                </a:solidFill>
                <a:latin typeface="+mj-lt"/>
              </a:rPr>
              <a:t> </a:t>
            </a:r>
            <a:r>
              <a:rPr lang="en-US" sz="1200" b="1" i="1" spc="300" dirty="0" err="1">
                <a:solidFill>
                  <a:schemeClr val="bg1"/>
                </a:solidFill>
                <a:latin typeface="+mj-lt"/>
              </a:rPr>
              <a:t>tristique</a:t>
            </a:r>
            <a:r>
              <a:rPr lang="en-US" sz="1200" b="1" i="1" spc="300" dirty="0">
                <a:solidFill>
                  <a:schemeClr val="bg1"/>
                </a:solidFill>
                <a:latin typeface="+mj-lt"/>
              </a:rPr>
              <a:t>. </a:t>
            </a:r>
            <a:endParaRPr lang="en-US" sz="1200" b="1" spc="300" dirty="0">
              <a:solidFill>
                <a:schemeClr val="bg1"/>
              </a:solidFill>
              <a:latin typeface="+mj-lt"/>
            </a:endParaRPr>
          </a:p>
        </p:txBody>
      </p:sp>
      <p:sp>
        <p:nvSpPr>
          <p:cNvPr id="7" name="Subtitle 2">
            <a:extLst>
              <a:ext uri="{FF2B5EF4-FFF2-40B4-BE49-F238E27FC236}">
                <a16:creationId xmlns:a16="http://schemas.microsoft.com/office/drawing/2014/main" id="{1F84A477-61D3-4637-B9FD-96D96020CF03}"/>
              </a:ext>
            </a:extLst>
          </p:cNvPr>
          <p:cNvSpPr txBox="1">
            <a:spLocks/>
          </p:cNvSpPr>
          <p:nvPr/>
        </p:nvSpPr>
        <p:spPr>
          <a:xfrm rot="21201072">
            <a:off x="972171" y="1189506"/>
            <a:ext cx="6670268" cy="1238896"/>
          </a:xfrm>
          <a:prstGeom prst="rect">
            <a:avLst/>
          </a:prstGeom>
        </p:spPr>
        <p:txBody>
          <a:bodyPr>
            <a:noAutofit/>
          </a:bodyPr>
          <a:lstStyle>
            <a:lvl1pPr marL="251460" indent="-251460" algn="l" defTabSz="1005840" rtl="0" eaLnBrk="1" latinLnBrk="0" hangingPunct="1">
              <a:lnSpc>
                <a:spcPct val="90000"/>
              </a:lnSpc>
              <a:spcBef>
                <a:spcPts val="1100"/>
              </a:spcBef>
              <a:buFont typeface="Arial" panose="020B0604020202020204" pitchFamily="34" charset="0"/>
              <a:buChar char="•"/>
              <a:defRPr sz="3080" kern="1200">
                <a:solidFill>
                  <a:schemeClr val="tx1"/>
                </a:solidFill>
                <a:latin typeface="+mn-lt"/>
                <a:ea typeface="+mn-ea"/>
                <a:cs typeface="+mn-cs"/>
              </a:defRPr>
            </a:lvl1pPr>
            <a:lvl2pPr marL="754380" indent="-251460" algn="l" defTabSz="1005840" rtl="0" eaLnBrk="1" latinLnBrk="0" hangingPunct="1">
              <a:lnSpc>
                <a:spcPct val="90000"/>
              </a:lnSpc>
              <a:spcBef>
                <a:spcPts val="550"/>
              </a:spcBef>
              <a:buFont typeface="Arial" panose="020B0604020202020204" pitchFamily="34" charset="0"/>
              <a:buChar char="•"/>
              <a:defRPr sz="2640" kern="1200">
                <a:solidFill>
                  <a:schemeClr val="tx1"/>
                </a:solidFill>
                <a:latin typeface="+mn-lt"/>
                <a:ea typeface="+mn-ea"/>
                <a:cs typeface="+mn-cs"/>
              </a:defRPr>
            </a:lvl2pPr>
            <a:lvl3pPr marL="1257300" indent="-251460" algn="l" defTabSz="1005840" rtl="0" eaLnBrk="1" latinLnBrk="0" hangingPunct="1">
              <a:lnSpc>
                <a:spcPct val="90000"/>
              </a:lnSpc>
              <a:spcBef>
                <a:spcPts val="550"/>
              </a:spcBef>
              <a:buFont typeface="Arial" panose="020B0604020202020204" pitchFamily="34" charset="0"/>
              <a:buChar char="•"/>
              <a:defRPr sz="2200" kern="1200">
                <a:solidFill>
                  <a:schemeClr val="tx1"/>
                </a:solidFill>
                <a:latin typeface="+mn-lt"/>
                <a:ea typeface="+mn-ea"/>
                <a:cs typeface="+mn-cs"/>
              </a:defRPr>
            </a:lvl3pPr>
            <a:lvl4pPr marL="176022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4pPr>
            <a:lvl5pPr marL="226314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5pPr>
            <a:lvl6pPr marL="276606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6pPr>
            <a:lvl7pPr marL="326898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7pPr>
            <a:lvl8pPr marL="377190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8pPr>
            <a:lvl9pPr marL="427482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9pPr>
          </a:lstStyle>
          <a:p>
            <a:pPr marL="0" indent="0" defTabSz="353261">
              <a:buNone/>
            </a:pPr>
            <a:r>
              <a:rPr lang="en-US" sz="6182" dirty="0">
                <a:ln w="19050">
                  <a:noFill/>
                  <a:bevel/>
                </a:ln>
                <a:solidFill>
                  <a:schemeClr val="bg1"/>
                </a:solidFill>
                <a:latin typeface="Buffalo Script" panose="00000500000000000000" pitchFamily="50" charset="0"/>
                <a:sym typeface="Didot"/>
              </a:rPr>
              <a:t>Introduction</a:t>
            </a:r>
          </a:p>
        </p:txBody>
      </p:sp>
    </p:spTree>
    <p:extLst>
      <p:ext uri="{BB962C8B-B14F-4D97-AF65-F5344CB8AC3E}">
        <p14:creationId xmlns:p14="http://schemas.microsoft.com/office/powerpoint/2010/main" val="28128266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1995E428-A110-4221-976B-A0A6A07DEDBC}"/>
              </a:ext>
            </a:extLst>
          </p:cNvPr>
          <p:cNvSpPr>
            <a:spLocks noGrp="1"/>
          </p:cNvSpPr>
          <p:nvPr>
            <p:ph type="pic" sz="quarter" idx="10"/>
          </p:nvPr>
        </p:nvSpPr>
        <p:spPr>
          <a:xfrm>
            <a:off x="5028915" y="3514601"/>
            <a:ext cx="5029485" cy="3117096"/>
          </a:xfrm>
          <a:solidFill>
            <a:schemeClr val="bg1">
              <a:lumMod val="95000"/>
            </a:schemeClr>
          </a:solidFill>
        </p:spPr>
      </p:sp>
      <p:sp>
        <p:nvSpPr>
          <p:cNvPr id="2" name="Footer Placeholder 1">
            <a:extLst>
              <a:ext uri="{FF2B5EF4-FFF2-40B4-BE49-F238E27FC236}">
                <a16:creationId xmlns:a16="http://schemas.microsoft.com/office/drawing/2014/main" id="{2251BEBA-9DE3-4985-B6A9-B416467AB19F}"/>
              </a:ext>
            </a:extLst>
          </p:cNvPr>
          <p:cNvSpPr>
            <a:spLocks noGrp="1"/>
          </p:cNvSpPr>
          <p:nvPr>
            <p:ph type="ftr" sz="quarter" idx="3"/>
          </p:nvPr>
        </p:nvSpPr>
        <p:spPr/>
        <p:txBody>
          <a:bodyPr/>
          <a:lstStyle/>
          <a:p>
            <a:r>
              <a:rPr lang="en-US"/>
              <a:t>YOUR BOOK TITLE </a:t>
            </a:r>
            <a:endParaRPr lang="en-US" dirty="0"/>
          </a:p>
        </p:txBody>
      </p:sp>
      <p:sp>
        <p:nvSpPr>
          <p:cNvPr id="3" name="Slide Number Placeholder 2">
            <a:extLst>
              <a:ext uri="{FF2B5EF4-FFF2-40B4-BE49-F238E27FC236}">
                <a16:creationId xmlns:a16="http://schemas.microsoft.com/office/drawing/2014/main" id="{1CE290B5-878E-4642-A4F1-864A125AF96B}"/>
              </a:ext>
            </a:extLst>
          </p:cNvPr>
          <p:cNvSpPr>
            <a:spLocks noGrp="1"/>
          </p:cNvSpPr>
          <p:nvPr>
            <p:ph type="sldNum" sz="quarter" idx="4"/>
          </p:nvPr>
        </p:nvSpPr>
        <p:spPr/>
        <p:txBody>
          <a:bodyPr/>
          <a:lstStyle/>
          <a:p>
            <a:fld id="{9059818F-7B9E-40BE-91A4-EFEC5B5A8B2E}" type="slidenum">
              <a:rPr lang="en-US" smtClean="0"/>
              <a:pPr/>
              <a:t>5</a:t>
            </a:fld>
            <a:endParaRPr lang="en-US" dirty="0"/>
          </a:p>
        </p:txBody>
      </p:sp>
      <p:sp>
        <p:nvSpPr>
          <p:cNvPr id="6" name="Rectangle 5">
            <a:extLst>
              <a:ext uri="{FF2B5EF4-FFF2-40B4-BE49-F238E27FC236}">
                <a16:creationId xmlns:a16="http://schemas.microsoft.com/office/drawing/2014/main" id="{CBDC7764-BF41-4DF3-B9D2-5145757BB88A}"/>
              </a:ext>
            </a:extLst>
          </p:cNvPr>
          <p:cNvSpPr/>
          <p:nvPr/>
        </p:nvSpPr>
        <p:spPr>
          <a:xfrm>
            <a:off x="1084642" y="2017901"/>
            <a:ext cx="3161291" cy="4759188"/>
          </a:xfrm>
          <a:prstGeom prst="rect">
            <a:avLst/>
          </a:prstGeom>
        </p:spPr>
        <p:txBody>
          <a:bodyPr wrap="square">
            <a:spAutoFit/>
          </a:bodyPr>
          <a:lstStyle/>
          <a:p>
            <a:pPr algn="just">
              <a:lnSpc>
                <a:spcPct val="200000"/>
              </a:lnSpc>
            </a:pPr>
            <a:endParaRPr lang="en-US" sz="900" i="1" dirty="0">
              <a:latin typeface="Montserrat" panose="00000500000000000000" pitchFamily="50" charset="0"/>
            </a:endParaRPr>
          </a:p>
          <a:p>
            <a:pPr algn="just">
              <a:lnSpc>
                <a:spcPct val="200000"/>
              </a:lnSpc>
            </a:pPr>
            <a:r>
              <a:rPr lang="en-US" sz="900" i="1" dirty="0" err="1">
                <a:latin typeface="Montserrat" panose="00000500000000000000" pitchFamily="50" charset="0"/>
              </a:rPr>
              <a:t>Suspendisse</a:t>
            </a:r>
            <a:r>
              <a:rPr lang="en-US" sz="900" i="1" dirty="0">
                <a:latin typeface="Montserrat" panose="00000500000000000000" pitchFamily="50" charset="0"/>
              </a:rPr>
              <a:t> vel magna non </a:t>
            </a:r>
            <a:r>
              <a:rPr lang="en-US" sz="900" i="1" dirty="0" err="1">
                <a:latin typeface="Montserrat" panose="00000500000000000000" pitchFamily="50" charset="0"/>
              </a:rPr>
              <a:t>sem</a:t>
            </a:r>
            <a:r>
              <a:rPr lang="en-US" sz="900" i="1" dirty="0">
                <a:latin typeface="Montserrat" panose="00000500000000000000" pitchFamily="50" charset="0"/>
              </a:rPr>
              <a:t> </a:t>
            </a:r>
            <a:r>
              <a:rPr lang="en-US" sz="900" i="1" dirty="0" err="1">
                <a:latin typeface="Montserrat" panose="00000500000000000000" pitchFamily="50" charset="0"/>
              </a:rPr>
              <a:t>sollicitudin</a:t>
            </a:r>
            <a:r>
              <a:rPr lang="en-US" sz="900" i="1" dirty="0">
                <a:latin typeface="Montserrat" panose="00000500000000000000" pitchFamily="50" charset="0"/>
              </a:rPr>
              <a:t> </a:t>
            </a:r>
            <a:r>
              <a:rPr lang="en-US" sz="900" i="1" dirty="0" err="1">
                <a:latin typeface="Montserrat" panose="00000500000000000000" pitchFamily="50" charset="0"/>
              </a:rPr>
              <a:t>consectetur</a:t>
            </a:r>
            <a:r>
              <a:rPr lang="en-US" sz="900" i="1" dirty="0">
                <a:latin typeface="Montserrat" panose="00000500000000000000" pitchFamily="50" charset="0"/>
              </a:rPr>
              <a:t> vitae </a:t>
            </a:r>
            <a:r>
              <a:rPr lang="en-US" sz="900" i="1" dirty="0" err="1">
                <a:latin typeface="Montserrat" panose="00000500000000000000" pitchFamily="50" charset="0"/>
              </a:rPr>
              <a:t>rutrum</a:t>
            </a:r>
            <a:r>
              <a:rPr lang="en-US" sz="900" i="1" dirty="0">
                <a:latin typeface="Montserrat" panose="00000500000000000000" pitchFamily="50" charset="0"/>
              </a:rPr>
              <a:t> </a:t>
            </a:r>
            <a:r>
              <a:rPr lang="en-US" sz="900" i="1" dirty="0" err="1">
                <a:latin typeface="Montserrat" panose="00000500000000000000" pitchFamily="50" charset="0"/>
              </a:rPr>
              <a:t>nibh</a:t>
            </a:r>
            <a:r>
              <a:rPr lang="en-US" sz="900" i="1" dirty="0">
                <a:latin typeface="Montserrat" panose="00000500000000000000" pitchFamily="50" charset="0"/>
              </a:rPr>
              <a:t>. Nunc </a:t>
            </a:r>
            <a:r>
              <a:rPr lang="en-US" sz="900" i="1" dirty="0" err="1">
                <a:latin typeface="Montserrat" panose="00000500000000000000" pitchFamily="50" charset="0"/>
              </a:rPr>
              <a:t>quis</a:t>
            </a:r>
            <a:r>
              <a:rPr lang="en-US" sz="900" i="1" dirty="0">
                <a:latin typeface="Montserrat" panose="00000500000000000000" pitchFamily="50" charset="0"/>
              </a:rPr>
              <a:t> nisi vitae </a:t>
            </a:r>
            <a:r>
              <a:rPr lang="en-US" sz="900" i="1" dirty="0" err="1">
                <a:latin typeface="Montserrat" panose="00000500000000000000" pitchFamily="50" charset="0"/>
              </a:rPr>
              <a:t>lectus</a:t>
            </a:r>
            <a:r>
              <a:rPr lang="en-US" sz="900" i="1" dirty="0">
                <a:latin typeface="Montserrat" panose="00000500000000000000" pitchFamily="50" charset="0"/>
              </a:rPr>
              <a:t> </a:t>
            </a:r>
            <a:r>
              <a:rPr lang="en-US" sz="900" i="1" dirty="0" err="1">
                <a:latin typeface="Montserrat" panose="00000500000000000000" pitchFamily="50" charset="0"/>
              </a:rPr>
              <a:t>porttitor</a:t>
            </a:r>
            <a:r>
              <a:rPr lang="en-US" sz="900" i="1" dirty="0">
                <a:latin typeface="Montserrat" panose="00000500000000000000" pitchFamily="50" charset="0"/>
              </a:rPr>
              <a:t> </a:t>
            </a:r>
            <a:r>
              <a:rPr lang="en-US" sz="900" i="1" dirty="0" err="1">
                <a:latin typeface="Montserrat" panose="00000500000000000000" pitchFamily="50" charset="0"/>
              </a:rPr>
              <a:t>ornare</a:t>
            </a:r>
            <a:r>
              <a:rPr lang="en-US" sz="900" i="1" dirty="0">
                <a:latin typeface="Montserrat" panose="00000500000000000000" pitchFamily="50" charset="0"/>
              </a:rPr>
              <a:t> </a:t>
            </a:r>
            <a:r>
              <a:rPr lang="en-US" sz="900" i="1" dirty="0" err="1">
                <a:latin typeface="Montserrat" panose="00000500000000000000" pitchFamily="50" charset="0"/>
              </a:rPr>
              <a:t>eu</a:t>
            </a:r>
            <a:r>
              <a:rPr lang="en-US" sz="900" i="1" dirty="0">
                <a:latin typeface="Montserrat" panose="00000500000000000000" pitchFamily="50" charset="0"/>
              </a:rPr>
              <a:t> </a:t>
            </a:r>
            <a:r>
              <a:rPr lang="en-US" sz="900" i="1" dirty="0" err="1">
                <a:latin typeface="Montserrat" panose="00000500000000000000" pitchFamily="50" charset="0"/>
              </a:rPr>
              <a:t>nec</a:t>
            </a:r>
            <a:r>
              <a:rPr lang="en-US" sz="900" i="1" dirty="0">
                <a:latin typeface="Montserrat" panose="00000500000000000000" pitchFamily="50" charset="0"/>
              </a:rPr>
              <a:t> lorem. </a:t>
            </a:r>
          </a:p>
          <a:p>
            <a:pPr algn="just">
              <a:lnSpc>
                <a:spcPct val="200000"/>
              </a:lnSpc>
            </a:pPr>
            <a:endParaRPr lang="en-US" sz="900" i="1" dirty="0">
              <a:latin typeface="Montserrat" panose="00000500000000000000" pitchFamily="50" charset="0"/>
            </a:endParaRPr>
          </a:p>
          <a:p>
            <a:pPr algn="just">
              <a:lnSpc>
                <a:spcPct val="200000"/>
              </a:lnSpc>
            </a:pPr>
            <a:r>
              <a:rPr lang="en-US" sz="900" i="1" dirty="0" err="1">
                <a:latin typeface="Montserrat" panose="00000500000000000000" pitchFamily="50" charset="0"/>
              </a:rPr>
              <a:t>Aenean</a:t>
            </a:r>
            <a:r>
              <a:rPr lang="en-US" sz="900" i="1" dirty="0">
                <a:latin typeface="Montserrat" panose="00000500000000000000" pitchFamily="50" charset="0"/>
              </a:rPr>
              <a:t> </a:t>
            </a:r>
            <a:r>
              <a:rPr lang="en-US" sz="900" i="1" dirty="0" err="1">
                <a:latin typeface="Montserrat" panose="00000500000000000000" pitchFamily="50" charset="0"/>
              </a:rPr>
              <a:t>blandit</a:t>
            </a:r>
            <a:r>
              <a:rPr lang="en-US" sz="900" i="1" dirty="0">
                <a:latin typeface="Montserrat" panose="00000500000000000000" pitchFamily="50" charset="0"/>
              </a:rPr>
              <a:t> </a:t>
            </a:r>
            <a:r>
              <a:rPr lang="en-US" sz="900" i="1" dirty="0" err="1">
                <a:latin typeface="Montserrat" panose="00000500000000000000" pitchFamily="50" charset="0"/>
              </a:rPr>
              <a:t>mauris</a:t>
            </a:r>
            <a:r>
              <a:rPr lang="en-US" sz="900" i="1" dirty="0">
                <a:latin typeface="Montserrat" panose="00000500000000000000" pitchFamily="50" charset="0"/>
              </a:rPr>
              <a:t> vitae </a:t>
            </a:r>
            <a:r>
              <a:rPr lang="en-US" sz="900" i="1" dirty="0" err="1">
                <a:latin typeface="Montserrat" panose="00000500000000000000" pitchFamily="50" charset="0"/>
              </a:rPr>
              <a:t>varius</a:t>
            </a:r>
            <a:r>
              <a:rPr lang="en-US" sz="900" i="1" dirty="0">
                <a:latin typeface="Montserrat" panose="00000500000000000000" pitchFamily="50" charset="0"/>
              </a:rPr>
              <a:t> </a:t>
            </a:r>
            <a:r>
              <a:rPr lang="en-US" sz="900" i="1" dirty="0" err="1">
                <a:latin typeface="Montserrat" panose="00000500000000000000" pitchFamily="50" charset="0"/>
              </a:rPr>
              <a:t>mollis</a:t>
            </a:r>
            <a:r>
              <a:rPr lang="en-US" sz="900" i="1" dirty="0">
                <a:latin typeface="Montserrat" panose="00000500000000000000" pitchFamily="50" charset="0"/>
              </a:rPr>
              <a:t>. </a:t>
            </a:r>
            <a:r>
              <a:rPr lang="en-US" sz="900" i="1" dirty="0" err="1">
                <a:latin typeface="Montserrat" panose="00000500000000000000" pitchFamily="50" charset="0"/>
              </a:rPr>
              <a:t>Pellentesque</a:t>
            </a:r>
            <a:r>
              <a:rPr lang="en-US" sz="900" i="1" dirty="0">
                <a:latin typeface="Montserrat" panose="00000500000000000000" pitchFamily="50" charset="0"/>
              </a:rPr>
              <a:t> </a:t>
            </a:r>
            <a:r>
              <a:rPr lang="en-US" sz="900" i="1" dirty="0" err="1">
                <a:latin typeface="Montserrat" panose="00000500000000000000" pitchFamily="50" charset="0"/>
              </a:rPr>
              <a:t>hendrerit</a:t>
            </a:r>
            <a:r>
              <a:rPr lang="en-US" sz="900" i="1" dirty="0">
                <a:latin typeface="Montserrat" panose="00000500000000000000" pitchFamily="50" charset="0"/>
              </a:rPr>
              <a:t> </a:t>
            </a:r>
            <a:r>
              <a:rPr lang="en-US" sz="900" i="1" dirty="0" err="1">
                <a:latin typeface="Montserrat" panose="00000500000000000000" pitchFamily="50" charset="0"/>
              </a:rPr>
              <a:t>enim</a:t>
            </a:r>
            <a:r>
              <a:rPr lang="en-US" sz="900" i="1" dirty="0">
                <a:latin typeface="Montserrat" panose="00000500000000000000" pitchFamily="50" charset="0"/>
              </a:rPr>
              <a:t> sed </a:t>
            </a:r>
            <a:r>
              <a:rPr lang="en-US" sz="900" i="1" dirty="0" err="1">
                <a:latin typeface="Montserrat" panose="00000500000000000000" pitchFamily="50" charset="0"/>
              </a:rPr>
              <a:t>commodo</a:t>
            </a:r>
            <a:r>
              <a:rPr lang="en-US" sz="900" i="1" dirty="0">
                <a:latin typeface="Montserrat" panose="00000500000000000000" pitchFamily="50" charset="0"/>
              </a:rPr>
              <a:t> </a:t>
            </a:r>
            <a:r>
              <a:rPr lang="en-US" sz="900" i="1" dirty="0" err="1">
                <a:latin typeface="Montserrat" panose="00000500000000000000" pitchFamily="50" charset="0"/>
              </a:rPr>
              <a:t>venenatis</a:t>
            </a:r>
            <a:r>
              <a:rPr lang="en-US" sz="900" i="1" dirty="0">
                <a:latin typeface="Montserrat" panose="00000500000000000000" pitchFamily="50" charset="0"/>
              </a:rPr>
              <a:t>. Morbi </a:t>
            </a:r>
            <a:r>
              <a:rPr lang="en-US" sz="900" i="1" dirty="0" err="1">
                <a:latin typeface="Montserrat" panose="00000500000000000000" pitchFamily="50" charset="0"/>
              </a:rPr>
              <a:t>turpis</a:t>
            </a:r>
            <a:r>
              <a:rPr lang="en-US" sz="900" i="1" dirty="0">
                <a:latin typeface="Montserrat" panose="00000500000000000000" pitchFamily="50" charset="0"/>
              </a:rPr>
              <a:t> </a:t>
            </a:r>
            <a:r>
              <a:rPr lang="en-US" sz="900" i="1" dirty="0" err="1">
                <a:latin typeface="Montserrat" panose="00000500000000000000" pitchFamily="50" charset="0"/>
              </a:rPr>
              <a:t>elit</a:t>
            </a:r>
            <a:r>
              <a:rPr lang="en-US" sz="900" i="1" dirty="0">
                <a:latin typeface="Montserrat" panose="00000500000000000000" pitchFamily="50" charset="0"/>
              </a:rPr>
              <a:t>, </a:t>
            </a:r>
            <a:r>
              <a:rPr lang="en-US" sz="900" i="1" dirty="0" err="1">
                <a:latin typeface="Montserrat" panose="00000500000000000000" pitchFamily="50" charset="0"/>
              </a:rPr>
              <a:t>fringilla</a:t>
            </a:r>
            <a:r>
              <a:rPr lang="en-US" sz="900" i="1" dirty="0">
                <a:latin typeface="Montserrat" panose="00000500000000000000" pitchFamily="50" charset="0"/>
              </a:rPr>
              <a:t> ac </a:t>
            </a:r>
            <a:r>
              <a:rPr lang="en-US" sz="900" i="1" dirty="0" err="1">
                <a:latin typeface="Montserrat" panose="00000500000000000000" pitchFamily="50" charset="0"/>
              </a:rPr>
              <a:t>laoreet</a:t>
            </a:r>
            <a:r>
              <a:rPr lang="en-US" sz="900" i="1" dirty="0">
                <a:latin typeface="Montserrat" panose="00000500000000000000" pitchFamily="50" charset="0"/>
              </a:rPr>
              <a:t> a, </a:t>
            </a:r>
            <a:r>
              <a:rPr lang="en-US" sz="900" i="1" dirty="0" err="1">
                <a:latin typeface="Montserrat" panose="00000500000000000000" pitchFamily="50" charset="0"/>
              </a:rPr>
              <a:t>rutrum</a:t>
            </a:r>
            <a:r>
              <a:rPr lang="en-US" sz="900" i="1" dirty="0">
                <a:latin typeface="Montserrat" panose="00000500000000000000" pitchFamily="50" charset="0"/>
              </a:rPr>
              <a:t> sed ex. Nunc </a:t>
            </a:r>
            <a:r>
              <a:rPr lang="en-US" sz="900" i="1" dirty="0" err="1">
                <a:latin typeface="Montserrat" panose="00000500000000000000" pitchFamily="50" charset="0"/>
              </a:rPr>
              <a:t>nec</a:t>
            </a:r>
            <a:r>
              <a:rPr lang="en-US" sz="900" i="1" dirty="0">
                <a:latin typeface="Montserrat" panose="00000500000000000000" pitchFamily="50" charset="0"/>
              </a:rPr>
              <a:t> lorem ante. Sed </a:t>
            </a:r>
            <a:r>
              <a:rPr lang="en-US" sz="900" i="1" dirty="0" err="1">
                <a:latin typeface="Montserrat" panose="00000500000000000000" pitchFamily="50" charset="0"/>
              </a:rPr>
              <a:t>eu</a:t>
            </a:r>
            <a:r>
              <a:rPr lang="en-US" sz="900" i="1" dirty="0">
                <a:latin typeface="Montserrat" panose="00000500000000000000" pitchFamily="50" charset="0"/>
              </a:rPr>
              <a:t> </a:t>
            </a:r>
            <a:r>
              <a:rPr lang="en-US" sz="900" i="1" dirty="0" err="1">
                <a:latin typeface="Montserrat" panose="00000500000000000000" pitchFamily="50" charset="0"/>
              </a:rPr>
              <a:t>tellus</a:t>
            </a:r>
            <a:r>
              <a:rPr lang="en-US" sz="900" i="1" dirty="0">
                <a:latin typeface="Montserrat" panose="00000500000000000000" pitchFamily="50" charset="0"/>
              </a:rPr>
              <a:t> sed </a:t>
            </a:r>
            <a:r>
              <a:rPr lang="en-US" sz="900" i="1" dirty="0" err="1">
                <a:latin typeface="Montserrat" panose="00000500000000000000" pitchFamily="50" charset="0"/>
              </a:rPr>
              <a:t>mauris</a:t>
            </a:r>
            <a:r>
              <a:rPr lang="en-US" sz="900" i="1" dirty="0">
                <a:latin typeface="Montserrat" panose="00000500000000000000" pitchFamily="50" charset="0"/>
              </a:rPr>
              <a:t> </a:t>
            </a:r>
            <a:r>
              <a:rPr lang="en-US" sz="900" i="1" dirty="0" err="1">
                <a:latin typeface="Montserrat" panose="00000500000000000000" pitchFamily="50" charset="0"/>
              </a:rPr>
              <a:t>hendrerit</a:t>
            </a:r>
            <a:r>
              <a:rPr lang="en-US" sz="900" i="1" dirty="0">
                <a:latin typeface="Montserrat" panose="00000500000000000000" pitchFamily="50" charset="0"/>
              </a:rPr>
              <a:t> </a:t>
            </a:r>
            <a:r>
              <a:rPr lang="en-US" sz="900" i="1" dirty="0" err="1">
                <a:latin typeface="Montserrat" panose="00000500000000000000" pitchFamily="50" charset="0"/>
              </a:rPr>
              <a:t>pretium</a:t>
            </a:r>
            <a:r>
              <a:rPr lang="en-US" sz="900" i="1" dirty="0">
                <a:latin typeface="Montserrat" panose="00000500000000000000" pitchFamily="50" charset="0"/>
              </a:rPr>
              <a:t>. Nunc </a:t>
            </a:r>
            <a:r>
              <a:rPr lang="en-US" sz="900" i="1" dirty="0" err="1">
                <a:latin typeface="Montserrat" panose="00000500000000000000" pitchFamily="50" charset="0"/>
              </a:rPr>
              <a:t>quis</a:t>
            </a:r>
            <a:r>
              <a:rPr lang="en-US" sz="900" i="1" dirty="0">
                <a:latin typeface="Montserrat" panose="00000500000000000000" pitchFamily="50" charset="0"/>
              </a:rPr>
              <a:t> nisi vitae </a:t>
            </a:r>
            <a:r>
              <a:rPr lang="en-US" sz="900" i="1" dirty="0" err="1">
                <a:latin typeface="Montserrat" panose="00000500000000000000" pitchFamily="50" charset="0"/>
              </a:rPr>
              <a:t>lectus</a:t>
            </a:r>
            <a:r>
              <a:rPr lang="en-US" sz="900" i="1" dirty="0">
                <a:latin typeface="Montserrat" panose="00000500000000000000" pitchFamily="50" charset="0"/>
              </a:rPr>
              <a:t> </a:t>
            </a:r>
            <a:r>
              <a:rPr lang="en-US" sz="900" i="1" dirty="0" err="1">
                <a:latin typeface="Montserrat" panose="00000500000000000000" pitchFamily="50" charset="0"/>
              </a:rPr>
              <a:t>porttitor</a:t>
            </a:r>
            <a:r>
              <a:rPr lang="en-US" sz="900" i="1" dirty="0">
                <a:latin typeface="Montserrat" panose="00000500000000000000" pitchFamily="50" charset="0"/>
              </a:rPr>
              <a:t> </a:t>
            </a:r>
            <a:r>
              <a:rPr lang="en-US" sz="900" i="1" dirty="0" err="1">
                <a:latin typeface="Montserrat" panose="00000500000000000000" pitchFamily="50" charset="0"/>
              </a:rPr>
              <a:t>ornare</a:t>
            </a:r>
            <a:r>
              <a:rPr lang="en-US" sz="900" i="1" dirty="0">
                <a:latin typeface="Montserrat" panose="00000500000000000000" pitchFamily="50" charset="0"/>
              </a:rPr>
              <a:t> </a:t>
            </a:r>
            <a:r>
              <a:rPr lang="en-US" sz="900" i="1" dirty="0" err="1">
                <a:latin typeface="Montserrat" panose="00000500000000000000" pitchFamily="50" charset="0"/>
              </a:rPr>
              <a:t>eu</a:t>
            </a:r>
            <a:r>
              <a:rPr lang="en-US" sz="900" i="1" dirty="0">
                <a:latin typeface="Montserrat" panose="00000500000000000000" pitchFamily="50" charset="0"/>
              </a:rPr>
              <a:t> </a:t>
            </a:r>
            <a:r>
              <a:rPr lang="en-US" sz="900" i="1" dirty="0" err="1">
                <a:latin typeface="Montserrat" panose="00000500000000000000" pitchFamily="50" charset="0"/>
              </a:rPr>
              <a:t>nec</a:t>
            </a:r>
            <a:r>
              <a:rPr lang="en-US" sz="900" i="1" dirty="0">
                <a:latin typeface="Montserrat" panose="00000500000000000000" pitchFamily="50" charset="0"/>
              </a:rPr>
              <a:t> lorem. </a:t>
            </a:r>
            <a:r>
              <a:rPr lang="en-US" sz="900" i="1" dirty="0" err="1">
                <a:latin typeface="Montserrat" panose="00000500000000000000" pitchFamily="50" charset="0"/>
              </a:rPr>
              <a:t>Aenean</a:t>
            </a:r>
            <a:r>
              <a:rPr lang="en-US" sz="900" i="1" dirty="0">
                <a:latin typeface="Montserrat" panose="00000500000000000000" pitchFamily="50" charset="0"/>
              </a:rPr>
              <a:t> </a:t>
            </a:r>
            <a:r>
              <a:rPr lang="en-US" sz="900" i="1" dirty="0" err="1">
                <a:latin typeface="Montserrat" panose="00000500000000000000" pitchFamily="50" charset="0"/>
              </a:rPr>
              <a:t>blandit</a:t>
            </a:r>
            <a:r>
              <a:rPr lang="en-US" sz="900" i="1" dirty="0">
                <a:latin typeface="Montserrat" panose="00000500000000000000" pitchFamily="50" charset="0"/>
              </a:rPr>
              <a:t> </a:t>
            </a:r>
            <a:r>
              <a:rPr lang="en-US" sz="900" i="1" dirty="0" err="1">
                <a:latin typeface="Montserrat" panose="00000500000000000000" pitchFamily="50" charset="0"/>
              </a:rPr>
              <a:t>mauris</a:t>
            </a:r>
            <a:r>
              <a:rPr lang="en-US" sz="900" i="1" dirty="0">
                <a:latin typeface="Montserrat" panose="00000500000000000000" pitchFamily="50" charset="0"/>
              </a:rPr>
              <a:t> vitae </a:t>
            </a:r>
            <a:r>
              <a:rPr lang="en-US" sz="900" i="1" dirty="0" err="1">
                <a:latin typeface="Montserrat" panose="00000500000000000000" pitchFamily="50" charset="0"/>
              </a:rPr>
              <a:t>varius</a:t>
            </a:r>
            <a:r>
              <a:rPr lang="en-US" sz="900" i="1" dirty="0">
                <a:latin typeface="Montserrat" panose="00000500000000000000" pitchFamily="50" charset="0"/>
              </a:rPr>
              <a:t> </a:t>
            </a:r>
            <a:r>
              <a:rPr lang="en-US" sz="900" i="1" dirty="0" err="1">
                <a:latin typeface="Montserrat" panose="00000500000000000000" pitchFamily="50" charset="0"/>
              </a:rPr>
              <a:t>mollis</a:t>
            </a:r>
            <a:r>
              <a:rPr lang="en-US" sz="900" i="1" dirty="0">
                <a:latin typeface="Montserrat" panose="00000500000000000000" pitchFamily="50" charset="0"/>
              </a:rPr>
              <a:t>. Nunc </a:t>
            </a:r>
            <a:r>
              <a:rPr lang="en-US" sz="900" i="1" dirty="0" err="1">
                <a:latin typeface="Montserrat" panose="00000500000000000000" pitchFamily="50" charset="0"/>
              </a:rPr>
              <a:t>quis</a:t>
            </a:r>
            <a:r>
              <a:rPr lang="en-US" sz="900" i="1" dirty="0">
                <a:latin typeface="Montserrat" panose="00000500000000000000" pitchFamily="50" charset="0"/>
              </a:rPr>
              <a:t> nisi vitae </a:t>
            </a:r>
            <a:r>
              <a:rPr lang="en-US" sz="900" i="1" dirty="0" err="1">
                <a:latin typeface="Montserrat" panose="00000500000000000000" pitchFamily="50" charset="0"/>
              </a:rPr>
              <a:t>lectus</a:t>
            </a:r>
            <a:r>
              <a:rPr lang="en-US" sz="900" i="1" dirty="0">
                <a:latin typeface="Montserrat" panose="00000500000000000000" pitchFamily="50" charset="0"/>
              </a:rPr>
              <a:t> </a:t>
            </a:r>
            <a:r>
              <a:rPr lang="en-US" sz="900" i="1" dirty="0" err="1">
                <a:latin typeface="Montserrat" panose="00000500000000000000" pitchFamily="50" charset="0"/>
              </a:rPr>
              <a:t>porttitor</a:t>
            </a:r>
            <a:r>
              <a:rPr lang="en-US" sz="900" i="1" dirty="0">
                <a:latin typeface="Montserrat" panose="00000500000000000000" pitchFamily="50" charset="0"/>
              </a:rPr>
              <a:t> </a:t>
            </a:r>
            <a:r>
              <a:rPr lang="en-US" sz="900" i="1" dirty="0" err="1">
                <a:latin typeface="Montserrat" panose="00000500000000000000" pitchFamily="50" charset="0"/>
              </a:rPr>
              <a:t>ornare</a:t>
            </a:r>
            <a:r>
              <a:rPr lang="en-US" sz="900" i="1" dirty="0">
                <a:latin typeface="Montserrat" panose="00000500000000000000" pitchFamily="50" charset="0"/>
              </a:rPr>
              <a:t> </a:t>
            </a:r>
            <a:r>
              <a:rPr lang="en-US" sz="900" i="1" dirty="0" err="1">
                <a:latin typeface="Montserrat" panose="00000500000000000000" pitchFamily="50" charset="0"/>
              </a:rPr>
              <a:t>eu</a:t>
            </a:r>
            <a:r>
              <a:rPr lang="en-US" sz="900" i="1" dirty="0">
                <a:latin typeface="Montserrat" panose="00000500000000000000" pitchFamily="50" charset="0"/>
              </a:rPr>
              <a:t> </a:t>
            </a:r>
            <a:r>
              <a:rPr lang="en-US" sz="900" i="1" dirty="0" err="1">
                <a:latin typeface="Montserrat" panose="00000500000000000000" pitchFamily="50" charset="0"/>
              </a:rPr>
              <a:t>nec</a:t>
            </a:r>
            <a:r>
              <a:rPr lang="en-US" sz="900" i="1" dirty="0">
                <a:latin typeface="Montserrat" panose="00000500000000000000" pitchFamily="50" charset="0"/>
              </a:rPr>
              <a:t> lorem. </a:t>
            </a:r>
            <a:r>
              <a:rPr lang="en-US" sz="900" i="1" dirty="0" err="1">
                <a:latin typeface="Montserrat" panose="00000500000000000000" pitchFamily="50" charset="0"/>
              </a:rPr>
              <a:t>Aenean</a:t>
            </a:r>
            <a:r>
              <a:rPr lang="en-US" sz="900" i="1" dirty="0">
                <a:latin typeface="Montserrat" panose="00000500000000000000" pitchFamily="50" charset="0"/>
              </a:rPr>
              <a:t> </a:t>
            </a:r>
            <a:r>
              <a:rPr lang="en-US" sz="900" i="1" dirty="0" err="1">
                <a:latin typeface="Montserrat" panose="00000500000000000000" pitchFamily="50" charset="0"/>
              </a:rPr>
              <a:t>blandit</a:t>
            </a:r>
            <a:r>
              <a:rPr lang="en-US" sz="900" i="1" dirty="0">
                <a:latin typeface="Montserrat" panose="00000500000000000000" pitchFamily="50" charset="0"/>
              </a:rPr>
              <a:t> </a:t>
            </a:r>
            <a:r>
              <a:rPr lang="en-US" sz="900" i="1" dirty="0" err="1">
                <a:latin typeface="Montserrat" panose="00000500000000000000" pitchFamily="50" charset="0"/>
              </a:rPr>
              <a:t>mauris</a:t>
            </a:r>
            <a:r>
              <a:rPr lang="en-US" sz="900" i="1" dirty="0">
                <a:latin typeface="Montserrat" panose="00000500000000000000" pitchFamily="50" charset="0"/>
              </a:rPr>
              <a:t>. Nunc </a:t>
            </a:r>
            <a:r>
              <a:rPr lang="en-US" sz="900" i="1" dirty="0" err="1">
                <a:latin typeface="Montserrat" panose="00000500000000000000" pitchFamily="50" charset="0"/>
              </a:rPr>
              <a:t>quis</a:t>
            </a:r>
            <a:r>
              <a:rPr lang="en-US" sz="900" i="1" dirty="0">
                <a:latin typeface="Montserrat" panose="00000500000000000000" pitchFamily="50" charset="0"/>
              </a:rPr>
              <a:t> nisi vitae </a:t>
            </a:r>
            <a:r>
              <a:rPr lang="en-US" sz="900" i="1" dirty="0" err="1">
                <a:latin typeface="Montserrat" panose="00000500000000000000" pitchFamily="50" charset="0"/>
              </a:rPr>
              <a:t>lectus</a:t>
            </a:r>
            <a:r>
              <a:rPr lang="en-US" sz="900" i="1" dirty="0">
                <a:latin typeface="Montserrat" panose="00000500000000000000" pitchFamily="50" charset="0"/>
              </a:rPr>
              <a:t> </a:t>
            </a:r>
            <a:r>
              <a:rPr lang="en-US" sz="900" i="1" dirty="0" err="1">
                <a:latin typeface="Montserrat" panose="00000500000000000000" pitchFamily="50" charset="0"/>
              </a:rPr>
              <a:t>porttitor</a:t>
            </a:r>
            <a:r>
              <a:rPr lang="en-US" sz="900" i="1" dirty="0">
                <a:latin typeface="Montserrat" panose="00000500000000000000" pitchFamily="50" charset="0"/>
              </a:rPr>
              <a:t> </a:t>
            </a:r>
            <a:r>
              <a:rPr lang="en-US" sz="900" i="1" dirty="0" err="1">
                <a:latin typeface="Montserrat" panose="00000500000000000000" pitchFamily="50" charset="0"/>
              </a:rPr>
              <a:t>ornare</a:t>
            </a:r>
            <a:r>
              <a:rPr lang="en-US" sz="900" i="1" dirty="0">
                <a:latin typeface="Montserrat" panose="00000500000000000000" pitchFamily="50" charset="0"/>
              </a:rPr>
              <a:t> </a:t>
            </a:r>
            <a:r>
              <a:rPr lang="en-US" sz="900" i="1" dirty="0" err="1">
                <a:latin typeface="Montserrat" panose="00000500000000000000" pitchFamily="50" charset="0"/>
              </a:rPr>
              <a:t>eu</a:t>
            </a:r>
            <a:r>
              <a:rPr lang="en-US" sz="900" i="1" dirty="0">
                <a:latin typeface="Montserrat" panose="00000500000000000000" pitchFamily="50" charset="0"/>
              </a:rPr>
              <a:t> </a:t>
            </a:r>
            <a:r>
              <a:rPr lang="en-US" sz="900" i="1" dirty="0" err="1">
                <a:latin typeface="Montserrat" panose="00000500000000000000" pitchFamily="50" charset="0"/>
              </a:rPr>
              <a:t>nec</a:t>
            </a:r>
            <a:r>
              <a:rPr lang="en-US" sz="900" i="1" dirty="0">
                <a:latin typeface="Montserrat" panose="00000500000000000000" pitchFamily="50" charset="0"/>
              </a:rPr>
              <a:t> lorem. </a:t>
            </a:r>
            <a:r>
              <a:rPr lang="en-US" sz="900" i="1" dirty="0" err="1">
                <a:latin typeface="Montserrat" panose="00000500000000000000" pitchFamily="50" charset="0"/>
              </a:rPr>
              <a:t>Aenean</a:t>
            </a:r>
            <a:r>
              <a:rPr lang="en-US" sz="900" i="1" dirty="0">
                <a:latin typeface="Montserrat" panose="00000500000000000000" pitchFamily="50" charset="0"/>
              </a:rPr>
              <a:t> </a:t>
            </a:r>
            <a:r>
              <a:rPr lang="en-US" sz="900" i="1" dirty="0" err="1">
                <a:latin typeface="Montserrat" panose="00000500000000000000" pitchFamily="50" charset="0"/>
              </a:rPr>
              <a:t>blandit</a:t>
            </a:r>
            <a:r>
              <a:rPr lang="en-US" sz="900" i="1" dirty="0">
                <a:latin typeface="Montserrat" panose="00000500000000000000" pitchFamily="50" charset="0"/>
              </a:rPr>
              <a:t> </a:t>
            </a:r>
            <a:r>
              <a:rPr lang="en-US" sz="900" i="1" dirty="0" err="1">
                <a:latin typeface="Montserrat" panose="00000500000000000000" pitchFamily="50" charset="0"/>
              </a:rPr>
              <a:t>mauris</a:t>
            </a:r>
            <a:r>
              <a:rPr lang="en-US" sz="900" i="1" dirty="0">
                <a:latin typeface="Montserrat" panose="00000500000000000000" pitchFamily="50" charset="0"/>
              </a:rPr>
              <a:t> vitae </a:t>
            </a:r>
            <a:r>
              <a:rPr lang="en-US" sz="900" i="1" dirty="0" err="1">
                <a:latin typeface="Montserrat" panose="00000500000000000000" pitchFamily="50" charset="0"/>
              </a:rPr>
              <a:t>varius</a:t>
            </a:r>
            <a:r>
              <a:rPr lang="en-US" sz="900" i="1" dirty="0">
                <a:latin typeface="Montserrat" panose="00000500000000000000" pitchFamily="50" charset="0"/>
              </a:rPr>
              <a:t> </a:t>
            </a:r>
            <a:r>
              <a:rPr lang="en-US" sz="900" i="1" dirty="0" err="1">
                <a:latin typeface="Montserrat" panose="00000500000000000000" pitchFamily="50" charset="0"/>
              </a:rPr>
              <a:t>mollis</a:t>
            </a:r>
            <a:r>
              <a:rPr lang="en-US" sz="900" i="1" dirty="0">
                <a:latin typeface="Montserrat" panose="00000500000000000000" pitchFamily="50" charset="0"/>
              </a:rPr>
              <a:t>. Cras </a:t>
            </a:r>
            <a:r>
              <a:rPr lang="en-US" sz="900" i="1" dirty="0" err="1">
                <a:latin typeface="Montserrat" panose="00000500000000000000" pitchFamily="50" charset="0"/>
              </a:rPr>
              <a:t>condimentum</a:t>
            </a:r>
            <a:r>
              <a:rPr lang="en-US" sz="900" i="1" dirty="0">
                <a:latin typeface="Montserrat" panose="00000500000000000000" pitchFamily="50" charset="0"/>
              </a:rPr>
              <a:t> </a:t>
            </a:r>
            <a:r>
              <a:rPr lang="en-US" sz="900" i="1" dirty="0" err="1">
                <a:latin typeface="Montserrat" panose="00000500000000000000" pitchFamily="50" charset="0"/>
              </a:rPr>
              <a:t>varius</a:t>
            </a:r>
            <a:r>
              <a:rPr lang="en-US" sz="900" i="1" dirty="0">
                <a:latin typeface="Montserrat" panose="00000500000000000000" pitchFamily="50" charset="0"/>
              </a:rPr>
              <a:t> </a:t>
            </a:r>
            <a:r>
              <a:rPr lang="en-US" sz="900" i="1" dirty="0" err="1">
                <a:latin typeface="Montserrat" panose="00000500000000000000" pitchFamily="50" charset="0"/>
              </a:rPr>
              <a:t>tellus</a:t>
            </a:r>
            <a:r>
              <a:rPr lang="en-US" sz="900" i="1" dirty="0">
                <a:latin typeface="Montserrat" panose="00000500000000000000" pitchFamily="50" charset="0"/>
              </a:rPr>
              <a:t> sit </a:t>
            </a:r>
            <a:r>
              <a:rPr lang="en-US" sz="900" i="1" dirty="0" err="1">
                <a:latin typeface="Montserrat" panose="00000500000000000000" pitchFamily="50" charset="0"/>
              </a:rPr>
              <a:t>amet</a:t>
            </a:r>
            <a:r>
              <a:rPr lang="en-US" sz="900" i="1" dirty="0">
                <a:latin typeface="Montserrat" panose="00000500000000000000" pitchFamily="50" charset="0"/>
              </a:rPr>
              <a:t> </a:t>
            </a:r>
            <a:r>
              <a:rPr lang="en-US" sz="900" i="1" dirty="0" err="1">
                <a:latin typeface="Montserrat" panose="00000500000000000000" pitchFamily="50" charset="0"/>
              </a:rPr>
              <a:t>tristique</a:t>
            </a:r>
            <a:endParaRPr lang="en-US" sz="900" i="1" dirty="0">
              <a:latin typeface="Montserrat" panose="00000500000000000000" pitchFamily="50" charset="0"/>
            </a:endParaRPr>
          </a:p>
        </p:txBody>
      </p:sp>
      <p:sp>
        <p:nvSpPr>
          <p:cNvPr id="4" name="Rectangle 3">
            <a:extLst>
              <a:ext uri="{FF2B5EF4-FFF2-40B4-BE49-F238E27FC236}">
                <a16:creationId xmlns:a16="http://schemas.microsoft.com/office/drawing/2014/main" id="{2BFE3D4A-7E16-4925-98EE-AC948A53C8FE}"/>
              </a:ext>
            </a:extLst>
          </p:cNvPr>
          <p:cNvSpPr/>
          <p:nvPr/>
        </p:nvSpPr>
        <p:spPr>
          <a:xfrm>
            <a:off x="5028915" y="884802"/>
            <a:ext cx="3094739" cy="2266198"/>
          </a:xfrm>
          <a:prstGeom prst="rect">
            <a:avLst/>
          </a:prstGeom>
        </p:spPr>
        <p:txBody>
          <a:bodyPr wrap="square">
            <a:spAutoFit/>
          </a:bodyPr>
          <a:lstStyle/>
          <a:p>
            <a:pPr algn="just">
              <a:lnSpc>
                <a:spcPct val="200000"/>
              </a:lnSpc>
            </a:pPr>
            <a:r>
              <a:rPr lang="en-US" sz="900" i="1" dirty="0" err="1">
                <a:latin typeface="Montserrat" panose="00000500000000000000" pitchFamily="50" charset="0"/>
              </a:rPr>
              <a:t>Aliquam</a:t>
            </a:r>
            <a:r>
              <a:rPr lang="en-US" sz="900" i="1" dirty="0">
                <a:latin typeface="Montserrat" panose="00000500000000000000" pitchFamily="50" charset="0"/>
              </a:rPr>
              <a:t> </a:t>
            </a:r>
            <a:r>
              <a:rPr lang="en-US" sz="900" i="1" dirty="0" err="1">
                <a:latin typeface="Montserrat" panose="00000500000000000000" pitchFamily="50" charset="0"/>
              </a:rPr>
              <a:t>varius</a:t>
            </a:r>
            <a:r>
              <a:rPr lang="en-US" sz="900" i="1" dirty="0">
                <a:latin typeface="Montserrat" panose="00000500000000000000" pitchFamily="50" charset="0"/>
              </a:rPr>
              <a:t> </a:t>
            </a:r>
            <a:r>
              <a:rPr lang="en-US" sz="900" i="1" dirty="0" err="1">
                <a:latin typeface="Montserrat" panose="00000500000000000000" pitchFamily="50" charset="0"/>
              </a:rPr>
              <a:t>tortor</a:t>
            </a:r>
            <a:r>
              <a:rPr lang="en-US" sz="900" i="1" dirty="0">
                <a:latin typeface="Montserrat" panose="00000500000000000000" pitchFamily="50" charset="0"/>
              </a:rPr>
              <a:t> vel </a:t>
            </a:r>
            <a:r>
              <a:rPr lang="en-US" sz="900" i="1" dirty="0" err="1">
                <a:latin typeface="Montserrat" panose="00000500000000000000" pitchFamily="50" charset="0"/>
              </a:rPr>
              <a:t>nisl</a:t>
            </a:r>
            <a:r>
              <a:rPr lang="en-US" sz="900" i="1" dirty="0">
                <a:latin typeface="Montserrat" panose="00000500000000000000" pitchFamily="50" charset="0"/>
              </a:rPr>
              <a:t> </a:t>
            </a:r>
            <a:r>
              <a:rPr lang="en-US" sz="900" i="1" dirty="0" err="1">
                <a:latin typeface="Montserrat" panose="00000500000000000000" pitchFamily="50" charset="0"/>
              </a:rPr>
              <a:t>efficitur</a:t>
            </a:r>
            <a:r>
              <a:rPr lang="en-US" sz="900" i="1" dirty="0">
                <a:latin typeface="Montserrat" panose="00000500000000000000" pitchFamily="50" charset="0"/>
              </a:rPr>
              <a:t>, non tempus </a:t>
            </a:r>
            <a:r>
              <a:rPr lang="en-US" sz="900" i="1" dirty="0" err="1">
                <a:latin typeface="Montserrat" panose="00000500000000000000" pitchFamily="50" charset="0"/>
              </a:rPr>
              <a:t>nisl</a:t>
            </a:r>
            <a:r>
              <a:rPr lang="en-US" sz="900" i="1" dirty="0">
                <a:latin typeface="Montserrat" panose="00000500000000000000" pitchFamily="50" charset="0"/>
              </a:rPr>
              <a:t> </a:t>
            </a:r>
            <a:r>
              <a:rPr lang="en-US" sz="900" i="1" dirty="0" err="1">
                <a:latin typeface="Montserrat" panose="00000500000000000000" pitchFamily="50" charset="0"/>
              </a:rPr>
              <a:t>porttitor</a:t>
            </a:r>
            <a:r>
              <a:rPr lang="en-US" sz="900" i="1" dirty="0">
                <a:latin typeface="Montserrat" panose="00000500000000000000" pitchFamily="50" charset="0"/>
              </a:rPr>
              <a:t>. </a:t>
            </a:r>
            <a:r>
              <a:rPr lang="en-US" sz="900" i="1" dirty="0" err="1">
                <a:latin typeface="Montserrat" panose="00000500000000000000" pitchFamily="50" charset="0"/>
              </a:rPr>
              <a:t>Phasellus</a:t>
            </a:r>
            <a:r>
              <a:rPr lang="en-US" sz="900" i="1" dirty="0">
                <a:latin typeface="Montserrat" panose="00000500000000000000" pitchFamily="50" charset="0"/>
              </a:rPr>
              <a:t> </a:t>
            </a:r>
            <a:r>
              <a:rPr lang="en-US" sz="900" i="1" dirty="0" err="1">
                <a:latin typeface="Montserrat" panose="00000500000000000000" pitchFamily="50" charset="0"/>
              </a:rPr>
              <a:t>porttitor</a:t>
            </a:r>
            <a:r>
              <a:rPr lang="en-US" sz="900" i="1" dirty="0">
                <a:latin typeface="Montserrat" panose="00000500000000000000" pitchFamily="50" charset="0"/>
              </a:rPr>
              <a:t> </a:t>
            </a:r>
            <a:r>
              <a:rPr lang="en-US" sz="900" i="1" dirty="0" err="1">
                <a:latin typeface="Montserrat" panose="00000500000000000000" pitchFamily="50" charset="0"/>
              </a:rPr>
              <a:t>turpis</a:t>
            </a:r>
            <a:r>
              <a:rPr lang="en-US" sz="900" i="1" dirty="0">
                <a:latin typeface="Montserrat" panose="00000500000000000000" pitchFamily="50" charset="0"/>
              </a:rPr>
              <a:t> at </a:t>
            </a:r>
            <a:r>
              <a:rPr lang="en-US" sz="900" i="1" dirty="0" err="1">
                <a:latin typeface="Montserrat" panose="00000500000000000000" pitchFamily="50" charset="0"/>
              </a:rPr>
              <a:t>efficitur</a:t>
            </a:r>
            <a:r>
              <a:rPr lang="en-US" sz="900" i="1" dirty="0">
                <a:latin typeface="Montserrat" panose="00000500000000000000" pitchFamily="50" charset="0"/>
              </a:rPr>
              <a:t> convallis. </a:t>
            </a:r>
            <a:r>
              <a:rPr lang="en-US" sz="900" i="1" dirty="0" err="1">
                <a:latin typeface="Montserrat" panose="00000500000000000000" pitchFamily="50" charset="0"/>
              </a:rPr>
              <a:t>Etiam</a:t>
            </a:r>
            <a:r>
              <a:rPr lang="en-US" sz="900" i="1" dirty="0">
                <a:latin typeface="Montserrat" panose="00000500000000000000" pitchFamily="50" charset="0"/>
              </a:rPr>
              <a:t> at </a:t>
            </a:r>
            <a:r>
              <a:rPr lang="en-US" sz="900" i="1" dirty="0" err="1">
                <a:latin typeface="Montserrat" panose="00000500000000000000" pitchFamily="50" charset="0"/>
              </a:rPr>
              <a:t>viverra</a:t>
            </a:r>
            <a:r>
              <a:rPr lang="en-US" sz="900" i="1" dirty="0">
                <a:latin typeface="Montserrat" panose="00000500000000000000" pitchFamily="50" charset="0"/>
              </a:rPr>
              <a:t> </a:t>
            </a:r>
            <a:r>
              <a:rPr lang="en-US" sz="900" i="1" dirty="0" err="1">
                <a:latin typeface="Montserrat" panose="00000500000000000000" pitchFamily="50" charset="0"/>
              </a:rPr>
              <a:t>lectus</a:t>
            </a:r>
            <a:r>
              <a:rPr lang="en-US" sz="900" i="1" dirty="0">
                <a:latin typeface="Montserrat" panose="00000500000000000000" pitchFamily="50" charset="0"/>
              </a:rPr>
              <a:t>. </a:t>
            </a:r>
            <a:r>
              <a:rPr lang="en-US" sz="900" i="1" dirty="0" err="1">
                <a:latin typeface="Montserrat" panose="00000500000000000000" pitchFamily="50" charset="0"/>
              </a:rPr>
              <a:t>Etiam</a:t>
            </a:r>
            <a:r>
              <a:rPr lang="en-US" sz="900" i="1" dirty="0">
                <a:latin typeface="Montserrat" panose="00000500000000000000" pitchFamily="50" charset="0"/>
              </a:rPr>
              <a:t> gravida nisi </a:t>
            </a:r>
            <a:r>
              <a:rPr lang="en-US" sz="900" i="1" dirty="0" err="1">
                <a:latin typeface="Montserrat" panose="00000500000000000000" pitchFamily="50" charset="0"/>
              </a:rPr>
              <a:t>eu</a:t>
            </a:r>
            <a:r>
              <a:rPr lang="en-US" sz="900" i="1" dirty="0">
                <a:latin typeface="Montserrat" panose="00000500000000000000" pitchFamily="50" charset="0"/>
              </a:rPr>
              <a:t> </a:t>
            </a:r>
            <a:r>
              <a:rPr lang="en-US" sz="900" i="1" dirty="0" err="1">
                <a:latin typeface="Montserrat" panose="00000500000000000000" pitchFamily="50" charset="0"/>
              </a:rPr>
              <a:t>tellus</a:t>
            </a:r>
            <a:r>
              <a:rPr lang="en-US" sz="900" i="1" dirty="0">
                <a:latin typeface="Montserrat" panose="00000500000000000000" pitchFamily="50" charset="0"/>
              </a:rPr>
              <a:t> </a:t>
            </a:r>
            <a:r>
              <a:rPr lang="en-US" sz="900" i="1" dirty="0" err="1">
                <a:latin typeface="Montserrat" panose="00000500000000000000" pitchFamily="50" charset="0"/>
              </a:rPr>
              <a:t>sollicitudin</a:t>
            </a:r>
            <a:r>
              <a:rPr lang="en-US" sz="900" i="1" dirty="0">
                <a:latin typeface="Montserrat" panose="00000500000000000000" pitchFamily="50" charset="0"/>
              </a:rPr>
              <a:t> </a:t>
            </a:r>
            <a:r>
              <a:rPr lang="en-US" sz="900" i="1" dirty="0" err="1">
                <a:latin typeface="Montserrat" panose="00000500000000000000" pitchFamily="50" charset="0"/>
              </a:rPr>
              <a:t>tristique</a:t>
            </a:r>
            <a:r>
              <a:rPr lang="en-US" sz="900" i="1" dirty="0">
                <a:latin typeface="Montserrat" panose="00000500000000000000" pitchFamily="50" charset="0"/>
              </a:rPr>
              <a:t>. </a:t>
            </a:r>
            <a:r>
              <a:rPr lang="en-US" sz="900" i="1" dirty="0" err="1">
                <a:latin typeface="Montserrat" panose="00000500000000000000" pitchFamily="50" charset="0"/>
              </a:rPr>
              <a:t>Proin</a:t>
            </a:r>
            <a:r>
              <a:rPr lang="en-US" sz="900" i="1" dirty="0">
                <a:latin typeface="Montserrat" panose="00000500000000000000" pitchFamily="50" charset="0"/>
              </a:rPr>
              <a:t> </a:t>
            </a:r>
            <a:r>
              <a:rPr lang="en-US" sz="900" i="1" dirty="0" err="1">
                <a:latin typeface="Montserrat" panose="00000500000000000000" pitchFamily="50" charset="0"/>
              </a:rPr>
              <a:t>finibus</a:t>
            </a:r>
            <a:r>
              <a:rPr lang="en-US" sz="900" i="1" dirty="0">
                <a:latin typeface="Montserrat" panose="00000500000000000000" pitchFamily="50" charset="0"/>
              </a:rPr>
              <a:t> </a:t>
            </a:r>
            <a:r>
              <a:rPr lang="en-US" sz="900" i="1" dirty="0" err="1">
                <a:latin typeface="Montserrat" panose="00000500000000000000" pitchFamily="50" charset="0"/>
              </a:rPr>
              <a:t>quam</a:t>
            </a:r>
            <a:r>
              <a:rPr lang="en-US" sz="900" i="1" dirty="0">
                <a:latin typeface="Montserrat" panose="00000500000000000000" pitchFamily="50" charset="0"/>
              </a:rPr>
              <a:t> </a:t>
            </a:r>
            <a:r>
              <a:rPr lang="en-US" sz="900" i="1" dirty="0" err="1">
                <a:latin typeface="Montserrat" panose="00000500000000000000" pitchFamily="50" charset="0"/>
              </a:rPr>
              <a:t>eu</a:t>
            </a:r>
            <a:r>
              <a:rPr lang="en-US" sz="900" i="1" dirty="0">
                <a:latin typeface="Montserrat" panose="00000500000000000000" pitchFamily="50" charset="0"/>
              </a:rPr>
              <a:t> </a:t>
            </a:r>
            <a:r>
              <a:rPr lang="en-US" sz="900" i="1" dirty="0" err="1">
                <a:latin typeface="Montserrat" panose="00000500000000000000" pitchFamily="50" charset="0"/>
              </a:rPr>
              <a:t>finibus</a:t>
            </a:r>
            <a:r>
              <a:rPr lang="en-US" sz="900" i="1" dirty="0">
                <a:latin typeface="Montserrat" panose="00000500000000000000" pitchFamily="50" charset="0"/>
              </a:rPr>
              <a:t> </a:t>
            </a:r>
            <a:r>
              <a:rPr lang="en-US" sz="900" i="1" dirty="0" err="1">
                <a:latin typeface="Montserrat" panose="00000500000000000000" pitchFamily="50" charset="0"/>
              </a:rPr>
              <a:t>hendrerit</a:t>
            </a:r>
            <a:r>
              <a:rPr lang="en-US" sz="900" i="1" dirty="0">
                <a:latin typeface="Montserrat" panose="00000500000000000000" pitchFamily="50" charset="0"/>
              </a:rPr>
              <a:t>. </a:t>
            </a:r>
            <a:r>
              <a:rPr lang="en-US" sz="900" i="1" dirty="0" err="1">
                <a:latin typeface="Montserrat" panose="00000500000000000000" pitchFamily="50" charset="0"/>
              </a:rPr>
              <a:t>Aenean</a:t>
            </a:r>
            <a:r>
              <a:rPr lang="en-US" sz="900" i="1" dirty="0">
                <a:latin typeface="Montserrat" panose="00000500000000000000" pitchFamily="50" charset="0"/>
              </a:rPr>
              <a:t> </a:t>
            </a:r>
            <a:r>
              <a:rPr lang="en-US" sz="900" i="1" dirty="0" err="1">
                <a:latin typeface="Montserrat" panose="00000500000000000000" pitchFamily="50" charset="0"/>
              </a:rPr>
              <a:t>blandit</a:t>
            </a:r>
            <a:r>
              <a:rPr lang="en-US" sz="900" i="1" dirty="0">
                <a:latin typeface="Montserrat" panose="00000500000000000000" pitchFamily="50" charset="0"/>
              </a:rPr>
              <a:t> </a:t>
            </a:r>
            <a:r>
              <a:rPr lang="en-US" sz="900" i="1" dirty="0" err="1">
                <a:latin typeface="Montserrat" panose="00000500000000000000" pitchFamily="50" charset="0"/>
              </a:rPr>
              <a:t>mauris</a:t>
            </a:r>
            <a:r>
              <a:rPr lang="en-US" sz="900" i="1" dirty="0">
                <a:latin typeface="Montserrat" panose="00000500000000000000" pitchFamily="50" charset="0"/>
              </a:rPr>
              <a:t> vitae. Sed </a:t>
            </a:r>
            <a:r>
              <a:rPr lang="en-US" sz="900" i="1" dirty="0" err="1">
                <a:latin typeface="Montserrat" panose="00000500000000000000" pitchFamily="50" charset="0"/>
              </a:rPr>
              <a:t>eu</a:t>
            </a:r>
            <a:r>
              <a:rPr lang="en-US" sz="900" i="1" dirty="0">
                <a:latin typeface="Montserrat" panose="00000500000000000000" pitchFamily="50" charset="0"/>
              </a:rPr>
              <a:t> </a:t>
            </a:r>
            <a:r>
              <a:rPr lang="en-US" sz="900" i="1" dirty="0" err="1">
                <a:latin typeface="Montserrat" panose="00000500000000000000" pitchFamily="50" charset="0"/>
              </a:rPr>
              <a:t>tellus</a:t>
            </a:r>
            <a:r>
              <a:rPr lang="en-US" sz="900" i="1" dirty="0">
                <a:latin typeface="Montserrat" panose="00000500000000000000" pitchFamily="50" charset="0"/>
              </a:rPr>
              <a:t> sed </a:t>
            </a:r>
            <a:r>
              <a:rPr lang="en-US" sz="900" i="1" dirty="0" err="1">
                <a:latin typeface="Montserrat" panose="00000500000000000000" pitchFamily="50" charset="0"/>
              </a:rPr>
              <a:t>mauris</a:t>
            </a:r>
            <a:r>
              <a:rPr lang="en-US" sz="900" i="1" dirty="0">
                <a:latin typeface="Montserrat" panose="00000500000000000000" pitchFamily="50" charset="0"/>
              </a:rPr>
              <a:t> </a:t>
            </a:r>
            <a:r>
              <a:rPr lang="en-US" sz="900" i="1" dirty="0" err="1">
                <a:latin typeface="Montserrat" panose="00000500000000000000" pitchFamily="50" charset="0"/>
              </a:rPr>
              <a:t>hendrerit</a:t>
            </a:r>
            <a:r>
              <a:rPr lang="en-US" sz="900" i="1" dirty="0">
                <a:latin typeface="Montserrat" panose="00000500000000000000" pitchFamily="50" charset="0"/>
              </a:rPr>
              <a:t> </a:t>
            </a:r>
            <a:r>
              <a:rPr lang="en-US" sz="900" i="1" dirty="0" err="1">
                <a:latin typeface="Montserrat" panose="00000500000000000000" pitchFamily="50" charset="0"/>
              </a:rPr>
              <a:t>pretium</a:t>
            </a:r>
            <a:r>
              <a:rPr lang="en-US" sz="900" i="1" dirty="0">
                <a:latin typeface="Montserrat" panose="00000500000000000000" pitchFamily="50" charset="0"/>
              </a:rPr>
              <a:t>. Nunc </a:t>
            </a:r>
            <a:r>
              <a:rPr lang="en-US" sz="900" i="1" dirty="0" err="1">
                <a:latin typeface="Montserrat" panose="00000500000000000000" pitchFamily="50" charset="0"/>
              </a:rPr>
              <a:t>quis</a:t>
            </a:r>
            <a:r>
              <a:rPr lang="en-US" sz="900" i="1" dirty="0">
                <a:latin typeface="Montserrat" panose="00000500000000000000" pitchFamily="50" charset="0"/>
              </a:rPr>
              <a:t> nisi vitae </a:t>
            </a:r>
            <a:r>
              <a:rPr lang="en-US" sz="900" i="1" dirty="0" err="1">
                <a:latin typeface="Montserrat" panose="00000500000000000000" pitchFamily="50" charset="0"/>
              </a:rPr>
              <a:t>lectus</a:t>
            </a:r>
            <a:r>
              <a:rPr lang="en-US" sz="900" i="1" dirty="0">
                <a:latin typeface="Montserrat" panose="00000500000000000000" pitchFamily="50" charset="0"/>
              </a:rPr>
              <a:t> </a:t>
            </a:r>
            <a:r>
              <a:rPr lang="en-US" sz="900" i="1" dirty="0" err="1">
                <a:latin typeface="Montserrat" panose="00000500000000000000" pitchFamily="50" charset="0"/>
              </a:rPr>
              <a:t>porttitor</a:t>
            </a:r>
            <a:r>
              <a:rPr lang="en-US" sz="900" i="1" dirty="0">
                <a:latin typeface="Montserrat" panose="00000500000000000000" pitchFamily="50" charset="0"/>
              </a:rPr>
              <a:t> </a:t>
            </a:r>
            <a:r>
              <a:rPr lang="en-US" sz="900" i="1" dirty="0" err="1">
                <a:latin typeface="Montserrat" panose="00000500000000000000" pitchFamily="50" charset="0"/>
              </a:rPr>
              <a:t>ornare</a:t>
            </a:r>
            <a:r>
              <a:rPr lang="en-US" sz="900" i="1" dirty="0">
                <a:latin typeface="Montserrat" panose="00000500000000000000" pitchFamily="50" charset="0"/>
              </a:rPr>
              <a:t> </a:t>
            </a:r>
            <a:r>
              <a:rPr lang="en-US" sz="900" i="1" dirty="0" err="1">
                <a:latin typeface="Montserrat" panose="00000500000000000000" pitchFamily="50" charset="0"/>
              </a:rPr>
              <a:t>eu</a:t>
            </a:r>
            <a:r>
              <a:rPr lang="en-US" sz="900" i="1" dirty="0">
                <a:latin typeface="Montserrat" panose="00000500000000000000" pitchFamily="50" charset="0"/>
              </a:rPr>
              <a:t> </a:t>
            </a:r>
            <a:r>
              <a:rPr lang="en-US" sz="900" i="1" dirty="0" err="1">
                <a:latin typeface="Montserrat" panose="00000500000000000000" pitchFamily="50" charset="0"/>
              </a:rPr>
              <a:t>nec</a:t>
            </a:r>
            <a:r>
              <a:rPr lang="en-US" sz="900" i="1" dirty="0">
                <a:latin typeface="Montserrat" panose="00000500000000000000" pitchFamily="50" charset="0"/>
              </a:rPr>
              <a:t> lorem. </a:t>
            </a:r>
            <a:r>
              <a:rPr lang="en-US" sz="900" i="1" dirty="0" err="1">
                <a:latin typeface="Montserrat" panose="00000500000000000000" pitchFamily="50" charset="0"/>
              </a:rPr>
              <a:t>Aenean</a:t>
            </a:r>
            <a:r>
              <a:rPr lang="en-US" sz="900" i="1" dirty="0">
                <a:latin typeface="Montserrat" panose="00000500000000000000" pitchFamily="50" charset="0"/>
              </a:rPr>
              <a:t> </a:t>
            </a:r>
            <a:r>
              <a:rPr lang="en-US" sz="900" i="1" dirty="0" err="1">
                <a:latin typeface="Montserrat" panose="00000500000000000000" pitchFamily="50" charset="0"/>
              </a:rPr>
              <a:t>blandit</a:t>
            </a:r>
            <a:r>
              <a:rPr lang="en-US" sz="900" i="1" dirty="0">
                <a:latin typeface="Montserrat" panose="00000500000000000000" pitchFamily="50" charset="0"/>
              </a:rPr>
              <a:t> </a:t>
            </a:r>
            <a:r>
              <a:rPr lang="en-US" sz="900" i="1" dirty="0" err="1">
                <a:latin typeface="Montserrat" panose="00000500000000000000" pitchFamily="50" charset="0"/>
              </a:rPr>
              <a:t>mauris</a:t>
            </a:r>
            <a:r>
              <a:rPr lang="en-US" sz="900" i="1" dirty="0">
                <a:latin typeface="Montserrat" panose="00000500000000000000" pitchFamily="50" charset="0"/>
              </a:rPr>
              <a:t> vitae </a:t>
            </a:r>
            <a:r>
              <a:rPr lang="en-US" sz="900" i="1" dirty="0" err="1">
                <a:latin typeface="Montserrat" panose="00000500000000000000" pitchFamily="50" charset="0"/>
              </a:rPr>
              <a:t>varius</a:t>
            </a:r>
            <a:r>
              <a:rPr lang="en-US" sz="900" i="1" dirty="0">
                <a:latin typeface="Montserrat" panose="00000500000000000000" pitchFamily="50" charset="0"/>
              </a:rPr>
              <a:t> </a:t>
            </a:r>
            <a:r>
              <a:rPr lang="en-US" sz="900" i="1" dirty="0" err="1">
                <a:latin typeface="Montserrat" panose="00000500000000000000" pitchFamily="50" charset="0"/>
              </a:rPr>
              <a:t>mollis</a:t>
            </a:r>
            <a:r>
              <a:rPr lang="en-US" sz="900" i="1" dirty="0">
                <a:latin typeface="Montserrat" panose="00000500000000000000" pitchFamily="50" charset="0"/>
              </a:rPr>
              <a:t>.</a:t>
            </a:r>
          </a:p>
        </p:txBody>
      </p:sp>
      <p:sp>
        <p:nvSpPr>
          <p:cNvPr id="8" name="Subtitle 2">
            <a:extLst>
              <a:ext uri="{FF2B5EF4-FFF2-40B4-BE49-F238E27FC236}">
                <a16:creationId xmlns:a16="http://schemas.microsoft.com/office/drawing/2014/main" id="{7A73BDF6-6996-4BD8-9AC0-C258A22672E8}"/>
              </a:ext>
            </a:extLst>
          </p:cNvPr>
          <p:cNvSpPr txBox="1">
            <a:spLocks/>
          </p:cNvSpPr>
          <p:nvPr/>
        </p:nvSpPr>
        <p:spPr>
          <a:xfrm rot="5400000">
            <a:off x="6574542" y="3695205"/>
            <a:ext cx="5448274" cy="427836"/>
          </a:xfrm>
          <a:prstGeom prst="rect">
            <a:avLst/>
          </a:prstGeom>
        </p:spPr>
        <p:txBody>
          <a:bodyPr vert="horz" lIns="70658" tIns="35329" rIns="70658" bIns="35329" rtlCol="0" anchor="ctr">
            <a:noAutofit/>
          </a:bodyPr>
          <a:lstStyle>
            <a:lvl1pPr marL="0" indent="0" algn="ctr" defTabSz="1005840" rtl="0" eaLnBrk="1" latinLnBrk="0" hangingPunct="1">
              <a:lnSpc>
                <a:spcPct val="90000"/>
              </a:lnSpc>
              <a:spcBef>
                <a:spcPts val="1100"/>
              </a:spcBef>
              <a:buFont typeface="Arial" panose="020B0604020202020204" pitchFamily="34" charset="0"/>
              <a:buNone/>
              <a:defRPr sz="2640" kern="1200">
                <a:solidFill>
                  <a:schemeClr val="tx1"/>
                </a:solidFill>
                <a:latin typeface="+mn-lt"/>
                <a:ea typeface="+mn-ea"/>
                <a:cs typeface="+mn-cs"/>
              </a:defRPr>
            </a:lvl1pPr>
            <a:lvl2pPr marL="502920" indent="0" algn="ctr" defTabSz="1005840" rtl="0" eaLnBrk="1" latinLnBrk="0" hangingPunct="1">
              <a:lnSpc>
                <a:spcPct val="90000"/>
              </a:lnSpc>
              <a:spcBef>
                <a:spcPts val="550"/>
              </a:spcBef>
              <a:buFont typeface="Arial" panose="020B0604020202020204" pitchFamily="34" charset="0"/>
              <a:buNone/>
              <a:defRPr sz="2200" kern="1200">
                <a:solidFill>
                  <a:schemeClr val="tx1"/>
                </a:solidFill>
                <a:latin typeface="+mn-lt"/>
                <a:ea typeface="+mn-ea"/>
                <a:cs typeface="+mn-cs"/>
              </a:defRPr>
            </a:lvl2pPr>
            <a:lvl3pPr marL="1005840" indent="0" algn="ctr" defTabSz="1005840" rtl="0" eaLnBrk="1" latinLnBrk="0" hangingPunct="1">
              <a:lnSpc>
                <a:spcPct val="90000"/>
              </a:lnSpc>
              <a:spcBef>
                <a:spcPts val="550"/>
              </a:spcBef>
              <a:buFont typeface="Arial" panose="020B0604020202020204" pitchFamily="34" charset="0"/>
              <a:buNone/>
              <a:defRPr sz="1980" kern="1200">
                <a:solidFill>
                  <a:schemeClr val="tx1"/>
                </a:solidFill>
                <a:latin typeface="+mn-lt"/>
                <a:ea typeface="+mn-ea"/>
                <a:cs typeface="+mn-cs"/>
              </a:defRPr>
            </a:lvl3pPr>
            <a:lvl4pPr marL="15087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4pPr>
            <a:lvl5pPr marL="201168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5pPr>
            <a:lvl6pPr marL="251460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6pPr>
            <a:lvl7pPr marL="301752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7pPr>
            <a:lvl8pPr marL="352044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8pPr>
            <a:lvl9pPr marL="40233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9pPr>
          </a:lstStyle>
          <a:p>
            <a:pPr algn="l"/>
            <a:r>
              <a:rPr lang="en-US" sz="900" spc="600" dirty="0">
                <a:latin typeface="+mj-lt"/>
                <a:sym typeface="Didot"/>
              </a:rPr>
              <a:t>INTRODUCTION</a:t>
            </a:r>
          </a:p>
        </p:txBody>
      </p:sp>
      <p:cxnSp>
        <p:nvCxnSpPr>
          <p:cNvPr id="9" name="Straight Connector 8">
            <a:extLst>
              <a:ext uri="{FF2B5EF4-FFF2-40B4-BE49-F238E27FC236}">
                <a16:creationId xmlns:a16="http://schemas.microsoft.com/office/drawing/2014/main" id="{097A8B03-58E3-4FF4-9526-A989EA47C866}"/>
              </a:ext>
            </a:extLst>
          </p:cNvPr>
          <p:cNvCxnSpPr>
            <a:cxnSpLocks/>
          </p:cNvCxnSpPr>
          <p:nvPr/>
        </p:nvCxnSpPr>
        <p:spPr>
          <a:xfrm>
            <a:off x="9298679" y="0"/>
            <a:ext cx="0" cy="103163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D70C4A63-17D4-4834-9DF1-22663F15409D}"/>
              </a:ext>
            </a:extLst>
          </p:cNvPr>
          <p:cNvSpPr/>
          <p:nvPr/>
        </p:nvSpPr>
        <p:spPr>
          <a:xfrm>
            <a:off x="1074854" y="923193"/>
            <a:ext cx="3161292" cy="1200329"/>
          </a:xfrm>
          <a:prstGeom prst="rect">
            <a:avLst/>
          </a:prstGeom>
        </p:spPr>
        <p:txBody>
          <a:bodyPr wrap="square">
            <a:spAutoFit/>
          </a:bodyPr>
          <a:lstStyle/>
          <a:p>
            <a:r>
              <a:rPr lang="en-US" sz="1200" b="1" spc="300" dirty="0">
                <a:solidFill>
                  <a:srgbClr val="000000"/>
                </a:solidFill>
                <a:latin typeface="Montserrat" panose="00000500000000000000" pitchFamily="50" charset="0"/>
              </a:rPr>
              <a:t>PHASELLUS QUIS MASSA DAPIBUS, VULPUTATE EX NON, ULTRICES MAGNA. MAECENAS DIGNISSIM ELIT NEC MASSA DAPIBUS. </a:t>
            </a:r>
            <a:endParaRPr lang="en-US" sz="1200" b="1" dirty="0">
              <a:solidFill>
                <a:srgbClr val="000000"/>
              </a:solidFill>
              <a:latin typeface="Montserrat" panose="00000500000000000000" pitchFamily="50" charset="0"/>
            </a:endParaRPr>
          </a:p>
        </p:txBody>
      </p:sp>
      <p:cxnSp>
        <p:nvCxnSpPr>
          <p:cNvPr id="17" name="Straight Connector 16">
            <a:extLst>
              <a:ext uri="{FF2B5EF4-FFF2-40B4-BE49-F238E27FC236}">
                <a16:creationId xmlns:a16="http://schemas.microsoft.com/office/drawing/2014/main" id="{8D09DEAC-7287-4B57-92E4-74FB4A96F724}"/>
              </a:ext>
            </a:extLst>
          </p:cNvPr>
          <p:cNvCxnSpPr>
            <a:cxnSpLocks/>
          </p:cNvCxnSpPr>
          <p:nvPr/>
        </p:nvCxnSpPr>
        <p:spPr>
          <a:xfrm flipH="1">
            <a:off x="515661" y="7199829"/>
            <a:ext cx="9027077" cy="0"/>
          </a:xfrm>
          <a:prstGeom prst="line">
            <a:avLst/>
          </a:prstGeom>
          <a:ln w="31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52858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40FE153C-1E56-4225-9D64-040EF5FAE056}"/>
              </a:ext>
            </a:extLst>
          </p:cNvPr>
          <p:cNvSpPr>
            <a:spLocks noGrp="1"/>
          </p:cNvSpPr>
          <p:nvPr>
            <p:ph type="pic" sz="quarter" idx="10"/>
          </p:nvPr>
        </p:nvSpPr>
        <p:spPr>
          <a:xfrm>
            <a:off x="0" y="1"/>
            <a:ext cx="4149506" cy="2856714"/>
          </a:xfrm>
          <a:solidFill>
            <a:schemeClr val="bg1">
              <a:lumMod val="95000"/>
            </a:schemeClr>
          </a:solidFill>
        </p:spPr>
      </p:sp>
      <p:sp>
        <p:nvSpPr>
          <p:cNvPr id="2" name="Footer Placeholder 1">
            <a:extLst>
              <a:ext uri="{FF2B5EF4-FFF2-40B4-BE49-F238E27FC236}">
                <a16:creationId xmlns:a16="http://schemas.microsoft.com/office/drawing/2014/main" id="{2251BEBA-9DE3-4985-B6A9-B416467AB19F}"/>
              </a:ext>
            </a:extLst>
          </p:cNvPr>
          <p:cNvSpPr>
            <a:spLocks noGrp="1"/>
          </p:cNvSpPr>
          <p:nvPr>
            <p:ph type="ftr" sz="quarter" idx="3"/>
          </p:nvPr>
        </p:nvSpPr>
        <p:spPr/>
        <p:txBody>
          <a:bodyPr/>
          <a:lstStyle/>
          <a:p>
            <a:r>
              <a:rPr lang="en-US"/>
              <a:t>YOUR BOOK TITLE </a:t>
            </a:r>
            <a:endParaRPr lang="en-US" dirty="0"/>
          </a:p>
        </p:txBody>
      </p:sp>
      <p:sp>
        <p:nvSpPr>
          <p:cNvPr id="3" name="Slide Number Placeholder 2">
            <a:extLst>
              <a:ext uri="{FF2B5EF4-FFF2-40B4-BE49-F238E27FC236}">
                <a16:creationId xmlns:a16="http://schemas.microsoft.com/office/drawing/2014/main" id="{1CE290B5-878E-4642-A4F1-864A125AF96B}"/>
              </a:ext>
            </a:extLst>
          </p:cNvPr>
          <p:cNvSpPr>
            <a:spLocks noGrp="1"/>
          </p:cNvSpPr>
          <p:nvPr>
            <p:ph type="sldNum" sz="quarter" idx="4"/>
          </p:nvPr>
        </p:nvSpPr>
        <p:spPr/>
        <p:txBody>
          <a:bodyPr/>
          <a:lstStyle/>
          <a:p>
            <a:fld id="{9059818F-7B9E-40BE-91A4-EFEC5B5A8B2E}" type="slidenum">
              <a:rPr lang="en-US" smtClean="0"/>
              <a:pPr/>
              <a:t>6</a:t>
            </a:fld>
            <a:endParaRPr lang="en-US" dirty="0"/>
          </a:p>
        </p:txBody>
      </p:sp>
      <p:sp>
        <p:nvSpPr>
          <p:cNvPr id="6" name="Rectangle 5">
            <a:extLst>
              <a:ext uri="{FF2B5EF4-FFF2-40B4-BE49-F238E27FC236}">
                <a16:creationId xmlns:a16="http://schemas.microsoft.com/office/drawing/2014/main" id="{CBDC7764-BF41-4DF3-B9D2-5145757BB88A}"/>
              </a:ext>
            </a:extLst>
          </p:cNvPr>
          <p:cNvSpPr/>
          <p:nvPr/>
        </p:nvSpPr>
        <p:spPr>
          <a:xfrm>
            <a:off x="5028915" y="867619"/>
            <a:ext cx="3094739" cy="5867184"/>
          </a:xfrm>
          <a:prstGeom prst="rect">
            <a:avLst/>
          </a:prstGeom>
        </p:spPr>
        <p:txBody>
          <a:bodyPr wrap="square">
            <a:spAutoFit/>
          </a:bodyPr>
          <a:lstStyle/>
          <a:p>
            <a:pPr algn="just">
              <a:lnSpc>
                <a:spcPct val="200000"/>
              </a:lnSpc>
            </a:pPr>
            <a:r>
              <a:rPr lang="en-US" sz="900" i="1" dirty="0">
                <a:latin typeface="Montserrat" panose="00000500000000000000" pitchFamily="50" charset="0"/>
              </a:rPr>
              <a:t>Cras </a:t>
            </a:r>
            <a:r>
              <a:rPr lang="en-US" sz="900" i="1" dirty="0" err="1">
                <a:latin typeface="Montserrat" panose="00000500000000000000" pitchFamily="50" charset="0"/>
              </a:rPr>
              <a:t>condimentum</a:t>
            </a:r>
            <a:r>
              <a:rPr lang="en-US" sz="900" i="1" dirty="0">
                <a:latin typeface="Montserrat" panose="00000500000000000000" pitchFamily="50" charset="0"/>
              </a:rPr>
              <a:t> </a:t>
            </a:r>
            <a:r>
              <a:rPr lang="en-US" sz="900" i="1" dirty="0" err="1">
                <a:latin typeface="Montserrat" panose="00000500000000000000" pitchFamily="50" charset="0"/>
              </a:rPr>
              <a:t>varius</a:t>
            </a:r>
            <a:r>
              <a:rPr lang="en-US" sz="900" i="1" dirty="0">
                <a:latin typeface="Montserrat" panose="00000500000000000000" pitchFamily="50" charset="0"/>
              </a:rPr>
              <a:t> </a:t>
            </a:r>
            <a:r>
              <a:rPr lang="en-US" sz="900" i="1" dirty="0" err="1">
                <a:latin typeface="Montserrat" panose="00000500000000000000" pitchFamily="50" charset="0"/>
              </a:rPr>
              <a:t>tellus</a:t>
            </a:r>
            <a:r>
              <a:rPr lang="en-US" sz="900" i="1" dirty="0">
                <a:latin typeface="Montserrat" panose="00000500000000000000" pitchFamily="50" charset="0"/>
              </a:rPr>
              <a:t> sit </a:t>
            </a:r>
            <a:r>
              <a:rPr lang="en-US" sz="900" i="1" dirty="0" err="1">
                <a:latin typeface="Montserrat" panose="00000500000000000000" pitchFamily="50" charset="0"/>
              </a:rPr>
              <a:t>amet</a:t>
            </a:r>
            <a:r>
              <a:rPr lang="en-US" sz="900" i="1" dirty="0">
                <a:latin typeface="Montserrat" panose="00000500000000000000" pitchFamily="50" charset="0"/>
              </a:rPr>
              <a:t> </a:t>
            </a:r>
            <a:r>
              <a:rPr lang="en-US" sz="900" i="1" dirty="0" err="1">
                <a:latin typeface="Montserrat" panose="00000500000000000000" pitchFamily="50" charset="0"/>
              </a:rPr>
              <a:t>tristique</a:t>
            </a:r>
            <a:r>
              <a:rPr lang="en-US" sz="900" i="1" dirty="0">
                <a:latin typeface="Montserrat" panose="00000500000000000000" pitchFamily="50" charset="0"/>
              </a:rPr>
              <a:t>. </a:t>
            </a:r>
            <a:r>
              <a:rPr lang="en-US" sz="900" i="1" dirty="0" err="1">
                <a:latin typeface="Montserrat" panose="00000500000000000000" pitchFamily="50" charset="0"/>
              </a:rPr>
              <a:t>Aliquam</a:t>
            </a:r>
            <a:r>
              <a:rPr lang="en-US" sz="900" i="1" dirty="0">
                <a:latin typeface="Montserrat" panose="00000500000000000000" pitchFamily="50" charset="0"/>
              </a:rPr>
              <a:t> </a:t>
            </a:r>
            <a:r>
              <a:rPr lang="en-US" sz="900" i="1" dirty="0" err="1">
                <a:latin typeface="Montserrat" panose="00000500000000000000" pitchFamily="50" charset="0"/>
              </a:rPr>
              <a:t>varius</a:t>
            </a:r>
            <a:r>
              <a:rPr lang="en-US" sz="900" i="1" dirty="0">
                <a:latin typeface="Montserrat" panose="00000500000000000000" pitchFamily="50" charset="0"/>
              </a:rPr>
              <a:t> </a:t>
            </a:r>
            <a:r>
              <a:rPr lang="en-US" sz="900" i="1" dirty="0" err="1">
                <a:latin typeface="Montserrat" panose="00000500000000000000" pitchFamily="50" charset="0"/>
              </a:rPr>
              <a:t>tortor</a:t>
            </a:r>
            <a:r>
              <a:rPr lang="en-US" sz="900" i="1" dirty="0">
                <a:latin typeface="Montserrat" panose="00000500000000000000" pitchFamily="50" charset="0"/>
              </a:rPr>
              <a:t> vel </a:t>
            </a:r>
            <a:r>
              <a:rPr lang="en-US" sz="900" i="1" dirty="0" err="1">
                <a:latin typeface="Montserrat" panose="00000500000000000000" pitchFamily="50" charset="0"/>
              </a:rPr>
              <a:t>nisl</a:t>
            </a:r>
            <a:r>
              <a:rPr lang="en-US" sz="900" i="1" dirty="0">
                <a:latin typeface="Montserrat" panose="00000500000000000000" pitchFamily="50" charset="0"/>
              </a:rPr>
              <a:t> </a:t>
            </a:r>
            <a:r>
              <a:rPr lang="en-US" sz="900" i="1" dirty="0" err="1">
                <a:latin typeface="Montserrat" panose="00000500000000000000" pitchFamily="50" charset="0"/>
              </a:rPr>
              <a:t>efficitur</a:t>
            </a:r>
            <a:r>
              <a:rPr lang="en-US" sz="900" i="1" dirty="0">
                <a:latin typeface="Montserrat" panose="00000500000000000000" pitchFamily="50" charset="0"/>
              </a:rPr>
              <a:t>, non tempus </a:t>
            </a:r>
            <a:r>
              <a:rPr lang="en-US" sz="900" i="1" dirty="0" err="1">
                <a:latin typeface="Montserrat" panose="00000500000000000000" pitchFamily="50" charset="0"/>
              </a:rPr>
              <a:t>nisl</a:t>
            </a:r>
            <a:r>
              <a:rPr lang="en-US" sz="900" i="1" dirty="0">
                <a:latin typeface="Montserrat" panose="00000500000000000000" pitchFamily="50" charset="0"/>
              </a:rPr>
              <a:t> </a:t>
            </a:r>
            <a:r>
              <a:rPr lang="en-US" sz="900" i="1" dirty="0" err="1">
                <a:latin typeface="Montserrat" panose="00000500000000000000" pitchFamily="50" charset="0"/>
              </a:rPr>
              <a:t>porttitor</a:t>
            </a:r>
            <a:r>
              <a:rPr lang="en-US" sz="900" i="1" dirty="0">
                <a:latin typeface="Montserrat" panose="00000500000000000000" pitchFamily="50" charset="0"/>
              </a:rPr>
              <a:t>. </a:t>
            </a:r>
            <a:r>
              <a:rPr lang="en-US" sz="900" i="1" dirty="0" err="1">
                <a:latin typeface="Montserrat" panose="00000500000000000000" pitchFamily="50" charset="0"/>
              </a:rPr>
              <a:t>Phasellus</a:t>
            </a:r>
            <a:r>
              <a:rPr lang="en-US" sz="900" i="1" dirty="0">
                <a:latin typeface="Montserrat" panose="00000500000000000000" pitchFamily="50" charset="0"/>
              </a:rPr>
              <a:t> </a:t>
            </a:r>
            <a:r>
              <a:rPr lang="en-US" sz="900" i="1" dirty="0" err="1">
                <a:latin typeface="Montserrat" panose="00000500000000000000" pitchFamily="50" charset="0"/>
              </a:rPr>
              <a:t>porttitor</a:t>
            </a:r>
            <a:r>
              <a:rPr lang="en-US" sz="900" i="1" dirty="0">
                <a:latin typeface="Montserrat" panose="00000500000000000000" pitchFamily="50" charset="0"/>
              </a:rPr>
              <a:t> </a:t>
            </a:r>
            <a:r>
              <a:rPr lang="en-US" sz="900" i="1" dirty="0" err="1">
                <a:latin typeface="Montserrat" panose="00000500000000000000" pitchFamily="50" charset="0"/>
              </a:rPr>
              <a:t>turpis</a:t>
            </a:r>
            <a:r>
              <a:rPr lang="en-US" sz="900" i="1" dirty="0">
                <a:latin typeface="Montserrat" panose="00000500000000000000" pitchFamily="50" charset="0"/>
              </a:rPr>
              <a:t> at </a:t>
            </a:r>
            <a:r>
              <a:rPr lang="en-US" sz="900" i="1" dirty="0" err="1">
                <a:latin typeface="Montserrat" panose="00000500000000000000" pitchFamily="50" charset="0"/>
              </a:rPr>
              <a:t>efficitur</a:t>
            </a:r>
            <a:r>
              <a:rPr lang="en-US" sz="900" i="1" dirty="0">
                <a:latin typeface="Montserrat" panose="00000500000000000000" pitchFamily="50" charset="0"/>
              </a:rPr>
              <a:t> convallis. </a:t>
            </a:r>
            <a:r>
              <a:rPr lang="en-US" sz="900" i="1" dirty="0" err="1">
                <a:latin typeface="Montserrat" panose="00000500000000000000" pitchFamily="50" charset="0"/>
              </a:rPr>
              <a:t>Etiam</a:t>
            </a:r>
            <a:r>
              <a:rPr lang="en-US" sz="900" i="1" dirty="0">
                <a:latin typeface="Montserrat" panose="00000500000000000000" pitchFamily="50" charset="0"/>
              </a:rPr>
              <a:t> at </a:t>
            </a:r>
            <a:r>
              <a:rPr lang="en-US" sz="900" i="1" dirty="0" err="1">
                <a:latin typeface="Montserrat" panose="00000500000000000000" pitchFamily="50" charset="0"/>
              </a:rPr>
              <a:t>viverra</a:t>
            </a:r>
            <a:r>
              <a:rPr lang="en-US" sz="900" i="1" dirty="0">
                <a:latin typeface="Montserrat" panose="00000500000000000000" pitchFamily="50" charset="0"/>
              </a:rPr>
              <a:t> </a:t>
            </a:r>
            <a:r>
              <a:rPr lang="en-US" sz="900" i="1" dirty="0" err="1">
                <a:latin typeface="Montserrat" panose="00000500000000000000" pitchFamily="50" charset="0"/>
              </a:rPr>
              <a:t>lectus</a:t>
            </a:r>
            <a:r>
              <a:rPr lang="en-US" sz="900" i="1" dirty="0">
                <a:latin typeface="Montserrat" panose="00000500000000000000" pitchFamily="50" charset="0"/>
              </a:rPr>
              <a:t>. </a:t>
            </a:r>
            <a:r>
              <a:rPr lang="en-US" sz="900" i="1" dirty="0" err="1">
                <a:latin typeface="Montserrat" panose="00000500000000000000" pitchFamily="50" charset="0"/>
              </a:rPr>
              <a:t>Etiam</a:t>
            </a:r>
            <a:r>
              <a:rPr lang="en-US" sz="900" i="1" dirty="0">
                <a:latin typeface="Montserrat" panose="00000500000000000000" pitchFamily="50" charset="0"/>
              </a:rPr>
              <a:t> gravida nisi </a:t>
            </a:r>
            <a:r>
              <a:rPr lang="en-US" sz="900" i="1" dirty="0" err="1">
                <a:latin typeface="Montserrat" panose="00000500000000000000" pitchFamily="50" charset="0"/>
              </a:rPr>
              <a:t>eu</a:t>
            </a:r>
            <a:r>
              <a:rPr lang="en-US" sz="900" i="1" dirty="0">
                <a:latin typeface="Montserrat" panose="00000500000000000000" pitchFamily="50" charset="0"/>
              </a:rPr>
              <a:t> </a:t>
            </a:r>
            <a:r>
              <a:rPr lang="en-US" sz="900" i="1" dirty="0" err="1">
                <a:latin typeface="Montserrat" panose="00000500000000000000" pitchFamily="50" charset="0"/>
              </a:rPr>
              <a:t>tellus</a:t>
            </a:r>
            <a:r>
              <a:rPr lang="en-US" sz="900" i="1" dirty="0">
                <a:latin typeface="Montserrat" panose="00000500000000000000" pitchFamily="50" charset="0"/>
              </a:rPr>
              <a:t> </a:t>
            </a:r>
            <a:r>
              <a:rPr lang="en-US" sz="900" i="1" dirty="0" err="1">
                <a:latin typeface="Montserrat" panose="00000500000000000000" pitchFamily="50" charset="0"/>
              </a:rPr>
              <a:t>sollicitudin</a:t>
            </a:r>
            <a:r>
              <a:rPr lang="en-US" sz="900" i="1" dirty="0">
                <a:latin typeface="Montserrat" panose="00000500000000000000" pitchFamily="50" charset="0"/>
              </a:rPr>
              <a:t> </a:t>
            </a:r>
            <a:r>
              <a:rPr lang="en-US" sz="900" i="1" dirty="0" err="1">
                <a:latin typeface="Montserrat" panose="00000500000000000000" pitchFamily="50" charset="0"/>
              </a:rPr>
              <a:t>tristique</a:t>
            </a:r>
            <a:r>
              <a:rPr lang="en-US" sz="900" i="1" dirty="0">
                <a:latin typeface="Montserrat" panose="00000500000000000000" pitchFamily="50" charset="0"/>
              </a:rPr>
              <a:t>. </a:t>
            </a:r>
            <a:r>
              <a:rPr lang="en-US" sz="900" i="1" dirty="0" err="1">
                <a:latin typeface="Montserrat" panose="00000500000000000000" pitchFamily="50" charset="0"/>
              </a:rPr>
              <a:t>Proin</a:t>
            </a:r>
            <a:r>
              <a:rPr lang="en-US" sz="900" i="1" dirty="0">
                <a:latin typeface="Montserrat" panose="00000500000000000000" pitchFamily="50" charset="0"/>
              </a:rPr>
              <a:t> </a:t>
            </a:r>
            <a:r>
              <a:rPr lang="en-US" sz="900" i="1" dirty="0" err="1">
                <a:latin typeface="Montserrat" panose="00000500000000000000" pitchFamily="50" charset="0"/>
              </a:rPr>
              <a:t>finibus</a:t>
            </a:r>
            <a:r>
              <a:rPr lang="en-US" sz="900" i="1" dirty="0">
                <a:latin typeface="Montserrat" panose="00000500000000000000" pitchFamily="50" charset="0"/>
              </a:rPr>
              <a:t> </a:t>
            </a:r>
            <a:r>
              <a:rPr lang="en-US" sz="900" i="1" dirty="0" err="1">
                <a:latin typeface="Montserrat" panose="00000500000000000000" pitchFamily="50" charset="0"/>
              </a:rPr>
              <a:t>quam</a:t>
            </a:r>
            <a:r>
              <a:rPr lang="en-US" sz="900" i="1" dirty="0">
                <a:latin typeface="Montserrat" panose="00000500000000000000" pitchFamily="50" charset="0"/>
              </a:rPr>
              <a:t> </a:t>
            </a:r>
            <a:r>
              <a:rPr lang="en-US" sz="900" i="1" dirty="0" err="1">
                <a:latin typeface="Montserrat" panose="00000500000000000000" pitchFamily="50" charset="0"/>
              </a:rPr>
              <a:t>eu</a:t>
            </a:r>
            <a:r>
              <a:rPr lang="en-US" sz="900" i="1" dirty="0">
                <a:latin typeface="Montserrat" panose="00000500000000000000" pitchFamily="50" charset="0"/>
              </a:rPr>
              <a:t> </a:t>
            </a:r>
            <a:r>
              <a:rPr lang="en-US" sz="900" i="1" dirty="0" err="1">
                <a:latin typeface="Montserrat" panose="00000500000000000000" pitchFamily="50" charset="0"/>
              </a:rPr>
              <a:t>finibus</a:t>
            </a:r>
            <a:r>
              <a:rPr lang="en-US" sz="900" i="1" dirty="0">
                <a:latin typeface="Montserrat" panose="00000500000000000000" pitchFamily="50" charset="0"/>
              </a:rPr>
              <a:t> </a:t>
            </a:r>
            <a:r>
              <a:rPr lang="en-US" sz="900" i="1" dirty="0" err="1">
                <a:latin typeface="Montserrat" panose="00000500000000000000" pitchFamily="50" charset="0"/>
              </a:rPr>
              <a:t>hendrerit</a:t>
            </a:r>
            <a:r>
              <a:rPr lang="en-US" sz="900" i="1" dirty="0">
                <a:latin typeface="Montserrat" panose="00000500000000000000" pitchFamily="50" charset="0"/>
              </a:rPr>
              <a:t>. </a:t>
            </a:r>
            <a:r>
              <a:rPr lang="en-US" sz="900" i="1" dirty="0" err="1">
                <a:latin typeface="Montserrat" panose="00000500000000000000" pitchFamily="50" charset="0"/>
              </a:rPr>
              <a:t>Suspendisse</a:t>
            </a:r>
            <a:r>
              <a:rPr lang="en-US" sz="900" i="1" dirty="0">
                <a:latin typeface="Montserrat" panose="00000500000000000000" pitchFamily="50" charset="0"/>
              </a:rPr>
              <a:t> vel magna non </a:t>
            </a:r>
            <a:r>
              <a:rPr lang="en-US" sz="900" i="1" dirty="0" err="1">
                <a:latin typeface="Montserrat" panose="00000500000000000000" pitchFamily="50" charset="0"/>
              </a:rPr>
              <a:t>sem</a:t>
            </a:r>
            <a:r>
              <a:rPr lang="en-US" sz="900" i="1" dirty="0">
                <a:latin typeface="Montserrat" panose="00000500000000000000" pitchFamily="50" charset="0"/>
              </a:rPr>
              <a:t> </a:t>
            </a:r>
            <a:r>
              <a:rPr lang="en-US" sz="900" i="1" dirty="0" err="1">
                <a:latin typeface="Montserrat" panose="00000500000000000000" pitchFamily="50" charset="0"/>
              </a:rPr>
              <a:t>sollicitudin</a:t>
            </a:r>
            <a:r>
              <a:rPr lang="en-US" sz="900" i="1" dirty="0">
                <a:latin typeface="Montserrat" panose="00000500000000000000" pitchFamily="50" charset="0"/>
              </a:rPr>
              <a:t> </a:t>
            </a:r>
            <a:r>
              <a:rPr lang="en-US" sz="900" i="1" dirty="0" err="1">
                <a:latin typeface="Montserrat" panose="00000500000000000000" pitchFamily="50" charset="0"/>
              </a:rPr>
              <a:t>consectetur</a:t>
            </a:r>
            <a:r>
              <a:rPr lang="en-US" sz="900" i="1" dirty="0">
                <a:latin typeface="Montserrat" panose="00000500000000000000" pitchFamily="50" charset="0"/>
              </a:rPr>
              <a:t> vitae </a:t>
            </a:r>
            <a:r>
              <a:rPr lang="en-US" sz="900" i="1" dirty="0" err="1">
                <a:latin typeface="Montserrat" panose="00000500000000000000" pitchFamily="50" charset="0"/>
              </a:rPr>
              <a:t>rutrum</a:t>
            </a:r>
            <a:r>
              <a:rPr lang="en-US" sz="900" i="1" dirty="0">
                <a:latin typeface="Montserrat" panose="00000500000000000000" pitchFamily="50" charset="0"/>
              </a:rPr>
              <a:t> </a:t>
            </a:r>
            <a:r>
              <a:rPr lang="en-US" sz="900" i="1" dirty="0" err="1">
                <a:latin typeface="Montserrat" panose="00000500000000000000" pitchFamily="50" charset="0"/>
              </a:rPr>
              <a:t>nibh</a:t>
            </a:r>
            <a:r>
              <a:rPr lang="en-US" sz="900" i="1" dirty="0">
                <a:latin typeface="Montserrat" panose="00000500000000000000" pitchFamily="50" charset="0"/>
              </a:rPr>
              <a:t>. Nunc </a:t>
            </a:r>
            <a:r>
              <a:rPr lang="en-US" sz="900" i="1" dirty="0" err="1">
                <a:latin typeface="Montserrat" panose="00000500000000000000" pitchFamily="50" charset="0"/>
              </a:rPr>
              <a:t>quis</a:t>
            </a:r>
            <a:r>
              <a:rPr lang="en-US" sz="900" i="1" dirty="0">
                <a:latin typeface="Montserrat" panose="00000500000000000000" pitchFamily="50" charset="0"/>
              </a:rPr>
              <a:t> nisi vitae </a:t>
            </a:r>
            <a:r>
              <a:rPr lang="en-US" sz="900" i="1" dirty="0" err="1">
                <a:latin typeface="Montserrat" panose="00000500000000000000" pitchFamily="50" charset="0"/>
              </a:rPr>
              <a:t>lectus</a:t>
            </a:r>
            <a:r>
              <a:rPr lang="en-US" sz="900" i="1" dirty="0">
                <a:latin typeface="Montserrat" panose="00000500000000000000" pitchFamily="50" charset="0"/>
              </a:rPr>
              <a:t> </a:t>
            </a:r>
            <a:r>
              <a:rPr lang="en-US" sz="900" i="1" dirty="0" err="1">
                <a:latin typeface="Montserrat" panose="00000500000000000000" pitchFamily="50" charset="0"/>
              </a:rPr>
              <a:t>porttitor</a:t>
            </a:r>
            <a:r>
              <a:rPr lang="en-US" sz="900" i="1" dirty="0">
                <a:latin typeface="Montserrat" panose="00000500000000000000" pitchFamily="50" charset="0"/>
              </a:rPr>
              <a:t> </a:t>
            </a:r>
            <a:r>
              <a:rPr lang="en-US" sz="900" i="1" dirty="0" err="1">
                <a:latin typeface="Montserrat" panose="00000500000000000000" pitchFamily="50" charset="0"/>
              </a:rPr>
              <a:t>ornare</a:t>
            </a:r>
            <a:r>
              <a:rPr lang="en-US" sz="900" i="1" dirty="0">
                <a:latin typeface="Montserrat" panose="00000500000000000000" pitchFamily="50" charset="0"/>
              </a:rPr>
              <a:t> </a:t>
            </a:r>
            <a:r>
              <a:rPr lang="en-US" sz="900" i="1" dirty="0" err="1">
                <a:latin typeface="Montserrat" panose="00000500000000000000" pitchFamily="50" charset="0"/>
              </a:rPr>
              <a:t>eu</a:t>
            </a:r>
            <a:r>
              <a:rPr lang="en-US" sz="900" i="1" dirty="0">
                <a:latin typeface="Montserrat" panose="00000500000000000000" pitchFamily="50" charset="0"/>
              </a:rPr>
              <a:t> </a:t>
            </a:r>
            <a:r>
              <a:rPr lang="en-US" sz="900" i="1" dirty="0" err="1">
                <a:latin typeface="Montserrat" panose="00000500000000000000" pitchFamily="50" charset="0"/>
              </a:rPr>
              <a:t>nec</a:t>
            </a:r>
            <a:r>
              <a:rPr lang="en-US" sz="900" i="1" dirty="0">
                <a:latin typeface="Montserrat" panose="00000500000000000000" pitchFamily="50" charset="0"/>
              </a:rPr>
              <a:t> lorem. </a:t>
            </a:r>
          </a:p>
          <a:p>
            <a:pPr algn="just">
              <a:lnSpc>
                <a:spcPct val="200000"/>
              </a:lnSpc>
            </a:pPr>
            <a:endParaRPr lang="en-US" sz="900" i="1" dirty="0">
              <a:latin typeface="Montserrat" panose="00000500000000000000" pitchFamily="50" charset="0"/>
            </a:endParaRPr>
          </a:p>
          <a:p>
            <a:pPr algn="just">
              <a:lnSpc>
                <a:spcPct val="200000"/>
              </a:lnSpc>
            </a:pPr>
            <a:r>
              <a:rPr lang="en-US" sz="900" i="1" dirty="0" err="1">
                <a:latin typeface="Montserrat" panose="00000500000000000000" pitchFamily="50" charset="0"/>
              </a:rPr>
              <a:t>Aenean</a:t>
            </a:r>
            <a:r>
              <a:rPr lang="en-US" sz="900" i="1" dirty="0">
                <a:latin typeface="Montserrat" panose="00000500000000000000" pitchFamily="50" charset="0"/>
              </a:rPr>
              <a:t> </a:t>
            </a:r>
            <a:r>
              <a:rPr lang="en-US" sz="900" i="1" dirty="0" err="1">
                <a:latin typeface="Montserrat" panose="00000500000000000000" pitchFamily="50" charset="0"/>
              </a:rPr>
              <a:t>blandit</a:t>
            </a:r>
            <a:r>
              <a:rPr lang="en-US" sz="900" i="1" dirty="0">
                <a:latin typeface="Montserrat" panose="00000500000000000000" pitchFamily="50" charset="0"/>
              </a:rPr>
              <a:t> </a:t>
            </a:r>
            <a:r>
              <a:rPr lang="en-US" sz="900" i="1" dirty="0" err="1">
                <a:latin typeface="Montserrat" panose="00000500000000000000" pitchFamily="50" charset="0"/>
              </a:rPr>
              <a:t>mauris</a:t>
            </a:r>
            <a:r>
              <a:rPr lang="en-US" sz="900" i="1" dirty="0">
                <a:latin typeface="Montserrat" panose="00000500000000000000" pitchFamily="50" charset="0"/>
              </a:rPr>
              <a:t> vitae </a:t>
            </a:r>
            <a:r>
              <a:rPr lang="en-US" sz="900" i="1" dirty="0" err="1">
                <a:latin typeface="Montserrat" panose="00000500000000000000" pitchFamily="50" charset="0"/>
              </a:rPr>
              <a:t>varius</a:t>
            </a:r>
            <a:r>
              <a:rPr lang="en-US" sz="900" i="1" dirty="0">
                <a:latin typeface="Montserrat" panose="00000500000000000000" pitchFamily="50" charset="0"/>
              </a:rPr>
              <a:t> </a:t>
            </a:r>
            <a:r>
              <a:rPr lang="en-US" sz="900" i="1" dirty="0" err="1">
                <a:latin typeface="Montserrat" panose="00000500000000000000" pitchFamily="50" charset="0"/>
              </a:rPr>
              <a:t>mollis</a:t>
            </a:r>
            <a:r>
              <a:rPr lang="en-US" sz="900" i="1" dirty="0">
                <a:latin typeface="Montserrat" panose="00000500000000000000" pitchFamily="50" charset="0"/>
              </a:rPr>
              <a:t>. </a:t>
            </a:r>
            <a:r>
              <a:rPr lang="en-US" sz="900" i="1" dirty="0" err="1">
                <a:latin typeface="Montserrat" panose="00000500000000000000" pitchFamily="50" charset="0"/>
              </a:rPr>
              <a:t>Pellentesque</a:t>
            </a:r>
            <a:r>
              <a:rPr lang="en-US" sz="900" i="1" dirty="0">
                <a:latin typeface="Montserrat" panose="00000500000000000000" pitchFamily="50" charset="0"/>
              </a:rPr>
              <a:t> </a:t>
            </a:r>
            <a:r>
              <a:rPr lang="en-US" sz="900" i="1" dirty="0" err="1">
                <a:latin typeface="Montserrat" panose="00000500000000000000" pitchFamily="50" charset="0"/>
              </a:rPr>
              <a:t>hendrerit</a:t>
            </a:r>
            <a:r>
              <a:rPr lang="en-US" sz="900" i="1" dirty="0">
                <a:latin typeface="Montserrat" panose="00000500000000000000" pitchFamily="50" charset="0"/>
              </a:rPr>
              <a:t> </a:t>
            </a:r>
            <a:r>
              <a:rPr lang="en-US" sz="900" i="1" dirty="0" err="1">
                <a:latin typeface="Montserrat" panose="00000500000000000000" pitchFamily="50" charset="0"/>
              </a:rPr>
              <a:t>enim</a:t>
            </a:r>
            <a:r>
              <a:rPr lang="en-US" sz="900" i="1" dirty="0">
                <a:latin typeface="Montserrat" panose="00000500000000000000" pitchFamily="50" charset="0"/>
              </a:rPr>
              <a:t> sed </a:t>
            </a:r>
            <a:r>
              <a:rPr lang="en-US" sz="900" i="1" dirty="0" err="1">
                <a:latin typeface="Montserrat" panose="00000500000000000000" pitchFamily="50" charset="0"/>
              </a:rPr>
              <a:t>commodo</a:t>
            </a:r>
            <a:r>
              <a:rPr lang="en-US" sz="900" i="1" dirty="0">
                <a:latin typeface="Montserrat" panose="00000500000000000000" pitchFamily="50" charset="0"/>
              </a:rPr>
              <a:t> </a:t>
            </a:r>
            <a:r>
              <a:rPr lang="en-US" sz="900" i="1" dirty="0" err="1">
                <a:latin typeface="Montserrat" panose="00000500000000000000" pitchFamily="50" charset="0"/>
              </a:rPr>
              <a:t>venenatis</a:t>
            </a:r>
            <a:r>
              <a:rPr lang="en-US" sz="900" i="1" dirty="0">
                <a:latin typeface="Montserrat" panose="00000500000000000000" pitchFamily="50" charset="0"/>
              </a:rPr>
              <a:t>. Morbi </a:t>
            </a:r>
            <a:r>
              <a:rPr lang="en-US" sz="900" i="1" dirty="0" err="1">
                <a:latin typeface="Montserrat" panose="00000500000000000000" pitchFamily="50" charset="0"/>
              </a:rPr>
              <a:t>turpis</a:t>
            </a:r>
            <a:r>
              <a:rPr lang="en-US" sz="900" i="1" dirty="0">
                <a:latin typeface="Montserrat" panose="00000500000000000000" pitchFamily="50" charset="0"/>
              </a:rPr>
              <a:t> </a:t>
            </a:r>
            <a:r>
              <a:rPr lang="en-US" sz="900" i="1" dirty="0" err="1">
                <a:latin typeface="Montserrat" panose="00000500000000000000" pitchFamily="50" charset="0"/>
              </a:rPr>
              <a:t>elit</a:t>
            </a:r>
            <a:r>
              <a:rPr lang="en-US" sz="900" i="1" dirty="0">
                <a:latin typeface="Montserrat" panose="00000500000000000000" pitchFamily="50" charset="0"/>
              </a:rPr>
              <a:t>, </a:t>
            </a:r>
            <a:r>
              <a:rPr lang="en-US" sz="900" i="1" dirty="0" err="1">
                <a:latin typeface="Montserrat" panose="00000500000000000000" pitchFamily="50" charset="0"/>
              </a:rPr>
              <a:t>fringilla</a:t>
            </a:r>
            <a:r>
              <a:rPr lang="en-US" sz="900" i="1" dirty="0">
                <a:latin typeface="Montserrat" panose="00000500000000000000" pitchFamily="50" charset="0"/>
              </a:rPr>
              <a:t> ac </a:t>
            </a:r>
            <a:r>
              <a:rPr lang="en-US" sz="900" i="1" dirty="0" err="1">
                <a:latin typeface="Montserrat" panose="00000500000000000000" pitchFamily="50" charset="0"/>
              </a:rPr>
              <a:t>laoreet</a:t>
            </a:r>
            <a:r>
              <a:rPr lang="en-US" sz="900" i="1" dirty="0">
                <a:latin typeface="Montserrat" panose="00000500000000000000" pitchFamily="50" charset="0"/>
              </a:rPr>
              <a:t> a, </a:t>
            </a:r>
            <a:r>
              <a:rPr lang="en-US" sz="900" i="1" dirty="0" err="1">
                <a:latin typeface="Montserrat" panose="00000500000000000000" pitchFamily="50" charset="0"/>
              </a:rPr>
              <a:t>rutrum</a:t>
            </a:r>
            <a:r>
              <a:rPr lang="en-US" sz="900" i="1" dirty="0">
                <a:latin typeface="Montserrat" panose="00000500000000000000" pitchFamily="50" charset="0"/>
              </a:rPr>
              <a:t> sed ex. Nunc </a:t>
            </a:r>
            <a:r>
              <a:rPr lang="en-US" sz="900" i="1" dirty="0" err="1">
                <a:latin typeface="Montserrat" panose="00000500000000000000" pitchFamily="50" charset="0"/>
              </a:rPr>
              <a:t>nec</a:t>
            </a:r>
            <a:r>
              <a:rPr lang="en-US" sz="900" i="1" dirty="0">
                <a:latin typeface="Montserrat" panose="00000500000000000000" pitchFamily="50" charset="0"/>
              </a:rPr>
              <a:t> lorem ante. Sed </a:t>
            </a:r>
            <a:r>
              <a:rPr lang="en-US" sz="900" i="1" dirty="0" err="1">
                <a:latin typeface="Montserrat" panose="00000500000000000000" pitchFamily="50" charset="0"/>
              </a:rPr>
              <a:t>eu</a:t>
            </a:r>
            <a:r>
              <a:rPr lang="en-US" sz="900" i="1" dirty="0">
                <a:latin typeface="Montserrat" panose="00000500000000000000" pitchFamily="50" charset="0"/>
              </a:rPr>
              <a:t> </a:t>
            </a:r>
            <a:r>
              <a:rPr lang="en-US" sz="900" i="1" dirty="0" err="1">
                <a:latin typeface="Montserrat" panose="00000500000000000000" pitchFamily="50" charset="0"/>
              </a:rPr>
              <a:t>tellus</a:t>
            </a:r>
            <a:r>
              <a:rPr lang="en-US" sz="900" i="1" dirty="0">
                <a:latin typeface="Montserrat" panose="00000500000000000000" pitchFamily="50" charset="0"/>
              </a:rPr>
              <a:t> sed </a:t>
            </a:r>
            <a:r>
              <a:rPr lang="en-US" sz="900" i="1" dirty="0" err="1">
                <a:latin typeface="Montserrat" panose="00000500000000000000" pitchFamily="50" charset="0"/>
              </a:rPr>
              <a:t>mauris</a:t>
            </a:r>
            <a:r>
              <a:rPr lang="en-US" sz="900" i="1" dirty="0">
                <a:latin typeface="Montserrat" panose="00000500000000000000" pitchFamily="50" charset="0"/>
              </a:rPr>
              <a:t> </a:t>
            </a:r>
            <a:r>
              <a:rPr lang="en-US" sz="900" i="1" dirty="0" err="1">
                <a:latin typeface="Montserrat" panose="00000500000000000000" pitchFamily="50" charset="0"/>
              </a:rPr>
              <a:t>hendrerit</a:t>
            </a:r>
            <a:r>
              <a:rPr lang="en-US" sz="900" i="1" dirty="0">
                <a:latin typeface="Montserrat" panose="00000500000000000000" pitchFamily="50" charset="0"/>
              </a:rPr>
              <a:t> </a:t>
            </a:r>
            <a:r>
              <a:rPr lang="en-US" sz="900" i="1" dirty="0" err="1">
                <a:latin typeface="Montserrat" panose="00000500000000000000" pitchFamily="50" charset="0"/>
              </a:rPr>
              <a:t>pretium</a:t>
            </a:r>
            <a:r>
              <a:rPr lang="en-US" sz="900" i="1" dirty="0">
                <a:latin typeface="Montserrat" panose="00000500000000000000" pitchFamily="50" charset="0"/>
              </a:rPr>
              <a:t>. Nunc </a:t>
            </a:r>
            <a:r>
              <a:rPr lang="en-US" sz="900" i="1" dirty="0" err="1">
                <a:latin typeface="Montserrat" panose="00000500000000000000" pitchFamily="50" charset="0"/>
              </a:rPr>
              <a:t>quis</a:t>
            </a:r>
            <a:r>
              <a:rPr lang="en-US" sz="900" i="1" dirty="0">
                <a:latin typeface="Montserrat" panose="00000500000000000000" pitchFamily="50" charset="0"/>
              </a:rPr>
              <a:t> nisi vitae </a:t>
            </a:r>
            <a:r>
              <a:rPr lang="en-US" sz="900" i="1" dirty="0" err="1">
                <a:latin typeface="Montserrat" panose="00000500000000000000" pitchFamily="50" charset="0"/>
              </a:rPr>
              <a:t>lectus</a:t>
            </a:r>
            <a:r>
              <a:rPr lang="en-US" sz="900" i="1" dirty="0">
                <a:latin typeface="Montserrat" panose="00000500000000000000" pitchFamily="50" charset="0"/>
              </a:rPr>
              <a:t> </a:t>
            </a:r>
            <a:r>
              <a:rPr lang="en-US" sz="900" i="1" dirty="0" err="1">
                <a:latin typeface="Montserrat" panose="00000500000000000000" pitchFamily="50" charset="0"/>
              </a:rPr>
              <a:t>porttitor</a:t>
            </a:r>
            <a:r>
              <a:rPr lang="en-US" sz="900" i="1" dirty="0">
                <a:latin typeface="Montserrat" panose="00000500000000000000" pitchFamily="50" charset="0"/>
              </a:rPr>
              <a:t> </a:t>
            </a:r>
            <a:r>
              <a:rPr lang="en-US" sz="900" i="1" dirty="0" err="1">
                <a:latin typeface="Montserrat" panose="00000500000000000000" pitchFamily="50" charset="0"/>
              </a:rPr>
              <a:t>ornare</a:t>
            </a:r>
            <a:r>
              <a:rPr lang="en-US" sz="900" i="1" dirty="0">
                <a:latin typeface="Montserrat" panose="00000500000000000000" pitchFamily="50" charset="0"/>
              </a:rPr>
              <a:t> </a:t>
            </a:r>
            <a:r>
              <a:rPr lang="en-US" sz="900" i="1" dirty="0" err="1">
                <a:latin typeface="Montserrat" panose="00000500000000000000" pitchFamily="50" charset="0"/>
              </a:rPr>
              <a:t>eu</a:t>
            </a:r>
            <a:r>
              <a:rPr lang="en-US" sz="900" i="1" dirty="0">
                <a:latin typeface="Montserrat" panose="00000500000000000000" pitchFamily="50" charset="0"/>
              </a:rPr>
              <a:t> </a:t>
            </a:r>
            <a:r>
              <a:rPr lang="en-US" sz="900" i="1" dirty="0" err="1">
                <a:latin typeface="Montserrat" panose="00000500000000000000" pitchFamily="50" charset="0"/>
              </a:rPr>
              <a:t>nec</a:t>
            </a:r>
            <a:r>
              <a:rPr lang="en-US" sz="900" i="1" dirty="0">
                <a:latin typeface="Montserrat" panose="00000500000000000000" pitchFamily="50" charset="0"/>
              </a:rPr>
              <a:t> lorem. </a:t>
            </a:r>
            <a:r>
              <a:rPr lang="en-US" sz="900" i="1" dirty="0" err="1">
                <a:latin typeface="Montserrat" panose="00000500000000000000" pitchFamily="50" charset="0"/>
              </a:rPr>
              <a:t>Aenean</a:t>
            </a:r>
            <a:r>
              <a:rPr lang="en-US" sz="900" i="1" dirty="0">
                <a:latin typeface="Montserrat" panose="00000500000000000000" pitchFamily="50" charset="0"/>
              </a:rPr>
              <a:t> </a:t>
            </a:r>
            <a:r>
              <a:rPr lang="en-US" sz="900" i="1" dirty="0" err="1">
                <a:latin typeface="Montserrat" panose="00000500000000000000" pitchFamily="50" charset="0"/>
              </a:rPr>
              <a:t>blandit</a:t>
            </a:r>
            <a:r>
              <a:rPr lang="en-US" sz="900" i="1" dirty="0">
                <a:latin typeface="Montserrat" panose="00000500000000000000" pitchFamily="50" charset="0"/>
              </a:rPr>
              <a:t> </a:t>
            </a:r>
            <a:r>
              <a:rPr lang="en-US" sz="900" i="1" dirty="0" err="1">
                <a:latin typeface="Montserrat" panose="00000500000000000000" pitchFamily="50" charset="0"/>
              </a:rPr>
              <a:t>mauris</a:t>
            </a:r>
            <a:r>
              <a:rPr lang="en-US" sz="900" i="1" dirty="0">
                <a:latin typeface="Montserrat" panose="00000500000000000000" pitchFamily="50" charset="0"/>
              </a:rPr>
              <a:t> vitae </a:t>
            </a:r>
            <a:r>
              <a:rPr lang="en-US" sz="900" i="1" dirty="0" err="1">
                <a:latin typeface="Montserrat" panose="00000500000000000000" pitchFamily="50" charset="0"/>
              </a:rPr>
              <a:t>varius</a:t>
            </a:r>
            <a:r>
              <a:rPr lang="en-US" sz="900" i="1" dirty="0">
                <a:latin typeface="Montserrat" panose="00000500000000000000" pitchFamily="50" charset="0"/>
              </a:rPr>
              <a:t> </a:t>
            </a:r>
            <a:r>
              <a:rPr lang="en-US" sz="900" i="1" dirty="0" err="1">
                <a:latin typeface="Montserrat" panose="00000500000000000000" pitchFamily="50" charset="0"/>
              </a:rPr>
              <a:t>mollis</a:t>
            </a:r>
            <a:r>
              <a:rPr lang="en-US" sz="900" i="1" dirty="0">
                <a:latin typeface="Montserrat" panose="00000500000000000000" pitchFamily="50" charset="0"/>
              </a:rPr>
              <a:t>. Nunc </a:t>
            </a:r>
            <a:r>
              <a:rPr lang="en-US" sz="900" i="1" dirty="0" err="1">
                <a:latin typeface="Montserrat" panose="00000500000000000000" pitchFamily="50" charset="0"/>
              </a:rPr>
              <a:t>quis</a:t>
            </a:r>
            <a:r>
              <a:rPr lang="en-US" sz="900" i="1" dirty="0">
                <a:latin typeface="Montserrat" panose="00000500000000000000" pitchFamily="50" charset="0"/>
              </a:rPr>
              <a:t> nisi vitae </a:t>
            </a:r>
            <a:r>
              <a:rPr lang="en-US" sz="900" i="1" dirty="0" err="1">
                <a:latin typeface="Montserrat" panose="00000500000000000000" pitchFamily="50" charset="0"/>
              </a:rPr>
              <a:t>lectus</a:t>
            </a:r>
            <a:r>
              <a:rPr lang="en-US" sz="900" i="1" dirty="0">
                <a:latin typeface="Montserrat" panose="00000500000000000000" pitchFamily="50" charset="0"/>
              </a:rPr>
              <a:t> </a:t>
            </a:r>
            <a:r>
              <a:rPr lang="en-US" sz="900" i="1" dirty="0" err="1">
                <a:latin typeface="Montserrat" panose="00000500000000000000" pitchFamily="50" charset="0"/>
              </a:rPr>
              <a:t>porttitor</a:t>
            </a:r>
            <a:r>
              <a:rPr lang="en-US" sz="900" i="1" dirty="0">
                <a:latin typeface="Montserrat" panose="00000500000000000000" pitchFamily="50" charset="0"/>
              </a:rPr>
              <a:t> </a:t>
            </a:r>
            <a:r>
              <a:rPr lang="en-US" sz="900" i="1" dirty="0" err="1">
                <a:latin typeface="Montserrat" panose="00000500000000000000" pitchFamily="50" charset="0"/>
              </a:rPr>
              <a:t>ornare</a:t>
            </a:r>
            <a:r>
              <a:rPr lang="en-US" sz="900" i="1" dirty="0">
                <a:latin typeface="Montserrat" panose="00000500000000000000" pitchFamily="50" charset="0"/>
              </a:rPr>
              <a:t> </a:t>
            </a:r>
            <a:r>
              <a:rPr lang="en-US" sz="900" i="1" dirty="0" err="1">
                <a:latin typeface="Montserrat" panose="00000500000000000000" pitchFamily="50" charset="0"/>
              </a:rPr>
              <a:t>eu</a:t>
            </a:r>
            <a:r>
              <a:rPr lang="en-US" sz="900" i="1" dirty="0">
                <a:latin typeface="Montserrat" panose="00000500000000000000" pitchFamily="50" charset="0"/>
              </a:rPr>
              <a:t> </a:t>
            </a:r>
            <a:r>
              <a:rPr lang="en-US" sz="900" i="1" dirty="0" err="1">
                <a:latin typeface="Montserrat" panose="00000500000000000000" pitchFamily="50" charset="0"/>
              </a:rPr>
              <a:t>nec</a:t>
            </a:r>
            <a:r>
              <a:rPr lang="en-US" sz="900" i="1" dirty="0">
                <a:latin typeface="Montserrat" panose="00000500000000000000" pitchFamily="50" charset="0"/>
              </a:rPr>
              <a:t> lorem. </a:t>
            </a:r>
            <a:r>
              <a:rPr lang="en-US" sz="900" i="1" dirty="0" err="1">
                <a:latin typeface="Montserrat" panose="00000500000000000000" pitchFamily="50" charset="0"/>
              </a:rPr>
              <a:t>Aenean</a:t>
            </a:r>
            <a:r>
              <a:rPr lang="en-US" sz="900" i="1" dirty="0">
                <a:latin typeface="Montserrat" panose="00000500000000000000" pitchFamily="50" charset="0"/>
              </a:rPr>
              <a:t> </a:t>
            </a:r>
            <a:r>
              <a:rPr lang="en-US" sz="900" i="1" dirty="0" err="1">
                <a:latin typeface="Montserrat" panose="00000500000000000000" pitchFamily="50" charset="0"/>
              </a:rPr>
              <a:t>blandit</a:t>
            </a:r>
            <a:r>
              <a:rPr lang="en-US" sz="900" i="1" dirty="0">
                <a:latin typeface="Montserrat" panose="00000500000000000000" pitchFamily="50" charset="0"/>
              </a:rPr>
              <a:t> </a:t>
            </a:r>
            <a:r>
              <a:rPr lang="en-US" sz="900" i="1" dirty="0" err="1">
                <a:latin typeface="Montserrat" panose="00000500000000000000" pitchFamily="50" charset="0"/>
              </a:rPr>
              <a:t>mauris</a:t>
            </a:r>
            <a:r>
              <a:rPr lang="en-US" sz="900" i="1" dirty="0">
                <a:latin typeface="Montserrat" panose="00000500000000000000" pitchFamily="50" charset="0"/>
              </a:rPr>
              <a:t>. Nunc </a:t>
            </a:r>
            <a:r>
              <a:rPr lang="en-US" sz="900" i="1" dirty="0" err="1">
                <a:latin typeface="Montserrat" panose="00000500000000000000" pitchFamily="50" charset="0"/>
              </a:rPr>
              <a:t>quis</a:t>
            </a:r>
            <a:r>
              <a:rPr lang="en-US" sz="900" i="1" dirty="0">
                <a:latin typeface="Montserrat" panose="00000500000000000000" pitchFamily="50" charset="0"/>
              </a:rPr>
              <a:t> nisi vitae </a:t>
            </a:r>
            <a:r>
              <a:rPr lang="en-US" sz="900" i="1" dirty="0" err="1">
                <a:latin typeface="Montserrat" panose="00000500000000000000" pitchFamily="50" charset="0"/>
              </a:rPr>
              <a:t>lectus</a:t>
            </a:r>
            <a:r>
              <a:rPr lang="en-US" sz="900" i="1" dirty="0">
                <a:latin typeface="Montserrat" panose="00000500000000000000" pitchFamily="50" charset="0"/>
              </a:rPr>
              <a:t> </a:t>
            </a:r>
            <a:r>
              <a:rPr lang="en-US" sz="900" i="1" dirty="0" err="1">
                <a:latin typeface="Montserrat" panose="00000500000000000000" pitchFamily="50" charset="0"/>
              </a:rPr>
              <a:t>porttitor</a:t>
            </a:r>
            <a:r>
              <a:rPr lang="en-US" sz="900" i="1" dirty="0">
                <a:latin typeface="Montserrat" panose="00000500000000000000" pitchFamily="50" charset="0"/>
              </a:rPr>
              <a:t> </a:t>
            </a:r>
            <a:r>
              <a:rPr lang="en-US" sz="900" i="1" dirty="0" err="1">
                <a:latin typeface="Montserrat" panose="00000500000000000000" pitchFamily="50" charset="0"/>
              </a:rPr>
              <a:t>ornare</a:t>
            </a:r>
            <a:r>
              <a:rPr lang="en-US" sz="900" i="1" dirty="0">
                <a:latin typeface="Montserrat" panose="00000500000000000000" pitchFamily="50" charset="0"/>
              </a:rPr>
              <a:t> </a:t>
            </a:r>
            <a:r>
              <a:rPr lang="en-US" sz="900" i="1" dirty="0" err="1">
                <a:latin typeface="Montserrat" panose="00000500000000000000" pitchFamily="50" charset="0"/>
              </a:rPr>
              <a:t>eu</a:t>
            </a:r>
            <a:r>
              <a:rPr lang="en-US" sz="900" i="1" dirty="0">
                <a:latin typeface="Montserrat" panose="00000500000000000000" pitchFamily="50" charset="0"/>
              </a:rPr>
              <a:t> </a:t>
            </a:r>
            <a:r>
              <a:rPr lang="en-US" sz="900" i="1" dirty="0" err="1">
                <a:latin typeface="Montserrat" panose="00000500000000000000" pitchFamily="50" charset="0"/>
              </a:rPr>
              <a:t>nec</a:t>
            </a:r>
            <a:r>
              <a:rPr lang="en-US" sz="900" i="1" dirty="0">
                <a:latin typeface="Montserrat" panose="00000500000000000000" pitchFamily="50" charset="0"/>
              </a:rPr>
              <a:t> lorem. </a:t>
            </a:r>
            <a:r>
              <a:rPr lang="en-US" sz="900" i="1" dirty="0" err="1">
                <a:latin typeface="Montserrat" panose="00000500000000000000" pitchFamily="50" charset="0"/>
              </a:rPr>
              <a:t>Aenean</a:t>
            </a:r>
            <a:r>
              <a:rPr lang="en-US" sz="900" i="1" dirty="0">
                <a:latin typeface="Montserrat" panose="00000500000000000000" pitchFamily="50" charset="0"/>
              </a:rPr>
              <a:t> </a:t>
            </a:r>
            <a:r>
              <a:rPr lang="en-US" sz="900" i="1" dirty="0" err="1">
                <a:latin typeface="Montserrat" panose="00000500000000000000" pitchFamily="50" charset="0"/>
              </a:rPr>
              <a:t>blandit</a:t>
            </a:r>
            <a:r>
              <a:rPr lang="en-US" sz="900" i="1" dirty="0">
                <a:latin typeface="Montserrat" panose="00000500000000000000" pitchFamily="50" charset="0"/>
              </a:rPr>
              <a:t> </a:t>
            </a:r>
            <a:r>
              <a:rPr lang="en-US" sz="900" i="1" dirty="0" err="1">
                <a:latin typeface="Montserrat" panose="00000500000000000000" pitchFamily="50" charset="0"/>
              </a:rPr>
              <a:t>mauris</a:t>
            </a:r>
            <a:r>
              <a:rPr lang="en-US" sz="900" i="1" dirty="0">
                <a:latin typeface="Montserrat" panose="00000500000000000000" pitchFamily="50" charset="0"/>
              </a:rPr>
              <a:t> vitae </a:t>
            </a:r>
            <a:r>
              <a:rPr lang="en-US" sz="900" i="1" dirty="0" err="1">
                <a:latin typeface="Montserrat" panose="00000500000000000000" pitchFamily="50" charset="0"/>
              </a:rPr>
              <a:t>varius</a:t>
            </a:r>
            <a:r>
              <a:rPr lang="en-US" sz="900" i="1" dirty="0">
                <a:latin typeface="Montserrat" panose="00000500000000000000" pitchFamily="50" charset="0"/>
              </a:rPr>
              <a:t> </a:t>
            </a:r>
            <a:r>
              <a:rPr lang="en-US" sz="900" i="1" dirty="0" err="1">
                <a:latin typeface="Montserrat" panose="00000500000000000000" pitchFamily="50" charset="0"/>
              </a:rPr>
              <a:t>mollis</a:t>
            </a:r>
            <a:r>
              <a:rPr lang="en-US" sz="900" i="1" dirty="0">
                <a:latin typeface="Montserrat" panose="00000500000000000000" pitchFamily="50" charset="0"/>
              </a:rPr>
              <a:t>. </a:t>
            </a:r>
          </a:p>
        </p:txBody>
      </p:sp>
      <p:sp>
        <p:nvSpPr>
          <p:cNvPr id="4" name="Rectangle 3">
            <a:extLst>
              <a:ext uri="{FF2B5EF4-FFF2-40B4-BE49-F238E27FC236}">
                <a16:creationId xmlns:a16="http://schemas.microsoft.com/office/drawing/2014/main" id="{2BFE3D4A-7E16-4925-98EE-AC948A53C8FE}"/>
              </a:ext>
            </a:extLst>
          </p:cNvPr>
          <p:cNvSpPr/>
          <p:nvPr/>
        </p:nvSpPr>
        <p:spPr>
          <a:xfrm>
            <a:off x="1084642" y="3341175"/>
            <a:ext cx="3090672" cy="3374193"/>
          </a:xfrm>
          <a:prstGeom prst="rect">
            <a:avLst/>
          </a:prstGeom>
        </p:spPr>
        <p:txBody>
          <a:bodyPr wrap="square">
            <a:spAutoFit/>
          </a:bodyPr>
          <a:lstStyle/>
          <a:p>
            <a:pPr algn="just">
              <a:lnSpc>
                <a:spcPct val="200000"/>
              </a:lnSpc>
            </a:pPr>
            <a:r>
              <a:rPr lang="en-US" sz="900" i="1" dirty="0" err="1">
                <a:latin typeface="Montserrat" panose="00000500000000000000" pitchFamily="50" charset="0"/>
              </a:rPr>
              <a:t>Phasellus</a:t>
            </a:r>
            <a:r>
              <a:rPr lang="en-US" sz="900" i="1" dirty="0">
                <a:latin typeface="Montserrat" panose="00000500000000000000" pitchFamily="50" charset="0"/>
              </a:rPr>
              <a:t> </a:t>
            </a:r>
            <a:r>
              <a:rPr lang="en-US" sz="900" i="1" dirty="0" err="1">
                <a:latin typeface="Montserrat" panose="00000500000000000000" pitchFamily="50" charset="0"/>
              </a:rPr>
              <a:t>quis</a:t>
            </a:r>
            <a:r>
              <a:rPr lang="en-US" sz="900" i="1" dirty="0">
                <a:latin typeface="Montserrat" panose="00000500000000000000" pitchFamily="50" charset="0"/>
              </a:rPr>
              <a:t> </a:t>
            </a:r>
            <a:r>
              <a:rPr lang="en-US" sz="900" i="1" dirty="0" err="1">
                <a:latin typeface="Montserrat" panose="00000500000000000000" pitchFamily="50" charset="0"/>
              </a:rPr>
              <a:t>massa</a:t>
            </a:r>
            <a:r>
              <a:rPr lang="en-US" sz="900" i="1" dirty="0">
                <a:latin typeface="Montserrat" panose="00000500000000000000" pitchFamily="50" charset="0"/>
              </a:rPr>
              <a:t> </a:t>
            </a:r>
            <a:r>
              <a:rPr lang="en-US" sz="900" i="1" dirty="0" err="1">
                <a:latin typeface="Montserrat" panose="00000500000000000000" pitchFamily="50" charset="0"/>
              </a:rPr>
              <a:t>dapibus</a:t>
            </a:r>
            <a:r>
              <a:rPr lang="en-US" sz="900" i="1" dirty="0">
                <a:latin typeface="Montserrat" panose="00000500000000000000" pitchFamily="50" charset="0"/>
              </a:rPr>
              <a:t>, </a:t>
            </a:r>
            <a:r>
              <a:rPr lang="en-US" sz="900" i="1" dirty="0" err="1">
                <a:latin typeface="Montserrat" panose="00000500000000000000" pitchFamily="50" charset="0"/>
              </a:rPr>
              <a:t>vulputate</a:t>
            </a:r>
            <a:r>
              <a:rPr lang="en-US" sz="900" i="1" dirty="0">
                <a:latin typeface="Montserrat" panose="00000500000000000000" pitchFamily="50" charset="0"/>
              </a:rPr>
              <a:t> ex non, </a:t>
            </a:r>
            <a:r>
              <a:rPr lang="en-US" sz="900" i="1" dirty="0" err="1">
                <a:latin typeface="Montserrat" panose="00000500000000000000" pitchFamily="50" charset="0"/>
              </a:rPr>
              <a:t>ultrices</a:t>
            </a:r>
            <a:r>
              <a:rPr lang="en-US" sz="900" i="1" dirty="0">
                <a:latin typeface="Montserrat" panose="00000500000000000000" pitchFamily="50" charset="0"/>
              </a:rPr>
              <a:t> magna. Maecenas </a:t>
            </a:r>
            <a:r>
              <a:rPr lang="en-US" sz="900" i="1" dirty="0" err="1">
                <a:latin typeface="Montserrat" panose="00000500000000000000" pitchFamily="50" charset="0"/>
              </a:rPr>
              <a:t>dignissim</a:t>
            </a:r>
            <a:r>
              <a:rPr lang="en-US" sz="900" i="1" dirty="0">
                <a:latin typeface="Montserrat" panose="00000500000000000000" pitchFamily="50" charset="0"/>
              </a:rPr>
              <a:t> </a:t>
            </a:r>
            <a:r>
              <a:rPr lang="en-US" sz="900" i="1" dirty="0" err="1">
                <a:latin typeface="Montserrat" panose="00000500000000000000" pitchFamily="50" charset="0"/>
              </a:rPr>
              <a:t>elit</a:t>
            </a:r>
            <a:r>
              <a:rPr lang="en-US" sz="900" i="1" dirty="0">
                <a:latin typeface="Montserrat" panose="00000500000000000000" pitchFamily="50" charset="0"/>
              </a:rPr>
              <a:t> </a:t>
            </a:r>
            <a:r>
              <a:rPr lang="en-US" sz="900" i="1" dirty="0" err="1">
                <a:latin typeface="Montserrat" panose="00000500000000000000" pitchFamily="50" charset="0"/>
              </a:rPr>
              <a:t>nec</a:t>
            </a:r>
            <a:r>
              <a:rPr lang="en-US" sz="900" i="1" dirty="0">
                <a:latin typeface="Montserrat" panose="00000500000000000000" pitchFamily="50" charset="0"/>
              </a:rPr>
              <a:t> </a:t>
            </a:r>
            <a:r>
              <a:rPr lang="en-US" sz="900" i="1" dirty="0" err="1">
                <a:latin typeface="Montserrat" panose="00000500000000000000" pitchFamily="50" charset="0"/>
              </a:rPr>
              <a:t>massa</a:t>
            </a:r>
            <a:r>
              <a:rPr lang="en-US" sz="900" i="1" dirty="0">
                <a:latin typeface="Montserrat" panose="00000500000000000000" pitchFamily="50" charset="0"/>
              </a:rPr>
              <a:t> </a:t>
            </a:r>
            <a:r>
              <a:rPr lang="en-US" sz="900" i="1" dirty="0" err="1">
                <a:latin typeface="Montserrat" panose="00000500000000000000" pitchFamily="50" charset="0"/>
              </a:rPr>
              <a:t>dapibus</a:t>
            </a:r>
            <a:r>
              <a:rPr lang="en-US" sz="900" i="1" dirty="0">
                <a:latin typeface="Montserrat" panose="00000500000000000000" pitchFamily="50" charset="0"/>
              </a:rPr>
              <a:t>. Nunc </a:t>
            </a:r>
            <a:r>
              <a:rPr lang="en-US" sz="900" i="1" dirty="0" err="1">
                <a:latin typeface="Montserrat" panose="00000500000000000000" pitchFamily="50" charset="0"/>
              </a:rPr>
              <a:t>quis</a:t>
            </a:r>
            <a:r>
              <a:rPr lang="en-US" sz="900" i="1" dirty="0">
                <a:latin typeface="Montserrat" panose="00000500000000000000" pitchFamily="50" charset="0"/>
              </a:rPr>
              <a:t> nisi vitae </a:t>
            </a:r>
            <a:r>
              <a:rPr lang="en-US" sz="900" i="1" dirty="0" err="1">
                <a:latin typeface="Montserrat" panose="00000500000000000000" pitchFamily="50" charset="0"/>
              </a:rPr>
              <a:t>lectus</a:t>
            </a:r>
            <a:r>
              <a:rPr lang="en-US" sz="900" i="1" dirty="0">
                <a:latin typeface="Montserrat" panose="00000500000000000000" pitchFamily="50" charset="0"/>
              </a:rPr>
              <a:t> </a:t>
            </a:r>
            <a:r>
              <a:rPr lang="en-US" sz="900" i="1" dirty="0" err="1">
                <a:latin typeface="Montserrat" panose="00000500000000000000" pitchFamily="50" charset="0"/>
              </a:rPr>
              <a:t>porttitor</a:t>
            </a:r>
            <a:r>
              <a:rPr lang="en-US" sz="900" i="1" dirty="0">
                <a:latin typeface="Montserrat" panose="00000500000000000000" pitchFamily="50" charset="0"/>
              </a:rPr>
              <a:t> </a:t>
            </a:r>
            <a:r>
              <a:rPr lang="en-US" sz="900" i="1" dirty="0" err="1">
                <a:latin typeface="Montserrat" panose="00000500000000000000" pitchFamily="50" charset="0"/>
              </a:rPr>
              <a:t>ornare</a:t>
            </a:r>
            <a:r>
              <a:rPr lang="en-US" sz="900" i="1" dirty="0">
                <a:latin typeface="Montserrat" panose="00000500000000000000" pitchFamily="50" charset="0"/>
              </a:rPr>
              <a:t> </a:t>
            </a:r>
            <a:r>
              <a:rPr lang="en-US" sz="900" i="1" dirty="0" err="1">
                <a:latin typeface="Montserrat" panose="00000500000000000000" pitchFamily="50" charset="0"/>
              </a:rPr>
              <a:t>eu</a:t>
            </a:r>
            <a:r>
              <a:rPr lang="en-US" sz="900" i="1" dirty="0">
                <a:latin typeface="Montserrat" panose="00000500000000000000" pitchFamily="50" charset="0"/>
              </a:rPr>
              <a:t> </a:t>
            </a:r>
            <a:r>
              <a:rPr lang="en-US" sz="900" i="1" dirty="0" err="1">
                <a:latin typeface="Montserrat" panose="00000500000000000000" pitchFamily="50" charset="0"/>
              </a:rPr>
              <a:t>nec</a:t>
            </a:r>
            <a:r>
              <a:rPr lang="en-US" sz="900" i="1" dirty="0">
                <a:latin typeface="Montserrat" panose="00000500000000000000" pitchFamily="50" charset="0"/>
              </a:rPr>
              <a:t> lorem. </a:t>
            </a:r>
            <a:r>
              <a:rPr lang="en-US" sz="900" i="1" dirty="0" err="1">
                <a:latin typeface="Montserrat" panose="00000500000000000000" pitchFamily="50" charset="0"/>
              </a:rPr>
              <a:t>Aenean</a:t>
            </a:r>
            <a:r>
              <a:rPr lang="en-US" sz="900" i="1" dirty="0">
                <a:latin typeface="Montserrat" panose="00000500000000000000" pitchFamily="50" charset="0"/>
              </a:rPr>
              <a:t> </a:t>
            </a:r>
            <a:r>
              <a:rPr lang="en-US" sz="900" i="1" dirty="0" err="1">
                <a:latin typeface="Montserrat" panose="00000500000000000000" pitchFamily="50" charset="0"/>
              </a:rPr>
              <a:t>blandit</a:t>
            </a:r>
            <a:r>
              <a:rPr lang="en-US" sz="900" i="1" dirty="0">
                <a:latin typeface="Montserrat" panose="00000500000000000000" pitchFamily="50" charset="0"/>
              </a:rPr>
              <a:t> </a:t>
            </a:r>
            <a:r>
              <a:rPr lang="en-US" sz="900" i="1" dirty="0" err="1">
                <a:latin typeface="Montserrat" panose="00000500000000000000" pitchFamily="50" charset="0"/>
              </a:rPr>
              <a:t>mauris</a:t>
            </a:r>
            <a:r>
              <a:rPr lang="en-US" sz="900" i="1" dirty="0">
                <a:latin typeface="Montserrat" panose="00000500000000000000" pitchFamily="50" charset="0"/>
              </a:rPr>
              <a:t> vitae </a:t>
            </a:r>
            <a:r>
              <a:rPr lang="en-US" sz="900" i="1" dirty="0" err="1">
                <a:latin typeface="Montserrat" panose="00000500000000000000" pitchFamily="50" charset="0"/>
              </a:rPr>
              <a:t>varius</a:t>
            </a:r>
            <a:r>
              <a:rPr lang="en-US" sz="900" i="1" dirty="0">
                <a:latin typeface="Montserrat" panose="00000500000000000000" pitchFamily="50" charset="0"/>
              </a:rPr>
              <a:t> </a:t>
            </a:r>
            <a:r>
              <a:rPr lang="en-US" sz="900" i="1" dirty="0" err="1">
                <a:latin typeface="Montserrat" panose="00000500000000000000" pitchFamily="50" charset="0"/>
              </a:rPr>
              <a:t>mollis</a:t>
            </a:r>
            <a:r>
              <a:rPr lang="en-US" sz="900" i="1" dirty="0">
                <a:latin typeface="Montserrat" panose="00000500000000000000" pitchFamily="50" charset="0"/>
              </a:rPr>
              <a:t>. Nunc </a:t>
            </a:r>
            <a:r>
              <a:rPr lang="en-US" sz="900" i="1" dirty="0" err="1">
                <a:latin typeface="Montserrat" panose="00000500000000000000" pitchFamily="50" charset="0"/>
              </a:rPr>
              <a:t>quis</a:t>
            </a:r>
            <a:r>
              <a:rPr lang="en-US" sz="900" i="1" dirty="0">
                <a:latin typeface="Montserrat" panose="00000500000000000000" pitchFamily="50" charset="0"/>
              </a:rPr>
              <a:t> nisi vitae </a:t>
            </a:r>
            <a:r>
              <a:rPr lang="en-US" sz="900" i="1" dirty="0" err="1">
                <a:latin typeface="Montserrat" panose="00000500000000000000" pitchFamily="50" charset="0"/>
              </a:rPr>
              <a:t>lectus</a:t>
            </a:r>
            <a:r>
              <a:rPr lang="en-US" sz="900" i="1" dirty="0">
                <a:latin typeface="Montserrat" panose="00000500000000000000" pitchFamily="50" charset="0"/>
              </a:rPr>
              <a:t> </a:t>
            </a:r>
            <a:r>
              <a:rPr lang="en-US" sz="900" i="1" dirty="0" err="1">
                <a:latin typeface="Montserrat" panose="00000500000000000000" pitchFamily="50" charset="0"/>
              </a:rPr>
              <a:t>porttitor</a:t>
            </a:r>
            <a:r>
              <a:rPr lang="en-US" sz="900" i="1" dirty="0">
                <a:latin typeface="Montserrat" panose="00000500000000000000" pitchFamily="50" charset="0"/>
              </a:rPr>
              <a:t> </a:t>
            </a:r>
            <a:r>
              <a:rPr lang="en-US" sz="900" i="1" dirty="0" err="1">
                <a:latin typeface="Montserrat" panose="00000500000000000000" pitchFamily="50" charset="0"/>
              </a:rPr>
              <a:t>ornare</a:t>
            </a:r>
            <a:r>
              <a:rPr lang="en-US" sz="900" i="1" dirty="0">
                <a:latin typeface="Montserrat" panose="00000500000000000000" pitchFamily="50" charset="0"/>
              </a:rPr>
              <a:t> </a:t>
            </a:r>
            <a:r>
              <a:rPr lang="en-US" sz="900" i="1" dirty="0" err="1">
                <a:latin typeface="Montserrat" panose="00000500000000000000" pitchFamily="50" charset="0"/>
              </a:rPr>
              <a:t>eu</a:t>
            </a:r>
            <a:r>
              <a:rPr lang="en-US" sz="900" i="1" dirty="0">
                <a:latin typeface="Montserrat" panose="00000500000000000000" pitchFamily="50" charset="0"/>
              </a:rPr>
              <a:t> </a:t>
            </a:r>
            <a:r>
              <a:rPr lang="en-US" sz="900" i="1" dirty="0" err="1">
                <a:latin typeface="Montserrat" panose="00000500000000000000" pitchFamily="50" charset="0"/>
              </a:rPr>
              <a:t>nec</a:t>
            </a:r>
            <a:r>
              <a:rPr lang="en-US" sz="900" i="1" dirty="0">
                <a:latin typeface="Montserrat" panose="00000500000000000000" pitchFamily="50" charset="0"/>
              </a:rPr>
              <a:t> lorem. </a:t>
            </a:r>
            <a:r>
              <a:rPr lang="en-US" sz="900" i="1" dirty="0" err="1">
                <a:latin typeface="Montserrat" panose="00000500000000000000" pitchFamily="50" charset="0"/>
              </a:rPr>
              <a:t>Aenean</a:t>
            </a:r>
            <a:r>
              <a:rPr lang="en-US" sz="900" i="1" dirty="0">
                <a:latin typeface="Montserrat" panose="00000500000000000000" pitchFamily="50" charset="0"/>
              </a:rPr>
              <a:t> </a:t>
            </a:r>
            <a:r>
              <a:rPr lang="en-US" sz="900" i="1" dirty="0" err="1">
                <a:latin typeface="Montserrat" panose="00000500000000000000" pitchFamily="50" charset="0"/>
              </a:rPr>
              <a:t>blandit</a:t>
            </a:r>
            <a:r>
              <a:rPr lang="en-US" sz="900" i="1" dirty="0">
                <a:latin typeface="Montserrat" panose="00000500000000000000" pitchFamily="50" charset="0"/>
              </a:rPr>
              <a:t> </a:t>
            </a:r>
            <a:r>
              <a:rPr lang="en-US" sz="900" i="1" dirty="0" err="1">
                <a:latin typeface="Montserrat" panose="00000500000000000000" pitchFamily="50" charset="0"/>
              </a:rPr>
              <a:t>mauris</a:t>
            </a:r>
            <a:r>
              <a:rPr lang="en-US" sz="900" i="1" dirty="0">
                <a:latin typeface="Montserrat" panose="00000500000000000000" pitchFamily="50" charset="0"/>
              </a:rPr>
              <a:t> vitae. Sed </a:t>
            </a:r>
            <a:r>
              <a:rPr lang="en-US" sz="900" i="1" dirty="0" err="1">
                <a:latin typeface="Montserrat" panose="00000500000000000000" pitchFamily="50" charset="0"/>
              </a:rPr>
              <a:t>eu</a:t>
            </a:r>
            <a:r>
              <a:rPr lang="en-US" sz="900" i="1" dirty="0">
                <a:latin typeface="Montserrat" panose="00000500000000000000" pitchFamily="50" charset="0"/>
              </a:rPr>
              <a:t> </a:t>
            </a:r>
            <a:r>
              <a:rPr lang="en-US" sz="900" i="1" dirty="0" err="1">
                <a:latin typeface="Montserrat" panose="00000500000000000000" pitchFamily="50" charset="0"/>
              </a:rPr>
              <a:t>tellus</a:t>
            </a:r>
            <a:r>
              <a:rPr lang="en-US" sz="900" i="1" dirty="0">
                <a:latin typeface="Montserrat" panose="00000500000000000000" pitchFamily="50" charset="0"/>
              </a:rPr>
              <a:t> sed </a:t>
            </a:r>
            <a:r>
              <a:rPr lang="en-US" sz="900" i="1" dirty="0" err="1">
                <a:latin typeface="Montserrat" panose="00000500000000000000" pitchFamily="50" charset="0"/>
              </a:rPr>
              <a:t>mauris</a:t>
            </a:r>
            <a:r>
              <a:rPr lang="en-US" sz="900" i="1" dirty="0">
                <a:latin typeface="Montserrat" panose="00000500000000000000" pitchFamily="50" charset="0"/>
              </a:rPr>
              <a:t> </a:t>
            </a:r>
            <a:r>
              <a:rPr lang="en-US" sz="900" i="1" dirty="0" err="1">
                <a:latin typeface="Montserrat" panose="00000500000000000000" pitchFamily="50" charset="0"/>
              </a:rPr>
              <a:t>hendrerit</a:t>
            </a:r>
            <a:r>
              <a:rPr lang="en-US" sz="900" i="1" dirty="0">
                <a:latin typeface="Montserrat" panose="00000500000000000000" pitchFamily="50" charset="0"/>
              </a:rPr>
              <a:t> </a:t>
            </a:r>
            <a:r>
              <a:rPr lang="en-US" sz="900" i="1" dirty="0" err="1">
                <a:latin typeface="Montserrat" panose="00000500000000000000" pitchFamily="50" charset="0"/>
              </a:rPr>
              <a:t>pretium</a:t>
            </a:r>
            <a:r>
              <a:rPr lang="en-US" sz="900" i="1" dirty="0">
                <a:latin typeface="Montserrat" panose="00000500000000000000" pitchFamily="50" charset="0"/>
              </a:rPr>
              <a:t>. Nunc </a:t>
            </a:r>
            <a:r>
              <a:rPr lang="en-US" sz="900" i="1" dirty="0" err="1">
                <a:latin typeface="Montserrat" panose="00000500000000000000" pitchFamily="50" charset="0"/>
              </a:rPr>
              <a:t>quis</a:t>
            </a:r>
            <a:r>
              <a:rPr lang="en-US" sz="900" i="1" dirty="0">
                <a:latin typeface="Montserrat" panose="00000500000000000000" pitchFamily="50" charset="0"/>
              </a:rPr>
              <a:t> nisi vitae </a:t>
            </a:r>
            <a:r>
              <a:rPr lang="en-US" sz="900" i="1" dirty="0" err="1">
                <a:latin typeface="Montserrat" panose="00000500000000000000" pitchFamily="50" charset="0"/>
              </a:rPr>
              <a:t>lectus</a:t>
            </a:r>
            <a:r>
              <a:rPr lang="en-US" sz="900" i="1" dirty="0">
                <a:latin typeface="Montserrat" panose="00000500000000000000" pitchFamily="50" charset="0"/>
              </a:rPr>
              <a:t> </a:t>
            </a:r>
            <a:r>
              <a:rPr lang="en-US" sz="900" i="1" dirty="0" err="1">
                <a:latin typeface="Montserrat" panose="00000500000000000000" pitchFamily="50" charset="0"/>
              </a:rPr>
              <a:t>porttitor</a:t>
            </a:r>
            <a:r>
              <a:rPr lang="en-US" sz="900" i="1" dirty="0">
                <a:latin typeface="Montserrat" panose="00000500000000000000" pitchFamily="50" charset="0"/>
              </a:rPr>
              <a:t> </a:t>
            </a:r>
            <a:r>
              <a:rPr lang="en-US" sz="900" i="1" dirty="0" err="1">
                <a:latin typeface="Montserrat" panose="00000500000000000000" pitchFamily="50" charset="0"/>
              </a:rPr>
              <a:t>ornare</a:t>
            </a:r>
            <a:r>
              <a:rPr lang="en-US" sz="900" i="1" dirty="0">
                <a:latin typeface="Montserrat" panose="00000500000000000000" pitchFamily="50" charset="0"/>
              </a:rPr>
              <a:t> </a:t>
            </a:r>
            <a:r>
              <a:rPr lang="en-US" sz="900" i="1" dirty="0" err="1">
                <a:latin typeface="Montserrat" panose="00000500000000000000" pitchFamily="50" charset="0"/>
              </a:rPr>
              <a:t>eu</a:t>
            </a:r>
            <a:r>
              <a:rPr lang="en-US" sz="900" i="1" dirty="0">
                <a:latin typeface="Montserrat" panose="00000500000000000000" pitchFamily="50" charset="0"/>
              </a:rPr>
              <a:t> </a:t>
            </a:r>
            <a:r>
              <a:rPr lang="en-US" sz="900" i="1" dirty="0" err="1">
                <a:latin typeface="Montserrat" panose="00000500000000000000" pitchFamily="50" charset="0"/>
              </a:rPr>
              <a:t>nec</a:t>
            </a:r>
            <a:r>
              <a:rPr lang="en-US" sz="900" i="1" dirty="0">
                <a:latin typeface="Montserrat" panose="00000500000000000000" pitchFamily="50" charset="0"/>
              </a:rPr>
              <a:t> lorem. </a:t>
            </a:r>
            <a:r>
              <a:rPr lang="en-US" sz="900" i="1" dirty="0" err="1">
                <a:latin typeface="Montserrat" panose="00000500000000000000" pitchFamily="50" charset="0"/>
              </a:rPr>
              <a:t>Aenean</a:t>
            </a:r>
            <a:r>
              <a:rPr lang="en-US" sz="900" i="1" dirty="0">
                <a:latin typeface="Montserrat" panose="00000500000000000000" pitchFamily="50" charset="0"/>
              </a:rPr>
              <a:t> </a:t>
            </a:r>
            <a:r>
              <a:rPr lang="en-US" sz="900" i="1" dirty="0" err="1">
                <a:latin typeface="Montserrat" panose="00000500000000000000" pitchFamily="50" charset="0"/>
              </a:rPr>
              <a:t>blandit</a:t>
            </a:r>
            <a:r>
              <a:rPr lang="en-US" sz="900" i="1" dirty="0">
                <a:latin typeface="Montserrat" panose="00000500000000000000" pitchFamily="50" charset="0"/>
              </a:rPr>
              <a:t> </a:t>
            </a:r>
            <a:r>
              <a:rPr lang="en-US" sz="900" i="1" dirty="0" err="1">
                <a:latin typeface="Montserrat" panose="00000500000000000000" pitchFamily="50" charset="0"/>
              </a:rPr>
              <a:t>mauris</a:t>
            </a:r>
            <a:r>
              <a:rPr lang="en-US" sz="900" i="1" dirty="0">
                <a:latin typeface="Montserrat" panose="00000500000000000000" pitchFamily="50" charset="0"/>
              </a:rPr>
              <a:t> vitae </a:t>
            </a:r>
            <a:r>
              <a:rPr lang="en-US" sz="900" i="1" dirty="0" err="1">
                <a:latin typeface="Montserrat" panose="00000500000000000000" pitchFamily="50" charset="0"/>
              </a:rPr>
              <a:t>varius</a:t>
            </a:r>
            <a:r>
              <a:rPr lang="en-US" sz="900" i="1" dirty="0">
                <a:latin typeface="Montserrat" panose="00000500000000000000" pitchFamily="50" charset="0"/>
              </a:rPr>
              <a:t> </a:t>
            </a:r>
            <a:r>
              <a:rPr lang="en-US" sz="900" i="1" dirty="0" err="1">
                <a:latin typeface="Montserrat" panose="00000500000000000000" pitchFamily="50" charset="0"/>
              </a:rPr>
              <a:t>mollis</a:t>
            </a:r>
            <a:r>
              <a:rPr lang="en-US" sz="900" i="1" dirty="0">
                <a:latin typeface="Montserrat" panose="00000500000000000000" pitchFamily="50" charset="0"/>
              </a:rPr>
              <a:t>. Nunc </a:t>
            </a:r>
            <a:r>
              <a:rPr lang="en-US" sz="900" i="1" dirty="0" err="1">
                <a:latin typeface="Montserrat" panose="00000500000000000000" pitchFamily="50" charset="0"/>
              </a:rPr>
              <a:t>quis</a:t>
            </a:r>
            <a:r>
              <a:rPr lang="en-US" sz="900" i="1" dirty="0">
                <a:latin typeface="Montserrat" panose="00000500000000000000" pitchFamily="50" charset="0"/>
              </a:rPr>
              <a:t> nisi vitae </a:t>
            </a:r>
            <a:r>
              <a:rPr lang="en-US" sz="900" i="1" dirty="0" err="1">
                <a:latin typeface="Montserrat" panose="00000500000000000000" pitchFamily="50" charset="0"/>
              </a:rPr>
              <a:t>lectus</a:t>
            </a:r>
            <a:r>
              <a:rPr lang="en-US" sz="900" i="1" dirty="0">
                <a:latin typeface="Montserrat" panose="00000500000000000000" pitchFamily="50" charset="0"/>
              </a:rPr>
              <a:t> </a:t>
            </a:r>
            <a:r>
              <a:rPr lang="en-US" sz="900" i="1" dirty="0" err="1">
                <a:latin typeface="Montserrat" panose="00000500000000000000" pitchFamily="50" charset="0"/>
              </a:rPr>
              <a:t>porttitor</a:t>
            </a:r>
            <a:r>
              <a:rPr lang="en-US" sz="900" i="1" dirty="0">
                <a:latin typeface="Montserrat" panose="00000500000000000000" pitchFamily="50" charset="0"/>
              </a:rPr>
              <a:t> </a:t>
            </a:r>
            <a:r>
              <a:rPr lang="en-US" sz="900" i="1" dirty="0" err="1">
                <a:latin typeface="Montserrat" panose="00000500000000000000" pitchFamily="50" charset="0"/>
              </a:rPr>
              <a:t>ornare</a:t>
            </a:r>
            <a:r>
              <a:rPr lang="en-US" sz="900" i="1" dirty="0">
                <a:latin typeface="Montserrat" panose="00000500000000000000" pitchFamily="50" charset="0"/>
              </a:rPr>
              <a:t> </a:t>
            </a:r>
            <a:r>
              <a:rPr lang="en-US" sz="900" i="1" dirty="0" err="1">
                <a:latin typeface="Montserrat" panose="00000500000000000000" pitchFamily="50" charset="0"/>
              </a:rPr>
              <a:t>eu</a:t>
            </a:r>
            <a:r>
              <a:rPr lang="en-US" sz="900" i="1" dirty="0">
                <a:latin typeface="Montserrat" panose="00000500000000000000" pitchFamily="50" charset="0"/>
              </a:rPr>
              <a:t> </a:t>
            </a:r>
            <a:r>
              <a:rPr lang="en-US" sz="900" i="1" dirty="0" err="1">
                <a:latin typeface="Montserrat" panose="00000500000000000000" pitchFamily="50" charset="0"/>
              </a:rPr>
              <a:t>nec</a:t>
            </a:r>
            <a:r>
              <a:rPr lang="en-US" sz="900" i="1" dirty="0">
                <a:latin typeface="Montserrat" panose="00000500000000000000" pitchFamily="50" charset="0"/>
              </a:rPr>
              <a:t> lorem. Nunc </a:t>
            </a:r>
            <a:r>
              <a:rPr lang="en-US" sz="900" i="1" dirty="0" err="1">
                <a:latin typeface="Montserrat" panose="00000500000000000000" pitchFamily="50" charset="0"/>
              </a:rPr>
              <a:t>quis</a:t>
            </a:r>
            <a:r>
              <a:rPr lang="en-US" sz="900" i="1" dirty="0">
                <a:latin typeface="Montserrat" panose="00000500000000000000" pitchFamily="50" charset="0"/>
              </a:rPr>
              <a:t> nisi vitae </a:t>
            </a:r>
            <a:r>
              <a:rPr lang="en-US" sz="900" i="1" dirty="0" err="1">
                <a:latin typeface="Montserrat" panose="00000500000000000000" pitchFamily="50" charset="0"/>
              </a:rPr>
              <a:t>lectus</a:t>
            </a:r>
            <a:r>
              <a:rPr lang="en-US" sz="900" i="1" dirty="0">
                <a:latin typeface="Montserrat" panose="00000500000000000000" pitchFamily="50" charset="0"/>
              </a:rPr>
              <a:t> </a:t>
            </a:r>
            <a:r>
              <a:rPr lang="en-US" sz="900" i="1" dirty="0" err="1">
                <a:latin typeface="Montserrat" panose="00000500000000000000" pitchFamily="50" charset="0"/>
              </a:rPr>
              <a:t>porttitor</a:t>
            </a:r>
            <a:r>
              <a:rPr lang="en-US" sz="900" i="1" dirty="0">
                <a:latin typeface="Montserrat" panose="00000500000000000000" pitchFamily="50" charset="0"/>
              </a:rPr>
              <a:t> </a:t>
            </a:r>
            <a:r>
              <a:rPr lang="en-US" sz="900" i="1" dirty="0" err="1">
                <a:latin typeface="Montserrat" panose="00000500000000000000" pitchFamily="50" charset="0"/>
              </a:rPr>
              <a:t>ornare</a:t>
            </a:r>
            <a:r>
              <a:rPr lang="en-US" sz="900" i="1" dirty="0">
                <a:latin typeface="Montserrat" panose="00000500000000000000" pitchFamily="50" charset="0"/>
              </a:rPr>
              <a:t> </a:t>
            </a:r>
            <a:r>
              <a:rPr lang="en-US" sz="900" i="1" dirty="0" err="1">
                <a:latin typeface="Montserrat" panose="00000500000000000000" pitchFamily="50" charset="0"/>
              </a:rPr>
              <a:t>eu</a:t>
            </a:r>
            <a:r>
              <a:rPr lang="en-US" sz="900" i="1" dirty="0">
                <a:latin typeface="Montserrat" panose="00000500000000000000" pitchFamily="50" charset="0"/>
              </a:rPr>
              <a:t> </a:t>
            </a:r>
            <a:r>
              <a:rPr lang="en-US" sz="900" i="1" dirty="0" err="1">
                <a:latin typeface="Montserrat" panose="00000500000000000000" pitchFamily="50" charset="0"/>
              </a:rPr>
              <a:t>nec</a:t>
            </a:r>
            <a:r>
              <a:rPr lang="en-US" sz="900" i="1" dirty="0">
                <a:latin typeface="Montserrat" panose="00000500000000000000" pitchFamily="50" charset="0"/>
              </a:rPr>
              <a:t> lorem. </a:t>
            </a:r>
          </a:p>
        </p:txBody>
      </p:sp>
      <p:sp>
        <p:nvSpPr>
          <p:cNvPr id="8" name="Subtitle 2">
            <a:extLst>
              <a:ext uri="{FF2B5EF4-FFF2-40B4-BE49-F238E27FC236}">
                <a16:creationId xmlns:a16="http://schemas.microsoft.com/office/drawing/2014/main" id="{7A73BDF6-6996-4BD8-9AC0-C258A22672E8}"/>
              </a:ext>
            </a:extLst>
          </p:cNvPr>
          <p:cNvSpPr txBox="1">
            <a:spLocks/>
          </p:cNvSpPr>
          <p:nvPr/>
        </p:nvSpPr>
        <p:spPr>
          <a:xfrm rot="5400000">
            <a:off x="6550792" y="3695205"/>
            <a:ext cx="5448274" cy="427836"/>
          </a:xfrm>
          <a:prstGeom prst="rect">
            <a:avLst/>
          </a:prstGeom>
        </p:spPr>
        <p:txBody>
          <a:bodyPr vert="horz" lIns="70658" tIns="35329" rIns="70658" bIns="35329" rtlCol="0" anchor="ctr">
            <a:noAutofit/>
          </a:bodyPr>
          <a:lstStyle>
            <a:lvl1pPr marL="0" indent="0" algn="ctr" defTabSz="1005840" rtl="0" eaLnBrk="1" latinLnBrk="0" hangingPunct="1">
              <a:lnSpc>
                <a:spcPct val="90000"/>
              </a:lnSpc>
              <a:spcBef>
                <a:spcPts val="1100"/>
              </a:spcBef>
              <a:buFont typeface="Arial" panose="020B0604020202020204" pitchFamily="34" charset="0"/>
              <a:buNone/>
              <a:defRPr sz="2640" kern="1200">
                <a:solidFill>
                  <a:schemeClr val="tx1"/>
                </a:solidFill>
                <a:latin typeface="+mn-lt"/>
                <a:ea typeface="+mn-ea"/>
                <a:cs typeface="+mn-cs"/>
              </a:defRPr>
            </a:lvl1pPr>
            <a:lvl2pPr marL="502920" indent="0" algn="ctr" defTabSz="1005840" rtl="0" eaLnBrk="1" latinLnBrk="0" hangingPunct="1">
              <a:lnSpc>
                <a:spcPct val="90000"/>
              </a:lnSpc>
              <a:spcBef>
                <a:spcPts val="550"/>
              </a:spcBef>
              <a:buFont typeface="Arial" panose="020B0604020202020204" pitchFamily="34" charset="0"/>
              <a:buNone/>
              <a:defRPr sz="2200" kern="1200">
                <a:solidFill>
                  <a:schemeClr val="tx1"/>
                </a:solidFill>
                <a:latin typeface="+mn-lt"/>
                <a:ea typeface="+mn-ea"/>
                <a:cs typeface="+mn-cs"/>
              </a:defRPr>
            </a:lvl2pPr>
            <a:lvl3pPr marL="1005840" indent="0" algn="ctr" defTabSz="1005840" rtl="0" eaLnBrk="1" latinLnBrk="0" hangingPunct="1">
              <a:lnSpc>
                <a:spcPct val="90000"/>
              </a:lnSpc>
              <a:spcBef>
                <a:spcPts val="550"/>
              </a:spcBef>
              <a:buFont typeface="Arial" panose="020B0604020202020204" pitchFamily="34" charset="0"/>
              <a:buNone/>
              <a:defRPr sz="1980" kern="1200">
                <a:solidFill>
                  <a:schemeClr val="tx1"/>
                </a:solidFill>
                <a:latin typeface="+mn-lt"/>
                <a:ea typeface="+mn-ea"/>
                <a:cs typeface="+mn-cs"/>
              </a:defRPr>
            </a:lvl3pPr>
            <a:lvl4pPr marL="15087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4pPr>
            <a:lvl5pPr marL="201168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5pPr>
            <a:lvl6pPr marL="251460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6pPr>
            <a:lvl7pPr marL="301752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7pPr>
            <a:lvl8pPr marL="352044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8pPr>
            <a:lvl9pPr marL="40233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9pPr>
          </a:lstStyle>
          <a:p>
            <a:pPr algn="l"/>
            <a:r>
              <a:rPr lang="en-US" sz="900" b="1" spc="600" dirty="0">
                <a:latin typeface="+mj-lt"/>
                <a:sym typeface="Didot"/>
              </a:rPr>
              <a:t>INTRODUCTION</a:t>
            </a:r>
          </a:p>
        </p:txBody>
      </p:sp>
      <p:cxnSp>
        <p:nvCxnSpPr>
          <p:cNvPr id="9" name="Straight Connector 8">
            <a:extLst>
              <a:ext uri="{FF2B5EF4-FFF2-40B4-BE49-F238E27FC236}">
                <a16:creationId xmlns:a16="http://schemas.microsoft.com/office/drawing/2014/main" id="{097A8B03-58E3-4FF4-9526-A989EA47C866}"/>
              </a:ext>
            </a:extLst>
          </p:cNvPr>
          <p:cNvCxnSpPr>
            <a:cxnSpLocks/>
          </p:cNvCxnSpPr>
          <p:nvPr/>
        </p:nvCxnSpPr>
        <p:spPr>
          <a:xfrm>
            <a:off x="9274929" y="0"/>
            <a:ext cx="0" cy="103163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2632DB3-5EFB-4CD3-B168-BFE92FCB3293}"/>
              </a:ext>
            </a:extLst>
          </p:cNvPr>
          <p:cNvCxnSpPr>
            <a:cxnSpLocks/>
          </p:cNvCxnSpPr>
          <p:nvPr/>
        </p:nvCxnSpPr>
        <p:spPr>
          <a:xfrm flipH="1">
            <a:off x="515661" y="7199829"/>
            <a:ext cx="9027077" cy="0"/>
          </a:xfrm>
          <a:prstGeom prst="line">
            <a:avLst/>
          </a:prstGeom>
          <a:ln w="31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535115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75BF8F1-8008-4F81-AE2D-6F4CDF788CCF}"/>
              </a:ext>
            </a:extLst>
          </p:cNvPr>
          <p:cNvSpPr>
            <a:spLocks noGrp="1"/>
          </p:cNvSpPr>
          <p:nvPr>
            <p:ph type="pic" sz="quarter" idx="10"/>
          </p:nvPr>
        </p:nvSpPr>
        <p:spPr>
          <a:xfrm>
            <a:off x="-2" y="1460664"/>
            <a:ext cx="10058402" cy="4346369"/>
          </a:xfrm>
          <a:solidFill>
            <a:schemeClr val="bg1">
              <a:lumMod val="95000"/>
            </a:schemeClr>
          </a:solidFill>
        </p:spPr>
      </p:sp>
      <p:sp>
        <p:nvSpPr>
          <p:cNvPr id="8" name="Subtitle 2">
            <a:extLst>
              <a:ext uri="{FF2B5EF4-FFF2-40B4-BE49-F238E27FC236}">
                <a16:creationId xmlns:a16="http://schemas.microsoft.com/office/drawing/2014/main" id="{138909A8-F914-4D2A-91F7-A694039382B4}"/>
              </a:ext>
            </a:extLst>
          </p:cNvPr>
          <p:cNvSpPr txBox="1">
            <a:spLocks/>
          </p:cNvSpPr>
          <p:nvPr/>
        </p:nvSpPr>
        <p:spPr>
          <a:xfrm>
            <a:off x="0" y="630396"/>
            <a:ext cx="10058400" cy="1039091"/>
          </a:xfrm>
          <a:prstGeom prst="rect">
            <a:avLst/>
          </a:prstGeom>
        </p:spPr>
        <p:txBody>
          <a:bodyPr anchor="ctr">
            <a:noAutofit/>
          </a:bodyPr>
          <a:lstStyle>
            <a:lvl1pPr marL="251460" indent="-251460" algn="l" defTabSz="1005840" rtl="0" eaLnBrk="1" latinLnBrk="0" hangingPunct="1">
              <a:lnSpc>
                <a:spcPct val="90000"/>
              </a:lnSpc>
              <a:spcBef>
                <a:spcPts val="1100"/>
              </a:spcBef>
              <a:buFont typeface="Arial" panose="020B0604020202020204" pitchFamily="34" charset="0"/>
              <a:buChar char="•"/>
              <a:defRPr sz="3080" kern="1200">
                <a:solidFill>
                  <a:schemeClr val="tx1"/>
                </a:solidFill>
                <a:latin typeface="+mn-lt"/>
                <a:ea typeface="+mn-ea"/>
                <a:cs typeface="+mn-cs"/>
              </a:defRPr>
            </a:lvl1pPr>
            <a:lvl2pPr marL="754380" indent="-251460" algn="l" defTabSz="1005840" rtl="0" eaLnBrk="1" latinLnBrk="0" hangingPunct="1">
              <a:lnSpc>
                <a:spcPct val="90000"/>
              </a:lnSpc>
              <a:spcBef>
                <a:spcPts val="550"/>
              </a:spcBef>
              <a:buFont typeface="Arial" panose="020B0604020202020204" pitchFamily="34" charset="0"/>
              <a:buChar char="•"/>
              <a:defRPr sz="2640" kern="1200">
                <a:solidFill>
                  <a:schemeClr val="tx1"/>
                </a:solidFill>
                <a:latin typeface="+mn-lt"/>
                <a:ea typeface="+mn-ea"/>
                <a:cs typeface="+mn-cs"/>
              </a:defRPr>
            </a:lvl2pPr>
            <a:lvl3pPr marL="1257300" indent="-251460" algn="l" defTabSz="1005840" rtl="0" eaLnBrk="1" latinLnBrk="0" hangingPunct="1">
              <a:lnSpc>
                <a:spcPct val="90000"/>
              </a:lnSpc>
              <a:spcBef>
                <a:spcPts val="550"/>
              </a:spcBef>
              <a:buFont typeface="Arial" panose="020B0604020202020204" pitchFamily="34" charset="0"/>
              <a:buChar char="•"/>
              <a:defRPr sz="2200" kern="1200">
                <a:solidFill>
                  <a:schemeClr val="tx1"/>
                </a:solidFill>
                <a:latin typeface="+mn-lt"/>
                <a:ea typeface="+mn-ea"/>
                <a:cs typeface="+mn-cs"/>
              </a:defRPr>
            </a:lvl3pPr>
            <a:lvl4pPr marL="176022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4pPr>
            <a:lvl5pPr marL="226314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5pPr>
            <a:lvl6pPr marL="276606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6pPr>
            <a:lvl7pPr marL="326898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7pPr>
            <a:lvl8pPr marL="377190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8pPr>
            <a:lvl9pPr marL="427482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9pPr>
          </a:lstStyle>
          <a:p>
            <a:pPr marL="0" indent="0" algn="ctr" defTabSz="353261">
              <a:buNone/>
            </a:pPr>
            <a:r>
              <a:rPr lang="en-US" sz="8800" dirty="0">
                <a:ln w="19050">
                  <a:noFill/>
                  <a:bevel/>
                </a:ln>
                <a:solidFill>
                  <a:srgbClr val="F8BD90"/>
                </a:solidFill>
                <a:latin typeface="Buffalo Script" panose="00000500000000000000" pitchFamily="50" charset="0"/>
                <a:sym typeface="Didot"/>
              </a:rPr>
              <a:t>Chapter Title</a:t>
            </a:r>
          </a:p>
        </p:txBody>
      </p:sp>
      <p:sp>
        <p:nvSpPr>
          <p:cNvPr id="10" name="Rectangle 9">
            <a:extLst>
              <a:ext uri="{FF2B5EF4-FFF2-40B4-BE49-F238E27FC236}">
                <a16:creationId xmlns:a16="http://schemas.microsoft.com/office/drawing/2014/main" id="{F97604A1-9AA5-4B76-8BC0-872F7821704A}"/>
              </a:ext>
            </a:extLst>
          </p:cNvPr>
          <p:cNvSpPr/>
          <p:nvPr/>
        </p:nvSpPr>
        <p:spPr>
          <a:xfrm>
            <a:off x="1330035" y="6348160"/>
            <a:ext cx="7398327" cy="881203"/>
          </a:xfrm>
          <a:prstGeom prst="rect">
            <a:avLst/>
          </a:prstGeom>
        </p:spPr>
        <p:txBody>
          <a:bodyPr wrap="square">
            <a:spAutoFit/>
          </a:bodyPr>
          <a:lstStyle/>
          <a:p>
            <a:pPr algn="ctr">
              <a:lnSpc>
                <a:spcPct val="200000"/>
              </a:lnSpc>
            </a:pPr>
            <a:r>
              <a:rPr lang="en-US" sz="900" i="1" dirty="0">
                <a:latin typeface="Montserrat" panose="00000500000000000000" pitchFamily="50" charset="0"/>
              </a:rPr>
              <a:t>PHASELLUS QUIS MASSA DAPIBUS, VULPUTATE EX NON, ULTRICES MAGNA. MAECENAS DIGNISSIM ELIT NEC MASSA DAPIBUS. NUNC QUIS NISI VITAE LECTUS PORTTITOR ORNARE EU NEC LOREM. MAECENAS DIGNISSIM ELIT NEC MASSA DAPIBUS. NUNC QUIS NISI VITAE LECTUS PORTTITOR ORNARE EU NEC LOREM. </a:t>
            </a:r>
          </a:p>
        </p:txBody>
      </p:sp>
      <p:sp>
        <p:nvSpPr>
          <p:cNvPr id="9" name="Subtitle 2">
            <a:extLst>
              <a:ext uri="{FF2B5EF4-FFF2-40B4-BE49-F238E27FC236}">
                <a16:creationId xmlns:a16="http://schemas.microsoft.com/office/drawing/2014/main" id="{A608D078-E1EF-4C01-8562-EF2E3BFACB89}"/>
              </a:ext>
            </a:extLst>
          </p:cNvPr>
          <p:cNvSpPr txBox="1">
            <a:spLocks/>
          </p:cNvSpPr>
          <p:nvPr/>
        </p:nvSpPr>
        <p:spPr>
          <a:xfrm>
            <a:off x="0" y="543037"/>
            <a:ext cx="10058400" cy="502494"/>
          </a:xfrm>
          <a:prstGeom prst="rect">
            <a:avLst/>
          </a:prstGeom>
        </p:spPr>
        <p:txBody>
          <a:bodyPr vert="horz" lIns="70658" tIns="35329" rIns="70658" bIns="35329" rtlCol="0" anchor="ctr">
            <a:noAutofit/>
          </a:bodyPr>
          <a:lstStyle>
            <a:lvl1pPr marL="0" indent="0" algn="ctr" defTabSz="1005840" rtl="0" eaLnBrk="1" latinLnBrk="0" hangingPunct="1">
              <a:lnSpc>
                <a:spcPct val="90000"/>
              </a:lnSpc>
              <a:spcBef>
                <a:spcPts val="1100"/>
              </a:spcBef>
              <a:buFont typeface="Arial" panose="020B0604020202020204" pitchFamily="34" charset="0"/>
              <a:buNone/>
              <a:defRPr sz="2640" kern="1200">
                <a:solidFill>
                  <a:schemeClr val="tx1"/>
                </a:solidFill>
                <a:latin typeface="+mn-lt"/>
                <a:ea typeface="+mn-ea"/>
                <a:cs typeface="+mn-cs"/>
              </a:defRPr>
            </a:lvl1pPr>
            <a:lvl2pPr marL="502920" indent="0" algn="ctr" defTabSz="1005840" rtl="0" eaLnBrk="1" latinLnBrk="0" hangingPunct="1">
              <a:lnSpc>
                <a:spcPct val="90000"/>
              </a:lnSpc>
              <a:spcBef>
                <a:spcPts val="550"/>
              </a:spcBef>
              <a:buFont typeface="Arial" panose="020B0604020202020204" pitchFamily="34" charset="0"/>
              <a:buNone/>
              <a:defRPr sz="2200" kern="1200">
                <a:solidFill>
                  <a:schemeClr val="tx1"/>
                </a:solidFill>
                <a:latin typeface="+mn-lt"/>
                <a:ea typeface="+mn-ea"/>
                <a:cs typeface="+mn-cs"/>
              </a:defRPr>
            </a:lvl2pPr>
            <a:lvl3pPr marL="1005840" indent="0" algn="ctr" defTabSz="1005840" rtl="0" eaLnBrk="1" latinLnBrk="0" hangingPunct="1">
              <a:lnSpc>
                <a:spcPct val="90000"/>
              </a:lnSpc>
              <a:spcBef>
                <a:spcPts val="550"/>
              </a:spcBef>
              <a:buFont typeface="Arial" panose="020B0604020202020204" pitchFamily="34" charset="0"/>
              <a:buNone/>
              <a:defRPr sz="1980" kern="1200">
                <a:solidFill>
                  <a:schemeClr val="tx1"/>
                </a:solidFill>
                <a:latin typeface="+mn-lt"/>
                <a:ea typeface="+mn-ea"/>
                <a:cs typeface="+mn-cs"/>
              </a:defRPr>
            </a:lvl3pPr>
            <a:lvl4pPr marL="15087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4pPr>
            <a:lvl5pPr marL="201168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5pPr>
            <a:lvl6pPr marL="251460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6pPr>
            <a:lvl7pPr marL="301752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7pPr>
            <a:lvl8pPr marL="352044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8pPr>
            <a:lvl9pPr marL="40233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9pPr>
          </a:lstStyle>
          <a:p>
            <a:r>
              <a:rPr lang="en-US" sz="1050" spc="300" dirty="0">
                <a:solidFill>
                  <a:srgbClr val="581923"/>
                </a:solidFill>
                <a:latin typeface="+mj-lt"/>
                <a:sym typeface="Didot"/>
              </a:rPr>
              <a:t>CHAPTER ONE</a:t>
            </a:r>
          </a:p>
        </p:txBody>
      </p:sp>
    </p:spTree>
    <p:extLst>
      <p:ext uri="{BB962C8B-B14F-4D97-AF65-F5344CB8AC3E}">
        <p14:creationId xmlns:p14="http://schemas.microsoft.com/office/powerpoint/2010/main" val="38117273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65ACE2DC-4125-46A0-AEA3-10562E116513}"/>
              </a:ext>
            </a:extLst>
          </p:cNvPr>
          <p:cNvSpPr>
            <a:spLocks noGrp="1"/>
          </p:cNvSpPr>
          <p:nvPr>
            <p:ph type="pic" sz="quarter" idx="10"/>
          </p:nvPr>
        </p:nvSpPr>
        <p:spPr>
          <a:xfrm>
            <a:off x="-29140" y="-19744"/>
            <a:ext cx="10087540" cy="2684145"/>
          </a:xfrm>
          <a:solidFill>
            <a:srgbClr val="F2F2F2"/>
          </a:solidFill>
        </p:spPr>
      </p:sp>
      <p:sp>
        <p:nvSpPr>
          <p:cNvPr id="6" name="Rectangle 5">
            <a:extLst>
              <a:ext uri="{FF2B5EF4-FFF2-40B4-BE49-F238E27FC236}">
                <a16:creationId xmlns:a16="http://schemas.microsoft.com/office/drawing/2014/main" id="{94471D1A-879D-416A-88EE-CC47D161C867}"/>
              </a:ext>
            </a:extLst>
          </p:cNvPr>
          <p:cNvSpPr/>
          <p:nvPr/>
        </p:nvSpPr>
        <p:spPr>
          <a:xfrm>
            <a:off x="0" y="3171837"/>
            <a:ext cx="2774710" cy="3644656"/>
          </a:xfrm>
          <a:prstGeom prst="rect">
            <a:avLst/>
          </a:prstGeom>
          <a:solidFill>
            <a:srgbClr val="F2F2F2">
              <a:alpha val="2784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ontserrat" panose="00000500000000000000" pitchFamily="50" charset="0"/>
            </a:endParaRPr>
          </a:p>
        </p:txBody>
      </p:sp>
      <p:sp>
        <p:nvSpPr>
          <p:cNvPr id="9" name="Rectangle 8">
            <a:extLst>
              <a:ext uri="{FF2B5EF4-FFF2-40B4-BE49-F238E27FC236}">
                <a16:creationId xmlns:a16="http://schemas.microsoft.com/office/drawing/2014/main" id="{77D31419-BF79-43DD-98D8-E31506E97755}"/>
              </a:ext>
            </a:extLst>
          </p:cNvPr>
          <p:cNvSpPr/>
          <p:nvPr/>
        </p:nvSpPr>
        <p:spPr>
          <a:xfrm>
            <a:off x="3286102" y="4004266"/>
            <a:ext cx="5942957" cy="2658228"/>
          </a:xfrm>
          <a:prstGeom prst="rect">
            <a:avLst/>
          </a:prstGeom>
        </p:spPr>
        <p:txBody>
          <a:bodyPr wrap="square">
            <a:spAutoFit/>
          </a:bodyPr>
          <a:lstStyle/>
          <a:p>
            <a:pPr marL="228600" indent="-228600" algn="just">
              <a:lnSpc>
                <a:spcPct val="150000"/>
              </a:lnSpc>
              <a:buFont typeface="+mj-lt"/>
              <a:buAutoNum type="arabicPeriod"/>
            </a:pPr>
            <a:r>
              <a:rPr lang="en-US" sz="700" i="1" dirty="0">
                <a:latin typeface="Montserrat" panose="00000500000000000000" pitchFamily="50" charset="0"/>
              </a:rPr>
              <a:t>Curabitur facilisis vitae </a:t>
            </a:r>
            <a:r>
              <a:rPr lang="en-US" sz="700" i="1" dirty="0" err="1">
                <a:latin typeface="Montserrat" panose="00000500000000000000" pitchFamily="50" charset="0"/>
              </a:rPr>
              <a:t>est</a:t>
            </a:r>
            <a:r>
              <a:rPr lang="en-US" sz="700" i="1" dirty="0">
                <a:latin typeface="Montserrat" panose="00000500000000000000" pitchFamily="50" charset="0"/>
              </a:rPr>
              <a:t> id pulvinar. Duis </a:t>
            </a:r>
            <a:r>
              <a:rPr lang="en-US" sz="700" i="1" dirty="0" err="1">
                <a:latin typeface="Montserrat" panose="00000500000000000000" pitchFamily="50" charset="0"/>
              </a:rPr>
              <a:t>aliquet</a:t>
            </a:r>
            <a:r>
              <a:rPr lang="en-US" sz="700" i="1" dirty="0">
                <a:latin typeface="Montserrat" panose="00000500000000000000" pitchFamily="50" charset="0"/>
              </a:rPr>
              <a:t> </a:t>
            </a:r>
            <a:r>
              <a:rPr lang="en-US" sz="700" i="1" dirty="0" err="1">
                <a:latin typeface="Montserrat" panose="00000500000000000000" pitchFamily="50" charset="0"/>
              </a:rPr>
              <a:t>nulla</a:t>
            </a:r>
            <a:r>
              <a:rPr lang="en-US" sz="700" i="1" dirty="0">
                <a:latin typeface="Montserrat" panose="00000500000000000000" pitchFamily="50" charset="0"/>
              </a:rPr>
              <a:t> </a:t>
            </a:r>
            <a:r>
              <a:rPr lang="en-US" sz="700" i="1" dirty="0" err="1">
                <a:latin typeface="Montserrat" panose="00000500000000000000" pitchFamily="50" charset="0"/>
              </a:rPr>
              <a:t>consequat</a:t>
            </a:r>
            <a:r>
              <a:rPr lang="en-US" sz="700" i="1" dirty="0">
                <a:latin typeface="Montserrat" panose="00000500000000000000" pitchFamily="50" charset="0"/>
              </a:rPr>
              <a:t> </a:t>
            </a:r>
            <a:r>
              <a:rPr lang="en-US" sz="700" i="1" dirty="0" err="1">
                <a:latin typeface="Montserrat" panose="00000500000000000000" pitchFamily="50" charset="0"/>
              </a:rPr>
              <a:t>est</a:t>
            </a:r>
            <a:r>
              <a:rPr lang="en-US" sz="700" i="1" dirty="0">
                <a:latin typeface="Montserrat" panose="00000500000000000000" pitchFamily="50" charset="0"/>
              </a:rPr>
              <a:t> </a:t>
            </a:r>
            <a:r>
              <a:rPr lang="en-US" sz="700" i="1" dirty="0" err="1">
                <a:latin typeface="Montserrat" panose="00000500000000000000" pitchFamily="50" charset="0"/>
              </a:rPr>
              <a:t>malesuada</a:t>
            </a:r>
            <a:r>
              <a:rPr lang="en-US" sz="700" i="1" dirty="0">
                <a:latin typeface="Montserrat" panose="00000500000000000000" pitchFamily="50" charset="0"/>
              </a:rPr>
              <a:t> </a:t>
            </a:r>
            <a:r>
              <a:rPr lang="en-US" sz="700" i="1" dirty="0" err="1">
                <a:latin typeface="Montserrat" panose="00000500000000000000" pitchFamily="50" charset="0"/>
              </a:rPr>
              <a:t>luctus</a:t>
            </a:r>
            <a:r>
              <a:rPr lang="en-US" sz="700" i="1" dirty="0">
                <a:latin typeface="Montserrat" panose="00000500000000000000" pitchFamily="50" charset="0"/>
              </a:rPr>
              <a:t>. Curabitur facilisis vitae </a:t>
            </a:r>
            <a:r>
              <a:rPr lang="en-US" sz="700" i="1" dirty="0" err="1">
                <a:latin typeface="Montserrat" panose="00000500000000000000" pitchFamily="50" charset="0"/>
              </a:rPr>
              <a:t>est</a:t>
            </a:r>
            <a:r>
              <a:rPr lang="en-US" sz="700" i="1" dirty="0">
                <a:latin typeface="Montserrat" panose="00000500000000000000" pitchFamily="50" charset="0"/>
              </a:rPr>
              <a:t> id pulvinar. Duis </a:t>
            </a:r>
            <a:r>
              <a:rPr lang="en-US" sz="700" i="1" dirty="0" err="1">
                <a:latin typeface="Montserrat" panose="00000500000000000000" pitchFamily="50" charset="0"/>
              </a:rPr>
              <a:t>aliquet</a:t>
            </a:r>
            <a:r>
              <a:rPr lang="en-US" sz="700" i="1" dirty="0">
                <a:latin typeface="Montserrat" panose="00000500000000000000" pitchFamily="50" charset="0"/>
              </a:rPr>
              <a:t> </a:t>
            </a:r>
            <a:r>
              <a:rPr lang="en-US" sz="700" i="1" dirty="0" err="1">
                <a:latin typeface="Montserrat" panose="00000500000000000000" pitchFamily="50" charset="0"/>
              </a:rPr>
              <a:t>nulla</a:t>
            </a:r>
            <a:r>
              <a:rPr lang="en-US" sz="700" i="1" dirty="0">
                <a:latin typeface="Montserrat" panose="00000500000000000000" pitchFamily="50" charset="0"/>
              </a:rPr>
              <a:t> </a:t>
            </a:r>
            <a:r>
              <a:rPr lang="en-US" sz="700" i="1" dirty="0" err="1">
                <a:latin typeface="Montserrat" panose="00000500000000000000" pitchFamily="50" charset="0"/>
              </a:rPr>
              <a:t>consequat</a:t>
            </a:r>
            <a:r>
              <a:rPr lang="en-US" sz="700" i="1" dirty="0">
                <a:latin typeface="Montserrat" panose="00000500000000000000" pitchFamily="50" charset="0"/>
              </a:rPr>
              <a:t> </a:t>
            </a:r>
            <a:r>
              <a:rPr lang="en-US" sz="700" i="1" dirty="0" err="1">
                <a:latin typeface="Montserrat" panose="00000500000000000000" pitchFamily="50" charset="0"/>
              </a:rPr>
              <a:t>est</a:t>
            </a:r>
            <a:r>
              <a:rPr lang="en-US" sz="700" i="1" dirty="0">
                <a:latin typeface="Montserrat" panose="00000500000000000000" pitchFamily="50" charset="0"/>
              </a:rPr>
              <a:t> </a:t>
            </a:r>
            <a:r>
              <a:rPr lang="en-US" sz="700" i="1" dirty="0" err="1">
                <a:latin typeface="Montserrat" panose="00000500000000000000" pitchFamily="50" charset="0"/>
              </a:rPr>
              <a:t>malesuada</a:t>
            </a:r>
            <a:r>
              <a:rPr lang="en-US" sz="700" i="1" dirty="0">
                <a:latin typeface="Montserrat" panose="00000500000000000000" pitchFamily="50" charset="0"/>
              </a:rPr>
              <a:t> </a:t>
            </a:r>
            <a:r>
              <a:rPr lang="en-US" sz="700" i="1" dirty="0" err="1">
                <a:latin typeface="Montserrat" panose="00000500000000000000" pitchFamily="50" charset="0"/>
              </a:rPr>
              <a:t>luctus</a:t>
            </a:r>
            <a:r>
              <a:rPr lang="en-US" sz="700" i="1" dirty="0">
                <a:latin typeface="Montserrat" panose="00000500000000000000" pitchFamily="50" charset="0"/>
              </a:rPr>
              <a:t>. </a:t>
            </a:r>
            <a:r>
              <a:rPr lang="en-US" sz="700" i="1" dirty="0" err="1">
                <a:latin typeface="Montserrat" panose="00000500000000000000" pitchFamily="50" charset="0"/>
              </a:rPr>
              <a:t>Curabitur</a:t>
            </a:r>
            <a:r>
              <a:rPr lang="en-US" sz="700" i="1" dirty="0">
                <a:latin typeface="Montserrat" panose="00000500000000000000" pitchFamily="50" charset="0"/>
              </a:rPr>
              <a:t> </a:t>
            </a:r>
            <a:r>
              <a:rPr lang="en-US" sz="700" i="1" dirty="0" err="1">
                <a:latin typeface="Montserrat" panose="00000500000000000000" pitchFamily="50" charset="0"/>
              </a:rPr>
              <a:t>facilisis</a:t>
            </a:r>
            <a:r>
              <a:rPr lang="en-US" sz="700" i="1" dirty="0">
                <a:latin typeface="Montserrat" panose="00000500000000000000" pitchFamily="50" charset="0"/>
              </a:rPr>
              <a:t> vitae </a:t>
            </a:r>
            <a:r>
              <a:rPr lang="en-US" sz="700" i="1" dirty="0" err="1">
                <a:latin typeface="Montserrat" panose="00000500000000000000" pitchFamily="50" charset="0"/>
              </a:rPr>
              <a:t>est</a:t>
            </a:r>
            <a:r>
              <a:rPr lang="en-US" sz="700" i="1" dirty="0">
                <a:latin typeface="Montserrat" panose="00000500000000000000" pitchFamily="50" charset="0"/>
              </a:rPr>
              <a:t> id pulvinar. Duis </a:t>
            </a:r>
            <a:r>
              <a:rPr lang="en-US" sz="700" i="1" dirty="0" err="1">
                <a:latin typeface="Montserrat" panose="00000500000000000000" pitchFamily="50" charset="0"/>
              </a:rPr>
              <a:t>aliquet</a:t>
            </a:r>
            <a:r>
              <a:rPr lang="en-US" sz="700" i="1" dirty="0">
                <a:latin typeface="Montserrat" panose="00000500000000000000" pitchFamily="50" charset="0"/>
              </a:rPr>
              <a:t> </a:t>
            </a:r>
            <a:r>
              <a:rPr lang="en-US" sz="700" i="1" dirty="0" err="1">
                <a:latin typeface="Montserrat" panose="00000500000000000000" pitchFamily="50" charset="0"/>
              </a:rPr>
              <a:t>nulla</a:t>
            </a:r>
            <a:r>
              <a:rPr lang="en-US" sz="700" i="1" dirty="0">
                <a:latin typeface="Montserrat" panose="00000500000000000000" pitchFamily="50" charset="0"/>
              </a:rPr>
              <a:t> </a:t>
            </a:r>
            <a:r>
              <a:rPr lang="en-US" sz="700" i="1" dirty="0" err="1">
                <a:latin typeface="Montserrat" panose="00000500000000000000" pitchFamily="50" charset="0"/>
              </a:rPr>
              <a:t>consequat</a:t>
            </a:r>
            <a:r>
              <a:rPr lang="en-US" sz="700" i="1" dirty="0">
                <a:latin typeface="Montserrat" panose="00000500000000000000" pitchFamily="50" charset="0"/>
              </a:rPr>
              <a:t> </a:t>
            </a:r>
            <a:r>
              <a:rPr lang="en-US" sz="700" i="1" dirty="0" err="1">
                <a:latin typeface="Montserrat" panose="00000500000000000000" pitchFamily="50" charset="0"/>
              </a:rPr>
              <a:t>est</a:t>
            </a:r>
            <a:r>
              <a:rPr lang="en-US" sz="700" i="1" dirty="0">
                <a:latin typeface="Montserrat" panose="00000500000000000000" pitchFamily="50" charset="0"/>
              </a:rPr>
              <a:t> </a:t>
            </a:r>
            <a:r>
              <a:rPr lang="en-US" sz="700" i="1" dirty="0" err="1">
                <a:latin typeface="Montserrat" panose="00000500000000000000" pitchFamily="50" charset="0"/>
              </a:rPr>
              <a:t>malesuada</a:t>
            </a:r>
            <a:r>
              <a:rPr lang="en-US" sz="700" i="1" dirty="0">
                <a:latin typeface="Montserrat" panose="00000500000000000000" pitchFamily="50" charset="0"/>
              </a:rPr>
              <a:t> </a:t>
            </a:r>
            <a:r>
              <a:rPr lang="en-US" sz="700" i="1" dirty="0" err="1">
                <a:latin typeface="Montserrat" panose="00000500000000000000" pitchFamily="50" charset="0"/>
              </a:rPr>
              <a:t>luctus</a:t>
            </a:r>
            <a:r>
              <a:rPr lang="en-US" sz="700" i="1" dirty="0">
                <a:latin typeface="Montserrat" panose="00000500000000000000" pitchFamily="50" charset="0"/>
              </a:rPr>
              <a:t>. </a:t>
            </a:r>
            <a:r>
              <a:rPr lang="en-US" sz="700" i="1" dirty="0" err="1">
                <a:latin typeface="Montserrat" panose="00000500000000000000" pitchFamily="50" charset="0"/>
              </a:rPr>
              <a:t>Curabitur</a:t>
            </a:r>
            <a:r>
              <a:rPr lang="en-US" sz="700" i="1" dirty="0">
                <a:latin typeface="Montserrat" panose="00000500000000000000" pitchFamily="50" charset="0"/>
              </a:rPr>
              <a:t> </a:t>
            </a:r>
            <a:r>
              <a:rPr lang="en-US" sz="700" i="1" dirty="0" err="1">
                <a:latin typeface="Montserrat" panose="00000500000000000000" pitchFamily="50" charset="0"/>
              </a:rPr>
              <a:t>facilisis</a:t>
            </a:r>
            <a:r>
              <a:rPr lang="en-US" sz="700" i="1" dirty="0">
                <a:latin typeface="Montserrat" panose="00000500000000000000" pitchFamily="50" charset="0"/>
              </a:rPr>
              <a:t> vitae </a:t>
            </a:r>
            <a:r>
              <a:rPr lang="en-US" sz="700" i="1" dirty="0" err="1">
                <a:latin typeface="Montserrat" panose="00000500000000000000" pitchFamily="50" charset="0"/>
              </a:rPr>
              <a:t>est</a:t>
            </a:r>
            <a:r>
              <a:rPr lang="en-US" sz="700" i="1" dirty="0">
                <a:latin typeface="Montserrat" panose="00000500000000000000" pitchFamily="50" charset="0"/>
              </a:rPr>
              <a:t> id pulvinar. Duis </a:t>
            </a:r>
            <a:r>
              <a:rPr lang="en-US" sz="700" i="1" dirty="0" err="1">
                <a:latin typeface="Montserrat" panose="00000500000000000000" pitchFamily="50" charset="0"/>
              </a:rPr>
              <a:t>aliquet</a:t>
            </a:r>
            <a:r>
              <a:rPr lang="en-US" sz="700" i="1" dirty="0">
                <a:latin typeface="Montserrat" panose="00000500000000000000" pitchFamily="50" charset="0"/>
              </a:rPr>
              <a:t> </a:t>
            </a:r>
            <a:r>
              <a:rPr lang="en-US" sz="700" i="1" dirty="0" err="1">
                <a:latin typeface="Montserrat" panose="00000500000000000000" pitchFamily="50" charset="0"/>
              </a:rPr>
              <a:t>nulla</a:t>
            </a:r>
            <a:r>
              <a:rPr lang="en-US" sz="700" i="1" dirty="0">
                <a:latin typeface="Montserrat" panose="00000500000000000000" pitchFamily="50" charset="0"/>
              </a:rPr>
              <a:t> </a:t>
            </a:r>
            <a:r>
              <a:rPr lang="en-US" sz="700" i="1" dirty="0" err="1">
                <a:latin typeface="Montserrat" panose="00000500000000000000" pitchFamily="50" charset="0"/>
              </a:rPr>
              <a:t>consequat</a:t>
            </a:r>
            <a:r>
              <a:rPr lang="en-US" sz="700" i="1" dirty="0">
                <a:latin typeface="Montserrat" panose="00000500000000000000" pitchFamily="50" charset="0"/>
              </a:rPr>
              <a:t> </a:t>
            </a:r>
            <a:r>
              <a:rPr lang="en-US" sz="700" i="1" dirty="0" err="1">
                <a:latin typeface="Montserrat" panose="00000500000000000000" pitchFamily="50" charset="0"/>
              </a:rPr>
              <a:t>est</a:t>
            </a:r>
            <a:r>
              <a:rPr lang="en-US" sz="700" i="1" dirty="0">
                <a:latin typeface="Montserrat" panose="00000500000000000000" pitchFamily="50" charset="0"/>
              </a:rPr>
              <a:t> </a:t>
            </a:r>
            <a:r>
              <a:rPr lang="en-US" sz="700" i="1" dirty="0" err="1">
                <a:latin typeface="Montserrat" panose="00000500000000000000" pitchFamily="50" charset="0"/>
              </a:rPr>
              <a:t>malesuada</a:t>
            </a:r>
            <a:r>
              <a:rPr lang="en-US" sz="700" i="1" dirty="0">
                <a:latin typeface="Montserrat" panose="00000500000000000000" pitchFamily="50" charset="0"/>
              </a:rPr>
              <a:t> </a:t>
            </a:r>
            <a:r>
              <a:rPr lang="en-US" sz="700" i="1" dirty="0" err="1">
                <a:latin typeface="Montserrat" panose="00000500000000000000" pitchFamily="50" charset="0"/>
              </a:rPr>
              <a:t>luctus</a:t>
            </a:r>
            <a:r>
              <a:rPr lang="en-US" sz="700" i="1" dirty="0">
                <a:latin typeface="Montserrat" panose="00000500000000000000" pitchFamily="50" charset="0"/>
              </a:rPr>
              <a:t>. </a:t>
            </a:r>
          </a:p>
          <a:p>
            <a:pPr marL="228600" indent="-228600" algn="just">
              <a:lnSpc>
                <a:spcPct val="150000"/>
              </a:lnSpc>
              <a:buFont typeface="+mj-lt"/>
              <a:buAutoNum type="arabicPeriod"/>
            </a:pPr>
            <a:endParaRPr lang="en-US" sz="700" i="1" dirty="0">
              <a:latin typeface="Montserrat" panose="00000500000000000000" pitchFamily="50" charset="0"/>
            </a:endParaRPr>
          </a:p>
          <a:p>
            <a:pPr marL="228600" indent="-228600" algn="just">
              <a:lnSpc>
                <a:spcPct val="150000"/>
              </a:lnSpc>
              <a:buFont typeface="+mj-lt"/>
              <a:buAutoNum type="arabicPeriod"/>
            </a:pPr>
            <a:r>
              <a:rPr lang="en-US" sz="700" i="1" dirty="0">
                <a:latin typeface="Montserrat" panose="00000500000000000000" pitchFamily="50" charset="0"/>
              </a:rPr>
              <a:t>Curabitur facilisis vitae </a:t>
            </a:r>
            <a:r>
              <a:rPr lang="en-US" sz="700" i="1" dirty="0" err="1">
                <a:latin typeface="Montserrat" panose="00000500000000000000" pitchFamily="50" charset="0"/>
              </a:rPr>
              <a:t>est</a:t>
            </a:r>
            <a:r>
              <a:rPr lang="en-US" sz="700" i="1" dirty="0">
                <a:latin typeface="Montserrat" panose="00000500000000000000" pitchFamily="50" charset="0"/>
              </a:rPr>
              <a:t> id pulvinar. Duis </a:t>
            </a:r>
            <a:r>
              <a:rPr lang="en-US" sz="700" i="1" dirty="0" err="1">
                <a:latin typeface="Montserrat" panose="00000500000000000000" pitchFamily="50" charset="0"/>
              </a:rPr>
              <a:t>aliquet</a:t>
            </a:r>
            <a:r>
              <a:rPr lang="en-US" sz="700" i="1" dirty="0">
                <a:latin typeface="Montserrat" panose="00000500000000000000" pitchFamily="50" charset="0"/>
              </a:rPr>
              <a:t> </a:t>
            </a:r>
            <a:r>
              <a:rPr lang="en-US" sz="700" i="1" dirty="0" err="1">
                <a:latin typeface="Montserrat" panose="00000500000000000000" pitchFamily="50" charset="0"/>
              </a:rPr>
              <a:t>nulla</a:t>
            </a:r>
            <a:r>
              <a:rPr lang="en-US" sz="700" i="1" dirty="0">
                <a:latin typeface="Montserrat" panose="00000500000000000000" pitchFamily="50" charset="0"/>
              </a:rPr>
              <a:t> </a:t>
            </a:r>
            <a:r>
              <a:rPr lang="en-US" sz="700" i="1" dirty="0" err="1">
                <a:latin typeface="Montserrat" panose="00000500000000000000" pitchFamily="50" charset="0"/>
              </a:rPr>
              <a:t>consequat</a:t>
            </a:r>
            <a:r>
              <a:rPr lang="en-US" sz="700" i="1" dirty="0">
                <a:latin typeface="Montserrat" panose="00000500000000000000" pitchFamily="50" charset="0"/>
              </a:rPr>
              <a:t> </a:t>
            </a:r>
            <a:r>
              <a:rPr lang="en-US" sz="700" i="1" dirty="0" err="1">
                <a:latin typeface="Montserrat" panose="00000500000000000000" pitchFamily="50" charset="0"/>
              </a:rPr>
              <a:t>est</a:t>
            </a:r>
            <a:r>
              <a:rPr lang="en-US" sz="700" i="1" dirty="0">
                <a:latin typeface="Montserrat" panose="00000500000000000000" pitchFamily="50" charset="0"/>
              </a:rPr>
              <a:t> </a:t>
            </a:r>
            <a:r>
              <a:rPr lang="en-US" sz="700" i="1" dirty="0" err="1">
                <a:latin typeface="Montserrat" panose="00000500000000000000" pitchFamily="50" charset="0"/>
              </a:rPr>
              <a:t>malesuada</a:t>
            </a:r>
            <a:r>
              <a:rPr lang="en-US" sz="700" i="1" dirty="0">
                <a:latin typeface="Montserrat" panose="00000500000000000000" pitchFamily="50" charset="0"/>
              </a:rPr>
              <a:t> </a:t>
            </a:r>
            <a:r>
              <a:rPr lang="en-US" sz="700" i="1" dirty="0" err="1">
                <a:latin typeface="Montserrat" panose="00000500000000000000" pitchFamily="50" charset="0"/>
              </a:rPr>
              <a:t>luctus</a:t>
            </a:r>
            <a:r>
              <a:rPr lang="en-US" sz="700" i="1" dirty="0">
                <a:latin typeface="Montserrat" panose="00000500000000000000" pitchFamily="50" charset="0"/>
              </a:rPr>
              <a:t>. Curabitur facilisis vitae </a:t>
            </a:r>
            <a:r>
              <a:rPr lang="en-US" sz="700" i="1" dirty="0" err="1">
                <a:latin typeface="Montserrat" panose="00000500000000000000" pitchFamily="50" charset="0"/>
              </a:rPr>
              <a:t>est</a:t>
            </a:r>
            <a:r>
              <a:rPr lang="en-US" sz="700" i="1" dirty="0">
                <a:latin typeface="Montserrat" panose="00000500000000000000" pitchFamily="50" charset="0"/>
              </a:rPr>
              <a:t> id pulvinar. Duis </a:t>
            </a:r>
            <a:r>
              <a:rPr lang="en-US" sz="700" i="1" dirty="0" err="1">
                <a:latin typeface="Montserrat" panose="00000500000000000000" pitchFamily="50" charset="0"/>
              </a:rPr>
              <a:t>aliquet</a:t>
            </a:r>
            <a:r>
              <a:rPr lang="en-US" sz="700" i="1" dirty="0">
                <a:latin typeface="Montserrat" panose="00000500000000000000" pitchFamily="50" charset="0"/>
              </a:rPr>
              <a:t> </a:t>
            </a:r>
            <a:r>
              <a:rPr lang="en-US" sz="700" i="1" dirty="0" err="1">
                <a:latin typeface="Montserrat" panose="00000500000000000000" pitchFamily="50" charset="0"/>
              </a:rPr>
              <a:t>nulla</a:t>
            </a:r>
            <a:r>
              <a:rPr lang="en-US" sz="700" i="1" dirty="0">
                <a:latin typeface="Montserrat" panose="00000500000000000000" pitchFamily="50" charset="0"/>
              </a:rPr>
              <a:t> </a:t>
            </a:r>
            <a:r>
              <a:rPr lang="en-US" sz="700" i="1" dirty="0" err="1">
                <a:latin typeface="Montserrat" panose="00000500000000000000" pitchFamily="50" charset="0"/>
              </a:rPr>
              <a:t>consequat</a:t>
            </a:r>
            <a:r>
              <a:rPr lang="en-US" sz="700" i="1" dirty="0">
                <a:latin typeface="Montserrat" panose="00000500000000000000" pitchFamily="50" charset="0"/>
              </a:rPr>
              <a:t> </a:t>
            </a:r>
            <a:r>
              <a:rPr lang="en-US" sz="700" i="1" dirty="0" err="1">
                <a:latin typeface="Montserrat" panose="00000500000000000000" pitchFamily="50" charset="0"/>
              </a:rPr>
              <a:t>est</a:t>
            </a:r>
            <a:r>
              <a:rPr lang="en-US" sz="700" i="1" dirty="0">
                <a:latin typeface="Montserrat" panose="00000500000000000000" pitchFamily="50" charset="0"/>
              </a:rPr>
              <a:t> </a:t>
            </a:r>
            <a:r>
              <a:rPr lang="en-US" sz="700" i="1" dirty="0" err="1">
                <a:latin typeface="Montserrat" panose="00000500000000000000" pitchFamily="50" charset="0"/>
              </a:rPr>
              <a:t>malesuada</a:t>
            </a:r>
            <a:r>
              <a:rPr lang="en-US" sz="700" i="1" dirty="0">
                <a:latin typeface="Montserrat" panose="00000500000000000000" pitchFamily="50" charset="0"/>
              </a:rPr>
              <a:t> </a:t>
            </a:r>
            <a:r>
              <a:rPr lang="en-US" sz="700" i="1" dirty="0" err="1">
                <a:latin typeface="Montserrat" panose="00000500000000000000" pitchFamily="50" charset="0"/>
              </a:rPr>
              <a:t>luctus</a:t>
            </a:r>
            <a:r>
              <a:rPr lang="en-US" sz="700" i="1" dirty="0">
                <a:latin typeface="Montserrat" panose="00000500000000000000" pitchFamily="50" charset="0"/>
              </a:rPr>
              <a:t>. </a:t>
            </a:r>
          </a:p>
          <a:p>
            <a:pPr marL="228600" indent="-228600" algn="just">
              <a:lnSpc>
                <a:spcPct val="150000"/>
              </a:lnSpc>
              <a:buFont typeface="+mj-lt"/>
              <a:buAutoNum type="arabicPeriod"/>
            </a:pPr>
            <a:endParaRPr lang="en-US" sz="700" i="1" dirty="0">
              <a:latin typeface="Montserrat" panose="00000500000000000000" pitchFamily="50" charset="0"/>
            </a:endParaRPr>
          </a:p>
          <a:p>
            <a:pPr marL="228600" indent="-228600" algn="just">
              <a:lnSpc>
                <a:spcPct val="150000"/>
              </a:lnSpc>
              <a:buFont typeface="+mj-lt"/>
              <a:buAutoNum type="arabicPeriod"/>
            </a:pPr>
            <a:r>
              <a:rPr lang="en-US" sz="700" i="1" dirty="0">
                <a:latin typeface="Montserrat" panose="00000500000000000000" pitchFamily="50" charset="0"/>
              </a:rPr>
              <a:t>Curabitur facilisis vitae </a:t>
            </a:r>
            <a:r>
              <a:rPr lang="en-US" sz="700" i="1" dirty="0" err="1">
                <a:latin typeface="Montserrat" panose="00000500000000000000" pitchFamily="50" charset="0"/>
              </a:rPr>
              <a:t>est</a:t>
            </a:r>
            <a:r>
              <a:rPr lang="en-US" sz="700" i="1" dirty="0">
                <a:latin typeface="Montserrat" panose="00000500000000000000" pitchFamily="50" charset="0"/>
              </a:rPr>
              <a:t> id pulvinar. Duis </a:t>
            </a:r>
            <a:r>
              <a:rPr lang="en-US" sz="700" i="1" dirty="0" err="1">
                <a:latin typeface="Montserrat" panose="00000500000000000000" pitchFamily="50" charset="0"/>
              </a:rPr>
              <a:t>aliquet</a:t>
            </a:r>
            <a:r>
              <a:rPr lang="en-US" sz="700" i="1" dirty="0">
                <a:latin typeface="Montserrat" panose="00000500000000000000" pitchFamily="50" charset="0"/>
              </a:rPr>
              <a:t> </a:t>
            </a:r>
            <a:r>
              <a:rPr lang="en-US" sz="700" i="1" dirty="0" err="1">
                <a:latin typeface="Montserrat" panose="00000500000000000000" pitchFamily="50" charset="0"/>
              </a:rPr>
              <a:t>nulla</a:t>
            </a:r>
            <a:r>
              <a:rPr lang="en-US" sz="700" i="1" dirty="0">
                <a:latin typeface="Montserrat" panose="00000500000000000000" pitchFamily="50" charset="0"/>
              </a:rPr>
              <a:t> </a:t>
            </a:r>
            <a:r>
              <a:rPr lang="en-US" sz="700" i="1" dirty="0" err="1">
                <a:latin typeface="Montserrat" panose="00000500000000000000" pitchFamily="50" charset="0"/>
              </a:rPr>
              <a:t>consequat</a:t>
            </a:r>
            <a:r>
              <a:rPr lang="en-US" sz="700" i="1" dirty="0">
                <a:latin typeface="Montserrat" panose="00000500000000000000" pitchFamily="50" charset="0"/>
              </a:rPr>
              <a:t> </a:t>
            </a:r>
            <a:r>
              <a:rPr lang="en-US" sz="700" i="1" dirty="0" err="1">
                <a:latin typeface="Montserrat" panose="00000500000000000000" pitchFamily="50" charset="0"/>
              </a:rPr>
              <a:t>est</a:t>
            </a:r>
            <a:r>
              <a:rPr lang="en-US" sz="700" i="1" dirty="0">
                <a:latin typeface="Montserrat" panose="00000500000000000000" pitchFamily="50" charset="0"/>
              </a:rPr>
              <a:t> </a:t>
            </a:r>
            <a:r>
              <a:rPr lang="en-US" sz="700" i="1" dirty="0" err="1">
                <a:latin typeface="Montserrat" panose="00000500000000000000" pitchFamily="50" charset="0"/>
              </a:rPr>
              <a:t>malesuada</a:t>
            </a:r>
            <a:r>
              <a:rPr lang="en-US" sz="700" i="1" dirty="0">
                <a:latin typeface="Montserrat" panose="00000500000000000000" pitchFamily="50" charset="0"/>
              </a:rPr>
              <a:t> </a:t>
            </a:r>
            <a:r>
              <a:rPr lang="en-US" sz="700" i="1" dirty="0" err="1">
                <a:latin typeface="Montserrat" panose="00000500000000000000" pitchFamily="50" charset="0"/>
              </a:rPr>
              <a:t>luctus</a:t>
            </a:r>
            <a:r>
              <a:rPr lang="en-US" sz="700" i="1" dirty="0">
                <a:latin typeface="Montserrat" panose="00000500000000000000" pitchFamily="50" charset="0"/>
              </a:rPr>
              <a:t>. Curabitur facilisis vitae </a:t>
            </a:r>
            <a:r>
              <a:rPr lang="en-US" sz="700" i="1" dirty="0" err="1">
                <a:latin typeface="Montserrat" panose="00000500000000000000" pitchFamily="50" charset="0"/>
              </a:rPr>
              <a:t>est</a:t>
            </a:r>
            <a:r>
              <a:rPr lang="en-US" sz="700" i="1" dirty="0">
                <a:latin typeface="Montserrat" panose="00000500000000000000" pitchFamily="50" charset="0"/>
              </a:rPr>
              <a:t> id pulvinar. Duis </a:t>
            </a:r>
            <a:r>
              <a:rPr lang="en-US" sz="700" i="1" dirty="0" err="1">
                <a:latin typeface="Montserrat" panose="00000500000000000000" pitchFamily="50" charset="0"/>
              </a:rPr>
              <a:t>aliquet</a:t>
            </a:r>
            <a:r>
              <a:rPr lang="en-US" sz="700" i="1" dirty="0">
                <a:latin typeface="Montserrat" panose="00000500000000000000" pitchFamily="50" charset="0"/>
              </a:rPr>
              <a:t> </a:t>
            </a:r>
            <a:r>
              <a:rPr lang="en-US" sz="700" i="1" dirty="0" err="1">
                <a:latin typeface="Montserrat" panose="00000500000000000000" pitchFamily="50" charset="0"/>
              </a:rPr>
              <a:t>nulla</a:t>
            </a:r>
            <a:r>
              <a:rPr lang="en-US" sz="700" i="1" dirty="0">
                <a:latin typeface="Montserrat" panose="00000500000000000000" pitchFamily="50" charset="0"/>
              </a:rPr>
              <a:t> </a:t>
            </a:r>
            <a:r>
              <a:rPr lang="en-US" sz="700" i="1" dirty="0" err="1">
                <a:latin typeface="Montserrat" panose="00000500000000000000" pitchFamily="50" charset="0"/>
              </a:rPr>
              <a:t>consequat</a:t>
            </a:r>
            <a:r>
              <a:rPr lang="en-US" sz="700" i="1" dirty="0">
                <a:latin typeface="Montserrat" panose="00000500000000000000" pitchFamily="50" charset="0"/>
              </a:rPr>
              <a:t> </a:t>
            </a:r>
            <a:r>
              <a:rPr lang="en-US" sz="700" i="1" dirty="0" err="1">
                <a:latin typeface="Montserrat" panose="00000500000000000000" pitchFamily="50" charset="0"/>
              </a:rPr>
              <a:t>est</a:t>
            </a:r>
            <a:r>
              <a:rPr lang="en-US" sz="700" i="1" dirty="0">
                <a:latin typeface="Montserrat" panose="00000500000000000000" pitchFamily="50" charset="0"/>
              </a:rPr>
              <a:t> </a:t>
            </a:r>
            <a:r>
              <a:rPr lang="en-US" sz="700" i="1" dirty="0" err="1">
                <a:latin typeface="Montserrat" panose="00000500000000000000" pitchFamily="50" charset="0"/>
              </a:rPr>
              <a:t>malesuada</a:t>
            </a:r>
            <a:r>
              <a:rPr lang="en-US" sz="700" i="1" dirty="0">
                <a:latin typeface="Montserrat" panose="00000500000000000000" pitchFamily="50" charset="0"/>
              </a:rPr>
              <a:t> </a:t>
            </a:r>
            <a:r>
              <a:rPr lang="en-US" sz="700" i="1" dirty="0" err="1">
                <a:latin typeface="Montserrat" panose="00000500000000000000" pitchFamily="50" charset="0"/>
              </a:rPr>
              <a:t>luctus</a:t>
            </a:r>
            <a:r>
              <a:rPr lang="en-US" sz="700" i="1" dirty="0">
                <a:latin typeface="Montserrat" panose="00000500000000000000" pitchFamily="50" charset="0"/>
              </a:rPr>
              <a:t>. </a:t>
            </a:r>
          </a:p>
          <a:p>
            <a:pPr marL="228600" indent="-228600" algn="just">
              <a:lnSpc>
                <a:spcPct val="150000"/>
              </a:lnSpc>
              <a:buFont typeface="+mj-lt"/>
              <a:buAutoNum type="arabicPeriod"/>
            </a:pPr>
            <a:endParaRPr lang="en-US" sz="700" i="1" dirty="0">
              <a:latin typeface="Montserrat" panose="00000500000000000000" pitchFamily="50" charset="0"/>
            </a:endParaRPr>
          </a:p>
          <a:p>
            <a:pPr marL="228600" indent="-228600" algn="just">
              <a:lnSpc>
                <a:spcPct val="150000"/>
              </a:lnSpc>
              <a:buFont typeface="+mj-lt"/>
              <a:buAutoNum type="arabicPeriod"/>
            </a:pPr>
            <a:r>
              <a:rPr lang="en-US" sz="700" i="1" dirty="0">
                <a:latin typeface="Montserrat" panose="00000500000000000000" pitchFamily="50" charset="0"/>
              </a:rPr>
              <a:t>Curabitur facilisis vitae </a:t>
            </a:r>
            <a:r>
              <a:rPr lang="en-US" sz="700" i="1" dirty="0" err="1">
                <a:latin typeface="Montserrat" panose="00000500000000000000" pitchFamily="50" charset="0"/>
              </a:rPr>
              <a:t>est</a:t>
            </a:r>
            <a:r>
              <a:rPr lang="en-US" sz="700" i="1" dirty="0">
                <a:latin typeface="Montserrat" panose="00000500000000000000" pitchFamily="50" charset="0"/>
              </a:rPr>
              <a:t> id pulvinar. Duis </a:t>
            </a:r>
            <a:r>
              <a:rPr lang="en-US" sz="700" i="1" dirty="0" err="1">
                <a:latin typeface="Montserrat" panose="00000500000000000000" pitchFamily="50" charset="0"/>
              </a:rPr>
              <a:t>aliquet</a:t>
            </a:r>
            <a:r>
              <a:rPr lang="en-US" sz="700" i="1" dirty="0">
                <a:latin typeface="Montserrat" panose="00000500000000000000" pitchFamily="50" charset="0"/>
              </a:rPr>
              <a:t> </a:t>
            </a:r>
            <a:r>
              <a:rPr lang="en-US" sz="700" i="1" dirty="0" err="1">
                <a:latin typeface="Montserrat" panose="00000500000000000000" pitchFamily="50" charset="0"/>
              </a:rPr>
              <a:t>nulla</a:t>
            </a:r>
            <a:r>
              <a:rPr lang="en-US" sz="700" i="1" dirty="0">
                <a:latin typeface="Montserrat" panose="00000500000000000000" pitchFamily="50" charset="0"/>
              </a:rPr>
              <a:t> </a:t>
            </a:r>
            <a:r>
              <a:rPr lang="en-US" sz="700" i="1" dirty="0" err="1">
                <a:latin typeface="Montserrat" panose="00000500000000000000" pitchFamily="50" charset="0"/>
              </a:rPr>
              <a:t>consequat</a:t>
            </a:r>
            <a:r>
              <a:rPr lang="en-US" sz="700" i="1" dirty="0">
                <a:latin typeface="Montserrat" panose="00000500000000000000" pitchFamily="50" charset="0"/>
              </a:rPr>
              <a:t> </a:t>
            </a:r>
            <a:r>
              <a:rPr lang="en-US" sz="700" i="1" dirty="0" err="1">
                <a:latin typeface="Montserrat" panose="00000500000000000000" pitchFamily="50" charset="0"/>
              </a:rPr>
              <a:t>est</a:t>
            </a:r>
            <a:r>
              <a:rPr lang="en-US" sz="700" i="1" dirty="0">
                <a:latin typeface="Montserrat" panose="00000500000000000000" pitchFamily="50" charset="0"/>
              </a:rPr>
              <a:t> </a:t>
            </a:r>
            <a:r>
              <a:rPr lang="en-US" sz="700" i="1" dirty="0" err="1">
                <a:latin typeface="Montserrat" panose="00000500000000000000" pitchFamily="50" charset="0"/>
              </a:rPr>
              <a:t>malesuada</a:t>
            </a:r>
            <a:r>
              <a:rPr lang="en-US" sz="700" i="1" dirty="0">
                <a:latin typeface="Montserrat" panose="00000500000000000000" pitchFamily="50" charset="0"/>
              </a:rPr>
              <a:t> </a:t>
            </a:r>
            <a:r>
              <a:rPr lang="en-US" sz="700" i="1" dirty="0" err="1">
                <a:latin typeface="Montserrat" panose="00000500000000000000" pitchFamily="50" charset="0"/>
              </a:rPr>
              <a:t>luctus</a:t>
            </a:r>
            <a:r>
              <a:rPr lang="en-US" sz="700" i="1" dirty="0">
                <a:latin typeface="Montserrat" panose="00000500000000000000" pitchFamily="50" charset="0"/>
              </a:rPr>
              <a:t>. Curabitur facilisis vitae </a:t>
            </a:r>
            <a:r>
              <a:rPr lang="en-US" sz="700" i="1" dirty="0" err="1">
                <a:latin typeface="Montserrat" panose="00000500000000000000" pitchFamily="50" charset="0"/>
              </a:rPr>
              <a:t>est</a:t>
            </a:r>
            <a:r>
              <a:rPr lang="en-US" sz="700" i="1" dirty="0">
                <a:latin typeface="Montserrat" panose="00000500000000000000" pitchFamily="50" charset="0"/>
              </a:rPr>
              <a:t> id pulvinar. Duis </a:t>
            </a:r>
            <a:r>
              <a:rPr lang="en-US" sz="700" i="1" dirty="0" err="1">
                <a:latin typeface="Montserrat" panose="00000500000000000000" pitchFamily="50" charset="0"/>
              </a:rPr>
              <a:t>aliquet</a:t>
            </a:r>
            <a:r>
              <a:rPr lang="en-US" sz="700" i="1" dirty="0">
                <a:latin typeface="Montserrat" panose="00000500000000000000" pitchFamily="50" charset="0"/>
              </a:rPr>
              <a:t> </a:t>
            </a:r>
            <a:r>
              <a:rPr lang="en-US" sz="700" i="1" dirty="0" err="1">
                <a:latin typeface="Montserrat" panose="00000500000000000000" pitchFamily="50" charset="0"/>
              </a:rPr>
              <a:t>nulla</a:t>
            </a:r>
            <a:r>
              <a:rPr lang="en-US" sz="700" i="1" dirty="0">
                <a:latin typeface="Montserrat" panose="00000500000000000000" pitchFamily="50" charset="0"/>
              </a:rPr>
              <a:t> </a:t>
            </a:r>
            <a:r>
              <a:rPr lang="en-US" sz="700" i="1" dirty="0" err="1">
                <a:latin typeface="Montserrat" panose="00000500000000000000" pitchFamily="50" charset="0"/>
              </a:rPr>
              <a:t>consequat</a:t>
            </a:r>
            <a:r>
              <a:rPr lang="en-US" sz="700" i="1" dirty="0">
                <a:latin typeface="Montserrat" panose="00000500000000000000" pitchFamily="50" charset="0"/>
              </a:rPr>
              <a:t> </a:t>
            </a:r>
            <a:r>
              <a:rPr lang="en-US" sz="700" i="1" dirty="0" err="1">
                <a:latin typeface="Montserrat" panose="00000500000000000000" pitchFamily="50" charset="0"/>
              </a:rPr>
              <a:t>est</a:t>
            </a:r>
            <a:r>
              <a:rPr lang="en-US" sz="700" i="1" dirty="0">
                <a:latin typeface="Montserrat" panose="00000500000000000000" pitchFamily="50" charset="0"/>
              </a:rPr>
              <a:t> </a:t>
            </a:r>
            <a:r>
              <a:rPr lang="en-US" sz="700" i="1" dirty="0" err="1">
                <a:latin typeface="Montserrat" panose="00000500000000000000" pitchFamily="50" charset="0"/>
              </a:rPr>
              <a:t>malesuada</a:t>
            </a:r>
            <a:r>
              <a:rPr lang="en-US" sz="700" i="1" dirty="0">
                <a:latin typeface="Montserrat" panose="00000500000000000000" pitchFamily="50" charset="0"/>
              </a:rPr>
              <a:t> </a:t>
            </a:r>
            <a:r>
              <a:rPr lang="en-US" sz="700" i="1" dirty="0" err="1">
                <a:latin typeface="Montserrat" panose="00000500000000000000" pitchFamily="50" charset="0"/>
              </a:rPr>
              <a:t>luctus</a:t>
            </a:r>
            <a:r>
              <a:rPr lang="en-US" sz="700" i="1" dirty="0">
                <a:latin typeface="Montserrat" panose="00000500000000000000" pitchFamily="50" charset="0"/>
              </a:rPr>
              <a:t>. </a:t>
            </a:r>
          </a:p>
          <a:p>
            <a:pPr marL="228600" indent="-228600" algn="just">
              <a:lnSpc>
                <a:spcPct val="150000"/>
              </a:lnSpc>
              <a:buFont typeface="+mj-lt"/>
              <a:buAutoNum type="arabicPeriod"/>
            </a:pPr>
            <a:endParaRPr lang="en-US" sz="700" i="1" dirty="0">
              <a:latin typeface="Montserrat" panose="00000500000000000000" pitchFamily="50" charset="0"/>
            </a:endParaRPr>
          </a:p>
          <a:p>
            <a:pPr marL="228600" indent="-228600" algn="just">
              <a:lnSpc>
                <a:spcPct val="150000"/>
              </a:lnSpc>
              <a:buFont typeface="+mj-lt"/>
              <a:buAutoNum type="arabicPeriod"/>
            </a:pPr>
            <a:r>
              <a:rPr lang="en-US" sz="700" i="1" dirty="0">
                <a:latin typeface="Montserrat" panose="00000500000000000000" pitchFamily="50" charset="0"/>
              </a:rPr>
              <a:t>Curabitur facilisis vitae </a:t>
            </a:r>
            <a:r>
              <a:rPr lang="en-US" sz="700" i="1" dirty="0" err="1">
                <a:latin typeface="Montserrat" panose="00000500000000000000" pitchFamily="50" charset="0"/>
              </a:rPr>
              <a:t>est</a:t>
            </a:r>
            <a:r>
              <a:rPr lang="en-US" sz="700" i="1" dirty="0">
                <a:latin typeface="Montserrat" panose="00000500000000000000" pitchFamily="50" charset="0"/>
              </a:rPr>
              <a:t> id pulvinar. Duis </a:t>
            </a:r>
            <a:r>
              <a:rPr lang="en-US" sz="700" i="1" dirty="0" err="1">
                <a:latin typeface="Montserrat" panose="00000500000000000000" pitchFamily="50" charset="0"/>
              </a:rPr>
              <a:t>aliquet</a:t>
            </a:r>
            <a:r>
              <a:rPr lang="en-US" sz="700" i="1" dirty="0">
                <a:latin typeface="Montserrat" panose="00000500000000000000" pitchFamily="50" charset="0"/>
              </a:rPr>
              <a:t> </a:t>
            </a:r>
            <a:r>
              <a:rPr lang="en-US" sz="700" i="1" dirty="0" err="1">
                <a:latin typeface="Montserrat" panose="00000500000000000000" pitchFamily="50" charset="0"/>
              </a:rPr>
              <a:t>nulla</a:t>
            </a:r>
            <a:r>
              <a:rPr lang="en-US" sz="700" i="1" dirty="0">
                <a:latin typeface="Montserrat" panose="00000500000000000000" pitchFamily="50" charset="0"/>
              </a:rPr>
              <a:t> </a:t>
            </a:r>
            <a:r>
              <a:rPr lang="en-US" sz="700" i="1" dirty="0" err="1">
                <a:latin typeface="Montserrat" panose="00000500000000000000" pitchFamily="50" charset="0"/>
              </a:rPr>
              <a:t>consequat</a:t>
            </a:r>
            <a:r>
              <a:rPr lang="en-US" sz="700" i="1" dirty="0">
                <a:latin typeface="Montserrat" panose="00000500000000000000" pitchFamily="50" charset="0"/>
              </a:rPr>
              <a:t> </a:t>
            </a:r>
            <a:r>
              <a:rPr lang="en-US" sz="700" i="1" dirty="0" err="1">
                <a:latin typeface="Montserrat" panose="00000500000000000000" pitchFamily="50" charset="0"/>
              </a:rPr>
              <a:t>est</a:t>
            </a:r>
            <a:r>
              <a:rPr lang="en-US" sz="700" i="1" dirty="0">
                <a:latin typeface="Montserrat" panose="00000500000000000000" pitchFamily="50" charset="0"/>
              </a:rPr>
              <a:t> </a:t>
            </a:r>
            <a:r>
              <a:rPr lang="en-US" sz="700" i="1" dirty="0" err="1">
                <a:latin typeface="Montserrat" panose="00000500000000000000" pitchFamily="50" charset="0"/>
              </a:rPr>
              <a:t>malesuada</a:t>
            </a:r>
            <a:r>
              <a:rPr lang="en-US" sz="700" i="1" dirty="0">
                <a:latin typeface="Montserrat" panose="00000500000000000000" pitchFamily="50" charset="0"/>
              </a:rPr>
              <a:t> </a:t>
            </a:r>
            <a:r>
              <a:rPr lang="en-US" sz="700" i="1" dirty="0" err="1">
                <a:latin typeface="Montserrat" panose="00000500000000000000" pitchFamily="50" charset="0"/>
              </a:rPr>
              <a:t>luctus</a:t>
            </a:r>
            <a:r>
              <a:rPr lang="en-US" sz="700" i="1" dirty="0">
                <a:latin typeface="Montserrat" panose="00000500000000000000" pitchFamily="50" charset="0"/>
              </a:rPr>
              <a:t>. Curabitur facilisis vitae </a:t>
            </a:r>
            <a:r>
              <a:rPr lang="en-US" sz="700" i="1" dirty="0" err="1">
                <a:latin typeface="Montserrat" panose="00000500000000000000" pitchFamily="50" charset="0"/>
              </a:rPr>
              <a:t>est</a:t>
            </a:r>
            <a:r>
              <a:rPr lang="en-US" sz="700" i="1" dirty="0">
                <a:latin typeface="Montserrat" panose="00000500000000000000" pitchFamily="50" charset="0"/>
              </a:rPr>
              <a:t> id pulvinar. Duis </a:t>
            </a:r>
            <a:r>
              <a:rPr lang="en-US" sz="700" i="1" dirty="0" err="1">
                <a:latin typeface="Montserrat" panose="00000500000000000000" pitchFamily="50" charset="0"/>
              </a:rPr>
              <a:t>aliquet</a:t>
            </a:r>
            <a:r>
              <a:rPr lang="en-US" sz="700" i="1" dirty="0">
                <a:latin typeface="Montserrat" panose="00000500000000000000" pitchFamily="50" charset="0"/>
              </a:rPr>
              <a:t> </a:t>
            </a:r>
            <a:r>
              <a:rPr lang="en-US" sz="700" i="1" dirty="0" err="1">
                <a:latin typeface="Montserrat" panose="00000500000000000000" pitchFamily="50" charset="0"/>
              </a:rPr>
              <a:t>nulla</a:t>
            </a:r>
            <a:r>
              <a:rPr lang="en-US" sz="700" i="1" dirty="0">
                <a:latin typeface="Montserrat" panose="00000500000000000000" pitchFamily="50" charset="0"/>
              </a:rPr>
              <a:t> </a:t>
            </a:r>
            <a:r>
              <a:rPr lang="en-US" sz="700" i="1" dirty="0" err="1">
                <a:latin typeface="Montserrat" panose="00000500000000000000" pitchFamily="50" charset="0"/>
              </a:rPr>
              <a:t>consequat</a:t>
            </a:r>
            <a:r>
              <a:rPr lang="en-US" sz="700" i="1" dirty="0">
                <a:latin typeface="Montserrat" panose="00000500000000000000" pitchFamily="50" charset="0"/>
              </a:rPr>
              <a:t> </a:t>
            </a:r>
            <a:r>
              <a:rPr lang="en-US" sz="700" i="1" dirty="0" err="1">
                <a:latin typeface="Montserrat" panose="00000500000000000000" pitchFamily="50" charset="0"/>
              </a:rPr>
              <a:t>est</a:t>
            </a:r>
            <a:r>
              <a:rPr lang="en-US" sz="700" i="1" dirty="0">
                <a:latin typeface="Montserrat" panose="00000500000000000000" pitchFamily="50" charset="0"/>
              </a:rPr>
              <a:t> </a:t>
            </a:r>
            <a:r>
              <a:rPr lang="en-US" sz="700" i="1" dirty="0" err="1">
                <a:latin typeface="Montserrat" panose="00000500000000000000" pitchFamily="50" charset="0"/>
              </a:rPr>
              <a:t>malesuada</a:t>
            </a:r>
            <a:r>
              <a:rPr lang="en-US" sz="700" i="1" dirty="0">
                <a:latin typeface="Montserrat" panose="00000500000000000000" pitchFamily="50" charset="0"/>
              </a:rPr>
              <a:t> </a:t>
            </a:r>
            <a:r>
              <a:rPr lang="en-US" sz="700" i="1" dirty="0" err="1">
                <a:latin typeface="Montserrat" panose="00000500000000000000" pitchFamily="50" charset="0"/>
              </a:rPr>
              <a:t>luctus</a:t>
            </a:r>
            <a:r>
              <a:rPr lang="en-US" sz="700" i="1" dirty="0">
                <a:latin typeface="Montserrat" panose="00000500000000000000" pitchFamily="50" charset="0"/>
              </a:rPr>
              <a:t>. </a:t>
            </a:r>
            <a:endParaRPr lang="en-US" sz="695" dirty="0">
              <a:latin typeface="Montserrat" panose="00000500000000000000" pitchFamily="50" charset="0"/>
            </a:endParaRPr>
          </a:p>
        </p:txBody>
      </p:sp>
      <p:sp>
        <p:nvSpPr>
          <p:cNvPr id="10" name="Subtitle 2">
            <a:extLst>
              <a:ext uri="{FF2B5EF4-FFF2-40B4-BE49-F238E27FC236}">
                <a16:creationId xmlns:a16="http://schemas.microsoft.com/office/drawing/2014/main" id="{0508BC1E-76CA-463A-82DC-86E1EE972E0E}"/>
              </a:ext>
            </a:extLst>
          </p:cNvPr>
          <p:cNvSpPr txBox="1">
            <a:spLocks/>
          </p:cNvSpPr>
          <p:nvPr/>
        </p:nvSpPr>
        <p:spPr>
          <a:xfrm>
            <a:off x="474884" y="6016019"/>
            <a:ext cx="2022029" cy="646476"/>
          </a:xfrm>
          <a:prstGeom prst="rect">
            <a:avLst/>
          </a:prstGeom>
        </p:spPr>
        <p:txBody>
          <a:bodyPr vert="horz" lIns="70658" tIns="35329" rIns="70658" bIns="35329" rtlCol="0" anchor="t">
            <a:noAutofit/>
          </a:bodyPr>
          <a:lstStyle>
            <a:lvl1pPr marL="0" indent="0" algn="ctr" defTabSz="1005840" rtl="0" eaLnBrk="1" latinLnBrk="0" hangingPunct="1">
              <a:lnSpc>
                <a:spcPct val="90000"/>
              </a:lnSpc>
              <a:spcBef>
                <a:spcPts val="1100"/>
              </a:spcBef>
              <a:buFont typeface="Arial" panose="020B0604020202020204" pitchFamily="34" charset="0"/>
              <a:buNone/>
              <a:defRPr sz="2640" kern="1200">
                <a:solidFill>
                  <a:schemeClr val="tx1"/>
                </a:solidFill>
                <a:latin typeface="+mn-lt"/>
                <a:ea typeface="+mn-ea"/>
                <a:cs typeface="+mn-cs"/>
              </a:defRPr>
            </a:lvl1pPr>
            <a:lvl2pPr marL="502920" indent="0" algn="ctr" defTabSz="1005840" rtl="0" eaLnBrk="1" latinLnBrk="0" hangingPunct="1">
              <a:lnSpc>
                <a:spcPct val="90000"/>
              </a:lnSpc>
              <a:spcBef>
                <a:spcPts val="550"/>
              </a:spcBef>
              <a:buFont typeface="Arial" panose="020B0604020202020204" pitchFamily="34" charset="0"/>
              <a:buNone/>
              <a:defRPr sz="2200" kern="1200">
                <a:solidFill>
                  <a:schemeClr val="tx1"/>
                </a:solidFill>
                <a:latin typeface="+mn-lt"/>
                <a:ea typeface="+mn-ea"/>
                <a:cs typeface="+mn-cs"/>
              </a:defRPr>
            </a:lvl2pPr>
            <a:lvl3pPr marL="1005840" indent="0" algn="ctr" defTabSz="1005840" rtl="0" eaLnBrk="1" latinLnBrk="0" hangingPunct="1">
              <a:lnSpc>
                <a:spcPct val="90000"/>
              </a:lnSpc>
              <a:spcBef>
                <a:spcPts val="550"/>
              </a:spcBef>
              <a:buFont typeface="Arial" panose="020B0604020202020204" pitchFamily="34" charset="0"/>
              <a:buNone/>
              <a:defRPr sz="1980" kern="1200">
                <a:solidFill>
                  <a:schemeClr val="tx1"/>
                </a:solidFill>
                <a:latin typeface="+mn-lt"/>
                <a:ea typeface="+mn-ea"/>
                <a:cs typeface="+mn-cs"/>
              </a:defRPr>
            </a:lvl3pPr>
            <a:lvl4pPr marL="15087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4pPr>
            <a:lvl5pPr marL="201168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5pPr>
            <a:lvl6pPr marL="251460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6pPr>
            <a:lvl7pPr marL="301752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7pPr>
            <a:lvl8pPr marL="352044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8pPr>
            <a:lvl9pPr marL="40233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9pPr>
          </a:lstStyle>
          <a:p>
            <a:pPr algn="l" defTabSz="353261">
              <a:lnSpc>
                <a:spcPct val="100000"/>
              </a:lnSpc>
              <a:spcBef>
                <a:spcPts val="386"/>
              </a:spcBef>
            </a:pPr>
            <a:r>
              <a:rPr lang="en-US" sz="700" i="1" dirty="0">
                <a:latin typeface="Montserrat" panose="00000500000000000000" pitchFamily="50" charset="0"/>
                <a:sym typeface="Didot"/>
              </a:rPr>
              <a:t>2 ¼   ingredient</a:t>
            </a:r>
          </a:p>
          <a:p>
            <a:pPr algn="l" defTabSz="353261">
              <a:lnSpc>
                <a:spcPct val="100000"/>
              </a:lnSpc>
              <a:spcBef>
                <a:spcPts val="386"/>
              </a:spcBef>
            </a:pPr>
            <a:r>
              <a:rPr lang="en-US" sz="700" i="1" dirty="0">
                <a:latin typeface="Montserrat" panose="00000500000000000000" pitchFamily="50" charset="0"/>
                <a:sym typeface="Didot"/>
              </a:rPr>
              <a:t>2 ¼   ingredient</a:t>
            </a:r>
          </a:p>
          <a:p>
            <a:pPr algn="l" defTabSz="353261">
              <a:lnSpc>
                <a:spcPct val="100000"/>
              </a:lnSpc>
              <a:spcBef>
                <a:spcPts val="386"/>
              </a:spcBef>
            </a:pPr>
            <a:r>
              <a:rPr lang="en-US" sz="700" i="1" dirty="0">
                <a:latin typeface="Montserrat" panose="00000500000000000000" pitchFamily="50" charset="0"/>
                <a:sym typeface="Didot"/>
              </a:rPr>
              <a:t>2 ¼   ingredient</a:t>
            </a:r>
          </a:p>
          <a:p>
            <a:pPr algn="l" defTabSz="353261">
              <a:lnSpc>
                <a:spcPct val="100000"/>
              </a:lnSpc>
              <a:spcBef>
                <a:spcPts val="386"/>
              </a:spcBef>
            </a:pPr>
            <a:endParaRPr lang="en-US" sz="700" i="1" dirty="0">
              <a:latin typeface="Montserrat" panose="00000500000000000000" pitchFamily="50" charset="0"/>
              <a:sym typeface="Didot"/>
            </a:endParaRPr>
          </a:p>
          <a:p>
            <a:pPr algn="l" defTabSz="353261">
              <a:lnSpc>
                <a:spcPct val="100000"/>
              </a:lnSpc>
              <a:spcBef>
                <a:spcPts val="386"/>
              </a:spcBef>
            </a:pPr>
            <a:endParaRPr lang="en-US" sz="700" i="1" dirty="0">
              <a:latin typeface="Montserrat" panose="00000500000000000000" pitchFamily="50" charset="0"/>
              <a:sym typeface="Didot"/>
            </a:endParaRPr>
          </a:p>
          <a:p>
            <a:pPr algn="l" defTabSz="353261">
              <a:lnSpc>
                <a:spcPct val="100000"/>
              </a:lnSpc>
              <a:spcBef>
                <a:spcPts val="386"/>
              </a:spcBef>
            </a:pPr>
            <a:endParaRPr lang="en-US" sz="773" dirty="0">
              <a:latin typeface="Montserrat" panose="00000500000000000000" pitchFamily="50" charset="0"/>
              <a:sym typeface="Didot"/>
            </a:endParaRPr>
          </a:p>
        </p:txBody>
      </p:sp>
      <p:sp>
        <p:nvSpPr>
          <p:cNvPr id="12" name="TextBox 11">
            <a:extLst>
              <a:ext uri="{FF2B5EF4-FFF2-40B4-BE49-F238E27FC236}">
                <a16:creationId xmlns:a16="http://schemas.microsoft.com/office/drawing/2014/main" id="{3C39FF6F-0181-40CF-BEE5-D9DB7F832E58}"/>
              </a:ext>
            </a:extLst>
          </p:cNvPr>
          <p:cNvSpPr txBox="1"/>
          <p:nvPr/>
        </p:nvSpPr>
        <p:spPr>
          <a:xfrm>
            <a:off x="523575" y="3387622"/>
            <a:ext cx="1529488" cy="223308"/>
          </a:xfrm>
          <a:prstGeom prst="rect">
            <a:avLst/>
          </a:prstGeom>
          <a:noFill/>
        </p:spPr>
        <p:txBody>
          <a:bodyPr wrap="square" lIns="0" tIns="0" rIns="0" bIns="0" rtlCol="0" anchor="ctr">
            <a:noAutofit/>
          </a:bodyPr>
          <a:lstStyle/>
          <a:p>
            <a:pPr defTabSz="706412">
              <a:defRPr/>
            </a:pPr>
            <a:r>
              <a:rPr lang="en-US" sz="800" b="1" kern="0" spc="230" dirty="0">
                <a:latin typeface="Montserrat" panose="00000500000000000000" pitchFamily="50" charset="0"/>
                <a:ea typeface="Open Sans Semibold" panose="020B0706030804020204" pitchFamily="34" charset="0"/>
              </a:rPr>
              <a:t>INGREDIENTS</a:t>
            </a:r>
            <a:endParaRPr lang="id-ID" sz="800" b="1" kern="0" spc="230" dirty="0">
              <a:latin typeface="Montserrat" panose="00000500000000000000" pitchFamily="50" charset="0"/>
              <a:ea typeface="Open Sans Semibold" panose="020B0706030804020204" pitchFamily="34" charset="0"/>
            </a:endParaRPr>
          </a:p>
        </p:txBody>
      </p:sp>
      <p:sp>
        <p:nvSpPr>
          <p:cNvPr id="13" name="TextBox 12">
            <a:extLst>
              <a:ext uri="{FF2B5EF4-FFF2-40B4-BE49-F238E27FC236}">
                <a16:creationId xmlns:a16="http://schemas.microsoft.com/office/drawing/2014/main" id="{60BE4A41-7BFD-4FD7-BD46-79DF4621BDB4}"/>
              </a:ext>
            </a:extLst>
          </p:cNvPr>
          <p:cNvSpPr txBox="1"/>
          <p:nvPr/>
        </p:nvSpPr>
        <p:spPr>
          <a:xfrm>
            <a:off x="3350232" y="3683200"/>
            <a:ext cx="5235110" cy="255840"/>
          </a:xfrm>
          <a:prstGeom prst="rect">
            <a:avLst/>
          </a:prstGeom>
          <a:noFill/>
        </p:spPr>
        <p:txBody>
          <a:bodyPr wrap="square" lIns="0" tIns="0" rIns="0" bIns="0" rtlCol="0" anchor="ctr">
            <a:noAutofit/>
          </a:bodyPr>
          <a:lstStyle/>
          <a:p>
            <a:pPr defTabSz="706412">
              <a:defRPr/>
            </a:pPr>
            <a:r>
              <a:rPr lang="en-US" sz="800" b="1" kern="0" spc="230" dirty="0">
                <a:latin typeface="Montserrat" panose="00000500000000000000" pitchFamily="50" charset="0"/>
                <a:ea typeface="Open Sans Semibold" panose="020B0706030804020204" pitchFamily="34" charset="0"/>
              </a:rPr>
              <a:t>INSTRUCTIONS</a:t>
            </a:r>
            <a:endParaRPr lang="id-ID" sz="800" b="1" kern="0" spc="230" dirty="0">
              <a:latin typeface="Montserrat" panose="00000500000000000000" pitchFamily="50" charset="0"/>
              <a:ea typeface="Open Sans Semibold" panose="020B0706030804020204" pitchFamily="34" charset="0"/>
            </a:endParaRPr>
          </a:p>
        </p:txBody>
      </p:sp>
      <p:sp>
        <p:nvSpPr>
          <p:cNvPr id="15" name="Subtitle 2">
            <a:extLst>
              <a:ext uri="{FF2B5EF4-FFF2-40B4-BE49-F238E27FC236}">
                <a16:creationId xmlns:a16="http://schemas.microsoft.com/office/drawing/2014/main" id="{994D4036-AD45-46B6-ACA1-7DE381DFF246}"/>
              </a:ext>
            </a:extLst>
          </p:cNvPr>
          <p:cNvSpPr txBox="1">
            <a:spLocks/>
          </p:cNvSpPr>
          <p:nvPr/>
        </p:nvSpPr>
        <p:spPr>
          <a:xfrm>
            <a:off x="4118702" y="3248452"/>
            <a:ext cx="1204092" cy="154649"/>
          </a:xfrm>
          <a:prstGeom prst="rect">
            <a:avLst/>
          </a:prstGeom>
        </p:spPr>
        <p:txBody>
          <a:bodyPr vert="horz" lIns="70658" tIns="35329" rIns="70658" bIns="35329" rtlCol="0" anchor="ctr">
            <a:noAutofit/>
          </a:bodyPr>
          <a:lstStyle>
            <a:lvl1pPr marL="0" indent="0" algn="ctr" defTabSz="1005840" rtl="0" eaLnBrk="1" latinLnBrk="0" hangingPunct="1">
              <a:lnSpc>
                <a:spcPct val="90000"/>
              </a:lnSpc>
              <a:spcBef>
                <a:spcPts val="1100"/>
              </a:spcBef>
              <a:buFont typeface="Arial" panose="020B0604020202020204" pitchFamily="34" charset="0"/>
              <a:buNone/>
              <a:defRPr sz="2640" kern="1200">
                <a:solidFill>
                  <a:schemeClr val="tx1"/>
                </a:solidFill>
                <a:latin typeface="+mn-lt"/>
                <a:ea typeface="+mn-ea"/>
                <a:cs typeface="+mn-cs"/>
              </a:defRPr>
            </a:lvl1pPr>
            <a:lvl2pPr marL="502920" indent="0" algn="ctr" defTabSz="1005840" rtl="0" eaLnBrk="1" latinLnBrk="0" hangingPunct="1">
              <a:lnSpc>
                <a:spcPct val="90000"/>
              </a:lnSpc>
              <a:spcBef>
                <a:spcPts val="550"/>
              </a:spcBef>
              <a:buFont typeface="Arial" panose="020B0604020202020204" pitchFamily="34" charset="0"/>
              <a:buNone/>
              <a:defRPr sz="2200" kern="1200">
                <a:solidFill>
                  <a:schemeClr val="tx1"/>
                </a:solidFill>
                <a:latin typeface="+mn-lt"/>
                <a:ea typeface="+mn-ea"/>
                <a:cs typeface="+mn-cs"/>
              </a:defRPr>
            </a:lvl2pPr>
            <a:lvl3pPr marL="1005840" indent="0" algn="ctr" defTabSz="1005840" rtl="0" eaLnBrk="1" latinLnBrk="0" hangingPunct="1">
              <a:lnSpc>
                <a:spcPct val="90000"/>
              </a:lnSpc>
              <a:spcBef>
                <a:spcPts val="550"/>
              </a:spcBef>
              <a:buFont typeface="Arial" panose="020B0604020202020204" pitchFamily="34" charset="0"/>
              <a:buNone/>
              <a:defRPr sz="1980" kern="1200">
                <a:solidFill>
                  <a:schemeClr val="tx1"/>
                </a:solidFill>
                <a:latin typeface="+mn-lt"/>
                <a:ea typeface="+mn-ea"/>
                <a:cs typeface="+mn-cs"/>
              </a:defRPr>
            </a:lvl3pPr>
            <a:lvl4pPr marL="15087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4pPr>
            <a:lvl5pPr marL="201168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5pPr>
            <a:lvl6pPr marL="251460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6pPr>
            <a:lvl7pPr marL="301752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7pPr>
            <a:lvl8pPr marL="352044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8pPr>
            <a:lvl9pPr marL="40233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9pPr>
          </a:lstStyle>
          <a:p>
            <a:pPr algn="l" defTabSz="353261"/>
            <a:r>
              <a:rPr lang="en-US" sz="541" i="1" spc="232" dirty="0">
                <a:solidFill>
                  <a:schemeClr val="tx1">
                    <a:lumMod val="95000"/>
                    <a:lumOff val="5000"/>
                  </a:schemeClr>
                </a:solidFill>
                <a:latin typeface="Montserrat" panose="00000500000000000000" pitchFamily="50" charset="0"/>
                <a:sym typeface="Didot"/>
              </a:rPr>
              <a:t>15 MINUTES</a:t>
            </a:r>
          </a:p>
        </p:txBody>
      </p:sp>
      <p:sp>
        <p:nvSpPr>
          <p:cNvPr id="16" name="TextBox 15">
            <a:extLst>
              <a:ext uri="{FF2B5EF4-FFF2-40B4-BE49-F238E27FC236}">
                <a16:creationId xmlns:a16="http://schemas.microsoft.com/office/drawing/2014/main" id="{6D4B59C2-3219-4D95-84D9-5FC8824FC67B}"/>
              </a:ext>
            </a:extLst>
          </p:cNvPr>
          <p:cNvSpPr txBox="1"/>
          <p:nvPr/>
        </p:nvSpPr>
        <p:spPr>
          <a:xfrm>
            <a:off x="4165140" y="3124357"/>
            <a:ext cx="1152463" cy="105986"/>
          </a:xfrm>
          <a:prstGeom prst="rect">
            <a:avLst/>
          </a:prstGeom>
          <a:noFill/>
        </p:spPr>
        <p:txBody>
          <a:bodyPr wrap="square" lIns="0" tIns="0" rIns="0" bIns="0" rtlCol="0" anchor="ctr">
            <a:noAutofit/>
          </a:bodyPr>
          <a:lstStyle/>
          <a:p>
            <a:pPr defTabSz="706412">
              <a:defRPr/>
            </a:pPr>
            <a:r>
              <a:rPr lang="en-US" sz="695" b="1" kern="0" spc="230" dirty="0">
                <a:latin typeface="Montserrat" panose="00000500000000000000" pitchFamily="50" charset="0"/>
                <a:ea typeface="Open Sans Semibold" panose="020B0706030804020204" pitchFamily="34" charset="0"/>
              </a:rPr>
              <a:t>PREP TIME</a:t>
            </a:r>
            <a:endParaRPr lang="id-ID" sz="695" b="1" kern="0" spc="230" dirty="0">
              <a:latin typeface="Montserrat" panose="00000500000000000000" pitchFamily="50" charset="0"/>
              <a:ea typeface="Open Sans Semibold" panose="020B0706030804020204" pitchFamily="34" charset="0"/>
            </a:endParaRPr>
          </a:p>
        </p:txBody>
      </p:sp>
      <p:sp>
        <p:nvSpPr>
          <p:cNvPr id="17" name="TextBox 16">
            <a:extLst>
              <a:ext uri="{FF2B5EF4-FFF2-40B4-BE49-F238E27FC236}">
                <a16:creationId xmlns:a16="http://schemas.microsoft.com/office/drawing/2014/main" id="{6D8295A1-125C-468C-94CE-8EB09AAAC599}"/>
              </a:ext>
            </a:extLst>
          </p:cNvPr>
          <p:cNvSpPr txBox="1"/>
          <p:nvPr/>
        </p:nvSpPr>
        <p:spPr>
          <a:xfrm>
            <a:off x="5889873" y="3130528"/>
            <a:ext cx="1188955" cy="133132"/>
          </a:xfrm>
          <a:prstGeom prst="rect">
            <a:avLst/>
          </a:prstGeom>
          <a:noFill/>
        </p:spPr>
        <p:txBody>
          <a:bodyPr wrap="square" lIns="0" tIns="0" rIns="0" bIns="0" rtlCol="0" anchor="ctr">
            <a:noAutofit/>
          </a:bodyPr>
          <a:lstStyle/>
          <a:p>
            <a:pPr defTabSz="706412">
              <a:defRPr/>
            </a:pPr>
            <a:r>
              <a:rPr lang="en-US" sz="695" b="1" kern="0" spc="230" dirty="0">
                <a:latin typeface="Montserrat" panose="00000500000000000000" pitchFamily="50" charset="0"/>
                <a:ea typeface="Open Sans Semibold" panose="020B0706030804020204" pitchFamily="34" charset="0"/>
              </a:rPr>
              <a:t>TOTAL TIME</a:t>
            </a:r>
            <a:endParaRPr lang="id-ID" sz="695" b="1" kern="0" spc="230" dirty="0">
              <a:latin typeface="Montserrat" panose="00000500000000000000" pitchFamily="50" charset="0"/>
              <a:ea typeface="Open Sans Semibold" panose="020B0706030804020204" pitchFamily="34" charset="0"/>
            </a:endParaRPr>
          </a:p>
        </p:txBody>
      </p:sp>
      <p:sp>
        <p:nvSpPr>
          <p:cNvPr id="18" name="Subtitle 2">
            <a:extLst>
              <a:ext uri="{FF2B5EF4-FFF2-40B4-BE49-F238E27FC236}">
                <a16:creationId xmlns:a16="http://schemas.microsoft.com/office/drawing/2014/main" id="{815331CB-5459-4CA8-AD5E-29FC2F2EEB37}"/>
              </a:ext>
            </a:extLst>
          </p:cNvPr>
          <p:cNvSpPr txBox="1">
            <a:spLocks/>
          </p:cNvSpPr>
          <p:nvPr/>
        </p:nvSpPr>
        <p:spPr>
          <a:xfrm>
            <a:off x="5805449" y="3263660"/>
            <a:ext cx="1163140" cy="123962"/>
          </a:xfrm>
          <a:prstGeom prst="rect">
            <a:avLst/>
          </a:prstGeom>
        </p:spPr>
        <p:txBody>
          <a:bodyPr vert="horz" lIns="70658" tIns="35329" rIns="70658" bIns="35329" rtlCol="0" anchor="ctr">
            <a:noAutofit/>
          </a:bodyPr>
          <a:lstStyle>
            <a:lvl1pPr marL="0" indent="0" algn="ctr" defTabSz="1005840" rtl="0" eaLnBrk="1" latinLnBrk="0" hangingPunct="1">
              <a:lnSpc>
                <a:spcPct val="90000"/>
              </a:lnSpc>
              <a:spcBef>
                <a:spcPts val="1100"/>
              </a:spcBef>
              <a:buFont typeface="Arial" panose="020B0604020202020204" pitchFamily="34" charset="0"/>
              <a:buNone/>
              <a:defRPr sz="2640" kern="1200">
                <a:solidFill>
                  <a:schemeClr val="tx1"/>
                </a:solidFill>
                <a:latin typeface="+mn-lt"/>
                <a:ea typeface="+mn-ea"/>
                <a:cs typeface="+mn-cs"/>
              </a:defRPr>
            </a:lvl1pPr>
            <a:lvl2pPr marL="502920" indent="0" algn="ctr" defTabSz="1005840" rtl="0" eaLnBrk="1" latinLnBrk="0" hangingPunct="1">
              <a:lnSpc>
                <a:spcPct val="90000"/>
              </a:lnSpc>
              <a:spcBef>
                <a:spcPts val="550"/>
              </a:spcBef>
              <a:buFont typeface="Arial" panose="020B0604020202020204" pitchFamily="34" charset="0"/>
              <a:buNone/>
              <a:defRPr sz="2200" kern="1200">
                <a:solidFill>
                  <a:schemeClr val="tx1"/>
                </a:solidFill>
                <a:latin typeface="+mn-lt"/>
                <a:ea typeface="+mn-ea"/>
                <a:cs typeface="+mn-cs"/>
              </a:defRPr>
            </a:lvl2pPr>
            <a:lvl3pPr marL="1005840" indent="0" algn="ctr" defTabSz="1005840" rtl="0" eaLnBrk="1" latinLnBrk="0" hangingPunct="1">
              <a:lnSpc>
                <a:spcPct val="90000"/>
              </a:lnSpc>
              <a:spcBef>
                <a:spcPts val="550"/>
              </a:spcBef>
              <a:buFont typeface="Arial" panose="020B0604020202020204" pitchFamily="34" charset="0"/>
              <a:buNone/>
              <a:defRPr sz="1980" kern="1200">
                <a:solidFill>
                  <a:schemeClr val="tx1"/>
                </a:solidFill>
                <a:latin typeface="+mn-lt"/>
                <a:ea typeface="+mn-ea"/>
                <a:cs typeface="+mn-cs"/>
              </a:defRPr>
            </a:lvl3pPr>
            <a:lvl4pPr marL="15087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4pPr>
            <a:lvl5pPr marL="201168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5pPr>
            <a:lvl6pPr marL="251460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6pPr>
            <a:lvl7pPr marL="301752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7pPr>
            <a:lvl8pPr marL="352044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8pPr>
            <a:lvl9pPr marL="40233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9pPr>
          </a:lstStyle>
          <a:p>
            <a:pPr algn="l" defTabSz="353261"/>
            <a:r>
              <a:rPr lang="en-US" sz="541" i="1" spc="232" dirty="0">
                <a:solidFill>
                  <a:schemeClr val="tx1">
                    <a:lumMod val="95000"/>
                    <a:lumOff val="5000"/>
                  </a:schemeClr>
                </a:solidFill>
                <a:latin typeface="Montserrat" panose="00000500000000000000" pitchFamily="50" charset="0"/>
                <a:sym typeface="Didot"/>
              </a:rPr>
              <a:t>40 MINUTES</a:t>
            </a:r>
          </a:p>
        </p:txBody>
      </p:sp>
      <p:sp>
        <p:nvSpPr>
          <p:cNvPr id="19" name="TextBox 18">
            <a:extLst>
              <a:ext uri="{FF2B5EF4-FFF2-40B4-BE49-F238E27FC236}">
                <a16:creationId xmlns:a16="http://schemas.microsoft.com/office/drawing/2014/main" id="{6FC30897-B45C-4849-AC0A-81C09BB1E4E2}"/>
              </a:ext>
            </a:extLst>
          </p:cNvPr>
          <p:cNvSpPr txBox="1"/>
          <p:nvPr/>
        </p:nvSpPr>
        <p:spPr>
          <a:xfrm>
            <a:off x="7545713" y="3131504"/>
            <a:ext cx="1091257" cy="105987"/>
          </a:xfrm>
          <a:prstGeom prst="rect">
            <a:avLst/>
          </a:prstGeom>
          <a:noFill/>
        </p:spPr>
        <p:txBody>
          <a:bodyPr wrap="square" lIns="0" tIns="0" rIns="0" bIns="0" rtlCol="0" anchor="ctr">
            <a:noAutofit/>
          </a:bodyPr>
          <a:lstStyle/>
          <a:p>
            <a:pPr defTabSz="706412">
              <a:defRPr/>
            </a:pPr>
            <a:r>
              <a:rPr lang="en-US" sz="695" b="1" kern="0" spc="230" dirty="0">
                <a:latin typeface="Montserrat" panose="00000500000000000000" pitchFamily="50" charset="0"/>
                <a:ea typeface="Open Sans Semibold" panose="020B0706030804020204" pitchFamily="34" charset="0"/>
              </a:rPr>
              <a:t>SERVES</a:t>
            </a:r>
            <a:endParaRPr lang="id-ID" sz="695" b="1" kern="0" spc="230" dirty="0">
              <a:latin typeface="Montserrat" panose="00000500000000000000" pitchFamily="50" charset="0"/>
              <a:ea typeface="Open Sans Semibold" panose="020B0706030804020204" pitchFamily="34" charset="0"/>
            </a:endParaRPr>
          </a:p>
        </p:txBody>
      </p:sp>
      <p:sp>
        <p:nvSpPr>
          <p:cNvPr id="20" name="Subtitle 2">
            <a:extLst>
              <a:ext uri="{FF2B5EF4-FFF2-40B4-BE49-F238E27FC236}">
                <a16:creationId xmlns:a16="http://schemas.microsoft.com/office/drawing/2014/main" id="{2AB34A5E-30C5-437A-BABC-5CF696424802}"/>
              </a:ext>
            </a:extLst>
          </p:cNvPr>
          <p:cNvSpPr txBox="1">
            <a:spLocks/>
          </p:cNvSpPr>
          <p:nvPr/>
        </p:nvSpPr>
        <p:spPr>
          <a:xfrm>
            <a:off x="7494083" y="3257816"/>
            <a:ext cx="1091259" cy="123382"/>
          </a:xfrm>
          <a:prstGeom prst="rect">
            <a:avLst/>
          </a:prstGeom>
        </p:spPr>
        <p:txBody>
          <a:bodyPr vert="horz" lIns="70658" tIns="35329" rIns="70658" bIns="35329" rtlCol="0" anchor="ctr">
            <a:noAutofit/>
          </a:bodyPr>
          <a:lstStyle>
            <a:lvl1pPr marL="0" indent="0" algn="ctr" defTabSz="1005840" rtl="0" eaLnBrk="1" latinLnBrk="0" hangingPunct="1">
              <a:lnSpc>
                <a:spcPct val="90000"/>
              </a:lnSpc>
              <a:spcBef>
                <a:spcPts val="1100"/>
              </a:spcBef>
              <a:buFont typeface="Arial" panose="020B0604020202020204" pitchFamily="34" charset="0"/>
              <a:buNone/>
              <a:defRPr sz="2640" kern="1200">
                <a:solidFill>
                  <a:schemeClr val="tx1"/>
                </a:solidFill>
                <a:latin typeface="+mn-lt"/>
                <a:ea typeface="+mn-ea"/>
                <a:cs typeface="+mn-cs"/>
              </a:defRPr>
            </a:lvl1pPr>
            <a:lvl2pPr marL="502920" indent="0" algn="ctr" defTabSz="1005840" rtl="0" eaLnBrk="1" latinLnBrk="0" hangingPunct="1">
              <a:lnSpc>
                <a:spcPct val="90000"/>
              </a:lnSpc>
              <a:spcBef>
                <a:spcPts val="550"/>
              </a:spcBef>
              <a:buFont typeface="Arial" panose="020B0604020202020204" pitchFamily="34" charset="0"/>
              <a:buNone/>
              <a:defRPr sz="2200" kern="1200">
                <a:solidFill>
                  <a:schemeClr val="tx1"/>
                </a:solidFill>
                <a:latin typeface="+mn-lt"/>
                <a:ea typeface="+mn-ea"/>
                <a:cs typeface="+mn-cs"/>
              </a:defRPr>
            </a:lvl2pPr>
            <a:lvl3pPr marL="1005840" indent="0" algn="ctr" defTabSz="1005840" rtl="0" eaLnBrk="1" latinLnBrk="0" hangingPunct="1">
              <a:lnSpc>
                <a:spcPct val="90000"/>
              </a:lnSpc>
              <a:spcBef>
                <a:spcPts val="550"/>
              </a:spcBef>
              <a:buFont typeface="Arial" panose="020B0604020202020204" pitchFamily="34" charset="0"/>
              <a:buNone/>
              <a:defRPr sz="1980" kern="1200">
                <a:solidFill>
                  <a:schemeClr val="tx1"/>
                </a:solidFill>
                <a:latin typeface="+mn-lt"/>
                <a:ea typeface="+mn-ea"/>
                <a:cs typeface="+mn-cs"/>
              </a:defRPr>
            </a:lvl3pPr>
            <a:lvl4pPr marL="15087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4pPr>
            <a:lvl5pPr marL="201168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5pPr>
            <a:lvl6pPr marL="251460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6pPr>
            <a:lvl7pPr marL="301752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7pPr>
            <a:lvl8pPr marL="352044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8pPr>
            <a:lvl9pPr marL="40233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9pPr>
          </a:lstStyle>
          <a:p>
            <a:pPr algn="l" defTabSz="353261"/>
            <a:r>
              <a:rPr lang="en-US" sz="541" i="1" spc="232" dirty="0">
                <a:solidFill>
                  <a:schemeClr val="tx1">
                    <a:lumMod val="95000"/>
                    <a:lumOff val="5000"/>
                  </a:schemeClr>
                </a:solidFill>
                <a:latin typeface="Montserrat" panose="00000500000000000000" pitchFamily="50" charset="0"/>
                <a:sym typeface="Didot"/>
              </a:rPr>
              <a:t>3 TO 6</a:t>
            </a:r>
          </a:p>
        </p:txBody>
      </p:sp>
      <p:cxnSp>
        <p:nvCxnSpPr>
          <p:cNvPr id="21" name="Straight Connector 20">
            <a:extLst>
              <a:ext uri="{FF2B5EF4-FFF2-40B4-BE49-F238E27FC236}">
                <a16:creationId xmlns:a16="http://schemas.microsoft.com/office/drawing/2014/main" id="{FCBFDF41-FB6E-4574-841D-19E054B54A43}"/>
              </a:ext>
            </a:extLst>
          </p:cNvPr>
          <p:cNvCxnSpPr>
            <a:cxnSpLocks/>
          </p:cNvCxnSpPr>
          <p:nvPr/>
        </p:nvCxnSpPr>
        <p:spPr>
          <a:xfrm flipV="1">
            <a:off x="5407211" y="3112697"/>
            <a:ext cx="0" cy="268501"/>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121ABFF-9F7A-4C2D-A9A5-79471AF2FBF0}"/>
              </a:ext>
            </a:extLst>
          </p:cNvPr>
          <p:cNvCxnSpPr>
            <a:cxnSpLocks/>
          </p:cNvCxnSpPr>
          <p:nvPr/>
        </p:nvCxnSpPr>
        <p:spPr>
          <a:xfrm flipV="1">
            <a:off x="7054927" y="3112697"/>
            <a:ext cx="0" cy="268501"/>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Freeform 14">
            <a:extLst>
              <a:ext uri="{FF2B5EF4-FFF2-40B4-BE49-F238E27FC236}">
                <a16:creationId xmlns:a16="http://schemas.microsoft.com/office/drawing/2014/main" id="{9D71C5D1-D809-4301-A7B5-99815D018012}"/>
              </a:ext>
            </a:extLst>
          </p:cNvPr>
          <p:cNvSpPr>
            <a:spLocks noEditPoints="1"/>
          </p:cNvSpPr>
          <p:nvPr/>
        </p:nvSpPr>
        <p:spPr bwMode="auto">
          <a:xfrm>
            <a:off x="3899038" y="3171837"/>
            <a:ext cx="117262" cy="133573"/>
          </a:xfrm>
          <a:custGeom>
            <a:avLst/>
            <a:gdLst>
              <a:gd name="T0" fmla="*/ 60 w 112"/>
              <a:gd name="T1" fmla="*/ 61 h 128"/>
              <a:gd name="T2" fmla="*/ 60 w 112"/>
              <a:gd name="T3" fmla="*/ 40 h 128"/>
              <a:gd name="T4" fmla="*/ 56 w 112"/>
              <a:gd name="T5" fmla="*/ 36 h 128"/>
              <a:gd name="T6" fmla="*/ 52 w 112"/>
              <a:gd name="T7" fmla="*/ 40 h 128"/>
              <a:gd name="T8" fmla="*/ 52 w 112"/>
              <a:gd name="T9" fmla="*/ 61 h 128"/>
              <a:gd name="T10" fmla="*/ 44 w 112"/>
              <a:gd name="T11" fmla="*/ 72 h 128"/>
              <a:gd name="T12" fmla="*/ 56 w 112"/>
              <a:gd name="T13" fmla="*/ 84 h 128"/>
              <a:gd name="T14" fmla="*/ 68 w 112"/>
              <a:gd name="T15" fmla="*/ 72 h 128"/>
              <a:gd name="T16" fmla="*/ 60 w 112"/>
              <a:gd name="T17" fmla="*/ 61 h 128"/>
              <a:gd name="T18" fmla="*/ 60 w 112"/>
              <a:gd name="T19" fmla="*/ 16 h 128"/>
              <a:gd name="T20" fmla="*/ 60 w 112"/>
              <a:gd name="T21" fmla="*/ 8 h 128"/>
              <a:gd name="T22" fmla="*/ 72 w 112"/>
              <a:gd name="T23" fmla="*/ 8 h 128"/>
              <a:gd name="T24" fmla="*/ 76 w 112"/>
              <a:gd name="T25" fmla="*/ 4 h 128"/>
              <a:gd name="T26" fmla="*/ 72 w 112"/>
              <a:gd name="T27" fmla="*/ 0 h 128"/>
              <a:gd name="T28" fmla="*/ 40 w 112"/>
              <a:gd name="T29" fmla="*/ 0 h 128"/>
              <a:gd name="T30" fmla="*/ 36 w 112"/>
              <a:gd name="T31" fmla="*/ 4 h 128"/>
              <a:gd name="T32" fmla="*/ 40 w 112"/>
              <a:gd name="T33" fmla="*/ 8 h 128"/>
              <a:gd name="T34" fmla="*/ 52 w 112"/>
              <a:gd name="T35" fmla="*/ 8 h 128"/>
              <a:gd name="T36" fmla="*/ 52 w 112"/>
              <a:gd name="T37" fmla="*/ 16 h 128"/>
              <a:gd name="T38" fmla="*/ 0 w 112"/>
              <a:gd name="T39" fmla="*/ 72 h 128"/>
              <a:gd name="T40" fmla="*/ 56 w 112"/>
              <a:gd name="T41" fmla="*/ 128 h 128"/>
              <a:gd name="T42" fmla="*/ 112 w 112"/>
              <a:gd name="T43" fmla="*/ 72 h 128"/>
              <a:gd name="T44" fmla="*/ 60 w 112"/>
              <a:gd name="T45" fmla="*/ 16 h 128"/>
              <a:gd name="T46" fmla="*/ 56 w 112"/>
              <a:gd name="T47" fmla="*/ 120 h 128"/>
              <a:gd name="T48" fmla="*/ 8 w 112"/>
              <a:gd name="T49" fmla="*/ 72 h 128"/>
              <a:gd name="T50" fmla="*/ 56 w 112"/>
              <a:gd name="T51" fmla="*/ 24 h 128"/>
              <a:gd name="T52" fmla="*/ 104 w 112"/>
              <a:gd name="T53" fmla="*/ 72 h 128"/>
              <a:gd name="T54" fmla="*/ 56 w 112"/>
              <a:gd name="T55"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2" h="128">
                <a:moveTo>
                  <a:pt x="60" y="61"/>
                </a:moveTo>
                <a:cubicBezTo>
                  <a:pt x="60" y="40"/>
                  <a:pt x="60" y="40"/>
                  <a:pt x="60" y="40"/>
                </a:cubicBezTo>
                <a:cubicBezTo>
                  <a:pt x="60" y="38"/>
                  <a:pt x="58" y="36"/>
                  <a:pt x="56" y="36"/>
                </a:cubicBezTo>
                <a:cubicBezTo>
                  <a:pt x="54" y="36"/>
                  <a:pt x="52" y="38"/>
                  <a:pt x="52" y="40"/>
                </a:cubicBezTo>
                <a:cubicBezTo>
                  <a:pt x="52" y="61"/>
                  <a:pt x="52" y="61"/>
                  <a:pt x="52" y="61"/>
                </a:cubicBezTo>
                <a:cubicBezTo>
                  <a:pt x="47" y="63"/>
                  <a:pt x="44" y="67"/>
                  <a:pt x="44" y="72"/>
                </a:cubicBezTo>
                <a:cubicBezTo>
                  <a:pt x="44" y="79"/>
                  <a:pt x="49" y="84"/>
                  <a:pt x="56" y="84"/>
                </a:cubicBezTo>
                <a:cubicBezTo>
                  <a:pt x="63" y="84"/>
                  <a:pt x="68" y="79"/>
                  <a:pt x="68" y="72"/>
                </a:cubicBezTo>
                <a:cubicBezTo>
                  <a:pt x="68" y="67"/>
                  <a:pt x="65" y="63"/>
                  <a:pt x="60" y="61"/>
                </a:cubicBezTo>
                <a:close/>
                <a:moveTo>
                  <a:pt x="60" y="16"/>
                </a:moveTo>
                <a:cubicBezTo>
                  <a:pt x="60" y="8"/>
                  <a:pt x="60" y="8"/>
                  <a:pt x="60" y="8"/>
                </a:cubicBezTo>
                <a:cubicBezTo>
                  <a:pt x="72" y="8"/>
                  <a:pt x="72" y="8"/>
                  <a:pt x="72" y="8"/>
                </a:cubicBezTo>
                <a:cubicBezTo>
                  <a:pt x="74" y="8"/>
                  <a:pt x="76" y="6"/>
                  <a:pt x="76" y="4"/>
                </a:cubicBezTo>
                <a:cubicBezTo>
                  <a:pt x="76" y="2"/>
                  <a:pt x="74" y="0"/>
                  <a:pt x="72" y="0"/>
                </a:cubicBezTo>
                <a:cubicBezTo>
                  <a:pt x="40" y="0"/>
                  <a:pt x="40" y="0"/>
                  <a:pt x="40" y="0"/>
                </a:cubicBezTo>
                <a:cubicBezTo>
                  <a:pt x="38" y="0"/>
                  <a:pt x="36" y="2"/>
                  <a:pt x="36" y="4"/>
                </a:cubicBezTo>
                <a:cubicBezTo>
                  <a:pt x="36" y="6"/>
                  <a:pt x="38" y="8"/>
                  <a:pt x="40" y="8"/>
                </a:cubicBezTo>
                <a:cubicBezTo>
                  <a:pt x="52" y="8"/>
                  <a:pt x="52" y="8"/>
                  <a:pt x="52" y="8"/>
                </a:cubicBezTo>
                <a:cubicBezTo>
                  <a:pt x="52" y="16"/>
                  <a:pt x="52" y="16"/>
                  <a:pt x="52" y="16"/>
                </a:cubicBezTo>
                <a:cubicBezTo>
                  <a:pt x="23" y="18"/>
                  <a:pt x="0" y="43"/>
                  <a:pt x="0" y="72"/>
                </a:cubicBezTo>
                <a:cubicBezTo>
                  <a:pt x="0" y="103"/>
                  <a:pt x="25" y="128"/>
                  <a:pt x="56" y="128"/>
                </a:cubicBezTo>
                <a:cubicBezTo>
                  <a:pt x="87" y="128"/>
                  <a:pt x="112" y="103"/>
                  <a:pt x="112" y="72"/>
                </a:cubicBezTo>
                <a:cubicBezTo>
                  <a:pt x="112" y="43"/>
                  <a:pt x="89" y="18"/>
                  <a:pt x="60" y="16"/>
                </a:cubicBezTo>
                <a:close/>
                <a:moveTo>
                  <a:pt x="56" y="120"/>
                </a:moveTo>
                <a:cubicBezTo>
                  <a:pt x="29" y="120"/>
                  <a:pt x="8" y="99"/>
                  <a:pt x="8" y="72"/>
                </a:cubicBezTo>
                <a:cubicBezTo>
                  <a:pt x="8" y="46"/>
                  <a:pt x="29" y="24"/>
                  <a:pt x="56" y="24"/>
                </a:cubicBezTo>
                <a:cubicBezTo>
                  <a:pt x="83" y="24"/>
                  <a:pt x="104" y="46"/>
                  <a:pt x="104" y="72"/>
                </a:cubicBezTo>
                <a:cubicBezTo>
                  <a:pt x="104" y="99"/>
                  <a:pt x="83" y="120"/>
                  <a:pt x="56" y="120"/>
                </a:cubicBezTo>
                <a:close/>
              </a:path>
            </a:pathLst>
          </a:custGeom>
          <a:solidFill>
            <a:schemeClr val="bg2">
              <a:lumMod val="10000"/>
            </a:schemeClr>
          </a:solidFill>
          <a:ln>
            <a:noFill/>
          </a:ln>
          <a:extLst/>
        </p:spPr>
        <p:txBody>
          <a:bodyPr vert="horz" wrap="square" lIns="70658" tIns="35329" rIns="70658" bIns="35329" numCol="1" anchor="t" anchorCtr="0" compatLnSpc="1">
            <a:prstTxWarp prst="textNoShape">
              <a:avLst/>
            </a:prstTxWarp>
          </a:bodyPr>
          <a:lstStyle/>
          <a:p>
            <a:endParaRPr lang="en-US" sz="1391">
              <a:latin typeface="Montserrat" panose="00000500000000000000" pitchFamily="50" charset="0"/>
            </a:endParaRPr>
          </a:p>
        </p:txBody>
      </p:sp>
      <p:sp>
        <p:nvSpPr>
          <p:cNvPr id="24" name="Freeform 46">
            <a:extLst>
              <a:ext uri="{FF2B5EF4-FFF2-40B4-BE49-F238E27FC236}">
                <a16:creationId xmlns:a16="http://schemas.microsoft.com/office/drawing/2014/main" id="{57E5004D-6F39-47CE-BE04-C985116CB0DA}"/>
              </a:ext>
            </a:extLst>
          </p:cNvPr>
          <p:cNvSpPr>
            <a:spLocks noEditPoints="1"/>
          </p:cNvSpPr>
          <p:nvPr/>
        </p:nvSpPr>
        <p:spPr bwMode="auto">
          <a:xfrm>
            <a:off x="5581756" y="3172278"/>
            <a:ext cx="133573" cy="133132"/>
          </a:xfrm>
          <a:custGeom>
            <a:avLst/>
            <a:gdLst>
              <a:gd name="T0" fmla="*/ 64 w 128"/>
              <a:gd name="T1" fmla="*/ 128 h 128"/>
              <a:gd name="T2" fmla="*/ 0 w 128"/>
              <a:gd name="T3" fmla="*/ 64 h 128"/>
              <a:gd name="T4" fmla="*/ 64 w 128"/>
              <a:gd name="T5" fmla="*/ 0 h 128"/>
              <a:gd name="T6" fmla="*/ 128 w 128"/>
              <a:gd name="T7" fmla="*/ 64 h 128"/>
              <a:gd name="T8" fmla="*/ 64 w 128"/>
              <a:gd name="T9" fmla="*/ 128 h 128"/>
              <a:gd name="T10" fmla="*/ 64 w 128"/>
              <a:gd name="T11" fmla="*/ 8 h 128"/>
              <a:gd name="T12" fmla="*/ 8 w 128"/>
              <a:gd name="T13" fmla="*/ 64 h 128"/>
              <a:gd name="T14" fmla="*/ 64 w 128"/>
              <a:gd name="T15" fmla="*/ 120 h 128"/>
              <a:gd name="T16" fmla="*/ 120 w 128"/>
              <a:gd name="T17" fmla="*/ 64 h 128"/>
              <a:gd name="T18" fmla="*/ 64 w 128"/>
              <a:gd name="T19" fmla="*/ 8 h 128"/>
              <a:gd name="T20" fmla="*/ 88 w 128"/>
              <a:gd name="T21" fmla="*/ 68 h 128"/>
              <a:gd name="T22" fmla="*/ 64 w 128"/>
              <a:gd name="T23" fmla="*/ 68 h 128"/>
              <a:gd name="T24" fmla="*/ 60 w 128"/>
              <a:gd name="T25" fmla="*/ 64 h 128"/>
              <a:gd name="T26" fmla="*/ 60 w 128"/>
              <a:gd name="T27" fmla="*/ 32 h 128"/>
              <a:gd name="T28" fmla="*/ 64 w 128"/>
              <a:gd name="T29" fmla="*/ 28 h 128"/>
              <a:gd name="T30" fmla="*/ 68 w 128"/>
              <a:gd name="T31" fmla="*/ 32 h 128"/>
              <a:gd name="T32" fmla="*/ 68 w 128"/>
              <a:gd name="T33" fmla="*/ 60 h 128"/>
              <a:gd name="T34" fmla="*/ 88 w 128"/>
              <a:gd name="T35" fmla="*/ 60 h 128"/>
              <a:gd name="T36" fmla="*/ 92 w 128"/>
              <a:gd name="T37" fmla="*/ 64 h 128"/>
              <a:gd name="T38" fmla="*/ 88 w 128"/>
              <a:gd name="T39" fmla="*/ 6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8" h="128">
                <a:moveTo>
                  <a:pt x="64" y="128"/>
                </a:moveTo>
                <a:cubicBezTo>
                  <a:pt x="29" y="128"/>
                  <a:pt x="0" y="99"/>
                  <a:pt x="0" y="64"/>
                </a:cubicBezTo>
                <a:cubicBezTo>
                  <a:pt x="0" y="29"/>
                  <a:pt x="29" y="0"/>
                  <a:pt x="64" y="0"/>
                </a:cubicBezTo>
                <a:cubicBezTo>
                  <a:pt x="99" y="0"/>
                  <a:pt x="128" y="29"/>
                  <a:pt x="128" y="64"/>
                </a:cubicBezTo>
                <a:cubicBezTo>
                  <a:pt x="128" y="99"/>
                  <a:pt x="99" y="128"/>
                  <a:pt x="64" y="128"/>
                </a:cubicBezTo>
                <a:close/>
                <a:moveTo>
                  <a:pt x="64" y="8"/>
                </a:moveTo>
                <a:cubicBezTo>
                  <a:pt x="33" y="8"/>
                  <a:pt x="8" y="33"/>
                  <a:pt x="8" y="64"/>
                </a:cubicBezTo>
                <a:cubicBezTo>
                  <a:pt x="8" y="95"/>
                  <a:pt x="33" y="120"/>
                  <a:pt x="64" y="120"/>
                </a:cubicBezTo>
                <a:cubicBezTo>
                  <a:pt x="95" y="120"/>
                  <a:pt x="120" y="95"/>
                  <a:pt x="120" y="64"/>
                </a:cubicBezTo>
                <a:cubicBezTo>
                  <a:pt x="120" y="33"/>
                  <a:pt x="95" y="8"/>
                  <a:pt x="64" y="8"/>
                </a:cubicBezTo>
                <a:close/>
                <a:moveTo>
                  <a:pt x="88" y="68"/>
                </a:moveTo>
                <a:cubicBezTo>
                  <a:pt x="64" y="68"/>
                  <a:pt x="64" y="68"/>
                  <a:pt x="64" y="68"/>
                </a:cubicBezTo>
                <a:cubicBezTo>
                  <a:pt x="62" y="68"/>
                  <a:pt x="60" y="66"/>
                  <a:pt x="60" y="64"/>
                </a:cubicBezTo>
                <a:cubicBezTo>
                  <a:pt x="60" y="32"/>
                  <a:pt x="60" y="32"/>
                  <a:pt x="60" y="32"/>
                </a:cubicBezTo>
                <a:cubicBezTo>
                  <a:pt x="60" y="30"/>
                  <a:pt x="62" y="28"/>
                  <a:pt x="64" y="28"/>
                </a:cubicBezTo>
                <a:cubicBezTo>
                  <a:pt x="66" y="28"/>
                  <a:pt x="68" y="30"/>
                  <a:pt x="68" y="32"/>
                </a:cubicBezTo>
                <a:cubicBezTo>
                  <a:pt x="68" y="60"/>
                  <a:pt x="68" y="60"/>
                  <a:pt x="68" y="60"/>
                </a:cubicBezTo>
                <a:cubicBezTo>
                  <a:pt x="88" y="60"/>
                  <a:pt x="88" y="60"/>
                  <a:pt x="88" y="60"/>
                </a:cubicBezTo>
                <a:cubicBezTo>
                  <a:pt x="90" y="60"/>
                  <a:pt x="92" y="62"/>
                  <a:pt x="92" y="64"/>
                </a:cubicBezTo>
                <a:cubicBezTo>
                  <a:pt x="92" y="66"/>
                  <a:pt x="90" y="68"/>
                  <a:pt x="88" y="68"/>
                </a:cubicBezTo>
                <a:close/>
              </a:path>
            </a:pathLst>
          </a:custGeom>
          <a:solidFill>
            <a:schemeClr val="bg2">
              <a:lumMod val="10000"/>
            </a:schemeClr>
          </a:solidFill>
          <a:ln>
            <a:noFill/>
          </a:ln>
          <a:extLst/>
        </p:spPr>
        <p:txBody>
          <a:bodyPr vert="horz" wrap="square" lIns="70658" tIns="35329" rIns="70658" bIns="35329" numCol="1" anchor="t" anchorCtr="0" compatLnSpc="1">
            <a:prstTxWarp prst="textNoShape">
              <a:avLst/>
            </a:prstTxWarp>
          </a:bodyPr>
          <a:lstStyle/>
          <a:p>
            <a:endParaRPr lang="en-US" sz="1391">
              <a:latin typeface="Montserrat" panose="00000500000000000000" pitchFamily="50" charset="0"/>
            </a:endParaRPr>
          </a:p>
        </p:txBody>
      </p:sp>
      <p:sp>
        <p:nvSpPr>
          <p:cNvPr id="25" name="Freeform 96">
            <a:extLst>
              <a:ext uri="{FF2B5EF4-FFF2-40B4-BE49-F238E27FC236}">
                <a16:creationId xmlns:a16="http://schemas.microsoft.com/office/drawing/2014/main" id="{6A8201F6-C827-44C4-9A93-9F58AD0493B2}"/>
              </a:ext>
            </a:extLst>
          </p:cNvPr>
          <p:cNvSpPr>
            <a:spLocks noEditPoints="1"/>
          </p:cNvSpPr>
          <p:nvPr/>
        </p:nvSpPr>
        <p:spPr bwMode="auto">
          <a:xfrm>
            <a:off x="7276608" y="3172278"/>
            <a:ext cx="133573" cy="133132"/>
          </a:xfrm>
          <a:custGeom>
            <a:avLst/>
            <a:gdLst>
              <a:gd name="T0" fmla="*/ 126 w 128"/>
              <a:gd name="T1" fmla="*/ 118 h 128"/>
              <a:gd name="T2" fmla="*/ 64 w 128"/>
              <a:gd name="T3" fmla="*/ 128 h 128"/>
              <a:gd name="T4" fmla="*/ 1 w 128"/>
              <a:gd name="T5" fmla="*/ 118 h 128"/>
              <a:gd name="T6" fmla="*/ 1 w 128"/>
              <a:gd name="T7" fmla="*/ 111 h 128"/>
              <a:gd name="T8" fmla="*/ 24 w 128"/>
              <a:gd name="T9" fmla="*/ 91 h 128"/>
              <a:gd name="T10" fmla="*/ 40 w 128"/>
              <a:gd name="T11" fmla="*/ 86 h 128"/>
              <a:gd name="T12" fmla="*/ 40 w 128"/>
              <a:gd name="T13" fmla="*/ 75 h 128"/>
              <a:gd name="T14" fmla="*/ 28 w 128"/>
              <a:gd name="T15" fmla="*/ 44 h 128"/>
              <a:gd name="T16" fmla="*/ 64 w 128"/>
              <a:gd name="T17" fmla="*/ 0 h 128"/>
              <a:gd name="T18" fmla="*/ 100 w 128"/>
              <a:gd name="T19" fmla="*/ 44 h 128"/>
              <a:gd name="T20" fmla="*/ 88 w 128"/>
              <a:gd name="T21" fmla="*/ 75 h 128"/>
              <a:gd name="T22" fmla="*/ 88 w 128"/>
              <a:gd name="T23" fmla="*/ 86 h 128"/>
              <a:gd name="T24" fmla="*/ 104 w 128"/>
              <a:gd name="T25" fmla="*/ 91 h 128"/>
              <a:gd name="T26" fmla="*/ 127 w 128"/>
              <a:gd name="T27" fmla="*/ 111 h 128"/>
              <a:gd name="T28" fmla="*/ 126 w 128"/>
              <a:gd name="T29" fmla="*/ 118 h 128"/>
              <a:gd name="T30" fmla="*/ 92 w 128"/>
              <a:gd name="T31" fmla="*/ 44 h 128"/>
              <a:gd name="T32" fmla="*/ 64 w 128"/>
              <a:gd name="T33" fmla="*/ 8 h 128"/>
              <a:gd name="T34" fmla="*/ 36 w 128"/>
              <a:gd name="T35" fmla="*/ 44 h 128"/>
              <a:gd name="T36" fmla="*/ 64 w 128"/>
              <a:gd name="T37" fmla="*/ 80 h 128"/>
              <a:gd name="T38" fmla="*/ 92 w 128"/>
              <a:gd name="T39" fmla="*/ 44 h 128"/>
              <a:gd name="T40" fmla="*/ 102 w 128"/>
              <a:gd name="T41" fmla="*/ 99 h 128"/>
              <a:gd name="T42" fmla="*/ 84 w 128"/>
              <a:gd name="T43" fmla="*/ 93 h 128"/>
              <a:gd name="T44" fmla="*/ 80 w 128"/>
              <a:gd name="T45" fmla="*/ 91 h 128"/>
              <a:gd name="T46" fmla="*/ 80 w 128"/>
              <a:gd name="T47" fmla="*/ 83 h 128"/>
              <a:gd name="T48" fmla="*/ 64 w 128"/>
              <a:gd name="T49" fmla="*/ 88 h 128"/>
              <a:gd name="T50" fmla="*/ 48 w 128"/>
              <a:gd name="T51" fmla="*/ 83 h 128"/>
              <a:gd name="T52" fmla="*/ 48 w 128"/>
              <a:gd name="T53" fmla="*/ 91 h 128"/>
              <a:gd name="T54" fmla="*/ 44 w 128"/>
              <a:gd name="T55" fmla="*/ 93 h 128"/>
              <a:gd name="T56" fmla="*/ 25 w 128"/>
              <a:gd name="T57" fmla="*/ 99 h 128"/>
              <a:gd name="T58" fmla="*/ 8 w 128"/>
              <a:gd name="T59" fmla="*/ 113 h 128"/>
              <a:gd name="T60" fmla="*/ 64 w 128"/>
              <a:gd name="T61" fmla="*/ 120 h 128"/>
              <a:gd name="T62" fmla="*/ 120 w 128"/>
              <a:gd name="T63" fmla="*/ 113 h 128"/>
              <a:gd name="T64" fmla="*/ 102 w 128"/>
              <a:gd name="T65" fmla="*/ 99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8" h="128">
                <a:moveTo>
                  <a:pt x="126" y="118"/>
                </a:moveTo>
                <a:cubicBezTo>
                  <a:pt x="121" y="126"/>
                  <a:pt x="89" y="128"/>
                  <a:pt x="64" y="128"/>
                </a:cubicBezTo>
                <a:cubicBezTo>
                  <a:pt x="39" y="128"/>
                  <a:pt x="7" y="126"/>
                  <a:pt x="1" y="118"/>
                </a:cubicBezTo>
                <a:cubicBezTo>
                  <a:pt x="0" y="116"/>
                  <a:pt x="0" y="113"/>
                  <a:pt x="1" y="111"/>
                </a:cubicBezTo>
                <a:cubicBezTo>
                  <a:pt x="6" y="96"/>
                  <a:pt x="16" y="92"/>
                  <a:pt x="24" y="91"/>
                </a:cubicBezTo>
                <a:cubicBezTo>
                  <a:pt x="31" y="90"/>
                  <a:pt x="37" y="88"/>
                  <a:pt x="40" y="86"/>
                </a:cubicBezTo>
                <a:cubicBezTo>
                  <a:pt x="40" y="85"/>
                  <a:pt x="40" y="79"/>
                  <a:pt x="40" y="75"/>
                </a:cubicBezTo>
                <a:cubicBezTo>
                  <a:pt x="33" y="67"/>
                  <a:pt x="28" y="55"/>
                  <a:pt x="28" y="44"/>
                </a:cubicBezTo>
                <a:cubicBezTo>
                  <a:pt x="28" y="20"/>
                  <a:pt x="40" y="0"/>
                  <a:pt x="64" y="0"/>
                </a:cubicBezTo>
                <a:cubicBezTo>
                  <a:pt x="88" y="0"/>
                  <a:pt x="100" y="20"/>
                  <a:pt x="100" y="44"/>
                </a:cubicBezTo>
                <a:cubicBezTo>
                  <a:pt x="100" y="55"/>
                  <a:pt x="95" y="67"/>
                  <a:pt x="88" y="75"/>
                </a:cubicBezTo>
                <a:cubicBezTo>
                  <a:pt x="88" y="77"/>
                  <a:pt x="88" y="79"/>
                  <a:pt x="88" y="86"/>
                </a:cubicBezTo>
                <a:cubicBezTo>
                  <a:pt x="91" y="88"/>
                  <a:pt x="97" y="90"/>
                  <a:pt x="104" y="91"/>
                </a:cubicBezTo>
                <a:cubicBezTo>
                  <a:pt x="112" y="92"/>
                  <a:pt x="122" y="96"/>
                  <a:pt x="127" y="111"/>
                </a:cubicBezTo>
                <a:cubicBezTo>
                  <a:pt x="128" y="113"/>
                  <a:pt x="128" y="116"/>
                  <a:pt x="126" y="118"/>
                </a:cubicBezTo>
                <a:close/>
                <a:moveTo>
                  <a:pt x="92" y="44"/>
                </a:moveTo>
                <a:cubicBezTo>
                  <a:pt x="92" y="24"/>
                  <a:pt x="83" y="8"/>
                  <a:pt x="64" y="8"/>
                </a:cubicBezTo>
                <a:cubicBezTo>
                  <a:pt x="45" y="8"/>
                  <a:pt x="36" y="24"/>
                  <a:pt x="36" y="44"/>
                </a:cubicBezTo>
                <a:cubicBezTo>
                  <a:pt x="36" y="60"/>
                  <a:pt x="49" y="80"/>
                  <a:pt x="64" y="80"/>
                </a:cubicBezTo>
                <a:cubicBezTo>
                  <a:pt x="79" y="80"/>
                  <a:pt x="92" y="60"/>
                  <a:pt x="92" y="44"/>
                </a:cubicBezTo>
                <a:close/>
                <a:moveTo>
                  <a:pt x="102" y="99"/>
                </a:moveTo>
                <a:cubicBezTo>
                  <a:pt x="95" y="98"/>
                  <a:pt x="88" y="95"/>
                  <a:pt x="84" y="93"/>
                </a:cubicBezTo>
                <a:cubicBezTo>
                  <a:pt x="80" y="91"/>
                  <a:pt x="80" y="91"/>
                  <a:pt x="80" y="91"/>
                </a:cubicBezTo>
                <a:cubicBezTo>
                  <a:pt x="80" y="91"/>
                  <a:pt x="80" y="86"/>
                  <a:pt x="80" y="83"/>
                </a:cubicBezTo>
                <a:cubicBezTo>
                  <a:pt x="75" y="86"/>
                  <a:pt x="70" y="88"/>
                  <a:pt x="64" y="88"/>
                </a:cubicBezTo>
                <a:cubicBezTo>
                  <a:pt x="58" y="88"/>
                  <a:pt x="53" y="86"/>
                  <a:pt x="48" y="83"/>
                </a:cubicBezTo>
                <a:cubicBezTo>
                  <a:pt x="48" y="86"/>
                  <a:pt x="48" y="91"/>
                  <a:pt x="48" y="91"/>
                </a:cubicBezTo>
                <a:cubicBezTo>
                  <a:pt x="44" y="93"/>
                  <a:pt x="44" y="93"/>
                  <a:pt x="44" y="93"/>
                </a:cubicBezTo>
                <a:cubicBezTo>
                  <a:pt x="40" y="95"/>
                  <a:pt x="33" y="98"/>
                  <a:pt x="25" y="99"/>
                </a:cubicBezTo>
                <a:cubicBezTo>
                  <a:pt x="19" y="100"/>
                  <a:pt x="13" y="102"/>
                  <a:pt x="8" y="113"/>
                </a:cubicBezTo>
                <a:cubicBezTo>
                  <a:pt x="8" y="114"/>
                  <a:pt x="15" y="120"/>
                  <a:pt x="64" y="120"/>
                </a:cubicBezTo>
                <a:cubicBezTo>
                  <a:pt x="113" y="120"/>
                  <a:pt x="119" y="114"/>
                  <a:pt x="120" y="113"/>
                </a:cubicBezTo>
                <a:cubicBezTo>
                  <a:pt x="115" y="102"/>
                  <a:pt x="108" y="100"/>
                  <a:pt x="102" y="99"/>
                </a:cubicBezTo>
                <a:close/>
              </a:path>
            </a:pathLst>
          </a:custGeom>
          <a:solidFill>
            <a:schemeClr val="bg2">
              <a:lumMod val="10000"/>
            </a:schemeClr>
          </a:solidFill>
          <a:ln>
            <a:noFill/>
          </a:ln>
          <a:extLst/>
        </p:spPr>
        <p:txBody>
          <a:bodyPr vert="horz" wrap="square" lIns="70658" tIns="35329" rIns="70658" bIns="35329" numCol="1" anchor="t" anchorCtr="0" compatLnSpc="1">
            <a:prstTxWarp prst="textNoShape">
              <a:avLst/>
            </a:prstTxWarp>
          </a:bodyPr>
          <a:lstStyle/>
          <a:p>
            <a:endParaRPr lang="en-US" sz="1391">
              <a:latin typeface="Montserrat" panose="00000500000000000000" pitchFamily="50" charset="0"/>
            </a:endParaRPr>
          </a:p>
        </p:txBody>
      </p:sp>
      <p:sp>
        <p:nvSpPr>
          <p:cNvPr id="27" name="Subtitle 2">
            <a:extLst>
              <a:ext uri="{FF2B5EF4-FFF2-40B4-BE49-F238E27FC236}">
                <a16:creationId xmlns:a16="http://schemas.microsoft.com/office/drawing/2014/main" id="{6D237B69-6A94-46C0-8F1A-5A96A883BE75}"/>
              </a:ext>
            </a:extLst>
          </p:cNvPr>
          <p:cNvSpPr txBox="1">
            <a:spLocks/>
          </p:cNvSpPr>
          <p:nvPr/>
        </p:nvSpPr>
        <p:spPr>
          <a:xfrm>
            <a:off x="474885" y="3782009"/>
            <a:ext cx="2022030" cy="1658750"/>
          </a:xfrm>
          <a:prstGeom prst="rect">
            <a:avLst/>
          </a:prstGeom>
        </p:spPr>
        <p:txBody>
          <a:bodyPr vert="horz" lIns="70658" tIns="35329" rIns="70658" bIns="35329" rtlCol="0" anchor="t">
            <a:noAutofit/>
          </a:bodyPr>
          <a:lstStyle>
            <a:lvl1pPr marL="0" indent="0" algn="ctr" defTabSz="1005840" rtl="0" eaLnBrk="1" latinLnBrk="0" hangingPunct="1">
              <a:lnSpc>
                <a:spcPct val="90000"/>
              </a:lnSpc>
              <a:spcBef>
                <a:spcPts val="1100"/>
              </a:spcBef>
              <a:buFont typeface="Arial" panose="020B0604020202020204" pitchFamily="34" charset="0"/>
              <a:buNone/>
              <a:defRPr sz="2640" kern="1200">
                <a:solidFill>
                  <a:schemeClr val="tx1"/>
                </a:solidFill>
                <a:latin typeface="+mn-lt"/>
                <a:ea typeface="+mn-ea"/>
                <a:cs typeface="+mn-cs"/>
              </a:defRPr>
            </a:lvl1pPr>
            <a:lvl2pPr marL="502920" indent="0" algn="ctr" defTabSz="1005840" rtl="0" eaLnBrk="1" latinLnBrk="0" hangingPunct="1">
              <a:lnSpc>
                <a:spcPct val="90000"/>
              </a:lnSpc>
              <a:spcBef>
                <a:spcPts val="550"/>
              </a:spcBef>
              <a:buFont typeface="Arial" panose="020B0604020202020204" pitchFamily="34" charset="0"/>
              <a:buNone/>
              <a:defRPr sz="2200" kern="1200">
                <a:solidFill>
                  <a:schemeClr val="tx1"/>
                </a:solidFill>
                <a:latin typeface="+mn-lt"/>
                <a:ea typeface="+mn-ea"/>
                <a:cs typeface="+mn-cs"/>
              </a:defRPr>
            </a:lvl2pPr>
            <a:lvl3pPr marL="1005840" indent="0" algn="ctr" defTabSz="1005840" rtl="0" eaLnBrk="1" latinLnBrk="0" hangingPunct="1">
              <a:lnSpc>
                <a:spcPct val="90000"/>
              </a:lnSpc>
              <a:spcBef>
                <a:spcPts val="550"/>
              </a:spcBef>
              <a:buFont typeface="Arial" panose="020B0604020202020204" pitchFamily="34" charset="0"/>
              <a:buNone/>
              <a:defRPr sz="1980" kern="1200">
                <a:solidFill>
                  <a:schemeClr val="tx1"/>
                </a:solidFill>
                <a:latin typeface="+mn-lt"/>
                <a:ea typeface="+mn-ea"/>
                <a:cs typeface="+mn-cs"/>
              </a:defRPr>
            </a:lvl3pPr>
            <a:lvl4pPr marL="15087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4pPr>
            <a:lvl5pPr marL="201168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5pPr>
            <a:lvl6pPr marL="251460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6pPr>
            <a:lvl7pPr marL="301752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7pPr>
            <a:lvl8pPr marL="352044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8pPr>
            <a:lvl9pPr marL="40233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9pPr>
          </a:lstStyle>
          <a:p>
            <a:pPr algn="l" defTabSz="353261">
              <a:lnSpc>
                <a:spcPct val="100000"/>
              </a:lnSpc>
              <a:spcBef>
                <a:spcPts val="386"/>
              </a:spcBef>
            </a:pPr>
            <a:r>
              <a:rPr lang="en-US" sz="700" i="1" dirty="0">
                <a:latin typeface="Montserrat" panose="00000500000000000000" pitchFamily="50" charset="0"/>
                <a:sym typeface="Didot"/>
              </a:rPr>
              <a:t>2 ¼   ingredient</a:t>
            </a:r>
          </a:p>
          <a:p>
            <a:pPr algn="l" defTabSz="353261">
              <a:lnSpc>
                <a:spcPct val="100000"/>
              </a:lnSpc>
              <a:spcBef>
                <a:spcPts val="386"/>
              </a:spcBef>
            </a:pPr>
            <a:r>
              <a:rPr lang="en-US" sz="700" i="1" dirty="0">
                <a:latin typeface="Montserrat" panose="00000500000000000000" pitchFamily="50" charset="0"/>
                <a:sym typeface="Didot"/>
              </a:rPr>
              <a:t>2 ¼   ingredient</a:t>
            </a:r>
          </a:p>
          <a:p>
            <a:pPr algn="l" defTabSz="353261">
              <a:lnSpc>
                <a:spcPct val="100000"/>
              </a:lnSpc>
              <a:spcBef>
                <a:spcPts val="386"/>
              </a:spcBef>
            </a:pPr>
            <a:r>
              <a:rPr lang="en-US" sz="700" i="1" dirty="0">
                <a:latin typeface="Montserrat" panose="00000500000000000000" pitchFamily="50" charset="0"/>
                <a:sym typeface="Didot"/>
              </a:rPr>
              <a:t>2 ¼   ingredient</a:t>
            </a:r>
          </a:p>
          <a:p>
            <a:pPr algn="l" defTabSz="353261">
              <a:lnSpc>
                <a:spcPct val="100000"/>
              </a:lnSpc>
              <a:spcBef>
                <a:spcPts val="386"/>
              </a:spcBef>
            </a:pPr>
            <a:r>
              <a:rPr lang="en-US" sz="700" i="1" dirty="0">
                <a:latin typeface="Montserrat" panose="00000500000000000000" pitchFamily="50" charset="0"/>
                <a:sym typeface="Didot"/>
              </a:rPr>
              <a:t>2 ¼   ingredient</a:t>
            </a:r>
          </a:p>
          <a:p>
            <a:pPr algn="l" defTabSz="353261">
              <a:lnSpc>
                <a:spcPct val="100000"/>
              </a:lnSpc>
              <a:spcBef>
                <a:spcPts val="386"/>
              </a:spcBef>
            </a:pPr>
            <a:r>
              <a:rPr lang="en-US" sz="700" i="1" dirty="0">
                <a:latin typeface="Montserrat" panose="00000500000000000000" pitchFamily="50" charset="0"/>
                <a:sym typeface="Didot"/>
              </a:rPr>
              <a:t>2 ¼   ingredient</a:t>
            </a:r>
          </a:p>
          <a:p>
            <a:pPr algn="l" defTabSz="353261">
              <a:lnSpc>
                <a:spcPct val="100000"/>
              </a:lnSpc>
              <a:spcBef>
                <a:spcPts val="386"/>
              </a:spcBef>
            </a:pPr>
            <a:r>
              <a:rPr lang="en-US" sz="700" i="1" dirty="0">
                <a:latin typeface="Montserrat" panose="00000500000000000000" pitchFamily="50" charset="0"/>
                <a:sym typeface="Didot"/>
              </a:rPr>
              <a:t>2 ¼   ingredient</a:t>
            </a:r>
          </a:p>
          <a:p>
            <a:pPr algn="l" defTabSz="353261">
              <a:lnSpc>
                <a:spcPct val="100000"/>
              </a:lnSpc>
              <a:spcBef>
                <a:spcPts val="386"/>
              </a:spcBef>
            </a:pPr>
            <a:r>
              <a:rPr lang="en-US" sz="700" i="1" dirty="0">
                <a:latin typeface="Montserrat" panose="00000500000000000000" pitchFamily="50" charset="0"/>
                <a:sym typeface="Didot"/>
              </a:rPr>
              <a:t>2 ¼   ingredient</a:t>
            </a:r>
          </a:p>
          <a:p>
            <a:pPr algn="l" defTabSz="353261">
              <a:lnSpc>
                <a:spcPct val="100000"/>
              </a:lnSpc>
              <a:spcBef>
                <a:spcPts val="386"/>
              </a:spcBef>
            </a:pPr>
            <a:r>
              <a:rPr lang="en-US" sz="700" i="1" dirty="0">
                <a:latin typeface="Montserrat" panose="00000500000000000000" pitchFamily="50" charset="0"/>
                <a:sym typeface="Didot"/>
              </a:rPr>
              <a:t>2 ¼   ingredient</a:t>
            </a:r>
          </a:p>
          <a:p>
            <a:pPr algn="l" defTabSz="353261">
              <a:lnSpc>
                <a:spcPct val="100000"/>
              </a:lnSpc>
              <a:spcBef>
                <a:spcPts val="386"/>
              </a:spcBef>
            </a:pPr>
            <a:r>
              <a:rPr lang="en-US" sz="700" i="1" dirty="0">
                <a:latin typeface="Montserrat" panose="00000500000000000000" pitchFamily="50" charset="0"/>
                <a:sym typeface="Didot"/>
              </a:rPr>
              <a:t>2 ¼   ingredient</a:t>
            </a:r>
          </a:p>
          <a:p>
            <a:pPr algn="l" defTabSz="353261">
              <a:lnSpc>
                <a:spcPct val="100000"/>
              </a:lnSpc>
              <a:spcBef>
                <a:spcPts val="386"/>
              </a:spcBef>
            </a:pPr>
            <a:r>
              <a:rPr lang="en-US" sz="700" i="1" dirty="0">
                <a:latin typeface="Montserrat" panose="00000500000000000000" pitchFamily="50" charset="0"/>
                <a:sym typeface="Didot"/>
              </a:rPr>
              <a:t>2 ¼   ingredient</a:t>
            </a:r>
          </a:p>
          <a:p>
            <a:pPr algn="l" defTabSz="353261">
              <a:lnSpc>
                <a:spcPct val="100000"/>
              </a:lnSpc>
              <a:spcBef>
                <a:spcPts val="386"/>
              </a:spcBef>
            </a:pPr>
            <a:endParaRPr lang="en-US" sz="700" i="1" dirty="0">
              <a:latin typeface="Montserrat" panose="00000500000000000000" pitchFamily="50" charset="0"/>
              <a:sym typeface="Didot"/>
            </a:endParaRPr>
          </a:p>
          <a:p>
            <a:pPr algn="l" defTabSz="353261">
              <a:lnSpc>
                <a:spcPct val="100000"/>
              </a:lnSpc>
              <a:spcBef>
                <a:spcPts val="386"/>
              </a:spcBef>
            </a:pPr>
            <a:endParaRPr lang="en-US" sz="700" i="1" dirty="0">
              <a:latin typeface="Montserrat" panose="00000500000000000000" pitchFamily="50" charset="0"/>
              <a:sym typeface="Didot"/>
            </a:endParaRPr>
          </a:p>
          <a:p>
            <a:pPr algn="l" defTabSz="353261">
              <a:lnSpc>
                <a:spcPct val="100000"/>
              </a:lnSpc>
              <a:spcBef>
                <a:spcPts val="386"/>
              </a:spcBef>
            </a:pPr>
            <a:endParaRPr lang="en-US" sz="700" i="1" dirty="0">
              <a:latin typeface="Montserrat" panose="00000500000000000000" pitchFamily="50" charset="0"/>
              <a:sym typeface="Didot"/>
            </a:endParaRPr>
          </a:p>
          <a:p>
            <a:pPr algn="l" defTabSz="353261">
              <a:lnSpc>
                <a:spcPct val="100000"/>
              </a:lnSpc>
              <a:spcBef>
                <a:spcPts val="386"/>
              </a:spcBef>
            </a:pPr>
            <a:endParaRPr lang="en-US" sz="773" dirty="0">
              <a:latin typeface="Montserrat" panose="00000500000000000000" pitchFamily="50" charset="0"/>
              <a:sym typeface="Didot"/>
            </a:endParaRPr>
          </a:p>
        </p:txBody>
      </p:sp>
      <p:cxnSp>
        <p:nvCxnSpPr>
          <p:cNvPr id="28" name="Straight Connector 27">
            <a:extLst>
              <a:ext uri="{FF2B5EF4-FFF2-40B4-BE49-F238E27FC236}">
                <a16:creationId xmlns:a16="http://schemas.microsoft.com/office/drawing/2014/main" id="{1959D6F5-75DA-4D63-BDF4-3007FEDE1D90}"/>
              </a:ext>
            </a:extLst>
          </p:cNvPr>
          <p:cNvCxnSpPr>
            <a:cxnSpLocks/>
          </p:cNvCxnSpPr>
          <p:nvPr/>
        </p:nvCxnSpPr>
        <p:spPr>
          <a:xfrm flipH="1">
            <a:off x="3002508" y="3468326"/>
            <a:ext cx="622655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5EA1CE84-CF1D-4D7C-AE85-05AC096DF5DF}"/>
              </a:ext>
            </a:extLst>
          </p:cNvPr>
          <p:cNvSpPr txBox="1"/>
          <p:nvPr/>
        </p:nvSpPr>
        <p:spPr>
          <a:xfrm>
            <a:off x="523218" y="5713176"/>
            <a:ext cx="1785590" cy="170867"/>
          </a:xfrm>
          <a:prstGeom prst="rect">
            <a:avLst/>
          </a:prstGeom>
          <a:noFill/>
        </p:spPr>
        <p:txBody>
          <a:bodyPr wrap="square" lIns="0" tIns="0" rIns="0" bIns="0" rtlCol="0" anchor="ctr">
            <a:noAutofit/>
          </a:bodyPr>
          <a:lstStyle/>
          <a:p>
            <a:pPr defTabSz="706412">
              <a:defRPr/>
            </a:pPr>
            <a:r>
              <a:rPr lang="en-US" sz="800" b="1" kern="0" spc="230" dirty="0">
                <a:latin typeface="Montserrat" panose="00000500000000000000" pitchFamily="50" charset="0"/>
                <a:ea typeface="Open Sans Semibold" panose="020B0706030804020204" pitchFamily="34" charset="0"/>
              </a:rPr>
              <a:t>SAUCE</a:t>
            </a:r>
            <a:endParaRPr lang="id-ID" sz="800" b="1" kern="0" spc="230" dirty="0">
              <a:latin typeface="Montserrat" panose="00000500000000000000" pitchFamily="50" charset="0"/>
              <a:ea typeface="Open Sans Semibold" panose="020B0706030804020204" pitchFamily="34" charset="0"/>
            </a:endParaRPr>
          </a:p>
        </p:txBody>
      </p:sp>
      <p:sp>
        <p:nvSpPr>
          <p:cNvPr id="30" name="TextBox 29">
            <a:extLst>
              <a:ext uri="{FF2B5EF4-FFF2-40B4-BE49-F238E27FC236}">
                <a16:creationId xmlns:a16="http://schemas.microsoft.com/office/drawing/2014/main" id="{CBAD91C0-4E41-434A-8876-55897D363280}"/>
              </a:ext>
            </a:extLst>
          </p:cNvPr>
          <p:cNvSpPr txBox="1"/>
          <p:nvPr/>
        </p:nvSpPr>
        <p:spPr>
          <a:xfrm>
            <a:off x="-63568" y="394699"/>
            <a:ext cx="1549468" cy="199661"/>
          </a:xfrm>
          <a:prstGeom prst="rect">
            <a:avLst/>
          </a:prstGeom>
          <a:solidFill>
            <a:srgbClr val="F8BD90">
              <a:alpha val="89804"/>
            </a:srgbClr>
          </a:solidFill>
        </p:spPr>
        <p:txBody>
          <a:bodyPr>
            <a:noAutofit/>
          </a:bodyPr>
          <a:lstStyle>
            <a:defPPr>
              <a:defRPr lang="en-US"/>
            </a:defPPr>
            <a:lvl1pPr indent="0" algn="ctr" defTabSz="353261">
              <a:lnSpc>
                <a:spcPct val="90000"/>
              </a:lnSpc>
              <a:spcBef>
                <a:spcPts val="1100"/>
              </a:spcBef>
              <a:buFont typeface="Arial" panose="020B0604020202020204" pitchFamily="34" charset="0"/>
              <a:buNone/>
              <a:defRPr sz="6600">
                <a:ln w="19050">
                  <a:noFill/>
                  <a:bevel/>
                </a:ln>
                <a:solidFill>
                  <a:schemeClr val="bg1"/>
                </a:solidFill>
                <a:latin typeface="Buffalo Script" panose="00000500000000000000" pitchFamily="50" charset="0"/>
              </a:defRPr>
            </a:lvl1pPr>
            <a:lvl2pPr marL="754380" indent="-251460" defTabSz="1005840">
              <a:lnSpc>
                <a:spcPct val="90000"/>
              </a:lnSpc>
              <a:spcBef>
                <a:spcPts val="550"/>
              </a:spcBef>
              <a:buFont typeface="Arial" panose="020B0604020202020204" pitchFamily="34" charset="0"/>
              <a:buChar char="•"/>
              <a:defRPr sz="2640"/>
            </a:lvl2pPr>
            <a:lvl3pPr marL="1257300" indent="-251460" defTabSz="1005840">
              <a:lnSpc>
                <a:spcPct val="90000"/>
              </a:lnSpc>
              <a:spcBef>
                <a:spcPts val="550"/>
              </a:spcBef>
              <a:buFont typeface="Arial" panose="020B0604020202020204" pitchFamily="34" charset="0"/>
              <a:buChar char="•"/>
              <a:defRPr sz="2200"/>
            </a:lvl3pPr>
            <a:lvl4pPr marL="1760220" indent="-251460" defTabSz="1005840">
              <a:lnSpc>
                <a:spcPct val="90000"/>
              </a:lnSpc>
              <a:spcBef>
                <a:spcPts val="550"/>
              </a:spcBef>
              <a:buFont typeface="Arial" panose="020B0604020202020204" pitchFamily="34" charset="0"/>
              <a:buChar char="•"/>
              <a:defRPr sz="1980"/>
            </a:lvl4pPr>
            <a:lvl5pPr marL="2263140" indent="-251460" defTabSz="1005840">
              <a:lnSpc>
                <a:spcPct val="90000"/>
              </a:lnSpc>
              <a:spcBef>
                <a:spcPts val="550"/>
              </a:spcBef>
              <a:buFont typeface="Arial" panose="020B0604020202020204" pitchFamily="34" charset="0"/>
              <a:buChar char="•"/>
              <a:defRPr sz="1980"/>
            </a:lvl5pPr>
            <a:lvl6pPr marL="2766060" indent="-251460" defTabSz="1005840">
              <a:lnSpc>
                <a:spcPct val="90000"/>
              </a:lnSpc>
              <a:spcBef>
                <a:spcPts val="550"/>
              </a:spcBef>
              <a:buFont typeface="Arial" panose="020B0604020202020204" pitchFamily="34" charset="0"/>
              <a:buChar char="•"/>
              <a:defRPr sz="1980"/>
            </a:lvl6pPr>
            <a:lvl7pPr marL="3268980" indent="-251460" defTabSz="1005840">
              <a:lnSpc>
                <a:spcPct val="90000"/>
              </a:lnSpc>
              <a:spcBef>
                <a:spcPts val="550"/>
              </a:spcBef>
              <a:buFont typeface="Arial" panose="020B0604020202020204" pitchFamily="34" charset="0"/>
              <a:buChar char="•"/>
              <a:defRPr sz="1980"/>
            </a:lvl7pPr>
            <a:lvl8pPr marL="3771900" indent="-251460" defTabSz="1005840">
              <a:lnSpc>
                <a:spcPct val="90000"/>
              </a:lnSpc>
              <a:spcBef>
                <a:spcPts val="550"/>
              </a:spcBef>
              <a:buFont typeface="Arial" panose="020B0604020202020204" pitchFamily="34" charset="0"/>
              <a:buChar char="•"/>
              <a:defRPr sz="1980"/>
            </a:lvl8pPr>
            <a:lvl9pPr marL="4274820" indent="-251460" defTabSz="1005840">
              <a:lnSpc>
                <a:spcPct val="90000"/>
              </a:lnSpc>
              <a:spcBef>
                <a:spcPts val="550"/>
              </a:spcBef>
              <a:buFont typeface="Arial" panose="020B0604020202020204" pitchFamily="34" charset="0"/>
              <a:buChar char="•"/>
              <a:defRPr sz="1980"/>
            </a:lvl9pPr>
          </a:lstStyle>
          <a:p>
            <a:r>
              <a:rPr lang="en-US" sz="700" spc="300" dirty="0">
                <a:latin typeface="Montserrat" panose="00000500000000000000" pitchFamily="50" charset="0"/>
              </a:rPr>
              <a:t>LEVEL: EASY</a:t>
            </a:r>
            <a:endParaRPr lang="id-ID" sz="700" spc="300" dirty="0">
              <a:latin typeface="Montserrat" panose="00000500000000000000" pitchFamily="50" charset="0"/>
            </a:endParaRPr>
          </a:p>
        </p:txBody>
      </p:sp>
      <p:sp>
        <p:nvSpPr>
          <p:cNvPr id="34" name="Footer Placeholder 1">
            <a:extLst>
              <a:ext uri="{FF2B5EF4-FFF2-40B4-BE49-F238E27FC236}">
                <a16:creationId xmlns:a16="http://schemas.microsoft.com/office/drawing/2014/main" id="{EC868F3E-E21F-464C-BD36-2AE7EB5ED29C}"/>
              </a:ext>
            </a:extLst>
          </p:cNvPr>
          <p:cNvSpPr>
            <a:spLocks noGrp="1"/>
          </p:cNvSpPr>
          <p:nvPr>
            <p:ph type="ftr" sz="quarter" idx="3"/>
          </p:nvPr>
        </p:nvSpPr>
        <p:spPr/>
        <p:txBody>
          <a:bodyPr/>
          <a:lstStyle/>
          <a:p>
            <a:r>
              <a:rPr lang="en-US"/>
              <a:t>YOUR BOOK TITLE </a:t>
            </a:r>
            <a:endParaRPr lang="en-US" dirty="0"/>
          </a:p>
        </p:txBody>
      </p:sp>
      <p:sp>
        <p:nvSpPr>
          <p:cNvPr id="35" name="Slide Number Placeholder 2">
            <a:extLst>
              <a:ext uri="{FF2B5EF4-FFF2-40B4-BE49-F238E27FC236}">
                <a16:creationId xmlns:a16="http://schemas.microsoft.com/office/drawing/2014/main" id="{3BE8EBCD-87F1-481E-B34E-B451A494002D}"/>
              </a:ext>
            </a:extLst>
          </p:cNvPr>
          <p:cNvSpPr>
            <a:spLocks noGrp="1"/>
          </p:cNvSpPr>
          <p:nvPr>
            <p:ph type="sldNum" sz="quarter" idx="4"/>
          </p:nvPr>
        </p:nvSpPr>
        <p:spPr/>
        <p:txBody>
          <a:bodyPr/>
          <a:lstStyle/>
          <a:p>
            <a:fld id="{9059818F-7B9E-40BE-91A4-EFEC5B5A8B2E}" type="slidenum">
              <a:rPr lang="en-US" smtClean="0"/>
              <a:pPr/>
              <a:t>8</a:t>
            </a:fld>
            <a:endParaRPr lang="en-US" dirty="0"/>
          </a:p>
        </p:txBody>
      </p:sp>
      <p:cxnSp>
        <p:nvCxnSpPr>
          <p:cNvPr id="31" name="Straight Connector 30">
            <a:extLst>
              <a:ext uri="{FF2B5EF4-FFF2-40B4-BE49-F238E27FC236}">
                <a16:creationId xmlns:a16="http://schemas.microsoft.com/office/drawing/2014/main" id="{E6BF7700-37BE-47AD-8545-F252AEE01663}"/>
              </a:ext>
            </a:extLst>
          </p:cNvPr>
          <p:cNvCxnSpPr>
            <a:cxnSpLocks/>
          </p:cNvCxnSpPr>
          <p:nvPr/>
        </p:nvCxnSpPr>
        <p:spPr>
          <a:xfrm flipH="1">
            <a:off x="515661" y="7199829"/>
            <a:ext cx="9027077" cy="0"/>
          </a:xfrm>
          <a:prstGeom prst="line">
            <a:avLst/>
          </a:prstGeom>
          <a:ln w="31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17456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10E29CB2-2844-4F7B-AE09-DEADAE7CFBB4}"/>
              </a:ext>
            </a:extLst>
          </p:cNvPr>
          <p:cNvSpPr>
            <a:spLocks noGrp="1"/>
          </p:cNvSpPr>
          <p:nvPr>
            <p:ph type="pic" sz="quarter" idx="10"/>
          </p:nvPr>
        </p:nvSpPr>
        <p:spPr>
          <a:xfrm>
            <a:off x="515661" y="838679"/>
            <a:ext cx="4816067" cy="5703479"/>
          </a:xfrm>
          <a:solidFill>
            <a:srgbClr val="F2F2F2"/>
          </a:solidFill>
        </p:spPr>
      </p:sp>
      <p:sp>
        <p:nvSpPr>
          <p:cNvPr id="5" name="Rectangle 4">
            <a:extLst>
              <a:ext uri="{FF2B5EF4-FFF2-40B4-BE49-F238E27FC236}">
                <a16:creationId xmlns:a16="http://schemas.microsoft.com/office/drawing/2014/main" id="{51078DED-8DE8-4927-981E-29BE30762ABB}"/>
              </a:ext>
            </a:extLst>
          </p:cNvPr>
          <p:cNvSpPr/>
          <p:nvPr/>
        </p:nvSpPr>
        <p:spPr>
          <a:xfrm>
            <a:off x="683270" y="5450802"/>
            <a:ext cx="4446753" cy="1320194"/>
          </a:xfrm>
          <a:prstGeom prst="rect">
            <a:avLst/>
          </a:prstGeom>
          <a:solidFill>
            <a:schemeClr val="bg1"/>
          </a:solidFill>
        </p:spPr>
        <p:txBody>
          <a:bodyPr>
            <a:noAutofit/>
          </a:bodyPr>
          <a:lstStyle/>
          <a:p>
            <a:pPr marL="182880" defTabSz="353261">
              <a:lnSpc>
                <a:spcPct val="90000"/>
              </a:lnSpc>
              <a:spcBef>
                <a:spcPts val="1100"/>
              </a:spcBef>
            </a:pPr>
            <a:endParaRPr lang="en-US" sz="4800" dirty="0">
              <a:ln w="19050">
                <a:noFill/>
                <a:bevel/>
              </a:ln>
              <a:solidFill>
                <a:schemeClr val="tx1"/>
              </a:solidFill>
              <a:latin typeface="Buffalo Script" panose="00000500000000000000" pitchFamily="50" charset="0"/>
            </a:endParaRPr>
          </a:p>
        </p:txBody>
      </p:sp>
      <p:sp>
        <p:nvSpPr>
          <p:cNvPr id="2" name="Footer Placeholder 1">
            <a:extLst>
              <a:ext uri="{FF2B5EF4-FFF2-40B4-BE49-F238E27FC236}">
                <a16:creationId xmlns:a16="http://schemas.microsoft.com/office/drawing/2014/main" id="{FA1E7B97-53F3-4C47-B287-FED13EE1BE14}"/>
              </a:ext>
            </a:extLst>
          </p:cNvPr>
          <p:cNvSpPr>
            <a:spLocks noGrp="1"/>
          </p:cNvSpPr>
          <p:nvPr>
            <p:ph type="ftr" sz="quarter" idx="3"/>
          </p:nvPr>
        </p:nvSpPr>
        <p:spPr/>
        <p:txBody>
          <a:bodyPr/>
          <a:lstStyle/>
          <a:p>
            <a:r>
              <a:rPr lang="en-US"/>
              <a:t>YOUR BOOK TITLE </a:t>
            </a:r>
            <a:endParaRPr lang="en-US" dirty="0"/>
          </a:p>
        </p:txBody>
      </p:sp>
      <p:sp>
        <p:nvSpPr>
          <p:cNvPr id="3" name="Slide Number Placeholder 2">
            <a:extLst>
              <a:ext uri="{FF2B5EF4-FFF2-40B4-BE49-F238E27FC236}">
                <a16:creationId xmlns:a16="http://schemas.microsoft.com/office/drawing/2014/main" id="{FA2F6A12-0CC4-4711-B42B-E566DFE1C371}"/>
              </a:ext>
            </a:extLst>
          </p:cNvPr>
          <p:cNvSpPr>
            <a:spLocks noGrp="1"/>
          </p:cNvSpPr>
          <p:nvPr>
            <p:ph type="sldNum" sz="quarter" idx="4"/>
          </p:nvPr>
        </p:nvSpPr>
        <p:spPr/>
        <p:txBody>
          <a:bodyPr/>
          <a:lstStyle/>
          <a:p>
            <a:fld id="{9059818F-7B9E-40BE-91A4-EFEC5B5A8B2E}" type="slidenum">
              <a:rPr lang="en-US" smtClean="0"/>
              <a:pPr/>
              <a:t>9</a:t>
            </a:fld>
            <a:endParaRPr lang="en-US" dirty="0"/>
          </a:p>
        </p:txBody>
      </p:sp>
      <p:sp>
        <p:nvSpPr>
          <p:cNvPr id="4" name="Rectangle 3">
            <a:extLst>
              <a:ext uri="{FF2B5EF4-FFF2-40B4-BE49-F238E27FC236}">
                <a16:creationId xmlns:a16="http://schemas.microsoft.com/office/drawing/2014/main" id="{1246955A-4429-43B6-92F0-3A6C2DFA4CA1}"/>
              </a:ext>
            </a:extLst>
          </p:cNvPr>
          <p:cNvSpPr/>
          <p:nvPr/>
        </p:nvSpPr>
        <p:spPr>
          <a:xfrm>
            <a:off x="5664249" y="3703501"/>
            <a:ext cx="3710881" cy="3246302"/>
          </a:xfrm>
          <a:prstGeom prst="rect">
            <a:avLst/>
          </a:prstGeom>
        </p:spPr>
        <p:txBody>
          <a:bodyPr wrap="square">
            <a:spAutoFit/>
          </a:bodyPr>
          <a:lstStyle/>
          <a:p>
            <a:pPr marL="228600" indent="-228600" algn="just">
              <a:lnSpc>
                <a:spcPct val="150000"/>
              </a:lnSpc>
              <a:buFont typeface="+mj-lt"/>
              <a:buAutoNum type="arabicPeriod"/>
            </a:pPr>
            <a:r>
              <a:rPr lang="en-US" sz="700" i="1" dirty="0">
                <a:latin typeface="Montserrat" panose="00000500000000000000" pitchFamily="50" charset="0"/>
              </a:rPr>
              <a:t>Curabitur facilisis vitae </a:t>
            </a:r>
            <a:r>
              <a:rPr lang="en-US" sz="700" i="1" dirty="0" err="1">
                <a:latin typeface="Montserrat" panose="00000500000000000000" pitchFamily="50" charset="0"/>
              </a:rPr>
              <a:t>est</a:t>
            </a:r>
            <a:r>
              <a:rPr lang="en-US" sz="700" i="1" dirty="0">
                <a:latin typeface="Montserrat" panose="00000500000000000000" pitchFamily="50" charset="0"/>
              </a:rPr>
              <a:t> id pulvinar. Duis </a:t>
            </a:r>
            <a:r>
              <a:rPr lang="en-US" sz="700" i="1" dirty="0" err="1">
                <a:latin typeface="Montserrat" panose="00000500000000000000" pitchFamily="50" charset="0"/>
              </a:rPr>
              <a:t>aliquet</a:t>
            </a:r>
            <a:r>
              <a:rPr lang="en-US" sz="700" i="1" dirty="0">
                <a:latin typeface="Montserrat" panose="00000500000000000000" pitchFamily="50" charset="0"/>
              </a:rPr>
              <a:t> </a:t>
            </a:r>
            <a:r>
              <a:rPr lang="en-US" sz="700" i="1" dirty="0" err="1">
                <a:latin typeface="Montserrat" panose="00000500000000000000" pitchFamily="50" charset="0"/>
              </a:rPr>
              <a:t>nulla</a:t>
            </a:r>
            <a:r>
              <a:rPr lang="en-US" sz="700" i="1" dirty="0">
                <a:latin typeface="Montserrat" panose="00000500000000000000" pitchFamily="50" charset="0"/>
              </a:rPr>
              <a:t> </a:t>
            </a:r>
            <a:r>
              <a:rPr lang="en-US" sz="700" i="1" dirty="0" err="1">
                <a:latin typeface="Montserrat" panose="00000500000000000000" pitchFamily="50" charset="0"/>
              </a:rPr>
              <a:t>consequat</a:t>
            </a:r>
            <a:r>
              <a:rPr lang="en-US" sz="700" i="1" dirty="0">
                <a:latin typeface="Montserrat" panose="00000500000000000000" pitchFamily="50" charset="0"/>
              </a:rPr>
              <a:t> </a:t>
            </a:r>
            <a:r>
              <a:rPr lang="en-US" sz="700" i="1" dirty="0" err="1">
                <a:latin typeface="Montserrat" panose="00000500000000000000" pitchFamily="50" charset="0"/>
              </a:rPr>
              <a:t>est</a:t>
            </a:r>
            <a:r>
              <a:rPr lang="en-US" sz="700" i="1" dirty="0">
                <a:latin typeface="Montserrat" panose="00000500000000000000" pitchFamily="50" charset="0"/>
              </a:rPr>
              <a:t> </a:t>
            </a:r>
            <a:r>
              <a:rPr lang="en-US" sz="700" i="1" dirty="0" err="1">
                <a:latin typeface="Montserrat" panose="00000500000000000000" pitchFamily="50" charset="0"/>
              </a:rPr>
              <a:t>malesuada</a:t>
            </a:r>
            <a:r>
              <a:rPr lang="en-US" sz="700" i="1" dirty="0">
                <a:latin typeface="Montserrat" panose="00000500000000000000" pitchFamily="50" charset="0"/>
              </a:rPr>
              <a:t> </a:t>
            </a:r>
            <a:r>
              <a:rPr lang="en-US" sz="700" i="1" dirty="0" err="1">
                <a:latin typeface="Montserrat" panose="00000500000000000000" pitchFamily="50" charset="0"/>
              </a:rPr>
              <a:t>luctus</a:t>
            </a:r>
            <a:r>
              <a:rPr lang="en-US" sz="700" i="1" dirty="0">
                <a:latin typeface="Montserrat" panose="00000500000000000000" pitchFamily="50" charset="0"/>
              </a:rPr>
              <a:t>. Curabitur facilisis vitae </a:t>
            </a:r>
            <a:r>
              <a:rPr lang="en-US" sz="700" i="1" dirty="0" err="1">
                <a:latin typeface="Montserrat" panose="00000500000000000000" pitchFamily="50" charset="0"/>
              </a:rPr>
              <a:t>est</a:t>
            </a:r>
            <a:r>
              <a:rPr lang="en-US" sz="700" i="1" dirty="0">
                <a:latin typeface="Montserrat" panose="00000500000000000000" pitchFamily="50" charset="0"/>
              </a:rPr>
              <a:t> id pulvinar. Duis </a:t>
            </a:r>
            <a:r>
              <a:rPr lang="en-US" sz="700" i="1" dirty="0" err="1">
                <a:latin typeface="Montserrat" panose="00000500000000000000" pitchFamily="50" charset="0"/>
              </a:rPr>
              <a:t>aliquet</a:t>
            </a:r>
            <a:r>
              <a:rPr lang="en-US" sz="700" i="1" dirty="0">
                <a:latin typeface="Montserrat" panose="00000500000000000000" pitchFamily="50" charset="0"/>
              </a:rPr>
              <a:t> </a:t>
            </a:r>
            <a:r>
              <a:rPr lang="en-US" sz="700" i="1" dirty="0" err="1">
                <a:latin typeface="Montserrat" panose="00000500000000000000" pitchFamily="50" charset="0"/>
              </a:rPr>
              <a:t>nulla</a:t>
            </a:r>
            <a:r>
              <a:rPr lang="en-US" sz="700" i="1" dirty="0">
                <a:latin typeface="Montserrat" panose="00000500000000000000" pitchFamily="50" charset="0"/>
              </a:rPr>
              <a:t> </a:t>
            </a:r>
            <a:r>
              <a:rPr lang="en-US" sz="700" i="1" dirty="0" err="1">
                <a:latin typeface="Montserrat" panose="00000500000000000000" pitchFamily="50" charset="0"/>
              </a:rPr>
              <a:t>consequat</a:t>
            </a:r>
            <a:r>
              <a:rPr lang="en-US" sz="700" i="1" dirty="0">
                <a:latin typeface="Montserrat" panose="00000500000000000000" pitchFamily="50" charset="0"/>
              </a:rPr>
              <a:t> </a:t>
            </a:r>
            <a:r>
              <a:rPr lang="en-US" sz="700" i="1" dirty="0" err="1">
                <a:latin typeface="Montserrat" panose="00000500000000000000" pitchFamily="50" charset="0"/>
              </a:rPr>
              <a:t>est</a:t>
            </a:r>
            <a:r>
              <a:rPr lang="en-US" sz="700" i="1" dirty="0">
                <a:latin typeface="Montserrat" panose="00000500000000000000" pitchFamily="50" charset="0"/>
              </a:rPr>
              <a:t> </a:t>
            </a:r>
            <a:r>
              <a:rPr lang="en-US" sz="700" i="1" dirty="0" err="1">
                <a:latin typeface="Montserrat" panose="00000500000000000000" pitchFamily="50" charset="0"/>
              </a:rPr>
              <a:t>malesuada</a:t>
            </a:r>
            <a:r>
              <a:rPr lang="en-US" sz="700" i="1" dirty="0">
                <a:latin typeface="Montserrat" panose="00000500000000000000" pitchFamily="50" charset="0"/>
              </a:rPr>
              <a:t> </a:t>
            </a:r>
            <a:r>
              <a:rPr lang="en-US" sz="700" i="1" dirty="0" err="1">
                <a:latin typeface="Montserrat" panose="00000500000000000000" pitchFamily="50" charset="0"/>
              </a:rPr>
              <a:t>luctus</a:t>
            </a:r>
            <a:r>
              <a:rPr lang="en-US" sz="700" i="1" dirty="0">
                <a:latin typeface="Montserrat" panose="00000500000000000000" pitchFamily="50" charset="0"/>
              </a:rPr>
              <a:t>. </a:t>
            </a:r>
          </a:p>
          <a:p>
            <a:pPr marL="228600" indent="-228600" algn="just">
              <a:lnSpc>
                <a:spcPct val="150000"/>
              </a:lnSpc>
              <a:buFont typeface="+mj-lt"/>
              <a:buAutoNum type="arabicPeriod"/>
            </a:pPr>
            <a:endParaRPr lang="en-US" sz="700" i="1" dirty="0">
              <a:latin typeface="Montserrat" panose="00000500000000000000" pitchFamily="50" charset="0"/>
            </a:endParaRPr>
          </a:p>
          <a:p>
            <a:pPr marL="228600" indent="-228600" algn="just">
              <a:lnSpc>
                <a:spcPct val="150000"/>
              </a:lnSpc>
              <a:buFont typeface="+mj-lt"/>
              <a:buAutoNum type="arabicPeriod"/>
            </a:pPr>
            <a:r>
              <a:rPr lang="en-US" sz="700" i="1" dirty="0">
                <a:latin typeface="Montserrat" panose="00000500000000000000" pitchFamily="50" charset="0"/>
              </a:rPr>
              <a:t>Curabitur facilisis vitae </a:t>
            </a:r>
            <a:r>
              <a:rPr lang="en-US" sz="700" i="1" dirty="0" err="1">
                <a:latin typeface="Montserrat" panose="00000500000000000000" pitchFamily="50" charset="0"/>
              </a:rPr>
              <a:t>est</a:t>
            </a:r>
            <a:r>
              <a:rPr lang="en-US" sz="700" i="1" dirty="0">
                <a:latin typeface="Montserrat" panose="00000500000000000000" pitchFamily="50" charset="0"/>
              </a:rPr>
              <a:t> id pulvinar. Duis </a:t>
            </a:r>
            <a:r>
              <a:rPr lang="en-US" sz="700" i="1" dirty="0" err="1">
                <a:latin typeface="Montserrat" panose="00000500000000000000" pitchFamily="50" charset="0"/>
              </a:rPr>
              <a:t>aliquet</a:t>
            </a:r>
            <a:r>
              <a:rPr lang="en-US" sz="700" i="1" dirty="0">
                <a:latin typeface="Montserrat" panose="00000500000000000000" pitchFamily="50" charset="0"/>
              </a:rPr>
              <a:t> </a:t>
            </a:r>
            <a:r>
              <a:rPr lang="en-US" sz="700" i="1" dirty="0" err="1">
                <a:latin typeface="Montserrat" panose="00000500000000000000" pitchFamily="50" charset="0"/>
              </a:rPr>
              <a:t>nulla</a:t>
            </a:r>
            <a:r>
              <a:rPr lang="en-US" sz="700" i="1" dirty="0">
                <a:latin typeface="Montserrat" panose="00000500000000000000" pitchFamily="50" charset="0"/>
              </a:rPr>
              <a:t> </a:t>
            </a:r>
            <a:r>
              <a:rPr lang="en-US" sz="700" i="1" dirty="0" err="1">
                <a:latin typeface="Montserrat" panose="00000500000000000000" pitchFamily="50" charset="0"/>
              </a:rPr>
              <a:t>consequat</a:t>
            </a:r>
            <a:r>
              <a:rPr lang="en-US" sz="700" i="1" dirty="0">
                <a:latin typeface="Montserrat" panose="00000500000000000000" pitchFamily="50" charset="0"/>
              </a:rPr>
              <a:t> </a:t>
            </a:r>
            <a:r>
              <a:rPr lang="en-US" sz="700" i="1" dirty="0" err="1">
                <a:latin typeface="Montserrat" panose="00000500000000000000" pitchFamily="50" charset="0"/>
              </a:rPr>
              <a:t>est</a:t>
            </a:r>
            <a:r>
              <a:rPr lang="en-US" sz="700" i="1" dirty="0">
                <a:latin typeface="Montserrat" panose="00000500000000000000" pitchFamily="50" charset="0"/>
              </a:rPr>
              <a:t> </a:t>
            </a:r>
            <a:r>
              <a:rPr lang="en-US" sz="700" i="1" dirty="0" err="1">
                <a:latin typeface="Montserrat" panose="00000500000000000000" pitchFamily="50" charset="0"/>
              </a:rPr>
              <a:t>malesuada</a:t>
            </a:r>
            <a:r>
              <a:rPr lang="en-US" sz="700" i="1" dirty="0">
                <a:latin typeface="Montserrat" panose="00000500000000000000" pitchFamily="50" charset="0"/>
              </a:rPr>
              <a:t> </a:t>
            </a:r>
            <a:r>
              <a:rPr lang="en-US" sz="700" i="1" dirty="0" err="1">
                <a:latin typeface="Montserrat" panose="00000500000000000000" pitchFamily="50" charset="0"/>
              </a:rPr>
              <a:t>luctus</a:t>
            </a:r>
            <a:r>
              <a:rPr lang="en-US" sz="700" i="1" dirty="0">
                <a:latin typeface="Montserrat" panose="00000500000000000000" pitchFamily="50" charset="0"/>
              </a:rPr>
              <a:t>. Curabitur facilisis vitae </a:t>
            </a:r>
            <a:r>
              <a:rPr lang="en-US" sz="700" i="1" dirty="0" err="1">
                <a:latin typeface="Montserrat" panose="00000500000000000000" pitchFamily="50" charset="0"/>
              </a:rPr>
              <a:t>est</a:t>
            </a:r>
            <a:r>
              <a:rPr lang="en-US" sz="700" i="1" dirty="0">
                <a:latin typeface="Montserrat" panose="00000500000000000000" pitchFamily="50" charset="0"/>
              </a:rPr>
              <a:t> id pulvinar. Duis </a:t>
            </a:r>
            <a:r>
              <a:rPr lang="en-US" sz="700" i="1" dirty="0" err="1">
                <a:latin typeface="Montserrat" panose="00000500000000000000" pitchFamily="50" charset="0"/>
              </a:rPr>
              <a:t>aliquet</a:t>
            </a:r>
            <a:r>
              <a:rPr lang="en-US" sz="700" i="1" dirty="0">
                <a:latin typeface="Montserrat" panose="00000500000000000000" pitchFamily="50" charset="0"/>
              </a:rPr>
              <a:t> </a:t>
            </a:r>
            <a:r>
              <a:rPr lang="en-US" sz="700" i="1" dirty="0" err="1">
                <a:latin typeface="Montserrat" panose="00000500000000000000" pitchFamily="50" charset="0"/>
              </a:rPr>
              <a:t>nulla</a:t>
            </a:r>
            <a:r>
              <a:rPr lang="en-US" sz="700" i="1" dirty="0">
                <a:latin typeface="Montserrat" panose="00000500000000000000" pitchFamily="50" charset="0"/>
              </a:rPr>
              <a:t> </a:t>
            </a:r>
            <a:r>
              <a:rPr lang="en-US" sz="700" i="1" dirty="0" err="1">
                <a:latin typeface="Montserrat" panose="00000500000000000000" pitchFamily="50" charset="0"/>
              </a:rPr>
              <a:t>consequat</a:t>
            </a:r>
            <a:r>
              <a:rPr lang="en-US" sz="700" i="1" dirty="0">
                <a:latin typeface="Montserrat" panose="00000500000000000000" pitchFamily="50" charset="0"/>
              </a:rPr>
              <a:t> </a:t>
            </a:r>
            <a:r>
              <a:rPr lang="en-US" sz="700" i="1" dirty="0" err="1">
                <a:latin typeface="Montserrat" panose="00000500000000000000" pitchFamily="50" charset="0"/>
              </a:rPr>
              <a:t>est</a:t>
            </a:r>
            <a:r>
              <a:rPr lang="en-US" sz="700" i="1" dirty="0">
                <a:latin typeface="Montserrat" panose="00000500000000000000" pitchFamily="50" charset="0"/>
              </a:rPr>
              <a:t> </a:t>
            </a:r>
            <a:r>
              <a:rPr lang="en-US" sz="700" i="1" dirty="0" err="1">
                <a:latin typeface="Montserrat" panose="00000500000000000000" pitchFamily="50" charset="0"/>
              </a:rPr>
              <a:t>malesuada</a:t>
            </a:r>
            <a:r>
              <a:rPr lang="en-US" sz="700" i="1" dirty="0">
                <a:latin typeface="Montserrat" panose="00000500000000000000" pitchFamily="50" charset="0"/>
              </a:rPr>
              <a:t> </a:t>
            </a:r>
            <a:r>
              <a:rPr lang="en-US" sz="700" i="1" dirty="0" err="1">
                <a:latin typeface="Montserrat" panose="00000500000000000000" pitchFamily="50" charset="0"/>
              </a:rPr>
              <a:t>luctus</a:t>
            </a:r>
            <a:r>
              <a:rPr lang="en-US" sz="700" i="1" dirty="0">
                <a:latin typeface="Montserrat" panose="00000500000000000000" pitchFamily="50" charset="0"/>
              </a:rPr>
              <a:t>. </a:t>
            </a:r>
          </a:p>
          <a:p>
            <a:pPr marL="228600" indent="-228600" algn="just">
              <a:lnSpc>
                <a:spcPct val="150000"/>
              </a:lnSpc>
              <a:buFont typeface="+mj-lt"/>
              <a:buAutoNum type="arabicPeriod"/>
            </a:pPr>
            <a:endParaRPr lang="en-US" sz="700" i="1" dirty="0">
              <a:latin typeface="Montserrat" panose="00000500000000000000" pitchFamily="50" charset="0"/>
            </a:endParaRPr>
          </a:p>
          <a:p>
            <a:pPr marL="228600" indent="-228600" algn="just">
              <a:lnSpc>
                <a:spcPct val="150000"/>
              </a:lnSpc>
              <a:buFont typeface="+mj-lt"/>
              <a:buAutoNum type="arabicPeriod"/>
            </a:pPr>
            <a:r>
              <a:rPr lang="en-US" sz="700" i="1" dirty="0">
                <a:latin typeface="Montserrat" panose="00000500000000000000" pitchFamily="50" charset="0"/>
              </a:rPr>
              <a:t>Curabitur facilisis vitae </a:t>
            </a:r>
            <a:r>
              <a:rPr lang="en-US" sz="700" i="1" dirty="0" err="1">
                <a:latin typeface="Montserrat" panose="00000500000000000000" pitchFamily="50" charset="0"/>
              </a:rPr>
              <a:t>est</a:t>
            </a:r>
            <a:r>
              <a:rPr lang="en-US" sz="700" i="1" dirty="0">
                <a:latin typeface="Montserrat" panose="00000500000000000000" pitchFamily="50" charset="0"/>
              </a:rPr>
              <a:t> id pulvinar. Duis </a:t>
            </a:r>
            <a:r>
              <a:rPr lang="en-US" sz="700" i="1" dirty="0" err="1">
                <a:latin typeface="Montserrat" panose="00000500000000000000" pitchFamily="50" charset="0"/>
              </a:rPr>
              <a:t>aliquet</a:t>
            </a:r>
            <a:r>
              <a:rPr lang="en-US" sz="700" i="1" dirty="0">
                <a:latin typeface="Montserrat" panose="00000500000000000000" pitchFamily="50" charset="0"/>
              </a:rPr>
              <a:t> </a:t>
            </a:r>
            <a:r>
              <a:rPr lang="en-US" sz="700" i="1" dirty="0" err="1">
                <a:latin typeface="Montserrat" panose="00000500000000000000" pitchFamily="50" charset="0"/>
              </a:rPr>
              <a:t>nulla</a:t>
            </a:r>
            <a:r>
              <a:rPr lang="en-US" sz="700" i="1" dirty="0">
                <a:latin typeface="Montserrat" panose="00000500000000000000" pitchFamily="50" charset="0"/>
              </a:rPr>
              <a:t> </a:t>
            </a:r>
            <a:r>
              <a:rPr lang="en-US" sz="700" i="1" dirty="0" err="1">
                <a:latin typeface="Montserrat" panose="00000500000000000000" pitchFamily="50" charset="0"/>
              </a:rPr>
              <a:t>consequat</a:t>
            </a:r>
            <a:r>
              <a:rPr lang="en-US" sz="700" i="1" dirty="0">
                <a:latin typeface="Montserrat" panose="00000500000000000000" pitchFamily="50" charset="0"/>
              </a:rPr>
              <a:t> </a:t>
            </a:r>
            <a:r>
              <a:rPr lang="en-US" sz="700" i="1" dirty="0" err="1">
                <a:latin typeface="Montserrat" panose="00000500000000000000" pitchFamily="50" charset="0"/>
              </a:rPr>
              <a:t>est</a:t>
            </a:r>
            <a:r>
              <a:rPr lang="en-US" sz="700" i="1" dirty="0">
                <a:latin typeface="Montserrat" panose="00000500000000000000" pitchFamily="50" charset="0"/>
              </a:rPr>
              <a:t> </a:t>
            </a:r>
            <a:r>
              <a:rPr lang="en-US" sz="700" i="1" dirty="0" err="1">
                <a:latin typeface="Montserrat" panose="00000500000000000000" pitchFamily="50" charset="0"/>
              </a:rPr>
              <a:t>malesuada</a:t>
            </a:r>
            <a:r>
              <a:rPr lang="en-US" sz="700" i="1" dirty="0">
                <a:latin typeface="Montserrat" panose="00000500000000000000" pitchFamily="50" charset="0"/>
              </a:rPr>
              <a:t> </a:t>
            </a:r>
            <a:r>
              <a:rPr lang="en-US" sz="700" i="1" dirty="0" err="1">
                <a:latin typeface="Montserrat" panose="00000500000000000000" pitchFamily="50" charset="0"/>
              </a:rPr>
              <a:t>luctus</a:t>
            </a:r>
            <a:r>
              <a:rPr lang="en-US" sz="700" i="1" dirty="0">
                <a:latin typeface="Montserrat" panose="00000500000000000000" pitchFamily="50" charset="0"/>
              </a:rPr>
              <a:t>. Curabitur facilisis vitae </a:t>
            </a:r>
            <a:r>
              <a:rPr lang="en-US" sz="700" i="1" dirty="0" err="1">
                <a:latin typeface="Montserrat" panose="00000500000000000000" pitchFamily="50" charset="0"/>
              </a:rPr>
              <a:t>est</a:t>
            </a:r>
            <a:r>
              <a:rPr lang="en-US" sz="700" i="1" dirty="0">
                <a:latin typeface="Montserrat" panose="00000500000000000000" pitchFamily="50" charset="0"/>
              </a:rPr>
              <a:t> id pulvinar. Duis </a:t>
            </a:r>
            <a:r>
              <a:rPr lang="en-US" sz="700" i="1" dirty="0" err="1">
                <a:latin typeface="Montserrat" panose="00000500000000000000" pitchFamily="50" charset="0"/>
              </a:rPr>
              <a:t>aliquet</a:t>
            </a:r>
            <a:r>
              <a:rPr lang="en-US" sz="700" i="1" dirty="0">
                <a:latin typeface="Montserrat" panose="00000500000000000000" pitchFamily="50" charset="0"/>
              </a:rPr>
              <a:t> </a:t>
            </a:r>
            <a:r>
              <a:rPr lang="en-US" sz="700" i="1" dirty="0" err="1">
                <a:latin typeface="Montserrat" panose="00000500000000000000" pitchFamily="50" charset="0"/>
              </a:rPr>
              <a:t>nulla</a:t>
            </a:r>
            <a:r>
              <a:rPr lang="en-US" sz="700" i="1" dirty="0">
                <a:latin typeface="Montserrat" panose="00000500000000000000" pitchFamily="50" charset="0"/>
              </a:rPr>
              <a:t> </a:t>
            </a:r>
            <a:r>
              <a:rPr lang="en-US" sz="700" i="1" dirty="0" err="1">
                <a:latin typeface="Montserrat" panose="00000500000000000000" pitchFamily="50" charset="0"/>
              </a:rPr>
              <a:t>consequat</a:t>
            </a:r>
            <a:r>
              <a:rPr lang="en-US" sz="700" i="1" dirty="0">
                <a:latin typeface="Montserrat" panose="00000500000000000000" pitchFamily="50" charset="0"/>
              </a:rPr>
              <a:t> </a:t>
            </a:r>
            <a:r>
              <a:rPr lang="en-US" sz="700" i="1" dirty="0" err="1">
                <a:latin typeface="Montserrat" panose="00000500000000000000" pitchFamily="50" charset="0"/>
              </a:rPr>
              <a:t>est</a:t>
            </a:r>
            <a:r>
              <a:rPr lang="en-US" sz="700" i="1" dirty="0">
                <a:latin typeface="Montserrat" panose="00000500000000000000" pitchFamily="50" charset="0"/>
              </a:rPr>
              <a:t> </a:t>
            </a:r>
            <a:r>
              <a:rPr lang="en-US" sz="700" i="1" dirty="0" err="1">
                <a:latin typeface="Montserrat" panose="00000500000000000000" pitchFamily="50" charset="0"/>
              </a:rPr>
              <a:t>malesuada</a:t>
            </a:r>
            <a:r>
              <a:rPr lang="en-US" sz="700" i="1" dirty="0">
                <a:latin typeface="Montserrat" panose="00000500000000000000" pitchFamily="50" charset="0"/>
              </a:rPr>
              <a:t> </a:t>
            </a:r>
            <a:r>
              <a:rPr lang="en-US" sz="700" i="1" dirty="0" err="1">
                <a:latin typeface="Montserrat" panose="00000500000000000000" pitchFamily="50" charset="0"/>
              </a:rPr>
              <a:t>luctus</a:t>
            </a:r>
            <a:r>
              <a:rPr lang="en-US" sz="700" i="1" dirty="0">
                <a:latin typeface="Montserrat" panose="00000500000000000000" pitchFamily="50" charset="0"/>
              </a:rPr>
              <a:t>. </a:t>
            </a:r>
          </a:p>
          <a:p>
            <a:pPr marL="228600" indent="-228600" algn="just">
              <a:lnSpc>
                <a:spcPct val="150000"/>
              </a:lnSpc>
              <a:buFont typeface="+mj-lt"/>
              <a:buAutoNum type="arabicPeriod"/>
            </a:pPr>
            <a:endParaRPr lang="en-US" sz="700" i="1" dirty="0">
              <a:latin typeface="Montserrat" panose="00000500000000000000" pitchFamily="50" charset="0"/>
            </a:endParaRPr>
          </a:p>
          <a:p>
            <a:pPr marL="228600" indent="-228600" algn="just">
              <a:lnSpc>
                <a:spcPct val="150000"/>
              </a:lnSpc>
              <a:buFont typeface="+mj-lt"/>
              <a:buAutoNum type="arabicPeriod"/>
            </a:pPr>
            <a:r>
              <a:rPr lang="en-US" sz="700" i="1" dirty="0">
                <a:latin typeface="Montserrat" panose="00000500000000000000" pitchFamily="50" charset="0"/>
              </a:rPr>
              <a:t>Curabitur facilisis vitae </a:t>
            </a:r>
            <a:r>
              <a:rPr lang="en-US" sz="700" i="1" dirty="0" err="1">
                <a:latin typeface="Montserrat" panose="00000500000000000000" pitchFamily="50" charset="0"/>
              </a:rPr>
              <a:t>est</a:t>
            </a:r>
            <a:r>
              <a:rPr lang="en-US" sz="700" i="1" dirty="0">
                <a:latin typeface="Montserrat" panose="00000500000000000000" pitchFamily="50" charset="0"/>
              </a:rPr>
              <a:t> id pulvinar. Duis </a:t>
            </a:r>
            <a:r>
              <a:rPr lang="en-US" sz="700" i="1" dirty="0" err="1">
                <a:latin typeface="Montserrat" panose="00000500000000000000" pitchFamily="50" charset="0"/>
              </a:rPr>
              <a:t>aliquet</a:t>
            </a:r>
            <a:r>
              <a:rPr lang="en-US" sz="700" i="1" dirty="0">
                <a:latin typeface="Montserrat" panose="00000500000000000000" pitchFamily="50" charset="0"/>
              </a:rPr>
              <a:t> </a:t>
            </a:r>
            <a:r>
              <a:rPr lang="en-US" sz="700" i="1" dirty="0" err="1">
                <a:latin typeface="Montserrat" panose="00000500000000000000" pitchFamily="50" charset="0"/>
              </a:rPr>
              <a:t>nulla</a:t>
            </a:r>
            <a:r>
              <a:rPr lang="en-US" sz="700" i="1" dirty="0">
                <a:latin typeface="Montserrat" panose="00000500000000000000" pitchFamily="50" charset="0"/>
              </a:rPr>
              <a:t> </a:t>
            </a:r>
            <a:r>
              <a:rPr lang="en-US" sz="700" i="1" dirty="0" err="1">
                <a:latin typeface="Montserrat" panose="00000500000000000000" pitchFamily="50" charset="0"/>
              </a:rPr>
              <a:t>consequat</a:t>
            </a:r>
            <a:r>
              <a:rPr lang="en-US" sz="700" i="1" dirty="0">
                <a:latin typeface="Montserrat" panose="00000500000000000000" pitchFamily="50" charset="0"/>
              </a:rPr>
              <a:t> </a:t>
            </a:r>
            <a:r>
              <a:rPr lang="en-US" sz="700" i="1" dirty="0" err="1">
                <a:latin typeface="Montserrat" panose="00000500000000000000" pitchFamily="50" charset="0"/>
              </a:rPr>
              <a:t>est</a:t>
            </a:r>
            <a:r>
              <a:rPr lang="en-US" sz="700" i="1" dirty="0">
                <a:latin typeface="Montserrat" panose="00000500000000000000" pitchFamily="50" charset="0"/>
              </a:rPr>
              <a:t> </a:t>
            </a:r>
            <a:r>
              <a:rPr lang="en-US" sz="700" i="1" dirty="0" err="1">
                <a:latin typeface="Montserrat" panose="00000500000000000000" pitchFamily="50" charset="0"/>
              </a:rPr>
              <a:t>malesuada</a:t>
            </a:r>
            <a:r>
              <a:rPr lang="en-US" sz="700" i="1" dirty="0">
                <a:latin typeface="Montserrat" panose="00000500000000000000" pitchFamily="50" charset="0"/>
              </a:rPr>
              <a:t> </a:t>
            </a:r>
            <a:r>
              <a:rPr lang="en-US" sz="700" i="1" dirty="0" err="1">
                <a:latin typeface="Montserrat" panose="00000500000000000000" pitchFamily="50" charset="0"/>
              </a:rPr>
              <a:t>luctus</a:t>
            </a:r>
            <a:r>
              <a:rPr lang="en-US" sz="700" i="1" dirty="0">
                <a:latin typeface="Montserrat" panose="00000500000000000000" pitchFamily="50" charset="0"/>
              </a:rPr>
              <a:t>. Curabitur facilisis vitae </a:t>
            </a:r>
            <a:r>
              <a:rPr lang="en-US" sz="700" i="1" dirty="0" err="1">
                <a:latin typeface="Montserrat" panose="00000500000000000000" pitchFamily="50" charset="0"/>
              </a:rPr>
              <a:t>est</a:t>
            </a:r>
            <a:r>
              <a:rPr lang="en-US" sz="700" i="1" dirty="0">
                <a:latin typeface="Montserrat" panose="00000500000000000000" pitchFamily="50" charset="0"/>
              </a:rPr>
              <a:t> id pulvinar. Duis </a:t>
            </a:r>
            <a:r>
              <a:rPr lang="en-US" sz="700" i="1" dirty="0" err="1">
                <a:latin typeface="Montserrat" panose="00000500000000000000" pitchFamily="50" charset="0"/>
              </a:rPr>
              <a:t>aliquet</a:t>
            </a:r>
            <a:r>
              <a:rPr lang="en-US" sz="700" i="1" dirty="0">
                <a:latin typeface="Montserrat" panose="00000500000000000000" pitchFamily="50" charset="0"/>
              </a:rPr>
              <a:t> </a:t>
            </a:r>
            <a:r>
              <a:rPr lang="en-US" sz="700" i="1" dirty="0" err="1">
                <a:latin typeface="Montserrat" panose="00000500000000000000" pitchFamily="50" charset="0"/>
              </a:rPr>
              <a:t>nulla</a:t>
            </a:r>
            <a:r>
              <a:rPr lang="en-US" sz="700" i="1" dirty="0">
                <a:latin typeface="Montserrat" panose="00000500000000000000" pitchFamily="50" charset="0"/>
              </a:rPr>
              <a:t> </a:t>
            </a:r>
            <a:r>
              <a:rPr lang="en-US" sz="700" i="1" dirty="0" err="1">
                <a:latin typeface="Montserrat" panose="00000500000000000000" pitchFamily="50" charset="0"/>
              </a:rPr>
              <a:t>consequat</a:t>
            </a:r>
            <a:r>
              <a:rPr lang="en-US" sz="700" i="1" dirty="0">
                <a:latin typeface="Montserrat" panose="00000500000000000000" pitchFamily="50" charset="0"/>
              </a:rPr>
              <a:t> </a:t>
            </a:r>
            <a:r>
              <a:rPr lang="en-US" sz="700" i="1" dirty="0" err="1">
                <a:latin typeface="Montserrat" panose="00000500000000000000" pitchFamily="50" charset="0"/>
              </a:rPr>
              <a:t>est</a:t>
            </a:r>
            <a:r>
              <a:rPr lang="en-US" sz="700" i="1" dirty="0">
                <a:latin typeface="Montserrat" panose="00000500000000000000" pitchFamily="50" charset="0"/>
              </a:rPr>
              <a:t> </a:t>
            </a:r>
            <a:r>
              <a:rPr lang="en-US" sz="700" i="1" dirty="0" err="1">
                <a:latin typeface="Montserrat" panose="00000500000000000000" pitchFamily="50" charset="0"/>
              </a:rPr>
              <a:t>malesuada</a:t>
            </a:r>
            <a:r>
              <a:rPr lang="en-US" sz="700" i="1" dirty="0">
                <a:latin typeface="Montserrat" panose="00000500000000000000" pitchFamily="50" charset="0"/>
              </a:rPr>
              <a:t> </a:t>
            </a:r>
            <a:r>
              <a:rPr lang="en-US" sz="700" i="1" dirty="0" err="1">
                <a:latin typeface="Montserrat" panose="00000500000000000000" pitchFamily="50" charset="0"/>
              </a:rPr>
              <a:t>luctus</a:t>
            </a:r>
            <a:r>
              <a:rPr lang="en-US" sz="700" i="1" dirty="0">
                <a:latin typeface="Montserrat" panose="00000500000000000000" pitchFamily="50" charset="0"/>
              </a:rPr>
              <a:t>. </a:t>
            </a:r>
          </a:p>
          <a:p>
            <a:pPr marL="228600" indent="-228600" algn="just">
              <a:lnSpc>
                <a:spcPct val="150000"/>
              </a:lnSpc>
              <a:buFont typeface="+mj-lt"/>
              <a:buAutoNum type="arabicPeriod"/>
            </a:pPr>
            <a:endParaRPr lang="en-US" sz="700" i="1" dirty="0">
              <a:latin typeface="Montserrat" panose="00000500000000000000" pitchFamily="50" charset="0"/>
            </a:endParaRPr>
          </a:p>
          <a:p>
            <a:pPr marL="228600" indent="-228600" algn="just">
              <a:lnSpc>
                <a:spcPct val="150000"/>
              </a:lnSpc>
              <a:buFont typeface="+mj-lt"/>
              <a:buAutoNum type="arabicPeriod"/>
            </a:pPr>
            <a:r>
              <a:rPr lang="en-US" sz="700" i="1" dirty="0">
                <a:latin typeface="Montserrat" panose="00000500000000000000" pitchFamily="50" charset="0"/>
              </a:rPr>
              <a:t>Curabitur facilisis vitae </a:t>
            </a:r>
            <a:r>
              <a:rPr lang="en-US" sz="700" i="1" dirty="0" err="1">
                <a:latin typeface="Montserrat" panose="00000500000000000000" pitchFamily="50" charset="0"/>
              </a:rPr>
              <a:t>est</a:t>
            </a:r>
            <a:r>
              <a:rPr lang="en-US" sz="700" i="1" dirty="0">
                <a:latin typeface="Montserrat" panose="00000500000000000000" pitchFamily="50" charset="0"/>
              </a:rPr>
              <a:t> id pulvinar. Duis </a:t>
            </a:r>
            <a:r>
              <a:rPr lang="en-US" sz="700" i="1" dirty="0" err="1">
                <a:latin typeface="Montserrat" panose="00000500000000000000" pitchFamily="50" charset="0"/>
              </a:rPr>
              <a:t>aliquet</a:t>
            </a:r>
            <a:r>
              <a:rPr lang="en-US" sz="700" i="1" dirty="0">
                <a:latin typeface="Montserrat" panose="00000500000000000000" pitchFamily="50" charset="0"/>
              </a:rPr>
              <a:t> </a:t>
            </a:r>
            <a:r>
              <a:rPr lang="en-US" sz="700" i="1" dirty="0" err="1">
                <a:latin typeface="Montserrat" panose="00000500000000000000" pitchFamily="50" charset="0"/>
              </a:rPr>
              <a:t>nulla</a:t>
            </a:r>
            <a:r>
              <a:rPr lang="en-US" sz="700" i="1" dirty="0">
                <a:latin typeface="Montserrat" panose="00000500000000000000" pitchFamily="50" charset="0"/>
              </a:rPr>
              <a:t> </a:t>
            </a:r>
            <a:r>
              <a:rPr lang="en-US" sz="700" i="1" dirty="0" err="1">
                <a:latin typeface="Montserrat" panose="00000500000000000000" pitchFamily="50" charset="0"/>
              </a:rPr>
              <a:t>consequat</a:t>
            </a:r>
            <a:r>
              <a:rPr lang="en-US" sz="700" i="1" dirty="0">
                <a:latin typeface="Montserrat" panose="00000500000000000000" pitchFamily="50" charset="0"/>
              </a:rPr>
              <a:t> </a:t>
            </a:r>
            <a:r>
              <a:rPr lang="en-US" sz="700" i="1" dirty="0" err="1">
                <a:latin typeface="Montserrat" panose="00000500000000000000" pitchFamily="50" charset="0"/>
              </a:rPr>
              <a:t>est</a:t>
            </a:r>
            <a:r>
              <a:rPr lang="en-US" sz="700" i="1" dirty="0">
                <a:latin typeface="Montserrat" panose="00000500000000000000" pitchFamily="50" charset="0"/>
              </a:rPr>
              <a:t> </a:t>
            </a:r>
            <a:r>
              <a:rPr lang="en-US" sz="700" i="1" dirty="0" err="1">
                <a:latin typeface="Montserrat" panose="00000500000000000000" pitchFamily="50" charset="0"/>
              </a:rPr>
              <a:t>malesuada</a:t>
            </a:r>
            <a:r>
              <a:rPr lang="en-US" sz="700" i="1" dirty="0">
                <a:latin typeface="Montserrat" panose="00000500000000000000" pitchFamily="50" charset="0"/>
              </a:rPr>
              <a:t> </a:t>
            </a:r>
            <a:r>
              <a:rPr lang="en-US" sz="700" i="1" dirty="0" err="1">
                <a:latin typeface="Montserrat" panose="00000500000000000000" pitchFamily="50" charset="0"/>
              </a:rPr>
              <a:t>luctus</a:t>
            </a:r>
            <a:r>
              <a:rPr lang="en-US" sz="700" i="1" dirty="0">
                <a:latin typeface="Montserrat" panose="00000500000000000000" pitchFamily="50" charset="0"/>
              </a:rPr>
              <a:t>. Curabitur facilisis vitae </a:t>
            </a:r>
            <a:r>
              <a:rPr lang="en-US" sz="700" i="1" dirty="0" err="1">
                <a:latin typeface="Montserrat" panose="00000500000000000000" pitchFamily="50" charset="0"/>
              </a:rPr>
              <a:t>est</a:t>
            </a:r>
            <a:r>
              <a:rPr lang="en-US" sz="700" i="1" dirty="0">
                <a:latin typeface="Montserrat" panose="00000500000000000000" pitchFamily="50" charset="0"/>
              </a:rPr>
              <a:t> id pulvinar. Duis </a:t>
            </a:r>
            <a:r>
              <a:rPr lang="en-US" sz="700" i="1" dirty="0" err="1">
                <a:latin typeface="Montserrat" panose="00000500000000000000" pitchFamily="50" charset="0"/>
              </a:rPr>
              <a:t>aliquet</a:t>
            </a:r>
            <a:r>
              <a:rPr lang="en-US" sz="700" i="1" dirty="0">
                <a:latin typeface="Montserrat" panose="00000500000000000000" pitchFamily="50" charset="0"/>
              </a:rPr>
              <a:t> </a:t>
            </a:r>
            <a:r>
              <a:rPr lang="en-US" sz="700" i="1" dirty="0" err="1">
                <a:latin typeface="Montserrat" panose="00000500000000000000" pitchFamily="50" charset="0"/>
              </a:rPr>
              <a:t>nulla</a:t>
            </a:r>
            <a:r>
              <a:rPr lang="en-US" sz="700" i="1" dirty="0">
                <a:latin typeface="Montserrat" panose="00000500000000000000" pitchFamily="50" charset="0"/>
              </a:rPr>
              <a:t> </a:t>
            </a:r>
            <a:r>
              <a:rPr lang="en-US" sz="700" i="1" dirty="0" err="1">
                <a:latin typeface="Montserrat" panose="00000500000000000000" pitchFamily="50" charset="0"/>
              </a:rPr>
              <a:t>consequat</a:t>
            </a:r>
            <a:r>
              <a:rPr lang="en-US" sz="700" i="1" dirty="0">
                <a:latin typeface="Montserrat" panose="00000500000000000000" pitchFamily="50" charset="0"/>
              </a:rPr>
              <a:t> </a:t>
            </a:r>
            <a:r>
              <a:rPr lang="en-US" sz="700" i="1" dirty="0" err="1">
                <a:latin typeface="Montserrat" panose="00000500000000000000" pitchFamily="50" charset="0"/>
              </a:rPr>
              <a:t>est</a:t>
            </a:r>
            <a:r>
              <a:rPr lang="en-US" sz="700" i="1" dirty="0">
                <a:latin typeface="Montserrat" panose="00000500000000000000" pitchFamily="50" charset="0"/>
              </a:rPr>
              <a:t> </a:t>
            </a:r>
            <a:r>
              <a:rPr lang="en-US" sz="700" i="1" dirty="0" err="1">
                <a:latin typeface="Montserrat" panose="00000500000000000000" pitchFamily="50" charset="0"/>
              </a:rPr>
              <a:t>malesuada</a:t>
            </a:r>
            <a:r>
              <a:rPr lang="en-US" sz="700" i="1" dirty="0">
                <a:latin typeface="Montserrat" panose="00000500000000000000" pitchFamily="50" charset="0"/>
              </a:rPr>
              <a:t> </a:t>
            </a:r>
            <a:r>
              <a:rPr lang="en-US" sz="700" i="1" dirty="0" err="1">
                <a:latin typeface="Montserrat" panose="00000500000000000000" pitchFamily="50" charset="0"/>
              </a:rPr>
              <a:t>luctus</a:t>
            </a:r>
            <a:r>
              <a:rPr lang="en-US" sz="700" i="1" dirty="0">
                <a:latin typeface="Montserrat" panose="00000500000000000000" pitchFamily="50" charset="0"/>
              </a:rPr>
              <a:t>. </a:t>
            </a:r>
            <a:endParaRPr lang="en-US" sz="695" dirty="0">
              <a:latin typeface="Montserrat" panose="00000500000000000000" pitchFamily="50" charset="0"/>
            </a:endParaRPr>
          </a:p>
        </p:txBody>
      </p:sp>
      <p:sp>
        <p:nvSpPr>
          <p:cNvPr id="8" name="Subtitle 2">
            <a:extLst>
              <a:ext uri="{FF2B5EF4-FFF2-40B4-BE49-F238E27FC236}">
                <a16:creationId xmlns:a16="http://schemas.microsoft.com/office/drawing/2014/main" id="{A58F3893-AE91-4A19-BC0B-26B7D096955A}"/>
              </a:ext>
            </a:extLst>
          </p:cNvPr>
          <p:cNvSpPr txBox="1">
            <a:spLocks/>
          </p:cNvSpPr>
          <p:nvPr/>
        </p:nvSpPr>
        <p:spPr>
          <a:xfrm>
            <a:off x="7584049" y="2260985"/>
            <a:ext cx="1861340" cy="982709"/>
          </a:xfrm>
          <a:prstGeom prst="rect">
            <a:avLst/>
          </a:prstGeom>
        </p:spPr>
        <p:txBody>
          <a:bodyPr vert="horz" lIns="70658" tIns="35329" rIns="70658" bIns="35329" rtlCol="0" anchor="t">
            <a:noAutofit/>
          </a:bodyPr>
          <a:lstStyle>
            <a:lvl1pPr marL="0" indent="0" algn="ctr" defTabSz="1005840" rtl="0" eaLnBrk="1" latinLnBrk="0" hangingPunct="1">
              <a:lnSpc>
                <a:spcPct val="90000"/>
              </a:lnSpc>
              <a:spcBef>
                <a:spcPts val="1100"/>
              </a:spcBef>
              <a:buFont typeface="Arial" panose="020B0604020202020204" pitchFamily="34" charset="0"/>
              <a:buNone/>
              <a:defRPr sz="2640" kern="1200">
                <a:solidFill>
                  <a:schemeClr val="tx1"/>
                </a:solidFill>
                <a:latin typeface="+mn-lt"/>
                <a:ea typeface="+mn-ea"/>
                <a:cs typeface="+mn-cs"/>
              </a:defRPr>
            </a:lvl1pPr>
            <a:lvl2pPr marL="502920" indent="0" algn="ctr" defTabSz="1005840" rtl="0" eaLnBrk="1" latinLnBrk="0" hangingPunct="1">
              <a:lnSpc>
                <a:spcPct val="90000"/>
              </a:lnSpc>
              <a:spcBef>
                <a:spcPts val="550"/>
              </a:spcBef>
              <a:buFont typeface="Arial" panose="020B0604020202020204" pitchFamily="34" charset="0"/>
              <a:buNone/>
              <a:defRPr sz="2200" kern="1200">
                <a:solidFill>
                  <a:schemeClr val="tx1"/>
                </a:solidFill>
                <a:latin typeface="+mn-lt"/>
                <a:ea typeface="+mn-ea"/>
                <a:cs typeface="+mn-cs"/>
              </a:defRPr>
            </a:lvl2pPr>
            <a:lvl3pPr marL="1005840" indent="0" algn="ctr" defTabSz="1005840" rtl="0" eaLnBrk="1" latinLnBrk="0" hangingPunct="1">
              <a:lnSpc>
                <a:spcPct val="90000"/>
              </a:lnSpc>
              <a:spcBef>
                <a:spcPts val="550"/>
              </a:spcBef>
              <a:buFont typeface="Arial" panose="020B0604020202020204" pitchFamily="34" charset="0"/>
              <a:buNone/>
              <a:defRPr sz="1980" kern="1200">
                <a:solidFill>
                  <a:schemeClr val="tx1"/>
                </a:solidFill>
                <a:latin typeface="+mn-lt"/>
                <a:ea typeface="+mn-ea"/>
                <a:cs typeface="+mn-cs"/>
              </a:defRPr>
            </a:lvl3pPr>
            <a:lvl4pPr marL="15087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4pPr>
            <a:lvl5pPr marL="201168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5pPr>
            <a:lvl6pPr marL="251460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6pPr>
            <a:lvl7pPr marL="301752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7pPr>
            <a:lvl8pPr marL="352044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8pPr>
            <a:lvl9pPr marL="40233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9pPr>
          </a:lstStyle>
          <a:p>
            <a:pPr marL="171450" indent="-171450" algn="l" defTabSz="353261">
              <a:lnSpc>
                <a:spcPct val="100000"/>
              </a:lnSpc>
              <a:spcBef>
                <a:spcPts val="386"/>
              </a:spcBef>
              <a:buFont typeface="Arial" panose="020B0604020202020204" pitchFamily="34" charset="0"/>
              <a:buChar char="•"/>
            </a:pPr>
            <a:r>
              <a:rPr lang="en-US" sz="700" i="1" dirty="0">
                <a:latin typeface="Montserrat" panose="00000500000000000000" pitchFamily="50" charset="0"/>
                <a:sym typeface="Didot"/>
              </a:rPr>
              <a:t>2 ¼   ingredient</a:t>
            </a:r>
          </a:p>
          <a:p>
            <a:pPr marL="171450" indent="-171450" algn="l" defTabSz="353261">
              <a:lnSpc>
                <a:spcPct val="100000"/>
              </a:lnSpc>
              <a:spcBef>
                <a:spcPts val="386"/>
              </a:spcBef>
              <a:buFont typeface="Arial" panose="020B0604020202020204" pitchFamily="34" charset="0"/>
              <a:buChar char="•"/>
            </a:pPr>
            <a:r>
              <a:rPr lang="en-US" sz="700" i="1" dirty="0">
                <a:latin typeface="Montserrat" panose="00000500000000000000" pitchFamily="50" charset="0"/>
                <a:sym typeface="Didot"/>
              </a:rPr>
              <a:t>2 ¼   ingredient</a:t>
            </a:r>
          </a:p>
          <a:p>
            <a:pPr marL="171450" indent="-171450" algn="l" defTabSz="353261">
              <a:lnSpc>
                <a:spcPct val="100000"/>
              </a:lnSpc>
              <a:spcBef>
                <a:spcPts val="386"/>
              </a:spcBef>
              <a:buFont typeface="Arial" panose="020B0604020202020204" pitchFamily="34" charset="0"/>
              <a:buChar char="•"/>
            </a:pPr>
            <a:r>
              <a:rPr lang="en-US" sz="700" i="1" dirty="0">
                <a:latin typeface="Montserrat" panose="00000500000000000000" pitchFamily="50" charset="0"/>
                <a:sym typeface="Didot"/>
              </a:rPr>
              <a:t>2 ¼   ingredient</a:t>
            </a:r>
          </a:p>
          <a:p>
            <a:pPr marL="171450" indent="-171450" algn="l" defTabSz="353261">
              <a:lnSpc>
                <a:spcPct val="100000"/>
              </a:lnSpc>
              <a:spcBef>
                <a:spcPts val="386"/>
              </a:spcBef>
              <a:buFont typeface="Arial" panose="020B0604020202020204" pitchFamily="34" charset="0"/>
              <a:buChar char="•"/>
            </a:pPr>
            <a:endParaRPr lang="en-US" sz="773" dirty="0">
              <a:latin typeface="Montserrat" panose="00000500000000000000" pitchFamily="50" charset="0"/>
              <a:sym typeface="Didot"/>
            </a:endParaRPr>
          </a:p>
        </p:txBody>
      </p:sp>
      <p:sp>
        <p:nvSpPr>
          <p:cNvPr id="22" name="Subtitle 2">
            <a:extLst>
              <a:ext uri="{FF2B5EF4-FFF2-40B4-BE49-F238E27FC236}">
                <a16:creationId xmlns:a16="http://schemas.microsoft.com/office/drawing/2014/main" id="{2DCEA613-8402-4F19-9604-F9F7BA5C1CEE}"/>
              </a:ext>
            </a:extLst>
          </p:cNvPr>
          <p:cNvSpPr txBox="1">
            <a:spLocks/>
          </p:cNvSpPr>
          <p:nvPr/>
        </p:nvSpPr>
        <p:spPr>
          <a:xfrm>
            <a:off x="4106536" y="1400239"/>
            <a:ext cx="2970461" cy="283051"/>
          </a:xfrm>
          <a:prstGeom prst="rect">
            <a:avLst/>
          </a:prstGeom>
          <a:solidFill>
            <a:schemeClr val="bg1"/>
          </a:solidFill>
        </p:spPr>
        <p:txBody>
          <a:bodyPr anchor="ctr">
            <a:noAutofit/>
          </a:bodyPr>
          <a:lstStyle>
            <a:lvl1pPr marL="251460" indent="-251460" algn="l" defTabSz="1005840" rtl="0" eaLnBrk="1" latinLnBrk="0" hangingPunct="1">
              <a:lnSpc>
                <a:spcPct val="90000"/>
              </a:lnSpc>
              <a:spcBef>
                <a:spcPts val="1100"/>
              </a:spcBef>
              <a:buFont typeface="Arial" panose="020B0604020202020204" pitchFamily="34" charset="0"/>
              <a:buChar char="•"/>
              <a:defRPr sz="3080" kern="1200">
                <a:solidFill>
                  <a:schemeClr val="tx1"/>
                </a:solidFill>
                <a:latin typeface="+mn-lt"/>
                <a:ea typeface="+mn-ea"/>
                <a:cs typeface="+mn-cs"/>
              </a:defRPr>
            </a:lvl1pPr>
            <a:lvl2pPr marL="754380" indent="-251460" algn="l" defTabSz="1005840" rtl="0" eaLnBrk="1" latinLnBrk="0" hangingPunct="1">
              <a:lnSpc>
                <a:spcPct val="90000"/>
              </a:lnSpc>
              <a:spcBef>
                <a:spcPts val="550"/>
              </a:spcBef>
              <a:buFont typeface="Arial" panose="020B0604020202020204" pitchFamily="34" charset="0"/>
              <a:buChar char="•"/>
              <a:defRPr sz="2640" kern="1200">
                <a:solidFill>
                  <a:schemeClr val="tx1"/>
                </a:solidFill>
                <a:latin typeface="+mn-lt"/>
                <a:ea typeface="+mn-ea"/>
                <a:cs typeface="+mn-cs"/>
              </a:defRPr>
            </a:lvl2pPr>
            <a:lvl3pPr marL="1257300" indent="-251460" algn="l" defTabSz="1005840" rtl="0" eaLnBrk="1" latinLnBrk="0" hangingPunct="1">
              <a:lnSpc>
                <a:spcPct val="90000"/>
              </a:lnSpc>
              <a:spcBef>
                <a:spcPts val="550"/>
              </a:spcBef>
              <a:buFont typeface="Arial" panose="020B0604020202020204" pitchFamily="34" charset="0"/>
              <a:buChar char="•"/>
              <a:defRPr sz="2200" kern="1200">
                <a:solidFill>
                  <a:schemeClr val="tx1"/>
                </a:solidFill>
                <a:latin typeface="+mn-lt"/>
                <a:ea typeface="+mn-ea"/>
                <a:cs typeface="+mn-cs"/>
              </a:defRPr>
            </a:lvl3pPr>
            <a:lvl4pPr marL="176022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4pPr>
            <a:lvl5pPr marL="226314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5pPr>
            <a:lvl6pPr marL="276606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6pPr>
            <a:lvl7pPr marL="326898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7pPr>
            <a:lvl8pPr marL="377190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8pPr>
            <a:lvl9pPr marL="427482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9pPr>
          </a:lstStyle>
          <a:p>
            <a:pPr marL="182880" indent="0" defTabSz="353261">
              <a:buNone/>
            </a:pPr>
            <a:r>
              <a:rPr lang="en-US" sz="695" b="1" spc="464" dirty="0">
                <a:ln w="19050">
                  <a:noFill/>
                  <a:bevel/>
                </a:ln>
                <a:solidFill>
                  <a:schemeClr val="bg2">
                    <a:lumMod val="25000"/>
                  </a:schemeClr>
                </a:solidFill>
                <a:latin typeface="Montserrat" panose="00000500000000000000" pitchFamily="50" charset="0"/>
                <a:sym typeface="Didot"/>
              </a:rPr>
              <a:t>WITH SPECIAL SAUCE</a:t>
            </a:r>
          </a:p>
        </p:txBody>
      </p:sp>
      <p:sp>
        <p:nvSpPr>
          <p:cNvPr id="23" name="TextBox 22">
            <a:extLst>
              <a:ext uri="{FF2B5EF4-FFF2-40B4-BE49-F238E27FC236}">
                <a16:creationId xmlns:a16="http://schemas.microsoft.com/office/drawing/2014/main" id="{5279D6B2-7B15-47D0-8D5D-68669A5C5A99}"/>
              </a:ext>
            </a:extLst>
          </p:cNvPr>
          <p:cNvSpPr txBox="1"/>
          <p:nvPr/>
        </p:nvSpPr>
        <p:spPr>
          <a:xfrm>
            <a:off x="5591765" y="1929278"/>
            <a:ext cx="1861339" cy="205960"/>
          </a:xfrm>
          <a:prstGeom prst="rect">
            <a:avLst/>
          </a:prstGeom>
          <a:noFill/>
        </p:spPr>
        <p:txBody>
          <a:bodyPr wrap="square" lIns="0" tIns="0" rIns="0" bIns="0" rtlCol="0" anchor="ctr">
            <a:noAutofit/>
          </a:bodyPr>
          <a:lstStyle/>
          <a:p>
            <a:pPr defTabSz="706412">
              <a:defRPr/>
            </a:pPr>
            <a:r>
              <a:rPr lang="en-US" sz="800" b="1" kern="0" spc="230" dirty="0">
                <a:latin typeface="Montserrat" panose="00000500000000000000" pitchFamily="50" charset="0"/>
                <a:ea typeface="Open Sans Semibold" panose="020B0706030804020204" pitchFamily="34" charset="0"/>
              </a:rPr>
              <a:t>INGREDIENTS</a:t>
            </a:r>
            <a:endParaRPr lang="id-ID" sz="800" b="1" kern="0" spc="230" dirty="0">
              <a:latin typeface="Montserrat" panose="00000500000000000000" pitchFamily="50" charset="0"/>
              <a:ea typeface="Open Sans Semibold" panose="020B0706030804020204" pitchFamily="34" charset="0"/>
            </a:endParaRPr>
          </a:p>
        </p:txBody>
      </p:sp>
      <p:sp>
        <p:nvSpPr>
          <p:cNvPr id="26" name="TextBox 25">
            <a:extLst>
              <a:ext uri="{FF2B5EF4-FFF2-40B4-BE49-F238E27FC236}">
                <a16:creationId xmlns:a16="http://schemas.microsoft.com/office/drawing/2014/main" id="{3DF437B6-A14A-419B-9696-F8023E4C5266}"/>
              </a:ext>
            </a:extLst>
          </p:cNvPr>
          <p:cNvSpPr txBox="1"/>
          <p:nvPr/>
        </p:nvSpPr>
        <p:spPr>
          <a:xfrm>
            <a:off x="-63568" y="394699"/>
            <a:ext cx="1549468" cy="199661"/>
          </a:xfrm>
          <a:prstGeom prst="rect">
            <a:avLst/>
          </a:prstGeom>
          <a:solidFill>
            <a:srgbClr val="FFFFFF">
              <a:alpha val="30980"/>
            </a:srgbClr>
          </a:solidFill>
        </p:spPr>
        <p:txBody>
          <a:bodyPr wrap="square" lIns="0" tIns="0" rIns="0" bIns="0" rtlCol="0" anchor="ctr">
            <a:noAutofit/>
          </a:bodyPr>
          <a:lstStyle/>
          <a:p>
            <a:pPr algn="ctr" defTabSz="706412">
              <a:defRPr/>
            </a:pPr>
            <a:r>
              <a:rPr lang="en-US" sz="618" b="1" i="1" kern="0" spc="230" dirty="0">
                <a:solidFill>
                  <a:schemeClr val="bg1"/>
                </a:solidFill>
                <a:latin typeface="Tw Cen MT" panose="020B0602020104020603" pitchFamily="34" charset="0"/>
                <a:ea typeface="Open Sans Semibold" panose="020B0706030804020204" pitchFamily="34" charset="0"/>
              </a:rPr>
              <a:t>LEVEL: INTERMEDIATE</a:t>
            </a:r>
            <a:endParaRPr lang="id-ID" sz="618" b="1" i="1" kern="0" spc="230" dirty="0">
              <a:solidFill>
                <a:schemeClr val="bg1"/>
              </a:solidFill>
              <a:latin typeface="Tw Cen MT" panose="020B0602020104020603" pitchFamily="34" charset="0"/>
              <a:ea typeface="Open Sans Semibold" panose="020B0706030804020204" pitchFamily="34" charset="0"/>
            </a:endParaRPr>
          </a:p>
        </p:txBody>
      </p:sp>
      <p:sp>
        <p:nvSpPr>
          <p:cNvPr id="31" name="Subtitle 2">
            <a:extLst>
              <a:ext uri="{FF2B5EF4-FFF2-40B4-BE49-F238E27FC236}">
                <a16:creationId xmlns:a16="http://schemas.microsoft.com/office/drawing/2014/main" id="{60DD2784-BF21-48AD-BD56-14AA0B7A4870}"/>
              </a:ext>
            </a:extLst>
          </p:cNvPr>
          <p:cNvSpPr txBox="1">
            <a:spLocks/>
          </p:cNvSpPr>
          <p:nvPr/>
        </p:nvSpPr>
        <p:spPr>
          <a:xfrm>
            <a:off x="5709586" y="2260985"/>
            <a:ext cx="1743517" cy="990568"/>
          </a:xfrm>
          <a:prstGeom prst="rect">
            <a:avLst/>
          </a:prstGeom>
        </p:spPr>
        <p:txBody>
          <a:bodyPr vert="horz" lIns="70658" tIns="35329" rIns="70658" bIns="35329" rtlCol="0" anchor="t">
            <a:noAutofit/>
          </a:bodyPr>
          <a:lstStyle>
            <a:lvl1pPr marL="0" indent="0" algn="ctr" defTabSz="1005840" rtl="0" eaLnBrk="1" latinLnBrk="0" hangingPunct="1">
              <a:lnSpc>
                <a:spcPct val="90000"/>
              </a:lnSpc>
              <a:spcBef>
                <a:spcPts val="1100"/>
              </a:spcBef>
              <a:buFont typeface="Arial" panose="020B0604020202020204" pitchFamily="34" charset="0"/>
              <a:buNone/>
              <a:defRPr sz="2640" kern="1200">
                <a:solidFill>
                  <a:schemeClr val="tx1"/>
                </a:solidFill>
                <a:latin typeface="+mn-lt"/>
                <a:ea typeface="+mn-ea"/>
                <a:cs typeface="+mn-cs"/>
              </a:defRPr>
            </a:lvl1pPr>
            <a:lvl2pPr marL="502920" indent="0" algn="ctr" defTabSz="1005840" rtl="0" eaLnBrk="1" latinLnBrk="0" hangingPunct="1">
              <a:lnSpc>
                <a:spcPct val="90000"/>
              </a:lnSpc>
              <a:spcBef>
                <a:spcPts val="550"/>
              </a:spcBef>
              <a:buFont typeface="Arial" panose="020B0604020202020204" pitchFamily="34" charset="0"/>
              <a:buNone/>
              <a:defRPr sz="2200" kern="1200">
                <a:solidFill>
                  <a:schemeClr val="tx1"/>
                </a:solidFill>
                <a:latin typeface="+mn-lt"/>
                <a:ea typeface="+mn-ea"/>
                <a:cs typeface="+mn-cs"/>
              </a:defRPr>
            </a:lvl2pPr>
            <a:lvl3pPr marL="1005840" indent="0" algn="ctr" defTabSz="1005840" rtl="0" eaLnBrk="1" latinLnBrk="0" hangingPunct="1">
              <a:lnSpc>
                <a:spcPct val="90000"/>
              </a:lnSpc>
              <a:spcBef>
                <a:spcPts val="550"/>
              </a:spcBef>
              <a:buFont typeface="Arial" panose="020B0604020202020204" pitchFamily="34" charset="0"/>
              <a:buNone/>
              <a:defRPr sz="1980" kern="1200">
                <a:solidFill>
                  <a:schemeClr val="tx1"/>
                </a:solidFill>
                <a:latin typeface="+mn-lt"/>
                <a:ea typeface="+mn-ea"/>
                <a:cs typeface="+mn-cs"/>
              </a:defRPr>
            </a:lvl3pPr>
            <a:lvl4pPr marL="15087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4pPr>
            <a:lvl5pPr marL="201168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5pPr>
            <a:lvl6pPr marL="251460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6pPr>
            <a:lvl7pPr marL="301752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7pPr>
            <a:lvl8pPr marL="352044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8pPr>
            <a:lvl9pPr marL="40233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9pPr>
          </a:lstStyle>
          <a:p>
            <a:pPr marL="171450" indent="-171450" algn="l" defTabSz="353261">
              <a:lnSpc>
                <a:spcPct val="100000"/>
              </a:lnSpc>
              <a:spcBef>
                <a:spcPts val="386"/>
              </a:spcBef>
              <a:buFont typeface="Arial" panose="020B0604020202020204" pitchFamily="34" charset="0"/>
              <a:buChar char="•"/>
            </a:pPr>
            <a:r>
              <a:rPr lang="en-US" sz="700" i="1" dirty="0">
                <a:latin typeface="Montserrat" panose="00000500000000000000" pitchFamily="50" charset="0"/>
                <a:sym typeface="Didot"/>
              </a:rPr>
              <a:t>2 ¼   ingredient</a:t>
            </a:r>
          </a:p>
          <a:p>
            <a:pPr marL="171450" indent="-171450" algn="l" defTabSz="353261">
              <a:lnSpc>
                <a:spcPct val="100000"/>
              </a:lnSpc>
              <a:spcBef>
                <a:spcPts val="386"/>
              </a:spcBef>
              <a:buFont typeface="Arial" panose="020B0604020202020204" pitchFamily="34" charset="0"/>
              <a:buChar char="•"/>
            </a:pPr>
            <a:r>
              <a:rPr lang="en-US" sz="700" i="1" dirty="0">
                <a:latin typeface="Montserrat" panose="00000500000000000000" pitchFamily="50" charset="0"/>
                <a:sym typeface="Didot"/>
              </a:rPr>
              <a:t>2 ¼   ingredient</a:t>
            </a:r>
          </a:p>
          <a:p>
            <a:pPr marL="171450" indent="-171450" algn="l" defTabSz="353261">
              <a:lnSpc>
                <a:spcPct val="100000"/>
              </a:lnSpc>
              <a:spcBef>
                <a:spcPts val="386"/>
              </a:spcBef>
              <a:buFont typeface="Arial" panose="020B0604020202020204" pitchFamily="34" charset="0"/>
              <a:buChar char="•"/>
            </a:pPr>
            <a:r>
              <a:rPr lang="en-US" sz="700" i="1" dirty="0">
                <a:latin typeface="Montserrat" panose="00000500000000000000" pitchFamily="50" charset="0"/>
                <a:sym typeface="Didot"/>
              </a:rPr>
              <a:t>2 ¼   ingredient</a:t>
            </a:r>
          </a:p>
          <a:p>
            <a:pPr marL="171450" indent="-171450" algn="l" defTabSz="353261">
              <a:lnSpc>
                <a:spcPct val="100000"/>
              </a:lnSpc>
              <a:spcBef>
                <a:spcPts val="386"/>
              </a:spcBef>
              <a:buFont typeface="Arial" panose="020B0604020202020204" pitchFamily="34" charset="0"/>
              <a:buChar char="•"/>
            </a:pPr>
            <a:r>
              <a:rPr lang="en-US" sz="700" i="1" dirty="0">
                <a:latin typeface="Montserrat" panose="00000500000000000000" pitchFamily="50" charset="0"/>
                <a:sym typeface="Didot"/>
              </a:rPr>
              <a:t>2 ¼   ingredient</a:t>
            </a:r>
          </a:p>
          <a:p>
            <a:pPr marL="171450" indent="-171450" algn="l" defTabSz="353261">
              <a:lnSpc>
                <a:spcPct val="100000"/>
              </a:lnSpc>
              <a:spcBef>
                <a:spcPts val="386"/>
              </a:spcBef>
              <a:buFont typeface="Arial" panose="020B0604020202020204" pitchFamily="34" charset="0"/>
              <a:buChar char="•"/>
            </a:pPr>
            <a:r>
              <a:rPr lang="en-US" sz="700" i="1" dirty="0">
                <a:latin typeface="Montserrat" panose="00000500000000000000" pitchFamily="50" charset="0"/>
                <a:sym typeface="Didot"/>
              </a:rPr>
              <a:t>2 ¼   ingredient</a:t>
            </a:r>
          </a:p>
          <a:p>
            <a:pPr marL="171450" indent="-171450" algn="l" defTabSz="353261">
              <a:lnSpc>
                <a:spcPct val="100000"/>
              </a:lnSpc>
              <a:spcBef>
                <a:spcPts val="386"/>
              </a:spcBef>
              <a:buFont typeface="Arial" panose="020B0604020202020204" pitchFamily="34" charset="0"/>
              <a:buChar char="•"/>
            </a:pPr>
            <a:r>
              <a:rPr lang="en-US" sz="700" i="1" dirty="0">
                <a:latin typeface="Montserrat" panose="00000500000000000000" pitchFamily="50" charset="0"/>
                <a:sym typeface="Didot"/>
              </a:rPr>
              <a:t>2 ¼   ingredient</a:t>
            </a:r>
          </a:p>
          <a:p>
            <a:pPr marL="171450" indent="-171450" algn="l" defTabSz="353261">
              <a:lnSpc>
                <a:spcPct val="100000"/>
              </a:lnSpc>
              <a:spcBef>
                <a:spcPts val="386"/>
              </a:spcBef>
              <a:buFont typeface="Arial" panose="020B0604020202020204" pitchFamily="34" charset="0"/>
              <a:buChar char="•"/>
            </a:pPr>
            <a:endParaRPr lang="en-US" sz="700" i="1" dirty="0">
              <a:latin typeface="Montserrat" panose="00000500000000000000" pitchFamily="50" charset="0"/>
              <a:sym typeface="Didot"/>
            </a:endParaRPr>
          </a:p>
        </p:txBody>
      </p:sp>
      <p:sp>
        <p:nvSpPr>
          <p:cNvPr id="27" name="Subtitle 2">
            <a:extLst>
              <a:ext uri="{FF2B5EF4-FFF2-40B4-BE49-F238E27FC236}">
                <a16:creationId xmlns:a16="http://schemas.microsoft.com/office/drawing/2014/main" id="{9E6BD5F9-2C93-4145-A505-FCB5F19B46F1}"/>
              </a:ext>
            </a:extLst>
          </p:cNvPr>
          <p:cNvSpPr txBox="1">
            <a:spLocks/>
          </p:cNvSpPr>
          <p:nvPr/>
        </p:nvSpPr>
        <p:spPr>
          <a:xfrm>
            <a:off x="4106535" y="421217"/>
            <a:ext cx="5338853" cy="889269"/>
          </a:xfrm>
          <a:prstGeom prst="rect">
            <a:avLst/>
          </a:prstGeom>
          <a:solidFill>
            <a:schemeClr val="bg1"/>
          </a:solidFill>
        </p:spPr>
        <p:txBody>
          <a:bodyPr>
            <a:noAutofit/>
          </a:bodyPr>
          <a:lstStyle>
            <a:defPPr>
              <a:defRPr lang="en-US"/>
            </a:defPPr>
            <a:lvl1pPr indent="0" defTabSz="353261">
              <a:lnSpc>
                <a:spcPct val="90000"/>
              </a:lnSpc>
              <a:spcBef>
                <a:spcPts val="1100"/>
              </a:spcBef>
              <a:buFont typeface="Arial" panose="020B0604020202020204" pitchFamily="34" charset="0"/>
              <a:buNone/>
              <a:defRPr sz="6182">
                <a:ln w="19050">
                  <a:noFill/>
                  <a:bevel/>
                </a:ln>
                <a:solidFill>
                  <a:schemeClr val="bg1"/>
                </a:solidFill>
                <a:latin typeface="Buffalo Script" panose="00000500000000000000" pitchFamily="50" charset="0"/>
              </a:defRPr>
            </a:lvl1pPr>
            <a:lvl2pPr marL="754380" indent="-251460" defTabSz="1005840">
              <a:lnSpc>
                <a:spcPct val="90000"/>
              </a:lnSpc>
              <a:spcBef>
                <a:spcPts val="550"/>
              </a:spcBef>
              <a:buFont typeface="Arial" panose="020B0604020202020204" pitchFamily="34" charset="0"/>
              <a:buChar char="•"/>
              <a:defRPr sz="2640"/>
            </a:lvl2pPr>
            <a:lvl3pPr marL="1257300" indent="-251460" defTabSz="1005840">
              <a:lnSpc>
                <a:spcPct val="90000"/>
              </a:lnSpc>
              <a:spcBef>
                <a:spcPts val="550"/>
              </a:spcBef>
              <a:buFont typeface="Arial" panose="020B0604020202020204" pitchFamily="34" charset="0"/>
              <a:buChar char="•"/>
              <a:defRPr sz="2200"/>
            </a:lvl3pPr>
            <a:lvl4pPr marL="1760220" indent="-251460" defTabSz="1005840">
              <a:lnSpc>
                <a:spcPct val="90000"/>
              </a:lnSpc>
              <a:spcBef>
                <a:spcPts val="550"/>
              </a:spcBef>
              <a:buFont typeface="Arial" panose="020B0604020202020204" pitchFamily="34" charset="0"/>
              <a:buChar char="•"/>
              <a:defRPr sz="1980"/>
            </a:lvl4pPr>
            <a:lvl5pPr marL="2263140" indent="-251460" defTabSz="1005840">
              <a:lnSpc>
                <a:spcPct val="90000"/>
              </a:lnSpc>
              <a:spcBef>
                <a:spcPts val="550"/>
              </a:spcBef>
              <a:buFont typeface="Arial" panose="020B0604020202020204" pitchFamily="34" charset="0"/>
              <a:buChar char="•"/>
              <a:defRPr sz="1980"/>
            </a:lvl5pPr>
            <a:lvl6pPr marL="2766060" indent="-251460" defTabSz="1005840">
              <a:lnSpc>
                <a:spcPct val="90000"/>
              </a:lnSpc>
              <a:spcBef>
                <a:spcPts val="550"/>
              </a:spcBef>
              <a:buFont typeface="Arial" panose="020B0604020202020204" pitchFamily="34" charset="0"/>
              <a:buChar char="•"/>
              <a:defRPr sz="1980"/>
            </a:lvl6pPr>
            <a:lvl7pPr marL="3268980" indent="-251460" defTabSz="1005840">
              <a:lnSpc>
                <a:spcPct val="90000"/>
              </a:lnSpc>
              <a:spcBef>
                <a:spcPts val="550"/>
              </a:spcBef>
              <a:buFont typeface="Arial" panose="020B0604020202020204" pitchFamily="34" charset="0"/>
              <a:buChar char="•"/>
              <a:defRPr sz="1980"/>
            </a:lvl7pPr>
            <a:lvl8pPr marL="3771900" indent="-251460" defTabSz="1005840">
              <a:lnSpc>
                <a:spcPct val="90000"/>
              </a:lnSpc>
              <a:spcBef>
                <a:spcPts val="550"/>
              </a:spcBef>
              <a:buFont typeface="Arial" panose="020B0604020202020204" pitchFamily="34" charset="0"/>
              <a:buChar char="•"/>
              <a:defRPr sz="1980"/>
            </a:lvl8pPr>
            <a:lvl9pPr marL="4274820" indent="-251460" defTabSz="1005840">
              <a:lnSpc>
                <a:spcPct val="90000"/>
              </a:lnSpc>
              <a:spcBef>
                <a:spcPts val="550"/>
              </a:spcBef>
              <a:buFont typeface="Arial" panose="020B0604020202020204" pitchFamily="34" charset="0"/>
              <a:buChar char="•"/>
              <a:defRPr sz="1980"/>
            </a:lvl9pPr>
          </a:lstStyle>
          <a:p>
            <a:pPr marL="182880"/>
            <a:r>
              <a:rPr lang="en-US" sz="4800" dirty="0">
                <a:solidFill>
                  <a:schemeClr val="tx1"/>
                </a:solidFill>
                <a:sym typeface="Didot"/>
              </a:rPr>
              <a:t>Gourmet Burger </a:t>
            </a:r>
          </a:p>
        </p:txBody>
      </p:sp>
      <p:sp>
        <p:nvSpPr>
          <p:cNvPr id="28" name="Subtitle 2">
            <a:extLst>
              <a:ext uri="{FF2B5EF4-FFF2-40B4-BE49-F238E27FC236}">
                <a16:creationId xmlns:a16="http://schemas.microsoft.com/office/drawing/2014/main" id="{D02A63DB-B8BA-44B7-B213-146FBF07CF72}"/>
              </a:ext>
            </a:extLst>
          </p:cNvPr>
          <p:cNvSpPr txBox="1">
            <a:spLocks/>
          </p:cNvSpPr>
          <p:nvPr/>
        </p:nvSpPr>
        <p:spPr>
          <a:xfrm>
            <a:off x="663778" y="6209183"/>
            <a:ext cx="1494947" cy="163384"/>
          </a:xfrm>
          <a:prstGeom prst="rect">
            <a:avLst/>
          </a:prstGeom>
        </p:spPr>
        <p:txBody>
          <a:bodyPr vert="horz" lIns="70658" tIns="35329" rIns="70658" bIns="35329" rtlCol="0" anchor="ctr">
            <a:noAutofit/>
          </a:bodyPr>
          <a:lstStyle>
            <a:lvl1pPr marL="0" indent="0" algn="ctr" defTabSz="1005840" rtl="0" eaLnBrk="1" latinLnBrk="0" hangingPunct="1">
              <a:lnSpc>
                <a:spcPct val="90000"/>
              </a:lnSpc>
              <a:spcBef>
                <a:spcPts val="1100"/>
              </a:spcBef>
              <a:buFont typeface="Arial" panose="020B0604020202020204" pitchFamily="34" charset="0"/>
              <a:buNone/>
              <a:defRPr sz="2640" kern="1200">
                <a:solidFill>
                  <a:schemeClr val="tx1"/>
                </a:solidFill>
                <a:latin typeface="+mn-lt"/>
                <a:ea typeface="+mn-ea"/>
                <a:cs typeface="+mn-cs"/>
              </a:defRPr>
            </a:lvl1pPr>
            <a:lvl2pPr marL="502920" indent="0" algn="ctr" defTabSz="1005840" rtl="0" eaLnBrk="1" latinLnBrk="0" hangingPunct="1">
              <a:lnSpc>
                <a:spcPct val="90000"/>
              </a:lnSpc>
              <a:spcBef>
                <a:spcPts val="550"/>
              </a:spcBef>
              <a:buFont typeface="Arial" panose="020B0604020202020204" pitchFamily="34" charset="0"/>
              <a:buNone/>
              <a:defRPr sz="2200" kern="1200">
                <a:solidFill>
                  <a:schemeClr val="tx1"/>
                </a:solidFill>
                <a:latin typeface="+mn-lt"/>
                <a:ea typeface="+mn-ea"/>
                <a:cs typeface="+mn-cs"/>
              </a:defRPr>
            </a:lvl2pPr>
            <a:lvl3pPr marL="1005840" indent="0" algn="ctr" defTabSz="1005840" rtl="0" eaLnBrk="1" latinLnBrk="0" hangingPunct="1">
              <a:lnSpc>
                <a:spcPct val="90000"/>
              </a:lnSpc>
              <a:spcBef>
                <a:spcPts val="550"/>
              </a:spcBef>
              <a:buFont typeface="Arial" panose="020B0604020202020204" pitchFamily="34" charset="0"/>
              <a:buNone/>
              <a:defRPr sz="1980" kern="1200">
                <a:solidFill>
                  <a:schemeClr val="tx1"/>
                </a:solidFill>
                <a:latin typeface="+mn-lt"/>
                <a:ea typeface="+mn-ea"/>
                <a:cs typeface="+mn-cs"/>
              </a:defRPr>
            </a:lvl3pPr>
            <a:lvl4pPr marL="15087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4pPr>
            <a:lvl5pPr marL="201168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5pPr>
            <a:lvl6pPr marL="251460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6pPr>
            <a:lvl7pPr marL="301752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7pPr>
            <a:lvl8pPr marL="352044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8pPr>
            <a:lvl9pPr marL="40233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9pPr>
          </a:lstStyle>
          <a:p>
            <a:pPr defTabSz="353261"/>
            <a:r>
              <a:rPr lang="en-US" sz="1050" spc="232" dirty="0">
                <a:solidFill>
                  <a:schemeClr val="tx1">
                    <a:lumMod val="95000"/>
                    <a:lumOff val="5000"/>
                  </a:schemeClr>
                </a:solidFill>
                <a:latin typeface="Montserrat" panose="00000500000000000000" pitchFamily="50" charset="0"/>
                <a:sym typeface="Didot"/>
              </a:rPr>
              <a:t>15 MIN</a:t>
            </a:r>
          </a:p>
        </p:txBody>
      </p:sp>
      <p:sp>
        <p:nvSpPr>
          <p:cNvPr id="32" name="TextBox 31">
            <a:extLst>
              <a:ext uri="{FF2B5EF4-FFF2-40B4-BE49-F238E27FC236}">
                <a16:creationId xmlns:a16="http://schemas.microsoft.com/office/drawing/2014/main" id="{D4EB0D25-DB54-4F71-96F0-DB20A37A0639}"/>
              </a:ext>
            </a:extLst>
          </p:cNvPr>
          <p:cNvSpPr txBox="1"/>
          <p:nvPr/>
        </p:nvSpPr>
        <p:spPr>
          <a:xfrm>
            <a:off x="696833" y="6054152"/>
            <a:ext cx="1471346" cy="117843"/>
          </a:xfrm>
          <a:prstGeom prst="rect">
            <a:avLst/>
          </a:prstGeom>
          <a:noFill/>
        </p:spPr>
        <p:txBody>
          <a:bodyPr wrap="square" lIns="0" tIns="0" rIns="0" bIns="0" rtlCol="0" anchor="ctr">
            <a:noAutofit/>
          </a:bodyPr>
          <a:lstStyle/>
          <a:p>
            <a:pPr algn="ctr" defTabSz="706412">
              <a:defRPr/>
            </a:pPr>
            <a:r>
              <a:rPr lang="en-US" sz="700" b="1" kern="0" spc="230" dirty="0">
                <a:latin typeface="Montserrat" panose="00000500000000000000" pitchFamily="50" charset="0"/>
                <a:ea typeface="Open Sans Semibold" panose="020B0706030804020204" pitchFamily="34" charset="0"/>
              </a:rPr>
              <a:t>PREP TIME</a:t>
            </a:r>
            <a:endParaRPr lang="id-ID" sz="700" b="1" kern="0" spc="230" dirty="0">
              <a:latin typeface="Montserrat" panose="00000500000000000000" pitchFamily="50" charset="0"/>
              <a:ea typeface="Open Sans Semibold" panose="020B0706030804020204" pitchFamily="34" charset="0"/>
            </a:endParaRPr>
          </a:p>
        </p:txBody>
      </p:sp>
      <p:sp>
        <p:nvSpPr>
          <p:cNvPr id="37" name="TextBox 36">
            <a:extLst>
              <a:ext uri="{FF2B5EF4-FFF2-40B4-BE49-F238E27FC236}">
                <a16:creationId xmlns:a16="http://schemas.microsoft.com/office/drawing/2014/main" id="{F7E24398-54C8-4178-B960-4E04D6C16956}"/>
              </a:ext>
            </a:extLst>
          </p:cNvPr>
          <p:cNvSpPr txBox="1"/>
          <p:nvPr/>
        </p:nvSpPr>
        <p:spPr>
          <a:xfrm>
            <a:off x="2177630" y="6031164"/>
            <a:ext cx="1490494" cy="153600"/>
          </a:xfrm>
          <a:prstGeom prst="rect">
            <a:avLst/>
          </a:prstGeom>
          <a:noFill/>
        </p:spPr>
        <p:txBody>
          <a:bodyPr wrap="square" lIns="0" tIns="0" rIns="0" bIns="0" rtlCol="0" anchor="ctr">
            <a:noAutofit/>
          </a:bodyPr>
          <a:lstStyle/>
          <a:p>
            <a:pPr algn="ctr" defTabSz="706412">
              <a:defRPr/>
            </a:pPr>
            <a:r>
              <a:rPr lang="en-US" sz="700" b="1" kern="0" spc="230" dirty="0">
                <a:latin typeface="Montserrat" panose="00000500000000000000" pitchFamily="50" charset="0"/>
                <a:ea typeface="Open Sans Semibold" panose="020B0706030804020204" pitchFamily="34" charset="0"/>
              </a:rPr>
              <a:t>TOTAL TIME</a:t>
            </a:r>
            <a:endParaRPr lang="id-ID" sz="700" b="1" kern="0" spc="230" dirty="0">
              <a:latin typeface="Montserrat" panose="00000500000000000000" pitchFamily="50" charset="0"/>
              <a:ea typeface="Open Sans Semibold" panose="020B0706030804020204" pitchFamily="34" charset="0"/>
            </a:endParaRPr>
          </a:p>
        </p:txBody>
      </p:sp>
      <p:sp>
        <p:nvSpPr>
          <p:cNvPr id="38" name="Subtitle 2">
            <a:extLst>
              <a:ext uri="{FF2B5EF4-FFF2-40B4-BE49-F238E27FC236}">
                <a16:creationId xmlns:a16="http://schemas.microsoft.com/office/drawing/2014/main" id="{EF96C629-26FC-4D1C-9A7D-19DD54DEC4C9}"/>
              </a:ext>
            </a:extLst>
          </p:cNvPr>
          <p:cNvSpPr txBox="1">
            <a:spLocks/>
          </p:cNvSpPr>
          <p:nvPr/>
        </p:nvSpPr>
        <p:spPr>
          <a:xfrm>
            <a:off x="2158726" y="6209183"/>
            <a:ext cx="1509403" cy="154687"/>
          </a:xfrm>
          <a:prstGeom prst="rect">
            <a:avLst/>
          </a:prstGeom>
        </p:spPr>
        <p:txBody>
          <a:bodyPr vert="horz" lIns="70658" tIns="35329" rIns="70658" bIns="35329" rtlCol="0" anchor="ctr">
            <a:noAutofit/>
          </a:bodyPr>
          <a:lstStyle>
            <a:lvl1pPr marL="0" indent="0" algn="ctr" defTabSz="1005840" rtl="0" eaLnBrk="1" latinLnBrk="0" hangingPunct="1">
              <a:lnSpc>
                <a:spcPct val="90000"/>
              </a:lnSpc>
              <a:spcBef>
                <a:spcPts val="1100"/>
              </a:spcBef>
              <a:buFont typeface="Arial" panose="020B0604020202020204" pitchFamily="34" charset="0"/>
              <a:buNone/>
              <a:defRPr sz="2640" kern="1200">
                <a:solidFill>
                  <a:schemeClr val="tx1"/>
                </a:solidFill>
                <a:latin typeface="+mn-lt"/>
                <a:ea typeface="+mn-ea"/>
                <a:cs typeface="+mn-cs"/>
              </a:defRPr>
            </a:lvl1pPr>
            <a:lvl2pPr marL="502920" indent="0" algn="ctr" defTabSz="1005840" rtl="0" eaLnBrk="1" latinLnBrk="0" hangingPunct="1">
              <a:lnSpc>
                <a:spcPct val="90000"/>
              </a:lnSpc>
              <a:spcBef>
                <a:spcPts val="550"/>
              </a:spcBef>
              <a:buFont typeface="Arial" panose="020B0604020202020204" pitchFamily="34" charset="0"/>
              <a:buNone/>
              <a:defRPr sz="2200" kern="1200">
                <a:solidFill>
                  <a:schemeClr val="tx1"/>
                </a:solidFill>
                <a:latin typeface="+mn-lt"/>
                <a:ea typeface="+mn-ea"/>
                <a:cs typeface="+mn-cs"/>
              </a:defRPr>
            </a:lvl2pPr>
            <a:lvl3pPr marL="1005840" indent="0" algn="ctr" defTabSz="1005840" rtl="0" eaLnBrk="1" latinLnBrk="0" hangingPunct="1">
              <a:lnSpc>
                <a:spcPct val="90000"/>
              </a:lnSpc>
              <a:spcBef>
                <a:spcPts val="550"/>
              </a:spcBef>
              <a:buFont typeface="Arial" panose="020B0604020202020204" pitchFamily="34" charset="0"/>
              <a:buNone/>
              <a:defRPr sz="1980" kern="1200">
                <a:solidFill>
                  <a:schemeClr val="tx1"/>
                </a:solidFill>
                <a:latin typeface="+mn-lt"/>
                <a:ea typeface="+mn-ea"/>
                <a:cs typeface="+mn-cs"/>
              </a:defRPr>
            </a:lvl3pPr>
            <a:lvl4pPr marL="15087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4pPr>
            <a:lvl5pPr marL="201168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5pPr>
            <a:lvl6pPr marL="251460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6pPr>
            <a:lvl7pPr marL="301752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7pPr>
            <a:lvl8pPr marL="352044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8pPr>
            <a:lvl9pPr marL="40233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9pPr>
          </a:lstStyle>
          <a:p>
            <a:pPr defTabSz="353261"/>
            <a:r>
              <a:rPr lang="en-US" sz="1050" spc="232" dirty="0">
                <a:solidFill>
                  <a:schemeClr val="tx1">
                    <a:lumMod val="95000"/>
                    <a:lumOff val="5000"/>
                  </a:schemeClr>
                </a:solidFill>
                <a:latin typeface="Montserrat" panose="00000500000000000000" pitchFamily="50" charset="0"/>
                <a:sym typeface="Didot"/>
              </a:rPr>
              <a:t>40 MIN</a:t>
            </a:r>
          </a:p>
        </p:txBody>
      </p:sp>
      <p:sp>
        <p:nvSpPr>
          <p:cNvPr id="39" name="TextBox 38">
            <a:extLst>
              <a:ext uri="{FF2B5EF4-FFF2-40B4-BE49-F238E27FC236}">
                <a16:creationId xmlns:a16="http://schemas.microsoft.com/office/drawing/2014/main" id="{BBCFE263-564F-48EB-8B13-21CB4BB8F531}"/>
              </a:ext>
            </a:extLst>
          </p:cNvPr>
          <p:cNvSpPr txBox="1"/>
          <p:nvPr/>
        </p:nvSpPr>
        <p:spPr>
          <a:xfrm>
            <a:off x="3677581" y="6061823"/>
            <a:ext cx="1452437" cy="122940"/>
          </a:xfrm>
          <a:prstGeom prst="rect">
            <a:avLst/>
          </a:prstGeom>
          <a:noFill/>
        </p:spPr>
        <p:txBody>
          <a:bodyPr wrap="square" lIns="0" tIns="0" rIns="0" bIns="0" rtlCol="0" anchor="ctr">
            <a:noAutofit/>
          </a:bodyPr>
          <a:lstStyle/>
          <a:p>
            <a:pPr algn="ctr" defTabSz="706412">
              <a:defRPr/>
            </a:pPr>
            <a:r>
              <a:rPr lang="en-US" sz="700" b="1" kern="0" spc="230" dirty="0">
                <a:latin typeface="Montserrat" panose="00000500000000000000" pitchFamily="50" charset="0"/>
                <a:ea typeface="Open Sans Semibold" panose="020B0706030804020204" pitchFamily="34" charset="0"/>
              </a:rPr>
              <a:t>SERVES</a:t>
            </a:r>
            <a:endParaRPr lang="id-ID" sz="700" b="1" kern="0" spc="230" dirty="0">
              <a:latin typeface="Montserrat" panose="00000500000000000000" pitchFamily="50" charset="0"/>
              <a:ea typeface="Open Sans Semibold" panose="020B0706030804020204" pitchFamily="34" charset="0"/>
            </a:endParaRPr>
          </a:p>
        </p:txBody>
      </p:sp>
      <p:sp>
        <p:nvSpPr>
          <p:cNvPr id="40" name="Subtitle 2">
            <a:extLst>
              <a:ext uri="{FF2B5EF4-FFF2-40B4-BE49-F238E27FC236}">
                <a16:creationId xmlns:a16="http://schemas.microsoft.com/office/drawing/2014/main" id="{90CE666B-551E-4DA4-AE93-BCB22D8B4DA5}"/>
              </a:ext>
            </a:extLst>
          </p:cNvPr>
          <p:cNvSpPr txBox="1">
            <a:spLocks/>
          </p:cNvSpPr>
          <p:nvPr/>
        </p:nvSpPr>
        <p:spPr>
          <a:xfrm>
            <a:off x="3687621" y="6240930"/>
            <a:ext cx="1442399" cy="122940"/>
          </a:xfrm>
          <a:prstGeom prst="rect">
            <a:avLst/>
          </a:prstGeom>
        </p:spPr>
        <p:txBody>
          <a:bodyPr vert="horz" lIns="70658" tIns="35329" rIns="70658" bIns="35329" rtlCol="0" anchor="ctr">
            <a:noAutofit/>
          </a:bodyPr>
          <a:lstStyle>
            <a:defPPr>
              <a:defRPr lang="en-US"/>
            </a:defPPr>
            <a:lvl1pPr indent="0" algn="ctr" defTabSz="353261">
              <a:lnSpc>
                <a:spcPct val="90000"/>
              </a:lnSpc>
              <a:spcBef>
                <a:spcPts val="1100"/>
              </a:spcBef>
              <a:buFont typeface="Arial" panose="020B0604020202020204" pitchFamily="34" charset="0"/>
              <a:buNone/>
              <a:defRPr sz="541" i="1" spc="232">
                <a:solidFill>
                  <a:schemeClr val="tx1">
                    <a:lumMod val="95000"/>
                    <a:lumOff val="5000"/>
                  </a:schemeClr>
                </a:solidFill>
                <a:latin typeface="Tw Cen MT" panose="020B0602020104020603" pitchFamily="34" charset="0"/>
              </a:defRPr>
            </a:lvl1pPr>
            <a:lvl2pPr marL="502920" indent="0" algn="ctr" defTabSz="1005840">
              <a:lnSpc>
                <a:spcPct val="90000"/>
              </a:lnSpc>
              <a:spcBef>
                <a:spcPts val="550"/>
              </a:spcBef>
              <a:buFont typeface="Arial" panose="020B0604020202020204" pitchFamily="34" charset="0"/>
              <a:buNone/>
              <a:defRPr sz="2200"/>
            </a:lvl2pPr>
            <a:lvl3pPr marL="1005840" indent="0" algn="ctr" defTabSz="1005840">
              <a:lnSpc>
                <a:spcPct val="90000"/>
              </a:lnSpc>
              <a:spcBef>
                <a:spcPts val="550"/>
              </a:spcBef>
              <a:buFont typeface="Arial" panose="020B0604020202020204" pitchFamily="34" charset="0"/>
              <a:buNone/>
              <a:defRPr sz="1980"/>
            </a:lvl3pPr>
            <a:lvl4pPr marL="1508760" indent="0" algn="ctr" defTabSz="1005840">
              <a:lnSpc>
                <a:spcPct val="90000"/>
              </a:lnSpc>
              <a:spcBef>
                <a:spcPts val="550"/>
              </a:spcBef>
              <a:buFont typeface="Arial" panose="020B0604020202020204" pitchFamily="34" charset="0"/>
              <a:buNone/>
              <a:defRPr sz="1760"/>
            </a:lvl4pPr>
            <a:lvl5pPr marL="2011680" indent="0" algn="ctr" defTabSz="1005840">
              <a:lnSpc>
                <a:spcPct val="90000"/>
              </a:lnSpc>
              <a:spcBef>
                <a:spcPts val="550"/>
              </a:spcBef>
              <a:buFont typeface="Arial" panose="020B0604020202020204" pitchFamily="34" charset="0"/>
              <a:buNone/>
              <a:defRPr sz="1760"/>
            </a:lvl5pPr>
            <a:lvl6pPr marL="2514600" indent="0" algn="ctr" defTabSz="1005840">
              <a:lnSpc>
                <a:spcPct val="90000"/>
              </a:lnSpc>
              <a:spcBef>
                <a:spcPts val="550"/>
              </a:spcBef>
              <a:buFont typeface="Arial" panose="020B0604020202020204" pitchFamily="34" charset="0"/>
              <a:buNone/>
              <a:defRPr sz="1760"/>
            </a:lvl6pPr>
            <a:lvl7pPr marL="3017520" indent="0" algn="ctr" defTabSz="1005840">
              <a:lnSpc>
                <a:spcPct val="90000"/>
              </a:lnSpc>
              <a:spcBef>
                <a:spcPts val="550"/>
              </a:spcBef>
              <a:buFont typeface="Arial" panose="020B0604020202020204" pitchFamily="34" charset="0"/>
              <a:buNone/>
              <a:defRPr sz="1760"/>
            </a:lvl7pPr>
            <a:lvl8pPr marL="3520440" indent="0" algn="ctr" defTabSz="1005840">
              <a:lnSpc>
                <a:spcPct val="90000"/>
              </a:lnSpc>
              <a:spcBef>
                <a:spcPts val="550"/>
              </a:spcBef>
              <a:buFont typeface="Arial" panose="020B0604020202020204" pitchFamily="34" charset="0"/>
              <a:buNone/>
              <a:defRPr sz="1760"/>
            </a:lvl8pPr>
            <a:lvl9pPr marL="4023360" indent="0" algn="ctr" defTabSz="1005840">
              <a:lnSpc>
                <a:spcPct val="90000"/>
              </a:lnSpc>
              <a:spcBef>
                <a:spcPts val="550"/>
              </a:spcBef>
              <a:buFont typeface="Arial" panose="020B0604020202020204" pitchFamily="34" charset="0"/>
              <a:buNone/>
              <a:defRPr sz="1760"/>
            </a:lvl9pPr>
          </a:lstStyle>
          <a:p>
            <a:r>
              <a:rPr lang="en-US" sz="1050" i="0" dirty="0">
                <a:latin typeface="Montserrat" panose="00000500000000000000" pitchFamily="50" charset="0"/>
                <a:sym typeface="Didot"/>
              </a:rPr>
              <a:t>3 TO 6</a:t>
            </a:r>
          </a:p>
        </p:txBody>
      </p:sp>
      <p:sp>
        <p:nvSpPr>
          <p:cNvPr id="41" name="Freeform 14">
            <a:extLst>
              <a:ext uri="{FF2B5EF4-FFF2-40B4-BE49-F238E27FC236}">
                <a16:creationId xmlns:a16="http://schemas.microsoft.com/office/drawing/2014/main" id="{07222E2F-378B-486E-B484-7F91D465D350}"/>
              </a:ext>
            </a:extLst>
          </p:cNvPr>
          <p:cNvSpPr>
            <a:spLocks noEditPoints="1"/>
          </p:cNvSpPr>
          <p:nvPr/>
        </p:nvSpPr>
        <p:spPr bwMode="auto">
          <a:xfrm>
            <a:off x="1284382" y="5720714"/>
            <a:ext cx="201168" cy="201168"/>
          </a:xfrm>
          <a:custGeom>
            <a:avLst/>
            <a:gdLst>
              <a:gd name="T0" fmla="*/ 60 w 112"/>
              <a:gd name="T1" fmla="*/ 61 h 128"/>
              <a:gd name="T2" fmla="*/ 60 w 112"/>
              <a:gd name="T3" fmla="*/ 40 h 128"/>
              <a:gd name="T4" fmla="*/ 56 w 112"/>
              <a:gd name="T5" fmla="*/ 36 h 128"/>
              <a:gd name="T6" fmla="*/ 52 w 112"/>
              <a:gd name="T7" fmla="*/ 40 h 128"/>
              <a:gd name="T8" fmla="*/ 52 w 112"/>
              <a:gd name="T9" fmla="*/ 61 h 128"/>
              <a:gd name="T10" fmla="*/ 44 w 112"/>
              <a:gd name="T11" fmla="*/ 72 h 128"/>
              <a:gd name="T12" fmla="*/ 56 w 112"/>
              <a:gd name="T13" fmla="*/ 84 h 128"/>
              <a:gd name="T14" fmla="*/ 68 w 112"/>
              <a:gd name="T15" fmla="*/ 72 h 128"/>
              <a:gd name="T16" fmla="*/ 60 w 112"/>
              <a:gd name="T17" fmla="*/ 61 h 128"/>
              <a:gd name="T18" fmla="*/ 60 w 112"/>
              <a:gd name="T19" fmla="*/ 16 h 128"/>
              <a:gd name="T20" fmla="*/ 60 w 112"/>
              <a:gd name="T21" fmla="*/ 8 h 128"/>
              <a:gd name="T22" fmla="*/ 72 w 112"/>
              <a:gd name="T23" fmla="*/ 8 h 128"/>
              <a:gd name="T24" fmla="*/ 76 w 112"/>
              <a:gd name="T25" fmla="*/ 4 h 128"/>
              <a:gd name="T26" fmla="*/ 72 w 112"/>
              <a:gd name="T27" fmla="*/ 0 h 128"/>
              <a:gd name="T28" fmla="*/ 40 w 112"/>
              <a:gd name="T29" fmla="*/ 0 h 128"/>
              <a:gd name="T30" fmla="*/ 36 w 112"/>
              <a:gd name="T31" fmla="*/ 4 h 128"/>
              <a:gd name="T32" fmla="*/ 40 w 112"/>
              <a:gd name="T33" fmla="*/ 8 h 128"/>
              <a:gd name="T34" fmla="*/ 52 w 112"/>
              <a:gd name="T35" fmla="*/ 8 h 128"/>
              <a:gd name="T36" fmla="*/ 52 w 112"/>
              <a:gd name="T37" fmla="*/ 16 h 128"/>
              <a:gd name="T38" fmla="*/ 0 w 112"/>
              <a:gd name="T39" fmla="*/ 72 h 128"/>
              <a:gd name="T40" fmla="*/ 56 w 112"/>
              <a:gd name="T41" fmla="*/ 128 h 128"/>
              <a:gd name="T42" fmla="*/ 112 w 112"/>
              <a:gd name="T43" fmla="*/ 72 h 128"/>
              <a:gd name="T44" fmla="*/ 60 w 112"/>
              <a:gd name="T45" fmla="*/ 16 h 128"/>
              <a:gd name="T46" fmla="*/ 56 w 112"/>
              <a:gd name="T47" fmla="*/ 120 h 128"/>
              <a:gd name="T48" fmla="*/ 8 w 112"/>
              <a:gd name="T49" fmla="*/ 72 h 128"/>
              <a:gd name="T50" fmla="*/ 56 w 112"/>
              <a:gd name="T51" fmla="*/ 24 h 128"/>
              <a:gd name="T52" fmla="*/ 104 w 112"/>
              <a:gd name="T53" fmla="*/ 72 h 128"/>
              <a:gd name="T54" fmla="*/ 56 w 112"/>
              <a:gd name="T55"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2" h="128">
                <a:moveTo>
                  <a:pt x="60" y="61"/>
                </a:moveTo>
                <a:cubicBezTo>
                  <a:pt x="60" y="40"/>
                  <a:pt x="60" y="40"/>
                  <a:pt x="60" y="40"/>
                </a:cubicBezTo>
                <a:cubicBezTo>
                  <a:pt x="60" y="38"/>
                  <a:pt x="58" y="36"/>
                  <a:pt x="56" y="36"/>
                </a:cubicBezTo>
                <a:cubicBezTo>
                  <a:pt x="54" y="36"/>
                  <a:pt x="52" y="38"/>
                  <a:pt x="52" y="40"/>
                </a:cubicBezTo>
                <a:cubicBezTo>
                  <a:pt x="52" y="61"/>
                  <a:pt x="52" y="61"/>
                  <a:pt x="52" y="61"/>
                </a:cubicBezTo>
                <a:cubicBezTo>
                  <a:pt x="47" y="63"/>
                  <a:pt x="44" y="67"/>
                  <a:pt x="44" y="72"/>
                </a:cubicBezTo>
                <a:cubicBezTo>
                  <a:pt x="44" y="79"/>
                  <a:pt x="49" y="84"/>
                  <a:pt x="56" y="84"/>
                </a:cubicBezTo>
                <a:cubicBezTo>
                  <a:pt x="63" y="84"/>
                  <a:pt x="68" y="79"/>
                  <a:pt x="68" y="72"/>
                </a:cubicBezTo>
                <a:cubicBezTo>
                  <a:pt x="68" y="67"/>
                  <a:pt x="65" y="63"/>
                  <a:pt x="60" y="61"/>
                </a:cubicBezTo>
                <a:close/>
                <a:moveTo>
                  <a:pt x="60" y="16"/>
                </a:moveTo>
                <a:cubicBezTo>
                  <a:pt x="60" y="8"/>
                  <a:pt x="60" y="8"/>
                  <a:pt x="60" y="8"/>
                </a:cubicBezTo>
                <a:cubicBezTo>
                  <a:pt x="72" y="8"/>
                  <a:pt x="72" y="8"/>
                  <a:pt x="72" y="8"/>
                </a:cubicBezTo>
                <a:cubicBezTo>
                  <a:pt x="74" y="8"/>
                  <a:pt x="76" y="6"/>
                  <a:pt x="76" y="4"/>
                </a:cubicBezTo>
                <a:cubicBezTo>
                  <a:pt x="76" y="2"/>
                  <a:pt x="74" y="0"/>
                  <a:pt x="72" y="0"/>
                </a:cubicBezTo>
                <a:cubicBezTo>
                  <a:pt x="40" y="0"/>
                  <a:pt x="40" y="0"/>
                  <a:pt x="40" y="0"/>
                </a:cubicBezTo>
                <a:cubicBezTo>
                  <a:pt x="38" y="0"/>
                  <a:pt x="36" y="2"/>
                  <a:pt x="36" y="4"/>
                </a:cubicBezTo>
                <a:cubicBezTo>
                  <a:pt x="36" y="6"/>
                  <a:pt x="38" y="8"/>
                  <a:pt x="40" y="8"/>
                </a:cubicBezTo>
                <a:cubicBezTo>
                  <a:pt x="52" y="8"/>
                  <a:pt x="52" y="8"/>
                  <a:pt x="52" y="8"/>
                </a:cubicBezTo>
                <a:cubicBezTo>
                  <a:pt x="52" y="16"/>
                  <a:pt x="52" y="16"/>
                  <a:pt x="52" y="16"/>
                </a:cubicBezTo>
                <a:cubicBezTo>
                  <a:pt x="23" y="18"/>
                  <a:pt x="0" y="43"/>
                  <a:pt x="0" y="72"/>
                </a:cubicBezTo>
                <a:cubicBezTo>
                  <a:pt x="0" y="103"/>
                  <a:pt x="25" y="128"/>
                  <a:pt x="56" y="128"/>
                </a:cubicBezTo>
                <a:cubicBezTo>
                  <a:pt x="87" y="128"/>
                  <a:pt x="112" y="103"/>
                  <a:pt x="112" y="72"/>
                </a:cubicBezTo>
                <a:cubicBezTo>
                  <a:pt x="112" y="43"/>
                  <a:pt x="89" y="18"/>
                  <a:pt x="60" y="16"/>
                </a:cubicBezTo>
                <a:close/>
                <a:moveTo>
                  <a:pt x="56" y="120"/>
                </a:moveTo>
                <a:cubicBezTo>
                  <a:pt x="29" y="120"/>
                  <a:pt x="8" y="99"/>
                  <a:pt x="8" y="72"/>
                </a:cubicBezTo>
                <a:cubicBezTo>
                  <a:pt x="8" y="46"/>
                  <a:pt x="29" y="24"/>
                  <a:pt x="56" y="24"/>
                </a:cubicBezTo>
                <a:cubicBezTo>
                  <a:pt x="83" y="24"/>
                  <a:pt x="104" y="46"/>
                  <a:pt x="104" y="72"/>
                </a:cubicBezTo>
                <a:cubicBezTo>
                  <a:pt x="104" y="99"/>
                  <a:pt x="83" y="120"/>
                  <a:pt x="56" y="120"/>
                </a:cubicBezTo>
                <a:close/>
              </a:path>
            </a:pathLst>
          </a:custGeom>
          <a:solidFill>
            <a:schemeClr val="bg2">
              <a:lumMod val="10000"/>
            </a:schemeClr>
          </a:solidFill>
          <a:ln>
            <a:noFill/>
          </a:ln>
          <a:extLst/>
        </p:spPr>
        <p:txBody>
          <a:bodyPr vert="horz" wrap="square" lIns="70658" tIns="35329" rIns="70658" bIns="35329" numCol="1" anchor="t" anchorCtr="0" compatLnSpc="1">
            <a:prstTxWarp prst="textNoShape">
              <a:avLst/>
            </a:prstTxWarp>
          </a:bodyPr>
          <a:lstStyle/>
          <a:p>
            <a:endParaRPr lang="en-US" sz="1391"/>
          </a:p>
        </p:txBody>
      </p:sp>
      <p:sp>
        <p:nvSpPr>
          <p:cNvPr id="42" name="Freeform 46">
            <a:extLst>
              <a:ext uri="{FF2B5EF4-FFF2-40B4-BE49-F238E27FC236}">
                <a16:creationId xmlns:a16="http://schemas.microsoft.com/office/drawing/2014/main" id="{A015E4FA-687B-4434-B3B1-F7FF10FA9945}"/>
              </a:ext>
            </a:extLst>
          </p:cNvPr>
          <p:cNvSpPr>
            <a:spLocks noEditPoints="1"/>
          </p:cNvSpPr>
          <p:nvPr/>
        </p:nvSpPr>
        <p:spPr bwMode="auto">
          <a:xfrm>
            <a:off x="2831903" y="5715891"/>
            <a:ext cx="201168" cy="201168"/>
          </a:xfrm>
          <a:custGeom>
            <a:avLst/>
            <a:gdLst>
              <a:gd name="T0" fmla="*/ 64 w 128"/>
              <a:gd name="T1" fmla="*/ 128 h 128"/>
              <a:gd name="T2" fmla="*/ 0 w 128"/>
              <a:gd name="T3" fmla="*/ 64 h 128"/>
              <a:gd name="T4" fmla="*/ 64 w 128"/>
              <a:gd name="T5" fmla="*/ 0 h 128"/>
              <a:gd name="T6" fmla="*/ 128 w 128"/>
              <a:gd name="T7" fmla="*/ 64 h 128"/>
              <a:gd name="T8" fmla="*/ 64 w 128"/>
              <a:gd name="T9" fmla="*/ 128 h 128"/>
              <a:gd name="T10" fmla="*/ 64 w 128"/>
              <a:gd name="T11" fmla="*/ 8 h 128"/>
              <a:gd name="T12" fmla="*/ 8 w 128"/>
              <a:gd name="T13" fmla="*/ 64 h 128"/>
              <a:gd name="T14" fmla="*/ 64 w 128"/>
              <a:gd name="T15" fmla="*/ 120 h 128"/>
              <a:gd name="T16" fmla="*/ 120 w 128"/>
              <a:gd name="T17" fmla="*/ 64 h 128"/>
              <a:gd name="T18" fmla="*/ 64 w 128"/>
              <a:gd name="T19" fmla="*/ 8 h 128"/>
              <a:gd name="T20" fmla="*/ 88 w 128"/>
              <a:gd name="T21" fmla="*/ 68 h 128"/>
              <a:gd name="T22" fmla="*/ 64 w 128"/>
              <a:gd name="T23" fmla="*/ 68 h 128"/>
              <a:gd name="T24" fmla="*/ 60 w 128"/>
              <a:gd name="T25" fmla="*/ 64 h 128"/>
              <a:gd name="T26" fmla="*/ 60 w 128"/>
              <a:gd name="T27" fmla="*/ 32 h 128"/>
              <a:gd name="T28" fmla="*/ 64 w 128"/>
              <a:gd name="T29" fmla="*/ 28 h 128"/>
              <a:gd name="T30" fmla="*/ 68 w 128"/>
              <a:gd name="T31" fmla="*/ 32 h 128"/>
              <a:gd name="T32" fmla="*/ 68 w 128"/>
              <a:gd name="T33" fmla="*/ 60 h 128"/>
              <a:gd name="T34" fmla="*/ 88 w 128"/>
              <a:gd name="T35" fmla="*/ 60 h 128"/>
              <a:gd name="T36" fmla="*/ 92 w 128"/>
              <a:gd name="T37" fmla="*/ 64 h 128"/>
              <a:gd name="T38" fmla="*/ 88 w 128"/>
              <a:gd name="T39" fmla="*/ 6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8" h="128">
                <a:moveTo>
                  <a:pt x="64" y="128"/>
                </a:moveTo>
                <a:cubicBezTo>
                  <a:pt x="29" y="128"/>
                  <a:pt x="0" y="99"/>
                  <a:pt x="0" y="64"/>
                </a:cubicBezTo>
                <a:cubicBezTo>
                  <a:pt x="0" y="29"/>
                  <a:pt x="29" y="0"/>
                  <a:pt x="64" y="0"/>
                </a:cubicBezTo>
                <a:cubicBezTo>
                  <a:pt x="99" y="0"/>
                  <a:pt x="128" y="29"/>
                  <a:pt x="128" y="64"/>
                </a:cubicBezTo>
                <a:cubicBezTo>
                  <a:pt x="128" y="99"/>
                  <a:pt x="99" y="128"/>
                  <a:pt x="64" y="128"/>
                </a:cubicBezTo>
                <a:close/>
                <a:moveTo>
                  <a:pt x="64" y="8"/>
                </a:moveTo>
                <a:cubicBezTo>
                  <a:pt x="33" y="8"/>
                  <a:pt x="8" y="33"/>
                  <a:pt x="8" y="64"/>
                </a:cubicBezTo>
                <a:cubicBezTo>
                  <a:pt x="8" y="95"/>
                  <a:pt x="33" y="120"/>
                  <a:pt x="64" y="120"/>
                </a:cubicBezTo>
                <a:cubicBezTo>
                  <a:pt x="95" y="120"/>
                  <a:pt x="120" y="95"/>
                  <a:pt x="120" y="64"/>
                </a:cubicBezTo>
                <a:cubicBezTo>
                  <a:pt x="120" y="33"/>
                  <a:pt x="95" y="8"/>
                  <a:pt x="64" y="8"/>
                </a:cubicBezTo>
                <a:close/>
                <a:moveTo>
                  <a:pt x="88" y="68"/>
                </a:moveTo>
                <a:cubicBezTo>
                  <a:pt x="64" y="68"/>
                  <a:pt x="64" y="68"/>
                  <a:pt x="64" y="68"/>
                </a:cubicBezTo>
                <a:cubicBezTo>
                  <a:pt x="62" y="68"/>
                  <a:pt x="60" y="66"/>
                  <a:pt x="60" y="64"/>
                </a:cubicBezTo>
                <a:cubicBezTo>
                  <a:pt x="60" y="32"/>
                  <a:pt x="60" y="32"/>
                  <a:pt x="60" y="32"/>
                </a:cubicBezTo>
                <a:cubicBezTo>
                  <a:pt x="60" y="30"/>
                  <a:pt x="62" y="28"/>
                  <a:pt x="64" y="28"/>
                </a:cubicBezTo>
                <a:cubicBezTo>
                  <a:pt x="66" y="28"/>
                  <a:pt x="68" y="30"/>
                  <a:pt x="68" y="32"/>
                </a:cubicBezTo>
                <a:cubicBezTo>
                  <a:pt x="68" y="60"/>
                  <a:pt x="68" y="60"/>
                  <a:pt x="68" y="60"/>
                </a:cubicBezTo>
                <a:cubicBezTo>
                  <a:pt x="88" y="60"/>
                  <a:pt x="88" y="60"/>
                  <a:pt x="88" y="60"/>
                </a:cubicBezTo>
                <a:cubicBezTo>
                  <a:pt x="90" y="60"/>
                  <a:pt x="92" y="62"/>
                  <a:pt x="92" y="64"/>
                </a:cubicBezTo>
                <a:cubicBezTo>
                  <a:pt x="92" y="66"/>
                  <a:pt x="90" y="68"/>
                  <a:pt x="88" y="68"/>
                </a:cubicBezTo>
                <a:close/>
              </a:path>
            </a:pathLst>
          </a:custGeom>
          <a:solidFill>
            <a:schemeClr val="bg2">
              <a:lumMod val="10000"/>
            </a:schemeClr>
          </a:solidFill>
          <a:ln>
            <a:noFill/>
          </a:ln>
          <a:extLst/>
        </p:spPr>
        <p:txBody>
          <a:bodyPr vert="horz" wrap="square" lIns="70658" tIns="35329" rIns="70658" bIns="35329" numCol="1" anchor="t" anchorCtr="0" compatLnSpc="1">
            <a:prstTxWarp prst="textNoShape">
              <a:avLst/>
            </a:prstTxWarp>
          </a:bodyPr>
          <a:lstStyle/>
          <a:p>
            <a:endParaRPr lang="en-US" sz="1391"/>
          </a:p>
        </p:txBody>
      </p:sp>
      <p:sp>
        <p:nvSpPr>
          <p:cNvPr id="43" name="Freeform 96">
            <a:extLst>
              <a:ext uri="{FF2B5EF4-FFF2-40B4-BE49-F238E27FC236}">
                <a16:creationId xmlns:a16="http://schemas.microsoft.com/office/drawing/2014/main" id="{24C47E40-625C-45E7-BEFB-1A1D7288AAC8}"/>
              </a:ext>
            </a:extLst>
          </p:cNvPr>
          <p:cNvSpPr>
            <a:spLocks noEditPoints="1"/>
          </p:cNvSpPr>
          <p:nvPr/>
        </p:nvSpPr>
        <p:spPr bwMode="auto">
          <a:xfrm>
            <a:off x="4298492" y="5711477"/>
            <a:ext cx="201168" cy="201168"/>
          </a:xfrm>
          <a:custGeom>
            <a:avLst/>
            <a:gdLst>
              <a:gd name="T0" fmla="*/ 126 w 128"/>
              <a:gd name="T1" fmla="*/ 118 h 128"/>
              <a:gd name="T2" fmla="*/ 64 w 128"/>
              <a:gd name="T3" fmla="*/ 128 h 128"/>
              <a:gd name="T4" fmla="*/ 1 w 128"/>
              <a:gd name="T5" fmla="*/ 118 h 128"/>
              <a:gd name="T6" fmla="*/ 1 w 128"/>
              <a:gd name="T7" fmla="*/ 111 h 128"/>
              <a:gd name="T8" fmla="*/ 24 w 128"/>
              <a:gd name="T9" fmla="*/ 91 h 128"/>
              <a:gd name="T10" fmla="*/ 40 w 128"/>
              <a:gd name="T11" fmla="*/ 86 h 128"/>
              <a:gd name="T12" fmla="*/ 40 w 128"/>
              <a:gd name="T13" fmla="*/ 75 h 128"/>
              <a:gd name="T14" fmla="*/ 28 w 128"/>
              <a:gd name="T15" fmla="*/ 44 h 128"/>
              <a:gd name="T16" fmla="*/ 64 w 128"/>
              <a:gd name="T17" fmla="*/ 0 h 128"/>
              <a:gd name="T18" fmla="*/ 100 w 128"/>
              <a:gd name="T19" fmla="*/ 44 h 128"/>
              <a:gd name="T20" fmla="*/ 88 w 128"/>
              <a:gd name="T21" fmla="*/ 75 h 128"/>
              <a:gd name="T22" fmla="*/ 88 w 128"/>
              <a:gd name="T23" fmla="*/ 86 h 128"/>
              <a:gd name="T24" fmla="*/ 104 w 128"/>
              <a:gd name="T25" fmla="*/ 91 h 128"/>
              <a:gd name="T26" fmla="*/ 127 w 128"/>
              <a:gd name="T27" fmla="*/ 111 h 128"/>
              <a:gd name="T28" fmla="*/ 126 w 128"/>
              <a:gd name="T29" fmla="*/ 118 h 128"/>
              <a:gd name="T30" fmla="*/ 92 w 128"/>
              <a:gd name="T31" fmla="*/ 44 h 128"/>
              <a:gd name="T32" fmla="*/ 64 w 128"/>
              <a:gd name="T33" fmla="*/ 8 h 128"/>
              <a:gd name="T34" fmla="*/ 36 w 128"/>
              <a:gd name="T35" fmla="*/ 44 h 128"/>
              <a:gd name="T36" fmla="*/ 64 w 128"/>
              <a:gd name="T37" fmla="*/ 80 h 128"/>
              <a:gd name="T38" fmla="*/ 92 w 128"/>
              <a:gd name="T39" fmla="*/ 44 h 128"/>
              <a:gd name="T40" fmla="*/ 102 w 128"/>
              <a:gd name="T41" fmla="*/ 99 h 128"/>
              <a:gd name="T42" fmla="*/ 84 w 128"/>
              <a:gd name="T43" fmla="*/ 93 h 128"/>
              <a:gd name="T44" fmla="*/ 80 w 128"/>
              <a:gd name="T45" fmla="*/ 91 h 128"/>
              <a:gd name="T46" fmla="*/ 80 w 128"/>
              <a:gd name="T47" fmla="*/ 83 h 128"/>
              <a:gd name="T48" fmla="*/ 64 w 128"/>
              <a:gd name="T49" fmla="*/ 88 h 128"/>
              <a:gd name="T50" fmla="*/ 48 w 128"/>
              <a:gd name="T51" fmla="*/ 83 h 128"/>
              <a:gd name="T52" fmla="*/ 48 w 128"/>
              <a:gd name="T53" fmla="*/ 91 h 128"/>
              <a:gd name="T54" fmla="*/ 44 w 128"/>
              <a:gd name="T55" fmla="*/ 93 h 128"/>
              <a:gd name="T56" fmla="*/ 25 w 128"/>
              <a:gd name="T57" fmla="*/ 99 h 128"/>
              <a:gd name="T58" fmla="*/ 8 w 128"/>
              <a:gd name="T59" fmla="*/ 113 h 128"/>
              <a:gd name="T60" fmla="*/ 64 w 128"/>
              <a:gd name="T61" fmla="*/ 120 h 128"/>
              <a:gd name="T62" fmla="*/ 120 w 128"/>
              <a:gd name="T63" fmla="*/ 113 h 128"/>
              <a:gd name="T64" fmla="*/ 102 w 128"/>
              <a:gd name="T65" fmla="*/ 99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8" h="128">
                <a:moveTo>
                  <a:pt x="126" y="118"/>
                </a:moveTo>
                <a:cubicBezTo>
                  <a:pt x="121" y="126"/>
                  <a:pt x="89" y="128"/>
                  <a:pt x="64" y="128"/>
                </a:cubicBezTo>
                <a:cubicBezTo>
                  <a:pt x="39" y="128"/>
                  <a:pt x="7" y="126"/>
                  <a:pt x="1" y="118"/>
                </a:cubicBezTo>
                <a:cubicBezTo>
                  <a:pt x="0" y="116"/>
                  <a:pt x="0" y="113"/>
                  <a:pt x="1" y="111"/>
                </a:cubicBezTo>
                <a:cubicBezTo>
                  <a:pt x="6" y="96"/>
                  <a:pt x="16" y="92"/>
                  <a:pt x="24" y="91"/>
                </a:cubicBezTo>
                <a:cubicBezTo>
                  <a:pt x="31" y="90"/>
                  <a:pt x="37" y="88"/>
                  <a:pt x="40" y="86"/>
                </a:cubicBezTo>
                <a:cubicBezTo>
                  <a:pt x="40" y="85"/>
                  <a:pt x="40" y="79"/>
                  <a:pt x="40" y="75"/>
                </a:cubicBezTo>
                <a:cubicBezTo>
                  <a:pt x="33" y="67"/>
                  <a:pt x="28" y="55"/>
                  <a:pt x="28" y="44"/>
                </a:cubicBezTo>
                <a:cubicBezTo>
                  <a:pt x="28" y="20"/>
                  <a:pt x="40" y="0"/>
                  <a:pt x="64" y="0"/>
                </a:cubicBezTo>
                <a:cubicBezTo>
                  <a:pt x="88" y="0"/>
                  <a:pt x="100" y="20"/>
                  <a:pt x="100" y="44"/>
                </a:cubicBezTo>
                <a:cubicBezTo>
                  <a:pt x="100" y="55"/>
                  <a:pt x="95" y="67"/>
                  <a:pt x="88" y="75"/>
                </a:cubicBezTo>
                <a:cubicBezTo>
                  <a:pt x="88" y="77"/>
                  <a:pt x="88" y="79"/>
                  <a:pt x="88" y="86"/>
                </a:cubicBezTo>
                <a:cubicBezTo>
                  <a:pt x="91" y="88"/>
                  <a:pt x="97" y="90"/>
                  <a:pt x="104" y="91"/>
                </a:cubicBezTo>
                <a:cubicBezTo>
                  <a:pt x="112" y="92"/>
                  <a:pt x="122" y="96"/>
                  <a:pt x="127" y="111"/>
                </a:cubicBezTo>
                <a:cubicBezTo>
                  <a:pt x="128" y="113"/>
                  <a:pt x="128" y="116"/>
                  <a:pt x="126" y="118"/>
                </a:cubicBezTo>
                <a:close/>
                <a:moveTo>
                  <a:pt x="92" y="44"/>
                </a:moveTo>
                <a:cubicBezTo>
                  <a:pt x="92" y="24"/>
                  <a:pt x="83" y="8"/>
                  <a:pt x="64" y="8"/>
                </a:cubicBezTo>
                <a:cubicBezTo>
                  <a:pt x="45" y="8"/>
                  <a:pt x="36" y="24"/>
                  <a:pt x="36" y="44"/>
                </a:cubicBezTo>
                <a:cubicBezTo>
                  <a:pt x="36" y="60"/>
                  <a:pt x="49" y="80"/>
                  <a:pt x="64" y="80"/>
                </a:cubicBezTo>
                <a:cubicBezTo>
                  <a:pt x="79" y="80"/>
                  <a:pt x="92" y="60"/>
                  <a:pt x="92" y="44"/>
                </a:cubicBezTo>
                <a:close/>
                <a:moveTo>
                  <a:pt x="102" y="99"/>
                </a:moveTo>
                <a:cubicBezTo>
                  <a:pt x="95" y="98"/>
                  <a:pt x="88" y="95"/>
                  <a:pt x="84" y="93"/>
                </a:cubicBezTo>
                <a:cubicBezTo>
                  <a:pt x="80" y="91"/>
                  <a:pt x="80" y="91"/>
                  <a:pt x="80" y="91"/>
                </a:cubicBezTo>
                <a:cubicBezTo>
                  <a:pt x="80" y="91"/>
                  <a:pt x="80" y="86"/>
                  <a:pt x="80" y="83"/>
                </a:cubicBezTo>
                <a:cubicBezTo>
                  <a:pt x="75" y="86"/>
                  <a:pt x="70" y="88"/>
                  <a:pt x="64" y="88"/>
                </a:cubicBezTo>
                <a:cubicBezTo>
                  <a:pt x="58" y="88"/>
                  <a:pt x="53" y="86"/>
                  <a:pt x="48" y="83"/>
                </a:cubicBezTo>
                <a:cubicBezTo>
                  <a:pt x="48" y="86"/>
                  <a:pt x="48" y="91"/>
                  <a:pt x="48" y="91"/>
                </a:cubicBezTo>
                <a:cubicBezTo>
                  <a:pt x="44" y="93"/>
                  <a:pt x="44" y="93"/>
                  <a:pt x="44" y="93"/>
                </a:cubicBezTo>
                <a:cubicBezTo>
                  <a:pt x="40" y="95"/>
                  <a:pt x="33" y="98"/>
                  <a:pt x="25" y="99"/>
                </a:cubicBezTo>
                <a:cubicBezTo>
                  <a:pt x="19" y="100"/>
                  <a:pt x="13" y="102"/>
                  <a:pt x="8" y="113"/>
                </a:cubicBezTo>
                <a:cubicBezTo>
                  <a:pt x="8" y="114"/>
                  <a:pt x="15" y="120"/>
                  <a:pt x="64" y="120"/>
                </a:cubicBezTo>
                <a:cubicBezTo>
                  <a:pt x="113" y="120"/>
                  <a:pt x="119" y="114"/>
                  <a:pt x="120" y="113"/>
                </a:cubicBezTo>
                <a:cubicBezTo>
                  <a:pt x="115" y="102"/>
                  <a:pt x="108" y="100"/>
                  <a:pt x="102" y="99"/>
                </a:cubicBezTo>
                <a:close/>
              </a:path>
            </a:pathLst>
          </a:custGeom>
          <a:solidFill>
            <a:schemeClr val="bg2">
              <a:lumMod val="10000"/>
            </a:schemeClr>
          </a:solidFill>
          <a:ln>
            <a:noFill/>
          </a:ln>
          <a:extLst/>
        </p:spPr>
        <p:txBody>
          <a:bodyPr vert="horz" wrap="square" lIns="70658" tIns="35329" rIns="70658" bIns="35329" numCol="1" anchor="t" anchorCtr="0" compatLnSpc="1">
            <a:prstTxWarp prst="textNoShape">
              <a:avLst/>
            </a:prstTxWarp>
          </a:bodyPr>
          <a:lstStyle/>
          <a:p>
            <a:endParaRPr lang="en-US" sz="1391"/>
          </a:p>
        </p:txBody>
      </p:sp>
      <p:sp>
        <p:nvSpPr>
          <p:cNvPr id="45" name="TextBox 44">
            <a:extLst>
              <a:ext uri="{FF2B5EF4-FFF2-40B4-BE49-F238E27FC236}">
                <a16:creationId xmlns:a16="http://schemas.microsoft.com/office/drawing/2014/main" id="{616C34DD-B0F3-4D2F-BB07-13683BB4AF86}"/>
              </a:ext>
            </a:extLst>
          </p:cNvPr>
          <p:cNvSpPr txBox="1"/>
          <p:nvPr/>
        </p:nvSpPr>
        <p:spPr>
          <a:xfrm>
            <a:off x="5591766" y="3441134"/>
            <a:ext cx="1861339" cy="205960"/>
          </a:xfrm>
          <a:prstGeom prst="rect">
            <a:avLst/>
          </a:prstGeom>
          <a:noFill/>
        </p:spPr>
        <p:txBody>
          <a:bodyPr wrap="square" lIns="0" tIns="0" rIns="0" bIns="0" rtlCol="0" anchor="ctr">
            <a:noAutofit/>
          </a:bodyPr>
          <a:lstStyle/>
          <a:p>
            <a:pPr defTabSz="706412">
              <a:defRPr/>
            </a:pPr>
            <a:r>
              <a:rPr lang="en-US" sz="800" b="1" kern="0" spc="230" dirty="0">
                <a:latin typeface="Montserrat" panose="00000500000000000000" pitchFamily="50" charset="0"/>
                <a:ea typeface="Open Sans Semibold" panose="020B0706030804020204" pitchFamily="34" charset="0"/>
              </a:rPr>
              <a:t>DIRECTIONS</a:t>
            </a:r>
            <a:endParaRPr lang="id-ID" sz="800" b="1" kern="0" spc="230" dirty="0">
              <a:latin typeface="Montserrat" panose="00000500000000000000" pitchFamily="50" charset="0"/>
              <a:ea typeface="Open Sans Semibold" panose="020B0706030804020204" pitchFamily="34" charset="0"/>
            </a:endParaRPr>
          </a:p>
        </p:txBody>
      </p:sp>
      <p:cxnSp>
        <p:nvCxnSpPr>
          <p:cNvPr id="25" name="Straight Connector 24">
            <a:extLst>
              <a:ext uri="{FF2B5EF4-FFF2-40B4-BE49-F238E27FC236}">
                <a16:creationId xmlns:a16="http://schemas.microsoft.com/office/drawing/2014/main" id="{9426EF2C-E9F7-4476-BE0E-E3ACF41FFBBE}"/>
              </a:ext>
            </a:extLst>
          </p:cNvPr>
          <p:cNvCxnSpPr>
            <a:cxnSpLocks/>
          </p:cNvCxnSpPr>
          <p:nvPr/>
        </p:nvCxnSpPr>
        <p:spPr>
          <a:xfrm flipV="1">
            <a:off x="2158726" y="5683573"/>
            <a:ext cx="0" cy="73152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C23DF6CC-147F-46C7-ABAF-87271E56670D}"/>
              </a:ext>
            </a:extLst>
          </p:cNvPr>
          <p:cNvCxnSpPr>
            <a:cxnSpLocks/>
          </p:cNvCxnSpPr>
          <p:nvPr/>
        </p:nvCxnSpPr>
        <p:spPr>
          <a:xfrm flipV="1">
            <a:off x="3668129" y="5654934"/>
            <a:ext cx="0" cy="73152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0BA6473F-EA6F-4409-90EC-D5C6493B6593}"/>
              </a:ext>
            </a:extLst>
          </p:cNvPr>
          <p:cNvCxnSpPr>
            <a:cxnSpLocks/>
          </p:cNvCxnSpPr>
          <p:nvPr/>
        </p:nvCxnSpPr>
        <p:spPr>
          <a:xfrm flipH="1">
            <a:off x="515661" y="7199829"/>
            <a:ext cx="9027077" cy="0"/>
          </a:xfrm>
          <a:prstGeom prst="line">
            <a:avLst/>
          </a:prstGeom>
          <a:ln w="31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436098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4">
      <a:majorFont>
        <a:latin typeface="Quicksand Bold"/>
        <a:ea typeface=""/>
        <a:cs typeface=""/>
      </a:majorFont>
      <a:minorFont>
        <a:latin typeface="Montserrat Medium"/>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8781</TotalTime>
  <Words>2119</Words>
  <Application>Microsoft Office PowerPoint</Application>
  <PresentationFormat>Custom</PresentationFormat>
  <Paragraphs>238</Paragraphs>
  <Slides>17</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17</vt:i4>
      </vt:variant>
    </vt:vector>
  </HeadingPairs>
  <TitlesOfParts>
    <vt:vector size="28" baseType="lpstr">
      <vt:lpstr>Arial</vt:lpstr>
      <vt:lpstr>Buffalo Script</vt:lpstr>
      <vt:lpstr>Calibri</vt:lpstr>
      <vt:lpstr>Didot</vt:lpstr>
      <vt:lpstr>Montserrat</vt:lpstr>
      <vt:lpstr>Montserrat Medium</vt:lpstr>
      <vt:lpstr>Open Sans Semibold</vt:lpstr>
      <vt:lpstr>Quicksand Bold</vt:lpstr>
      <vt:lpstr>Times New Roman</vt:lpstr>
      <vt:lpstr>Tw Cen MT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Chakowa Donaldson</dc:creator>
  <cp:lastModifiedBy>Chakowa Donaldson</cp:lastModifiedBy>
  <cp:revision>394</cp:revision>
  <dcterms:created xsi:type="dcterms:W3CDTF">2018-06-26T01:13:20Z</dcterms:created>
  <dcterms:modified xsi:type="dcterms:W3CDTF">2018-08-01T02:01:09Z</dcterms:modified>
</cp:coreProperties>
</file>