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7"/>
  </p:notesMasterIdLst>
  <p:sldIdLst>
    <p:sldId id="260" r:id="rId2"/>
    <p:sldId id="275" r:id="rId3"/>
    <p:sldId id="272" r:id="rId4"/>
    <p:sldId id="265" r:id="rId5"/>
    <p:sldId id="276" r:id="rId6"/>
    <p:sldId id="273" r:id="rId7"/>
    <p:sldId id="256" r:id="rId8"/>
    <p:sldId id="268" r:id="rId9"/>
    <p:sldId id="285" r:id="rId10"/>
    <p:sldId id="283" r:id="rId11"/>
    <p:sldId id="294" r:id="rId12"/>
    <p:sldId id="295" r:id="rId13"/>
    <p:sldId id="282" r:id="rId14"/>
    <p:sldId id="296" r:id="rId15"/>
    <p:sldId id="277" r:id="rId16"/>
    <p:sldId id="297" r:id="rId17"/>
    <p:sldId id="278" r:id="rId18"/>
    <p:sldId id="298" r:id="rId19"/>
    <p:sldId id="284" r:id="rId20"/>
    <p:sldId id="279" r:id="rId21"/>
    <p:sldId id="300" r:id="rId22"/>
    <p:sldId id="299" r:id="rId23"/>
    <p:sldId id="281" r:id="rId24"/>
    <p:sldId id="257" r:id="rId25"/>
    <p:sldId id="259" r:id="rId26"/>
    <p:sldId id="290" r:id="rId27"/>
    <p:sldId id="293" r:id="rId28"/>
    <p:sldId id="289" r:id="rId29"/>
    <p:sldId id="286" r:id="rId30"/>
    <p:sldId id="301" r:id="rId31"/>
    <p:sldId id="262" r:id="rId32"/>
    <p:sldId id="267" r:id="rId33"/>
    <p:sldId id="263" r:id="rId34"/>
    <p:sldId id="287" r:id="rId35"/>
    <p:sldId id="288" r:id="rId3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F1F1F"/>
    <a:srgbClr val="F2F2F2"/>
    <a:srgbClr val="1927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56" autoAdjust="0"/>
    <p:restoredTop sz="94660"/>
  </p:normalViewPr>
  <p:slideViewPr>
    <p:cSldViewPr snapToGrid="0">
      <p:cViewPr varScale="1">
        <p:scale>
          <a:sx n="64" d="100"/>
          <a:sy n="64" d="100"/>
        </p:scale>
        <p:origin x="24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D5B-45F9-A809-C3064D64ED28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D5B-45F9-A809-C3064D64ED28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D5B-45F9-A809-C3064D64ED28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D5B-45F9-A809-C3064D64ED28}"/>
              </c:ext>
            </c:extLst>
          </c:dPt>
          <c:cat>
            <c:strRef>
              <c:f>Sheet1!$A$2:$A$5</c:f>
              <c:strCache>
                <c:ptCount val="2"/>
                <c:pt idx="0">
                  <c:v>Men</c:v>
                </c:pt>
                <c:pt idx="1">
                  <c:v>Women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37</c:v>
                </c:pt>
                <c:pt idx="1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D5B-45F9-A809-C3064D64ED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C7F-4864-A4A6-638A7594A157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C7F-4864-A4A6-638A7594A157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C7F-4864-A4A6-638A7594A157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C7F-4864-A4A6-638A7594A157}"/>
              </c:ext>
            </c:extLst>
          </c:dPt>
          <c:cat>
            <c:strRef>
              <c:f>Sheet1!$A$2:$A$5</c:f>
              <c:strCache>
                <c:ptCount val="2"/>
                <c:pt idx="0">
                  <c:v>Men</c:v>
                </c:pt>
                <c:pt idx="1">
                  <c:v>Women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37</c:v>
                </c:pt>
                <c:pt idx="1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C7F-4864-A4A6-638A7594A1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5894189485971509E-2"/>
          <c:y val="0.10302004260102096"/>
          <c:w val="0.90983276348157549"/>
          <c:h val="0.8365600945762180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3323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Product 1</c:v>
                </c:pt>
                <c:pt idx="1">
                  <c:v>Product 2</c:v>
                </c:pt>
                <c:pt idx="2">
                  <c:v>Product 3</c:v>
                </c:pt>
                <c:pt idx="3">
                  <c:v>Product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74-46B3-B0B4-A7F5DB68952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EAEAEA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Product 1</c:v>
                </c:pt>
                <c:pt idx="1">
                  <c:v>Product 2</c:v>
                </c:pt>
                <c:pt idx="2">
                  <c:v>Product 3</c:v>
                </c:pt>
                <c:pt idx="3">
                  <c:v>Product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74-46B3-B0B4-A7F5DB68952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CECABE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Product 1</c:v>
                </c:pt>
                <c:pt idx="1">
                  <c:v>Product 2</c:v>
                </c:pt>
                <c:pt idx="2">
                  <c:v>Product 3</c:v>
                </c:pt>
                <c:pt idx="3">
                  <c:v>Product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5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74-46B3-B0B4-A7F5DB689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57241280"/>
        <c:axId val="1757230400"/>
      </c:barChart>
      <c:catAx>
        <c:axId val="1757241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57230400"/>
        <c:crosses val="autoZero"/>
        <c:auto val="1"/>
        <c:lblAlgn val="ctr"/>
        <c:lblOffset val="100"/>
        <c:noMultiLvlLbl val="1"/>
      </c:catAx>
      <c:valAx>
        <c:axId val="1757230400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17572412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8976531057416999"/>
          <c:y val="0"/>
          <c:w val="0.42858176088817751"/>
          <c:h val="5.003744118638173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w Cen MT" panose="020B0602020104020603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88583-4DEB-4AF3-8FC2-87A7C882B397}" type="datetimeFigureOut">
              <a:rPr lang="en-US" smtClean="0"/>
              <a:t>7/1/2018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F410B-C961-4C27-97FA-A8BA56A13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05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59627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1pPr>
    <a:lvl2pPr marL="429814" algn="l" defTabSz="859627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2pPr>
    <a:lvl3pPr marL="859627" algn="l" defTabSz="859627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3pPr>
    <a:lvl4pPr marL="1289441" algn="l" defTabSz="859627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4pPr>
    <a:lvl5pPr marL="1719255" algn="l" defTabSz="859627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5pPr>
    <a:lvl6pPr marL="2149069" algn="l" defTabSz="859627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6pPr>
    <a:lvl7pPr marL="2578882" algn="l" defTabSz="859627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7pPr>
    <a:lvl8pPr marL="3008696" algn="l" defTabSz="859627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8pPr>
    <a:lvl9pPr marL="3438510" algn="l" defTabSz="859627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9ACF0-3E93-4A00-9C98-2EC0D621258B}" type="datetime1">
              <a:rPr lang="en-US" smtClean="0"/>
              <a:t>7/1/2018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45883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1BA-4FCE-4E8D-92F2-C8944ADC99D8}" type="datetime1">
              <a:rPr lang="en-US" smtClean="0"/>
              <a:t>7/1/2018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644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153C-8780-49E3-A160-BDF84A38AD45}" type="datetime1">
              <a:rPr lang="en-US" smtClean="0"/>
              <a:t>7/1/2018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061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30F6-C5D2-47B0-9C21-2E0E240E0468}" type="datetime1">
              <a:rPr lang="en-US" smtClean="0"/>
              <a:t>7/1/2018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78009" y="9181397"/>
            <a:ext cx="908503" cy="527403"/>
          </a:xfrm>
        </p:spPr>
        <p:txBody>
          <a:bodyPr/>
          <a:lstStyle>
            <a:lvl1pPr algn="ctr">
              <a:defRPr lang="en-US" sz="706" b="1" i="1" kern="1200" spc="265" smtClean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</a:lstStyle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3DB682-BDA3-4BD4-A88A-43B4C1879E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2048" y="886475"/>
            <a:ext cx="2956952" cy="312845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00DEA-7380-481F-8F07-9673E9CE2D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886916" y="4660636"/>
            <a:ext cx="3971084" cy="246399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50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86059-FE43-4C7C-99EC-2D6159230807}" type="datetime1">
              <a:rPr lang="en-US" smtClean="0"/>
              <a:t>7/1/2018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99C6FA8-3C7D-4CD3-8E4B-3EB93E7785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1669" y="118823"/>
            <a:ext cx="3202081" cy="3882039"/>
          </a:xfrm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151CD4-877D-4D42-9688-0DD9500718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05486" y="4218181"/>
            <a:ext cx="2654394" cy="261877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97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335A1-96C6-4A77-98D6-CFE091743D70}" type="datetime1">
              <a:rPr lang="en-US" smtClean="0"/>
              <a:t>7/1/2018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81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9F57-9A0C-4426-BAA6-F7374119F556}" type="datetime1">
              <a:rPr lang="en-US" smtClean="0"/>
              <a:t>7/1/2018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928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A143-FD56-4E5B-91A1-52187B26CDB6}" type="datetime1">
              <a:rPr lang="en-US" smtClean="0"/>
              <a:t>7/1/2018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80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6F62-A6FF-41CC-BC65-17AA64780B95}" type="datetime1">
              <a:rPr lang="en-US" smtClean="0"/>
              <a:t>7/1/2018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B5FA-D774-48F8-943C-5D2D24FCB2AC}" type="datetime1">
              <a:rPr lang="en-US" smtClean="0"/>
              <a:t>7/1/2018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981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9ACF0-3E93-4A00-9C98-2EC0D621258B}" type="datetime1">
              <a:rPr lang="en-US" smtClean="0"/>
              <a:t>7/1/2018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60560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FBCDB-28ED-4D12-B5A0-4567054FDC5D}" type="datetime1">
              <a:rPr lang="en-US" smtClean="0"/>
              <a:t>7/1/2018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62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27DC-456B-4B87-AA8E-D41DDACECE1E}" type="datetime1">
              <a:rPr lang="en-US" smtClean="0"/>
              <a:t>7/1/2018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489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9ACF0-3E93-4A00-9C98-2EC0D621258B}" type="datetime1">
              <a:rPr lang="en-US" smtClean="0"/>
              <a:t>7/1/2018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7A4D7-DD98-468E-85D4-D5495AB9AD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811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sv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" Type="http://schemas.openxmlformats.org/officeDocument/2006/relationships/image" Target="../media/image4.svg"/><Relationship Id="rId21" Type="http://schemas.openxmlformats.org/officeDocument/2006/relationships/image" Target="../media/image32.svg"/><Relationship Id="rId7" Type="http://schemas.openxmlformats.org/officeDocument/2006/relationships/image" Target="../media/image22.svg"/><Relationship Id="rId12" Type="http://schemas.openxmlformats.org/officeDocument/2006/relationships/image" Target="../media/image7.png"/><Relationship Id="rId17" Type="http://schemas.openxmlformats.org/officeDocument/2006/relationships/image" Target="../media/image28.svg"/><Relationship Id="rId25" Type="http://schemas.openxmlformats.org/officeDocument/2006/relationships/image" Target="../media/image36.svg"/><Relationship Id="rId33" Type="http://schemas.openxmlformats.org/officeDocument/2006/relationships/image" Target="../media/image42.svg"/><Relationship Id="rId2" Type="http://schemas.openxmlformats.org/officeDocument/2006/relationships/image" Target="../media/image3.pn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29" Type="http://schemas.openxmlformats.org/officeDocument/2006/relationships/image" Target="../media/image10.sv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11" Type="http://schemas.openxmlformats.org/officeDocument/2006/relationships/image" Target="../media/image24.svg"/><Relationship Id="rId24" Type="http://schemas.openxmlformats.org/officeDocument/2006/relationships/image" Target="../media/image35.png"/><Relationship Id="rId32" Type="http://schemas.openxmlformats.org/officeDocument/2006/relationships/image" Target="../media/image41.png"/><Relationship Id="rId5" Type="http://schemas.openxmlformats.org/officeDocument/2006/relationships/image" Target="../media/image20.svg"/><Relationship Id="rId15" Type="http://schemas.openxmlformats.org/officeDocument/2006/relationships/image" Target="../media/image26.svg"/><Relationship Id="rId23" Type="http://schemas.openxmlformats.org/officeDocument/2006/relationships/image" Target="../media/image34.svg"/><Relationship Id="rId28" Type="http://schemas.openxmlformats.org/officeDocument/2006/relationships/image" Target="../media/image9.png"/><Relationship Id="rId10" Type="http://schemas.openxmlformats.org/officeDocument/2006/relationships/image" Target="../media/image23.png"/><Relationship Id="rId19" Type="http://schemas.openxmlformats.org/officeDocument/2006/relationships/image" Target="../media/image30.svg"/><Relationship Id="rId31" Type="http://schemas.openxmlformats.org/officeDocument/2006/relationships/image" Target="../media/image40.svg"/><Relationship Id="rId4" Type="http://schemas.openxmlformats.org/officeDocument/2006/relationships/image" Target="../media/image19.png"/><Relationship Id="rId9" Type="http://schemas.openxmlformats.org/officeDocument/2006/relationships/image" Target="../media/image6.svg"/><Relationship Id="rId14" Type="http://schemas.openxmlformats.org/officeDocument/2006/relationships/image" Target="../media/image25.png"/><Relationship Id="rId22" Type="http://schemas.openxmlformats.org/officeDocument/2006/relationships/image" Target="../media/image33.png"/><Relationship Id="rId27" Type="http://schemas.openxmlformats.org/officeDocument/2006/relationships/image" Target="../media/image38.svg"/><Relationship Id="rId30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3558D2-9D56-4ED3-B36B-2E4F34065B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857998" cy="8412480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1600705" y="2095502"/>
            <a:ext cx="4539043" cy="3839134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8471" b="1" i="1" spc="6442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GETLIFTED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8932644"/>
            <a:ext cx="6857999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6" b="1" spc="529" dirty="0">
                <a:latin typeface="Tw Cen MT" panose="020B0602020104020603" pitchFamily="34" charset="0"/>
                <a:sym typeface="Didot"/>
              </a:rPr>
              <a:t>BY YOUR NAME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/>
          <p:nvPr/>
        </p:nvCxnSpPr>
        <p:spPr>
          <a:xfrm>
            <a:off x="3429000" y="5934636"/>
            <a:ext cx="0" cy="8606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>
            <a:extLst>
              <a:ext uri="{FF2B5EF4-FFF2-40B4-BE49-F238E27FC236}">
                <a16:creationId xmlns:a16="http://schemas.microsoft.com/office/drawing/2014/main" id="{4CD8885F-CE9E-4109-8BD3-0392913585E6}"/>
              </a:ext>
            </a:extLst>
          </p:cNvPr>
          <p:cNvSpPr txBox="1">
            <a:spLocks/>
          </p:cNvSpPr>
          <p:nvPr/>
        </p:nvSpPr>
        <p:spPr>
          <a:xfrm>
            <a:off x="1" y="6990231"/>
            <a:ext cx="6857999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35" b="1" i="1" spc="529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331571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5B87020-9C0A-440C-BC83-32CE8C1A61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6857999" cy="8412480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076002" y="4365576"/>
            <a:ext cx="2705996" cy="130968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8471" b="1" i="1" spc="265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02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185213"/>
            <a:ext cx="6857999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35" b="1" i="1" spc="265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429000" y="5934636"/>
            <a:ext cx="0" cy="8606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title 2">
            <a:extLst>
              <a:ext uri="{FF2B5EF4-FFF2-40B4-BE49-F238E27FC236}">
                <a16:creationId xmlns:a16="http://schemas.microsoft.com/office/drawing/2014/main" id="{DD5EF518-382C-46ED-9CDD-5C1ACFD06647}"/>
              </a:ext>
            </a:extLst>
          </p:cNvPr>
          <p:cNvSpPr txBox="1">
            <a:spLocks/>
          </p:cNvSpPr>
          <p:nvPr/>
        </p:nvSpPr>
        <p:spPr>
          <a:xfrm rot="5400000">
            <a:off x="3293295" y="4063721"/>
            <a:ext cx="5877072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6" b="1" spc="529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F1ECA2-A1C2-4170-B1B2-4777B6377FE8}"/>
              </a:ext>
            </a:extLst>
          </p:cNvPr>
          <p:cNvCxnSpPr>
            <a:cxnSpLocks/>
          </p:cNvCxnSpPr>
          <p:nvPr/>
        </p:nvCxnSpPr>
        <p:spPr>
          <a:xfrm>
            <a:off x="6502295" y="4404502"/>
            <a:ext cx="40067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2342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1136277" y="2898441"/>
            <a:ext cx="4585447" cy="5206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	Curabitur facilisis vitae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id pulvinar. Duis </a:t>
            </a:r>
            <a:r>
              <a:rPr lang="en-US" sz="927" dirty="0" err="1">
                <a:latin typeface="Tw Cen MT" panose="020B0602020104020603" pitchFamily="34" charset="0"/>
              </a:rPr>
              <a:t>aliquet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malesuada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luctus</a:t>
            </a:r>
            <a:r>
              <a:rPr lang="en-US" sz="927" dirty="0">
                <a:latin typeface="Tw Cen MT" panose="020B0602020104020603" pitchFamily="34" charset="0"/>
              </a:rPr>
              <a:t>. Vestibulum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est. Cras vel </a:t>
            </a:r>
            <a:r>
              <a:rPr lang="en-US" sz="927" dirty="0" err="1">
                <a:latin typeface="Tw Cen MT" panose="020B0602020104020603" pitchFamily="34" charset="0"/>
              </a:rPr>
              <a:t>velit</a:t>
            </a:r>
            <a:r>
              <a:rPr lang="en-US" sz="927" dirty="0">
                <a:latin typeface="Tw Cen MT" panose="020B0602020104020603" pitchFamily="34" charset="0"/>
              </a:rPr>
              <a:t> dictum, </a:t>
            </a:r>
            <a:r>
              <a:rPr lang="en-US" sz="927" dirty="0" err="1">
                <a:latin typeface="Tw Cen MT" panose="020B0602020104020603" pitchFamily="34" charset="0"/>
              </a:rPr>
              <a:t>feugiat</a:t>
            </a:r>
            <a:r>
              <a:rPr lang="en-US" sz="927" dirty="0">
                <a:latin typeface="Tw Cen MT" panose="020B0602020104020603" pitchFamily="34" charset="0"/>
              </a:rPr>
              <a:t> magna vel,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risus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, ex dolor </a:t>
            </a:r>
            <a:r>
              <a:rPr lang="en-US" sz="927" dirty="0" err="1">
                <a:latin typeface="Tw Cen MT" panose="020B0602020104020603" pitchFamily="34" charset="0"/>
              </a:rPr>
              <a:t>sodales</a:t>
            </a:r>
            <a:r>
              <a:rPr lang="en-US" sz="927" dirty="0">
                <a:latin typeface="Tw Cen MT" panose="020B0602020104020603" pitchFamily="34" charset="0"/>
              </a:rPr>
              <a:t> nisi,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convallis </a:t>
            </a:r>
            <a:r>
              <a:rPr lang="en-US" sz="927" dirty="0" err="1">
                <a:latin typeface="Tw Cen MT" panose="020B0602020104020603" pitchFamily="34" charset="0"/>
              </a:rPr>
              <a:t>sapien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arcu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Fusce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fermentum,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scelerisque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non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Quisque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Vivamus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lobortis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purus</a:t>
            </a:r>
            <a:r>
              <a:rPr lang="en-US" sz="927" dirty="0">
                <a:latin typeface="Tw Cen MT" panose="020B0602020104020603" pitchFamily="34" charset="0"/>
              </a:rPr>
              <a:t> a semper. Curabitur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eros</a:t>
            </a:r>
            <a:r>
              <a:rPr lang="en-US" sz="927" dirty="0">
                <a:latin typeface="Tw Cen MT" panose="020B0602020104020603" pitchFamily="34" charset="0"/>
              </a:rPr>
              <a:t>. Maecenas ac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, sed tempus ligula. Cras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	Cras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viverra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latin typeface="Tw Cen MT" panose="020B0602020104020603" pitchFamily="34" charset="0"/>
              </a:rPr>
              <a:t>sem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 Morbi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ac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a,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sed ex. Nunc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 ante. Sed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	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ex non, </a:t>
            </a:r>
            <a:r>
              <a:rPr lang="en-US" sz="927" dirty="0" err="1">
                <a:latin typeface="Tw Cen MT" panose="020B0602020104020603" pitchFamily="34" charset="0"/>
              </a:rPr>
              <a:t>ultrices</a:t>
            </a:r>
            <a:r>
              <a:rPr lang="en-US" sz="927" dirty="0">
                <a:latin typeface="Tw Cen MT" panose="020B0602020104020603" pitchFamily="34" charset="0"/>
              </a:rPr>
              <a:t> magna. Maecenas </a:t>
            </a:r>
            <a:r>
              <a:rPr lang="en-US" sz="927" dirty="0" err="1">
                <a:latin typeface="Tw Cen MT" panose="020B0602020104020603" pitchFamily="34" charset="0"/>
              </a:rPr>
              <a:t>dignissim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vel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maximus.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</p:txBody>
      </p:sp>
      <p:sp>
        <p:nvSpPr>
          <p:cNvPr id="6" name="Text Box 49">
            <a:extLst>
              <a:ext uri="{FF2B5EF4-FFF2-40B4-BE49-F238E27FC236}">
                <a16:creationId xmlns:a16="http://schemas.microsoft.com/office/drawing/2014/main" id="{7C2E274A-83A4-431C-89B7-6AF361951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277" y="2021268"/>
            <a:ext cx="4585447" cy="32473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12" b="1" i="1" spc="265" dirty="0">
                <a:latin typeface="Tw Cen MT" panose="020B0602020104020603" pitchFamily="34" charset="0"/>
              </a:rPr>
              <a:t>CHAPTER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856C4A8-C8FC-4067-B26D-25EE6226D9AD}"/>
              </a:ext>
            </a:extLst>
          </p:cNvPr>
          <p:cNvSpPr txBox="1">
            <a:spLocks/>
          </p:cNvSpPr>
          <p:nvPr/>
        </p:nvSpPr>
        <p:spPr>
          <a:xfrm>
            <a:off x="1136277" y="1511585"/>
            <a:ext cx="4585447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4236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02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D576960-02D5-4E3C-AF41-891CCDEC5D8A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717C94-BD7F-44F5-BE5D-2A76E936BA82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ECD14499-623C-4A23-8BEC-43A2963D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78009" y="8741338"/>
            <a:ext cx="908503" cy="472515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903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B5F4D490-814E-4400-A347-35188D3BA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F4D858-35CA-4060-895A-3ADD81DA32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4859" y="515470"/>
            <a:ext cx="3140157" cy="3694108"/>
          </a:xfrm>
          <a:solidFill>
            <a:schemeClr val="bg1">
              <a:lumMod val="85000"/>
            </a:schemeClr>
          </a:solidFill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CC54FD0-51DA-43F7-8D69-6D25C13775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67855" y="4339631"/>
            <a:ext cx="987410" cy="3202075"/>
          </a:xfrm>
          <a:solidFill>
            <a:schemeClr val="bg1">
              <a:lumMod val="85000"/>
            </a:schemeClr>
          </a:solidFill>
        </p:spPr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722FB0-CDF1-44C3-A579-1ABAF5D4CAA6}"/>
              </a:ext>
            </a:extLst>
          </p:cNvPr>
          <p:cNvSpPr/>
          <p:nvPr/>
        </p:nvSpPr>
        <p:spPr>
          <a:xfrm>
            <a:off x="1027033" y="4494646"/>
            <a:ext cx="2170355" cy="3921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Curabitur facilisis vitae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id pulvinar. Duis </a:t>
            </a:r>
            <a:r>
              <a:rPr lang="en-US" sz="927" dirty="0" err="1">
                <a:latin typeface="Tw Cen MT" panose="020B0602020104020603" pitchFamily="34" charset="0"/>
              </a:rPr>
              <a:t>aliquet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malesuada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luctus</a:t>
            </a:r>
            <a:r>
              <a:rPr lang="en-US" sz="927" dirty="0">
                <a:latin typeface="Tw Cen MT" panose="020B0602020104020603" pitchFamily="34" charset="0"/>
              </a:rPr>
              <a:t>. Vestibulum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est. Cras vel </a:t>
            </a:r>
            <a:r>
              <a:rPr lang="en-US" sz="927" dirty="0" err="1">
                <a:latin typeface="Tw Cen MT" panose="020B0602020104020603" pitchFamily="34" charset="0"/>
              </a:rPr>
              <a:t>velit</a:t>
            </a:r>
            <a:r>
              <a:rPr lang="en-US" sz="927" dirty="0">
                <a:latin typeface="Tw Cen MT" panose="020B0602020104020603" pitchFamily="34" charset="0"/>
              </a:rPr>
              <a:t> dictum, </a:t>
            </a:r>
            <a:r>
              <a:rPr lang="en-US" sz="927" dirty="0" err="1">
                <a:latin typeface="Tw Cen MT" panose="020B0602020104020603" pitchFamily="34" charset="0"/>
              </a:rPr>
              <a:t>feugiat</a:t>
            </a:r>
            <a:r>
              <a:rPr lang="en-US" sz="927" dirty="0">
                <a:latin typeface="Tw Cen MT" panose="020B0602020104020603" pitchFamily="34" charset="0"/>
              </a:rPr>
              <a:t> magna vel,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risus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, ex dolor </a:t>
            </a:r>
            <a:r>
              <a:rPr lang="en-US" sz="927" dirty="0" err="1">
                <a:latin typeface="Tw Cen MT" panose="020B0602020104020603" pitchFamily="34" charset="0"/>
              </a:rPr>
              <a:t>sodales</a:t>
            </a:r>
            <a:r>
              <a:rPr lang="en-US" sz="927" dirty="0">
                <a:latin typeface="Tw Cen MT" panose="020B0602020104020603" pitchFamily="34" charset="0"/>
              </a:rPr>
              <a:t> nisi,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convallis </a:t>
            </a:r>
            <a:r>
              <a:rPr lang="en-US" sz="927" dirty="0" err="1">
                <a:latin typeface="Tw Cen MT" panose="020B0602020104020603" pitchFamily="34" charset="0"/>
              </a:rPr>
              <a:t>sapien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arcu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Fusce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fermentum,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scelerisque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non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Quisque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Vivamus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lobortis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purus</a:t>
            </a:r>
            <a:r>
              <a:rPr lang="en-US" sz="927" dirty="0">
                <a:latin typeface="Tw Cen MT" panose="020B0602020104020603" pitchFamily="34" charset="0"/>
              </a:rPr>
              <a:t> a semper.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Curabitur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eros</a:t>
            </a:r>
            <a:r>
              <a:rPr lang="en-US" sz="927" dirty="0">
                <a:latin typeface="Tw Cen MT" panose="020B0602020104020603" pitchFamily="34" charset="0"/>
              </a:rPr>
              <a:t>. Maecenas ac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, sed tempus ligula. Cras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52F211-6B64-4148-853C-6983B5272849}"/>
              </a:ext>
            </a:extLst>
          </p:cNvPr>
          <p:cNvSpPr/>
          <p:nvPr/>
        </p:nvSpPr>
        <p:spPr>
          <a:xfrm>
            <a:off x="3418828" y="3734492"/>
            <a:ext cx="2170355" cy="4992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Cras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viverra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latin typeface="Tw Cen MT" panose="020B0602020104020603" pitchFamily="34" charset="0"/>
              </a:rPr>
              <a:t>sem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</a:t>
            </a:r>
            <a:r>
              <a:rPr lang="en-US" sz="927" dirty="0">
                <a:latin typeface="Tw Cen MT" panose="020B0602020104020603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</p:txBody>
      </p:sp>
      <p:sp>
        <p:nvSpPr>
          <p:cNvPr id="9" name="Text Box 49">
            <a:extLst>
              <a:ext uri="{FF2B5EF4-FFF2-40B4-BE49-F238E27FC236}">
                <a16:creationId xmlns:a16="http://schemas.microsoft.com/office/drawing/2014/main" id="{EBD6F746-924C-40E1-AE23-C4897092C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8828" y="1414082"/>
            <a:ext cx="2228936" cy="205157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t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12" b="1" i="1" dirty="0">
                <a:latin typeface="Tw Cen MT" panose="020B0602020104020603" pitchFamily="34" charset="0"/>
              </a:rPr>
              <a:t>“LOREM IPSUM DOLOR SIT AMET, CONSECTETUR ADIPISCING ELIT. NULLAM IMPERDIET MI VITAE IPSUM ELEMENTUM, SOLLICITUDIN CONGUE MI PRETIUM”. 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7A24C318-3D5A-48CA-A776-BC3E404182CD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2DD8FBA-D1BC-48B5-8D6D-005A847EE804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ubtitle 2">
            <a:extLst>
              <a:ext uri="{FF2B5EF4-FFF2-40B4-BE49-F238E27FC236}">
                <a16:creationId xmlns:a16="http://schemas.microsoft.com/office/drawing/2014/main" id="{51CA0555-BD7D-4306-9563-FA3E91CAB696}"/>
              </a:ext>
            </a:extLst>
          </p:cNvPr>
          <p:cNvSpPr txBox="1">
            <a:spLocks/>
          </p:cNvSpPr>
          <p:nvPr/>
        </p:nvSpPr>
        <p:spPr>
          <a:xfrm rot="5400000">
            <a:off x="3582153" y="3577206"/>
            <a:ext cx="5451259" cy="208687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849269-A27A-4A54-82D9-E284865835A1}"/>
              </a:ext>
            </a:extLst>
          </p:cNvPr>
          <p:cNvCxnSpPr>
            <a:cxnSpLocks/>
          </p:cNvCxnSpPr>
          <p:nvPr/>
        </p:nvCxnSpPr>
        <p:spPr>
          <a:xfrm>
            <a:off x="6454590" y="1516924"/>
            <a:ext cx="400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090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444968C-7039-42E1-A1B1-CC988A735FA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6907026" cy="8412480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076002" y="4365576"/>
            <a:ext cx="2705996" cy="130968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8471" b="1" i="1" spc="265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03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185213"/>
            <a:ext cx="6857999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35" b="1" i="1" spc="265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429000" y="5934636"/>
            <a:ext cx="0" cy="8606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6D5983CF-AFEC-451A-992B-7B19075F2462}"/>
              </a:ext>
            </a:extLst>
          </p:cNvPr>
          <p:cNvSpPr txBox="1">
            <a:spLocks/>
          </p:cNvSpPr>
          <p:nvPr/>
        </p:nvSpPr>
        <p:spPr>
          <a:xfrm rot="5400000">
            <a:off x="3248325" y="4063721"/>
            <a:ext cx="5877072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6" b="1" spc="529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562DBE-0C3C-4583-8D00-BF076FAFE7C1}"/>
              </a:ext>
            </a:extLst>
          </p:cNvPr>
          <p:cNvCxnSpPr>
            <a:cxnSpLocks/>
          </p:cNvCxnSpPr>
          <p:nvPr/>
        </p:nvCxnSpPr>
        <p:spPr>
          <a:xfrm>
            <a:off x="6457325" y="4404502"/>
            <a:ext cx="40067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824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907676" y="2899412"/>
            <a:ext cx="2521324" cy="5420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	Curabitur facilisis vitae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id pulvinar. Duis </a:t>
            </a:r>
            <a:r>
              <a:rPr lang="en-US" sz="927" dirty="0" err="1">
                <a:latin typeface="Tw Cen MT" panose="020B0602020104020603" pitchFamily="34" charset="0"/>
              </a:rPr>
              <a:t>aliquet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malesuada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luctus</a:t>
            </a:r>
            <a:r>
              <a:rPr lang="en-US" sz="927" dirty="0">
                <a:latin typeface="Tw Cen MT" panose="020B0602020104020603" pitchFamily="34" charset="0"/>
              </a:rPr>
              <a:t>. Vestibulum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est. Cras vel </a:t>
            </a:r>
            <a:r>
              <a:rPr lang="en-US" sz="927" dirty="0" err="1">
                <a:latin typeface="Tw Cen MT" panose="020B0602020104020603" pitchFamily="34" charset="0"/>
              </a:rPr>
              <a:t>velit</a:t>
            </a:r>
            <a:r>
              <a:rPr lang="en-US" sz="927" dirty="0">
                <a:latin typeface="Tw Cen MT" panose="020B0602020104020603" pitchFamily="34" charset="0"/>
              </a:rPr>
              <a:t> dictum, </a:t>
            </a:r>
            <a:r>
              <a:rPr lang="en-US" sz="927" dirty="0" err="1">
                <a:latin typeface="Tw Cen MT" panose="020B0602020104020603" pitchFamily="34" charset="0"/>
              </a:rPr>
              <a:t>feugiat</a:t>
            </a:r>
            <a:r>
              <a:rPr lang="en-US" sz="927" dirty="0">
                <a:latin typeface="Tw Cen MT" panose="020B0602020104020603" pitchFamily="34" charset="0"/>
              </a:rPr>
              <a:t> magna vel,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risus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, ex dolor </a:t>
            </a:r>
            <a:r>
              <a:rPr lang="en-US" sz="927" dirty="0" err="1">
                <a:latin typeface="Tw Cen MT" panose="020B0602020104020603" pitchFamily="34" charset="0"/>
              </a:rPr>
              <a:t>sodales</a:t>
            </a:r>
            <a:r>
              <a:rPr lang="en-US" sz="927" dirty="0">
                <a:latin typeface="Tw Cen MT" panose="020B0602020104020603" pitchFamily="34" charset="0"/>
              </a:rPr>
              <a:t> nisi,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convallis </a:t>
            </a:r>
            <a:r>
              <a:rPr lang="en-US" sz="927" dirty="0" err="1">
                <a:latin typeface="Tw Cen MT" panose="020B0602020104020603" pitchFamily="34" charset="0"/>
              </a:rPr>
              <a:t>sapien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arcu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Fusce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fermentum,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scelerisque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non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Quisque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Vivamus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lobortis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purus</a:t>
            </a:r>
            <a:r>
              <a:rPr lang="en-US" sz="927" dirty="0">
                <a:latin typeface="Tw Cen MT" panose="020B0602020104020603" pitchFamily="34" charset="0"/>
              </a:rPr>
              <a:t> a semper. Curabitur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eros</a:t>
            </a:r>
            <a:r>
              <a:rPr lang="en-US" sz="927" dirty="0">
                <a:latin typeface="Tw Cen MT" panose="020B0602020104020603" pitchFamily="34" charset="0"/>
              </a:rPr>
              <a:t>. Maecenas ac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, sed tempus ligula. Cras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	Cras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viverra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latin typeface="Tw Cen MT" panose="020B0602020104020603" pitchFamily="34" charset="0"/>
              </a:rPr>
              <a:t>sem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</p:txBody>
      </p:sp>
      <p:sp>
        <p:nvSpPr>
          <p:cNvPr id="6" name="Text Box 49">
            <a:extLst>
              <a:ext uri="{FF2B5EF4-FFF2-40B4-BE49-F238E27FC236}">
                <a16:creationId xmlns:a16="http://schemas.microsoft.com/office/drawing/2014/main" id="{7C2E274A-83A4-431C-89B7-6AF361951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277" y="2021268"/>
            <a:ext cx="4585447" cy="32473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12" b="1" i="1" spc="265" dirty="0">
                <a:latin typeface="Tw Cen MT" panose="020B0602020104020603" pitchFamily="34" charset="0"/>
              </a:rPr>
              <a:t>CHAPTER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856C4A8-C8FC-4067-B26D-25EE6226D9AD}"/>
              </a:ext>
            </a:extLst>
          </p:cNvPr>
          <p:cNvSpPr txBox="1">
            <a:spLocks/>
          </p:cNvSpPr>
          <p:nvPr/>
        </p:nvSpPr>
        <p:spPr>
          <a:xfrm>
            <a:off x="1136277" y="1511585"/>
            <a:ext cx="4585447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4236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03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D576960-02D5-4E3C-AF41-891CCDEC5D8A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717C94-BD7F-44F5-BE5D-2A76E936BA82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ECD14499-623C-4A23-8BEC-43A2963D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78009" y="8741338"/>
            <a:ext cx="908503" cy="472515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75CF017-9B78-4C40-A3BB-D25A94F7372B}"/>
              </a:ext>
            </a:extLst>
          </p:cNvPr>
          <p:cNvSpPr/>
          <p:nvPr/>
        </p:nvSpPr>
        <p:spPr>
          <a:xfrm>
            <a:off x="3645114" y="2882535"/>
            <a:ext cx="2302361" cy="4778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 Morbi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ac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a,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sed ex. Nunc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 ante. Sed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	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ex non, </a:t>
            </a:r>
            <a:r>
              <a:rPr lang="en-US" sz="927" dirty="0" err="1">
                <a:latin typeface="Tw Cen MT" panose="020B0602020104020603" pitchFamily="34" charset="0"/>
              </a:rPr>
              <a:t>ultrices</a:t>
            </a:r>
            <a:r>
              <a:rPr lang="en-US" sz="927" dirty="0">
                <a:latin typeface="Tw Cen MT" panose="020B0602020104020603" pitchFamily="34" charset="0"/>
              </a:rPr>
              <a:t> magna. Maecenas </a:t>
            </a:r>
            <a:r>
              <a:rPr lang="en-US" sz="927" dirty="0" err="1">
                <a:latin typeface="Tw Cen MT" panose="020B0602020104020603" pitchFamily="34" charset="0"/>
              </a:rPr>
              <a:t>dignissim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vel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maximus.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</a:p>
        </p:txBody>
      </p:sp>
    </p:spTree>
    <p:extLst>
      <p:ext uri="{BB962C8B-B14F-4D97-AF65-F5344CB8AC3E}">
        <p14:creationId xmlns:p14="http://schemas.microsoft.com/office/powerpoint/2010/main" val="512301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1A5959-35FB-476E-B5F1-C6BD835D5D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857999" cy="8412480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076002" y="4365576"/>
            <a:ext cx="2705996" cy="130968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8471" b="1" i="1" spc="265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04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185213"/>
            <a:ext cx="6857999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35" b="1" i="1" spc="265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429000" y="5934636"/>
            <a:ext cx="0" cy="8606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82096040-64C5-4C6D-B247-16FDF1B2B99E}"/>
              </a:ext>
            </a:extLst>
          </p:cNvPr>
          <p:cNvSpPr txBox="1">
            <a:spLocks/>
          </p:cNvSpPr>
          <p:nvPr/>
        </p:nvSpPr>
        <p:spPr>
          <a:xfrm rot="5400000">
            <a:off x="3248325" y="4063721"/>
            <a:ext cx="5877072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6" b="1" spc="529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3BBD471-D469-4B9A-B618-7874F97C1097}"/>
              </a:ext>
            </a:extLst>
          </p:cNvPr>
          <p:cNvCxnSpPr>
            <a:cxnSpLocks/>
          </p:cNvCxnSpPr>
          <p:nvPr/>
        </p:nvCxnSpPr>
        <p:spPr>
          <a:xfrm>
            <a:off x="6457325" y="4404502"/>
            <a:ext cx="40067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388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9926270-C8BD-4D0C-95DD-833ABC2F54B9}"/>
              </a:ext>
            </a:extLst>
          </p:cNvPr>
          <p:cNvSpPr/>
          <p:nvPr/>
        </p:nvSpPr>
        <p:spPr>
          <a:xfrm>
            <a:off x="1527506" y="2679144"/>
            <a:ext cx="16136" cy="491399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9" dirty="0">
              <a:latin typeface="Tw Cen MT" panose="020B06020201040206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28D9B5-2E34-41BE-8BAC-C5410A310079}"/>
              </a:ext>
            </a:extLst>
          </p:cNvPr>
          <p:cNvSpPr/>
          <p:nvPr/>
        </p:nvSpPr>
        <p:spPr>
          <a:xfrm>
            <a:off x="1537600" y="3093494"/>
            <a:ext cx="363540" cy="161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9" spc="265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 Box 49">
            <a:extLst>
              <a:ext uri="{FF2B5EF4-FFF2-40B4-BE49-F238E27FC236}">
                <a16:creationId xmlns:a16="http://schemas.microsoft.com/office/drawing/2014/main" id="{47725E26-72B4-463B-A1B5-A38B1DF82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9977" y="3195786"/>
            <a:ext cx="3178885" cy="1174729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Lorem ipsum dolor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adipiscing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Nullam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imperdiet</a:t>
            </a:r>
            <a:r>
              <a:rPr lang="en-US" sz="927" dirty="0">
                <a:latin typeface="Tw Cen MT" panose="020B0602020104020603" pitchFamily="34" charset="0"/>
              </a:rPr>
              <a:t> mi vitae ipsum </a:t>
            </a:r>
            <a:r>
              <a:rPr lang="en-US" sz="927" dirty="0" err="1">
                <a:latin typeface="Tw Cen MT" panose="020B0602020104020603" pitchFamily="34" charset="0"/>
              </a:rPr>
              <a:t>elementum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In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dui, non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Sed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accumsan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urna</a:t>
            </a:r>
            <a:r>
              <a:rPr lang="en-US" sz="927" dirty="0">
                <a:latin typeface="Tw Cen MT" panose="020B0602020104020603" pitchFamily="34" charset="0"/>
              </a:rPr>
              <a:t>. Nam </a:t>
            </a:r>
            <a:r>
              <a:rPr lang="en-US" sz="927" dirty="0" err="1">
                <a:latin typeface="Tw Cen MT" panose="020B0602020104020603" pitchFamily="34" charset="0"/>
              </a:rPr>
              <a:t>lacinia</a:t>
            </a:r>
            <a:r>
              <a:rPr lang="en-US" sz="927" dirty="0">
                <a:latin typeface="Tw Cen MT" panose="020B0602020104020603" pitchFamily="34" charset="0"/>
              </a:rPr>
              <a:t> dolor et </a:t>
            </a:r>
            <a:r>
              <a:rPr lang="en-US" sz="927" dirty="0" err="1">
                <a:latin typeface="Tw Cen MT" panose="020B0602020104020603" pitchFamily="34" charset="0"/>
              </a:rPr>
              <a:t>urna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placerat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. Cras tempus </a:t>
            </a:r>
            <a:r>
              <a:rPr lang="en-US" sz="927" dirty="0" err="1">
                <a:latin typeface="Tw Cen MT" panose="020B0602020104020603" pitchFamily="34" charset="0"/>
              </a:rPr>
              <a:t>lacus</a:t>
            </a:r>
            <a:r>
              <a:rPr lang="en-US" sz="927" dirty="0">
                <a:latin typeface="Tw Cen MT" panose="020B0602020104020603" pitchFamily="34" charset="0"/>
              </a:rPr>
              <a:t> non ipsum </a:t>
            </a:r>
            <a:r>
              <a:rPr lang="en-US" sz="927" dirty="0" err="1">
                <a:latin typeface="Tw Cen MT" panose="020B0602020104020603" pitchFamily="34" charset="0"/>
              </a:rPr>
              <a:t>placerat</a:t>
            </a:r>
            <a:r>
              <a:rPr lang="en-US" sz="927" dirty="0">
                <a:latin typeface="Tw Cen MT" panose="020B0602020104020603" pitchFamily="34" charset="0"/>
              </a:rPr>
              <a:t>, a convallis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gravida.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72FE8E-10DC-462C-939C-04D4C0A89F8D}"/>
              </a:ext>
            </a:extLst>
          </p:cNvPr>
          <p:cNvSpPr/>
          <p:nvPr/>
        </p:nvSpPr>
        <p:spPr>
          <a:xfrm>
            <a:off x="1537600" y="6420600"/>
            <a:ext cx="363540" cy="161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9" spc="265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6E7A0C-F00C-435B-90D6-A51297891CF7}"/>
              </a:ext>
            </a:extLst>
          </p:cNvPr>
          <p:cNvSpPr/>
          <p:nvPr/>
        </p:nvSpPr>
        <p:spPr>
          <a:xfrm>
            <a:off x="1537600" y="4832954"/>
            <a:ext cx="363540" cy="161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9" spc="265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2F4540-9640-44F4-AFF7-E460CFB65C1A}"/>
              </a:ext>
            </a:extLst>
          </p:cNvPr>
          <p:cNvSpPr/>
          <p:nvPr/>
        </p:nvSpPr>
        <p:spPr>
          <a:xfrm>
            <a:off x="2311044" y="2963911"/>
            <a:ext cx="3063904" cy="228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2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1: TITLE</a:t>
            </a:r>
          </a:p>
        </p:txBody>
      </p:sp>
      <p:sp>
        <p:nvSpPr>
          <p:cNvPr id="18" name="Text Box 49">
            <a:extLst>
              <a:ext uri="{FF2B5EF4-FFF2-40B4-BE49-F238E27FC236}">
                <a16:creationId xmlns:a16="http://schemas.microsoft.com/office/drawing/2014/main" id="{66054E75-0F65-45B3-8BA4-1692BAC2D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9979" y="4950874"/>
            <a:ext cx="3180954" cy="1081402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Lorem ipsum dolor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adipiscing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Nullam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imperdiet</a:t>
            </a:r>
            <a:r>
              <a:rPr lang="en-US" sz="927" dirty="0">
                <a:latin typeface="Tw Cen MT" panose="020B0602020104020603" pitchFamily="34" charset="0"/>
              </a:rPr>
              <a:t> mi vitae ipsum </a:t>
            </a:r>
            <a:r>
              <a:rPr lang="en-US" sz="927" dirty="0" err="1">
                <a:latin typeface="Tw Cen MT" panose="020B0602020104020603" pitchFamily="34" charset="0"/>
              </a:rPr>
              <a:t>elementum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In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dui, non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Sed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accumsan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urna</a:t>
            </a:r>
            <a:r>
              <a:rPr lang="en-US" sz="927" dirty="0">
                <a:latin typeface="Tw Cen MT" panose="020B0602020104020603" pitchFamily="34" charset="0"/>
              </a:rPr>
              <a:t>. Nam </a:t>
            </a:r>
            <a:r>
              <a:rPr lang="en-US" sz="927" dirty="0" err="1">
                <a:latin typeface="Tw Cen MT" panose="020B0602020104020603" pitchFamily="34" charset="0"/>
              </a:rPr>
              <a:t>lacinia</a:t>
            </a:r>
            <a:r>
              <a:rPr lang="en-US" sz="927" dirty="0">
                <a:latin typeface="Tw Cen MT" panose="020B0602020104020603" pitchFamily="34" charset="0"/>
              </a:rPr>
              <a:t> dolor et </a:t>
            </a:r>
            <a:r>
              <a:rPr lang="en-US" sz="927" dirty="0" err="1">
                <a:latin typeface="Tw Cen MT" panose="020B0602020104020603" pitchFamily="34" charset="0"/>
              </a:rPr>
              <a:t>urna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placerat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19" name="Text Box 49">
            <a:extLst>
              <a:ext uri="{FF2B5EF4-FFF2-40B4-BE49-F238E27FC236}">
                <a16:creationId xmlns:a16="http://schemas.microsoft.com/office/drawing/2014/main" id="{F5237325-7CDD-400A-8B67-A103BF9D73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5808" y="6553133"/>
            <a:ext cx="3180954" cy="1096121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Lorem ipsum dolor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adipiscing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Nullam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imperdiet</a:t>
            </a:r>
            <a:r>
              <a:rPr lang="en-US" sz="927" dirty="0">
                <a:latin typeface="Tw Cen MT" panose="020B0602020104020603" pitchFamily="34" charset="0"/>
              </a:rPr>
              <a:t> mi vitae ipsum </a:t>
            </a:r>
            <a:r>
              <a:rPr lang="en-US" sz="927" dirty="0" err="1">
                <a:latin typeface="Tw Cen MT" panose="020B0602020104020603" pitchFamily="34" charset="0"/>
              </a:rPr>
              <a:t>elementum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In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dui, non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Sed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accumsan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urna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86DE547-F520-4CFB-8F36-FE17C3068FB4}"/>
              </a:ext>
            </a:extLst>
          </p:cNvPr>
          <p:cNvSpPr/>
          <p:nvPr/>
        </p:nvSpPr>
        <p:spPr>
          <a:xfrm>
            <a:off x="2286873" y="6311972"/>
            <a:ext cx="3063904" cy="228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2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3: TITLE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3A34DAC-7052-4F67-88E0-7E1CB5C7B570}"/>
              </a:ext>
            </a:extLst>
          </p:cNvPr>
          <p:cNvSpPr/>
          <p:nvPr/>
        </p:nvSpPr>
        <p:spPr>
          <a:xfrm>
            <a:off x="2326667" y="4704183"/>
            <a:ext cx="3223233" cy="228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2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2: TITLE</a:t>
            </a:r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id="{1A26FE58-45C1-49CF-852F-23BCF15FF2B7}"/>
              </a:ext>
            </a:extLst>
          </p:cNvPr>
          <p:cNvSpPr>
            <a:spLocks noEditPoints="1"/>
          </p:cNvSpPr>
          <p:nvPr/>
        </p:nvSpPr>
        <p:spPr bwMode="auto">
          <a:xfrm>
            <a:off x="2042893" y="6311973"/>
            <a:ext cx="221482" cy="221482"/>
          </a:xfrm>
          <a:custGeom>
            <a:avLst/>
            <a:gdLst>
              <a:gd name="T0" fmla="*/ 303 w 303"/>
              <a:gd name="T1" fmla="*/ 76 h 303"/>
              <a:gd name="T2" fmla="*/ 303 w 303"/>
              <a:gd name="T3" fmla="*/ 76 h 303"/>
              <a:gd name="T4" fmla="*/ 152 w 303"/>
              <a:gd name="T5" fmla="*/ 0 h 303"/>
              <a:gd name="T6" fmla="*/ 0 w 303"/>
              <a:gd name="T7" fmla="*/ 76 h 303"/>
              <a:gd name="T8" fmla="*/ 0 w 303"/>
              <a:gd name="T9" fmla="*/ 76 h 303"/>
              <a:gd name="T10" fmla="*/ 0 w 303"/>
              <a:gd name="T11" fmla="*/ 227 h 303"/>
              <a:gd name="T12" fmla="*/ 152 w 303"/>
              <a:gd name="T13" fmla="*/ 303 h 303"/>
              <a:gd name="T14" fmla="*/ 303 w 303"/>
              <a:gd name="T15" fmla="*/ 227 h 303"/>
              <a:gd name="T16" fmla="*/ 303 w 303"/>
              <a:gd name="T17" fmla="*/ 76 h 303"/>
              <a:gd name="T18" fmla="*/ 303 w 303"/>
              <a:gd name="T19" fmla="*/ 76 h 303"/>
              <a:gd name="T20" fmla="*/ 303 w 303"/>
              <a:gd name="T21" fmla="*/ 76 h 303"/>
              <a:gd name="T22" fmla="*/ 152 w 303"/>
              <a:gd name="T23" fmla="*/ 19 h 303"/>
              <a:gd name="T24" fmla="*/ 265 w 303"/>
              <a:gd name="T25" fmla="*/ 76 h 303"/>
              <a:gd name="T26" fmla="*/ 223 w 303"/>
              <a:gd name="T27" fmla="*/ 97 h 303"/>
              <a:gd name="T28" fmla="*/ 107 w 303"/>
              <a:gd name="T29" fmla="*/ 41 h 303"/>
              <a:gd name="T30" fmla="*/ 152 w 303"/>
              <a:gd name="T31" fmla="*/ 19 h 303"/>
              <a:gd name="T32" fmla="*/ 152 w 303"/>
              <a:gd name="T33" fmla="*/ 19 h 303"/>
              <a:gd name="T34" fmla="*/ 88 w 303"/>
              <a:gd name="T35" fmla="*/ 52 h 303"/>
              <a:gd name="T36" fmla="*/ 204 w 303"/>
              <a:gd name="T37" fmla="*/ 107 h 303"/>
              <a:gd name="T38" fmla="*/ 152 w 303"/>
              <a:gd name="T39" fmla="*/ 133 h 303"/>
              <a:gd name="T40" fmla="*/ 38 w 303"/>
              <a:gd name="T41" fmla="*/ 76 h 303"/>
              <a:gd name="T42" fmla="*/ 88 w 303"/>
              <a:gd name="T43" fmla="*/ 52 h 303"/>
              <a:gd name="T44" fmla="*/ 88 w 303"/>
              <a:gd name="T45" fmla="*/ 52 h 303"/>
              <a:gd name="T46" fmla="*/ 19 w 303"/>
              <a:gd name="T47" fmla="*/ 95 h 303"/>
              <a:gd name="T48" fmla="*/ 26 w 303"/>
              <a:gd name="T49" fmla="*/ 95 h 303"/>
              <a:gd name="T50" fmla="*/ 19 w 303"/>
              <a:gd name="T51" fmla="*/ 95 h 303"/>
              <a:gd name="T52" fmla="*/ 19 w 303"/>
              <a:gd name="T53" fmla="*/ 85 h 303"/>
              <a:gd name="T54" fmla="*/ 142 w 303"/>
              <a:gd name="T55" fmla="*/ 147 h 303"/>
              <a:gd name="T56" fmla="*/ 142 w 303"/>
              <a:gd name="T57" fmla="*/ 279 h 303"/>
              <a:gd name="T58" fmla="*/ 19 w 303"/>
              <a:gd name="T59" fmla="*/ 218 h 303"/>
              <a:gd name="T60" fmla="*/ 19 w 303"/>
              <a:gd name="T61" fmla="*/ 95 h 303"/>
              <a:gd name="T62" fmla="*/ 19 w 303"/>
              <a:gd name="T63" fmla="*/ 95 h 303"/>
              <a:gd name="T64" fmla="*/ 284 w 303"/>
              <a:gd name="T65" fmla="*/ 104 h 303"/>
              <a:gd name="T66" fmla="*/ 284 w 303"/>
              <a:gd name="T67" fmla="*/ 218 h 303"/>
              <a:gd name="T68" fmla="*/ 161 w 303"/>
              <a:gd name="T69" fmla="*/ 279 h 303"/>
              <a:gd name="T70" fmla="*/ 161 w 303"/>
              <a:gd name="T71" fmla="*/ 147 h 303"/>
              <a:gd name="T72" fmla="*/ 284 w 303"/>
              <a:gd name="T73" fmla="*/ 85 h 303"/>
              <a:gd name="T74" fmla="*/ 284 w 303"/>
              <a:gd name="T75" fmla="*/ 104 h 303"/>
              <a:gd name="T76" fmla="*/ 284 w 303"/>
              <a:gd name="T77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3" h="303">
                <a:moveTo>
                  <a:pt x="303" y="76"/>
                </a:moveTo>
                <a:lnTo>
                  <a:pt x="303" y="76"/>
                </a:lnTo>
                <a:lnTo>
                  <a:pt x="152" y="0"/>
                </a:lnTo>
                <a:lnTo>
                  <a:pt x="0" y="76"/>
                </a:lnTo>
                <a:lnTo>
                  <a:pt x="0" y="76"/>
                </a:lnTo>
                <a:lnTo>
                  <a:pt x="0" y="227"/>
                </a:lnTo>
                <a:lnTo>
                  <a:pt x="152" y="303"/>
                </a:lnTo>
                <a:lnTo>
                  <a:pt x="303" y="227"/>
                </a:lnTo>
                <a:lnTo>
                  <a:pt x="303" y="76"/>
                </a:lnTo>
                <a:lnTo>
                  <a:pt x="303" y="76"/>
                </a:lnTo>
                <a:lnTo>
                  <a:pt x="303" y="76"/>
                </a:lnTo>
                <a:close/>
                <a:moveTo>
                  <a:pt x="152" y="19"/>
                </a:moveTo>
                <a:lnTo>
                  <a:pt x="265" y="76"/>
                </a:lnTo>
                <a:lnTo>
                  <a:pt x="223" y="97"/>
                </a:lnTo>
                <a:lnTo>
                  <a:pt x="107" y="41"/>
                </a:lnTo>
                <a:lnTo>
                  <a:pt x="152" y="19"/>
                </a:lnTo>
                <a:lnTo>
                  <a:pt x="152" y="19"/>
                </a:lnTo>
                <a:close/>
                <a:moveTo>
                  <a:pt x="88" y="52"/>
                </a:moveTo>
                <a:lnTo>
                  <a:pt x="204" y="107"/>
                </a:lnTo>
                <a:lnTo>
                  <a:pt x="152" y="133"/>
                </a:lnTo>
                <a:lnTo>
                  <a:pt x="38" y="76"/>
                </a:lnTo>
                <a:lnTo>
                  <a:pt x="88" y="52"/>
                </a:lnTo>
                <a:lnTo>
                  <a:pt x="88" y="52"/>
                </a:lnTo>
                <a:close/>
                <a:moveTo>
                  <a:pt x="19" y="95"/>
                </a:moveTo>
                <a:lnTo>
                  <a:pt x="26" y="95"/>
                </a:lnTo>
                <a:lnTo>
                  <a:pt x="19" y="95"/>
                </a:lnTo>
                <a:lnTo>
                  <a:pt x="19" y="85"/>
                </a:lnTo>
                <a:lnTo>
                  <a:pt x="142" y="147"/>
                </a:lnTo>
                <a:lnTo>
                  <a:pt x="142" y="279"/>
                </a:lnTo>
                <a:lnTo>
                  <a:pt x="19" y="218"/>
                </a:lnTo>
                <a:lnTo>
                  <a:pt x="19" y="95"/>
                </a:lnTo>
                <a:lnTo>
                  <a:pt x="19" y="95"/>
                </a:lnTo>
                <a:close/>
                <a:moveTo>
                  <a:pt x="284" y="104"/>
                </a:moveTo>
                <a:lnTo>
                  <a:pt x="284" y="218"/>
                </a:lnTo>
                <a:lnTo>
                  <a:pt x="161" y="279"/>
                </a:lnTo>
                <a:lnTo>
                  <a:pt x="161" y="147"/>
                </a:lnTo>
                <a:lnTo>
                  <a:pt x="284" y="85"/>
                </a:lnTo>
                <a:lnTo>
                  <a:pt x="284" y="104"/>
                </a:lnTo>
                <a:lnTo>
                  <a:pt x="284" y="1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 dirty="0">
              <a:latin typeface="Tw Cen MT" panose="020B0602020104020603" pitchFamily="34" charset="0"/>
            </a:endParaRPr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A9EA02BB-282D-446F-B194-67EDFA3102F6}"/>
              </a:ext>
            </a:extLst>
          </p:cNvPr>
          <p:cNvSpPr>
            <a:spLocks noEditPoints="1"/>
          </p:cNvSpPr>
          <p:nvPr/>
        </p:nvSpPr>
        <p:spPr bwMode="auto">
          <a:xfrm>
            <a:off x="2073180" y="2946601"/>
            <a:ext cx="182899" cy="225279"/>
          </a:xfrm>
          <a:custGeom>
            <a:avLst/>
            <a:gdLst>
              <a:gd name="T0" fmla="*/ 28 w 104"/>
              <a:gd name="T1" fmla="*/ 96 h 128"/>
              <a:gd name="T2" fmla="*/ 28 w 104"/>
              <a:gd name="T3" fmla="*/ 104 h 128"/>
              <a:gd name="T4" fmla="*/ 80 w 104"/>
              <a:gd name="T5" fmla="*/ 100 h 128"/>
              <a:gd name="T6" fmla="*/ 92 w 104"/>
              <a:gd name="T7" fmla="*/ 20 h 128"/>
              <a:gd name="T8" fmla="*/ 76 w 104"/>
              <a:gd name="T9" fmla="*/ 12 h 128"/>
              <a:gd name="T10" fmla="*/ 72 w 104"/>
              <a:gd name="T11" fmla="*/ 8 h 128"/>
              <a:gd name="T12" fmla="*/ 40 w 104"/>
              <a:gd name="T13" fmla="*/ 0 h 128"/>
              <a:gd name="T14" fmla="*/ 32 w 104"/>
              <a:gd name="T15" fmla="*/ 12 h 128"/>
              <a:gd name="T16" fmla="*/ 20 w 104"/>
              <a:gd name="T17" fmla="*/ 20 h 128"/>
              <a:gd name="T18" fmla="*/ 0 w 104"/>
              <a:gd name="T19" fmla="*/ 32 h 128"/>
              <a:gd name="T20" fmla="*/ 12 w 104"/>
              <a:gd name="T21" fmla="*/ 128 h 128"/>
              <a:gd name="T22" fmla="*/ 104 w 104"/>
              <a:gd name="T23" fmla="*/ 116 h 128"/>
              <a:gd name="T24" fmla="*/ 92 w 104"/>
              <a:gd name="T25" fmla="*/ 20 h 128"/>
              <a:gd name="T26" fmla="*/ 40 w 104"/>
              <a:gd name="T27" fmla="*/ 20 h 128"/>
              <a:gd name="T28" fmla="*/ 48 w 104"/>
              <a:gd name="T29" fmla="*/ 8 h 128"/>
              <a:gd name="T30" fmla="*/ 64 w 104"/>
              <a:gd name="T31" fmla="*/ 16 h 128"/>
              <a:gd name="T32" fmla="*/ 70 w 104"/>
              <a:gd name="T33" fmla="*/ 20 h 128"/>
              <a:gd name="T34" fmla="*/ 70 w 104"/>
              <a:gd name="T35" fmla="*/ 32 h 128"/>
              <a:gd name="T36" fmla="*/ 28 w 104"/>
              <a:gd name="T37" fmla="*/ 26 h 128"/>
              <a:gd name="T38" fmla="*/ 96 w 104"/>
              <a:gd name="T39" fmla="*/ 112 h 128"/>
              <a:gd name="T40" fmla="*/ 16 w 104"/>
              <a:gd name="T41" fmla="*/ 120 h 128"/>
              <a:gd name="T42" fmla="*/ 8 w 104"/>
              <a:gd name="T43" fmla="*/ 36 h 128"/>
              <a:gd name="T44" fmla="*/ 20 w 104"/>
              <a:gd name="T45" fmla="*/ 28 h 128"/>
              <a:gd name="T46" fmla="*/ 28 w 104"/>
              <a:gd name="T47" fmla="*/ 40 h 128"/>
              <a:gd name="T48" fmla="*/ 84 w 104"/>
              <a:gd name="T49" fmla="*/ 32 h 128"/>
              <a:gd name="T50" fmla="*/ 88 w 104"/>
              <a:gd name="T51" fmla="*/ 28 h 128"/>
              <a:gd name="T52" fmla="*/ 96 w 104"/>
              <a:gd name="T53" fmla="*/ 112 h 128"/>
              <a:gd name="T54" fmla="*/ 28 w 104"/>
              <a:gd name="T55" fmla="*/ 76 h 128"/>
              <a:gd name="T56" fmla="*/ 28 w 104"/>
              <a:gd name="T57" fmla="*/ 84 h 128"/>
              <a:gd name="T58" fmla="*/ 80 w 104"/>
              <a:gd name="T59" fmla="*/ 80 h 128"/>
              <a:gd name="T60" fmla="*/ 76 w 104"/>
              <a:gd name="T61" fmla="*/ 56 h 128"/>
              <a:gd name="T62" fmla="*/ 24 w 104"/>
              <a:gd name="T63" fmla="*/ 60 h 128"/>
              <a:gd name="T64" fmla="*/ 76 w 104"/>
              <a:gd name="T65" fmla="*/ 64 h 128"/>
              <a:gd name="T66" fmla="*/ 76 w 104"/>
              <a:gd name="T67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" h="128">
                <a:moveTo>
                  <a:pt x="76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lose/>
                <a:moveTo>
                  <a:pt x="92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16"/>
                  <a:pt x="80" y="12"/>
                  <a:pt x="7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2"/>
                  <a:pt x="20" y="16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5"/>
                  <a:pt x="99" y="20"/>
                  <a:pt x="92" y="20"/>
                </a:cubicBezTo>
                <a:close/>
                <a:moveTo>
                  <a:pt x="3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0" y="8"/>
                  <a:pt x="64" y="12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3" y="20"/>
                  <a:pt x="76" y="23"/>
                  <a:pt x="76" y="26"/>
                </a:cubicBezTo>
                <a:cubicBezTo>
                  <a:pt x="76" y="29"/>
                  <a:pt x="73" y="32"/>
                  <a:pt x="7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28" y="29"/>
                  <a:pt x="28" y="26"/>
                </a:cubicBezTo>
                <a:cubicBezTo>
                  <a:pt x="28" y="23"/>
                  <a:pt x="31" y="20"/>
                  <a:pt x="34" y="20"/>
                </a:cubicBezTo>
                <a:close/>
                <a:moveTo>
                  <a:pt x="96" y="112"/>
                </a:moveTo>
                <a:cubicBezTo>
                  <a:pt x="96" y="117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2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7"/>
                  <a:pt x="24" y="40"/>
                  <a:pt x="28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3" y="36"/>
                  <a:pt x="84" y="32"/>
                </a:cubicBezTo>
                <a:cubicBezTo>
                  <a:pt x="84" y="31"/>
                  <a:pt x="84" y="29"/>
                  <a:pt x="84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92" y="28"/>
                  <a:pt x="96" y="32"/>
                  <a:pt x="96" y="36"/>
                </a:cubicBezTo>
                <a:cubicBezTo>
                  <a:pt x="96" y="112"/>
                  <a:pt x="96" y="112"/>
                  <a:pt x="96" y="112"/>
                </a:cubicBezTo>
                <a:close/>
                <a:moveTo>
                  <a:pt x="76" y="76"/>
                </a:moveTo>
                <a:cubicBezTo>
                  <a:pt x="28" y="76"/>
                  <a:pt x="28" y="76"/>
                  <a:pt x="28" y="76"/>
                </a:cubicBezTo>
                <a:cubicBezTo>
                  <a:pt x="26" y="76"/>
                  <a:pt x="24" y="78"/>
                  <a:pt x="24" y="80"/>
                </a:cubicBezTo>
                <a:cubicBezTo>
                  <a:pt x="24" y="82"/>
                  <a:pt x="26" y="84"/>
                  <a:pt x="2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8" y="84"/>
                  <a:pt x="80" y="82"/>
                  <a:pt x="80" y="80"/>
                </a:cubicBezTo>
                <a:cubicBezTo>
                  <a:pt x="80" y="78"/>
                  <a:pt x="78" y="76"/>
                  <a:pt x="76" y="76"/>
                </a:cubicBezTo>
                <a:close/>
                <a:moveTo>
                  <a:pt x="76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2"/>
                  <a:pt x="80" y="60"/>
                </a:cubicBezTo>
                <a:cubicBezTo>
                  <a:pt x="80" y="58"/>
                  <a:pt x="78" y="56"/>
                  <a:pt x="76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>
              <a:latin typeface="Tw Cen MT" panose="020B0602020104020603" pitchFamily="34" charset="0"/>
            </a:endParaRPr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FAA3B829-5F61-4ED1-98E0-915DC2BDA0A4}"/>
              </a:ext>
            </a:extLst>
          </p:cNvPr>
          <p:cNvSpPr>
            <a:spLocks noEditPoints="1"/>
          </p:cNvSpPr>
          <p:nvPr/>
        </p:nvSpPr>
        <p:spPr bwMode="auto">
          <a:xfrm>
            <a:off x="2049350" y="4721472"/>
            <a:ext cx="230890" cy="216411"/>
          </a:xfrm>
          <a:custGeom>
            <a:avLst/>
            <a:gdLst>
              <a:gd name="T0" fmla="*/ 100 w 128"/>
              <a:gd name="T1" fmla="*/ 40 h 120"/>
              <a:gd name="T2" fmla="*/ 28 w 128"/>
              <a:gd name="T3" fmla="*/ 40 h 120"/>
              <a:gd name="T4" fmla="*/ 24 w 128"/>
              <a:gd name="T5" fmla="*/ 44 h 120"/>
              <a:gd name="T6" fmla="*/ 28 w 128"/>
              <a:gd name="T7" fmla="*/ 48 h 120"/>
              <a:gd name="T8" fmla="*/ 100 w 128"/>
              <a:gd name="T9" fmla="*/ 48 h 120"/>
              <a:gd name="T10" fmla="*/ 104 w 128"/>
              <a:gd name="T11" fmla="*/ 44 h 120"/>
              <a:gd name="T12" fmla="*/ 100 w 128"/>
              <a:gd name="T13" fmla="*/ 40 h 120"/>
              <a:gd name="T14" fmla="*/ 116 w 128"/>
              <a:gd name="T15" fmla="*/ 0 h 120"/>
              <a:gd name="T16" fmla="*/ 12 w 128"/>
              <a:gd name="T17" fmla="*/ 0 h 120"/>
              <a:gd name="T18" fmla="*/ 0 w 128"/>
              <a:gd name="T19" fmla="*/ 12 h 120"/>
              <a:gd name="T20" fmla="*/ 0 w 128"/>
              <a:gd name="T21" fmla="*/ 80 h 120"/>
              <a:gd name="T22" fmla="*/ 12 w 128"/>
              <a:gd name="T23" fmla="*/ 92 h 120"/>
              <a:gd name="T24" fmla="*/ 28 w 128"/>
              <a:gd name="T25" fmla="*/ 92 h 120"/>
              <a:gd name="T26" fmla="*/ 28 w 128"/>
              <a:gd name="T27" fmla="*/ 109 h 120"/>
              <a:gd name="T28" fmla="*/ 44 w 128"/>
              <a:gd name="T29" fmla="*/ 114 h 120"/>
              <a:gd name="T30" fmla="*/ 68 w 128"/>
              <a:gd name="T31" fmla="*/ 92 h 120"/>
              <a:gd name="T32" fmla="*/ 116 w 128"/>
              <a:gd name="T33" fmla="*/ 92 h 120"/>
              <a:gd name="T34" fmla="*/ 128 w 128"/>
              <a:gd name="T35" fmla="*/ 80 h 120"/>
              <a:gd name="T36" fmla="*/ 128 w 128"/>
              <a:gd name="T37" fmla="*/ 12 h 120"/>
              <a:gd name="T38" fmla="*/ 116 w 128"/>
              <a:gd name="T39" fmla="*/ 0 h 120"/>
              <a:gd name="T40" fmla="*/ 120 w 128"/>
              <a:gd name="T41" fmla="*/ 76 h 120"/>
              <a:gd name="T42" fmla="*/ 112 w 128"/>
              <a:gd name="T43" fmla="*/ 84 h 120"/>
              <a:gd name="T44" fmla="*/ 66 w 128"/>
              <a:gd name="T45" fmla="*/ 84 h 120"/>
              <a:gd name="T46" fmla="*/ 39 w 128"/>
              <a:gd name="T47" fmla="*/ 108 h 120"/>
              <a:gd name="T48" fmla="*/ 36 w 128"/>
              <a:gd name="T49" fmla="*/ 92 h 120"/>
              <a:gd name="T50" fmla="*/ 36 w 128"/>
              <a:gd name="T51" fmla="*/ 92 h 120"/>
              <a:gd name="T52" fmla="*/ 36 w 128"/>
              <a:gd name="T53" fmla="*/ 84 h 120"/>
              <a:gd name="T54" fmla="*/ 16 w 128"/>
              <a:gd name="T55" fmla="*/ 84 h 120"/>
              <a:gd name="T56" fmla="*/ 8 w 128"/>
              <a:gd name="T57" fmla="*/ 76 h 120"/>
              <a:gd name="T58" fmla="*/ 8 w 128"/>
              <a:gd name="T59" fmla="*/ 16 h 120"/>
              <a:gd name="T60" fmla="*/ 16 w 128"/>
              <a:gd name="T61" fmla="*/ 8 h 120"/>
              <a:gd name="T62" fmla="*/ 112 w 128"/>
              <a:gd name="T63" fmla="*/ 8 h 120"/>
              <a:gd name="T64" fmla="*/ 120 w 128"/>
              <a:gd name="T65" fmla="*/ 16 h 120"/>
              <a:gd name="T66" fmla="*/ 120 w 128"/>
              <a:gd name="T67" fmla="*/ 76 h 120"/>
              <a:gd name="T68" fmla="*/ 100 w 128"/>
              <a:gd name="T69" fmla="*/ 24 h 120"/>
              <a:gd name="T70" fmla="*/ 28 w 128"/>
              <a:gd name="T71" fmla="*/ 24 h 120"/>
              <a:gd name="T72" fmla="*/ 24 w 128"/>
              <a:gd name="T73" fmla="*/ 28 h 120"/>
              <a:gd name="T74" fmla="*/ 28 w 128"/>
              <a:gd name="T75" fmla="*/ 32 h 120"/>
              <a:gd name="T76" fmla="*/ 100 w 128"/>
              <a:gd name="T77" fmla="*/ 32 h 120"/>
              <a:gd name="T78" fmla="*/ 104 w 128"/>
              <a:gd name="T79" fmla="*/ 28 h 120"/>
              <a:gd name="T80" fmla="*/ 100 w 128"/>
              <a:gd name="T81" fmla="*/ 24 h 120"/>
              <a:gd name="T82" fmla="*/ 72 w 128"/>
              <a:gd name="T83" fmla="*/ 56 h 120"/>
              <a:gd name="T84" fmla="*/ 28 w 128"/>
              <a:gd name="T85" fmla="*/ 56 h 120"/>
              <a:gd name="T86" fmla="*/ 24 w 128"/>
              <a:gd name="T87" fmla="*/ 60 h 120"/>
              <a:gd name="T88" fmla="*/ 28 w 128"/>
              <a:gd name="T89" fmla="*/ 64 h 120"/>
              <a:gd name="T90" fmla="*/ 72 w 128"/>
              <a:gd name="T91" fmla="*/ 64 h 120"/>
              <a:gd name="T92" fmla="*/ 76 w 128"/>
              <a:gd name="T93" fmla="*/ 60 h 120"/>
              <a:gd name="T94" fmla="*/ 72 w 128"/>
              <a:gd name="T95" fmla="*/ 5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4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76"/>
                </a:moveTo>
                <a:cubicBezTo>
                  <a:pt x="120" y="81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5" y="113"/>
                  <a:pt x="36" y="99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1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6" y="24"/>
                  <a:pt x="24" y="26"/>
                  <a:pt x="24" y="28"/>
                </a:cubicBezTo>
                <a:cubicBezTo>
                  <a:pt x="24" y="30"/>
                  <a:pt x="26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3"/>
                  <a:pt x="26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3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>
              <a:latin typeface="Tw Cen MT" panose="020B0602020104020603" pitchFamily="34" charset="0"/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4FCE07D1-380F-4216-8175-C184E8BAEDE8}"/>
              </a:ext>
            </a:extLst>
          </p:cNvPr>
          <p:cNvSpPr txBox="1">
            <a:spLocks/>
          </p:cNvSpPr>
          <p:nvPr/>
        </p:nvSpPr>
        <p:spPr>
          <a:xfrm>
            <a:off x="1027034" y="1676198"/>
            <a:ext cx="4871554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03433">
              <a:buNone/>
            </a:pPr>
            <a:r>
              <a:rPr lang="en-US" sz="4236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THE PROCESS</a:t>
            </a: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352C7ACD-6B07-46F8-B019-83F4EADE9728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34504FC-FB11-4642-81DA-8B5619F4FFDC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1">
            <a:extLst>
              <a:ext uri="{FF2B5EF4-FFF2-40B4-BE49-F238E27FC236}">
                <a16:creationId xmlns:a16="http://schemas.microsoft.com/office/drawing/2014/main" id="{721B5F66-B734-4179-901A-0EC2BD990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78009" y="8741338"/>
            <a:ext cx="908503" cy="472515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4E68695-9F3B-4ED0-B089-78162A508568}"/>
              </a:ext>
            </a:extLst>
          </p:cNvPr>
          <p:cNvSpPr txBox="1">
            <a:spLocks/>
          </p:cNvSpPr>
          <p:nvPr/>
        </p:nvSpPr>
        <p:spPr>
          <a:xfrm rot="5400000">
            <a:off x="3582153" y="3577206"/>
            <a:ext cx="5451259" cy="208687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7BD5626-3856-4A91-93FD-17DFBF8FED8C}"/>
              </a:ext>
            </a:extLst>
          </p:cNvPr>
          <p:cNvCxnSpPr>
            <a:cxnSpLocks/>
          </p:cNvCxnSpPr>
          <p:nvPr/>
        </p:nvCxnSpPr>
        <p:spPr>
          <a:xfrm>
            <a:off x="6454590" y="1516924"/>
            <a:ext cx="400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744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E8FA36C-AB22-4B26-83B7-00F7B41385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857999" cy="8412480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076002" y="4365576"/>
            <a:ext cx="2705996" cy="130968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8471" b="1" i="1" spc="265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05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185213"/>
            <a:ext cx="6857999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35" b="1" i="1" spc="265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429000" y="5934636"/>
            <a:ext cx="0" cy="8606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6589B4C1-D6B0-498D-89F9-7CC1FC27B1BF}"/>
              </a:ext>
            </a:extLst>
          </p:cNvPr>
          <p:cNvSpPr txBox="1">
            <a:spLocks/>
          </p:cNvSpPr>
          <p:nvPr/>
        </p:nvSpPr>
        <p:spPr>
          <a:xfrm rot="5400000">
            <a:off x="3248325" y="4063721"/>
            <a:ext cx="5877072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6" b="1" spc="529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3264D6-635B-4F88-9AEF-3CF3029F8C3C}"/>
              </a:ext>
            </a:extLst>
          </p:cNvPr>
          <p:cNvCxnSpPr>
            <a:cxnSpLocks/>
          </p:cNvCxnSpPr>
          <p:nvPr/>
        </p:nvCxnSpPr>
        <p:spPr>
          <a:xfrm>
            <a:off x="6457325" y="4404502"/>
            <a:ext cx="40067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305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1075765" y="2889233"/>
            <a:ext cx="2885355" cy="5420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 err="1">
                <a:latin typeface="Tw Cen MT" panose="020B0602020104020603" pitchFamily="34" charset="0"/>
              </a:rPr>
              <a:t>Curabitur</a:t>
            </a:r>
            <a:r>
              <a:rPr lang="en-US" sz="927" dirty="0">
                <a:latin typeface="Tw Cen MT" panose="020B0602020104020603" pitchFamily="34" charset="0"/>
              </a:rPr>
              <a:t> facilisis vitae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id pulvinar. Duis </a:t>
            </a:r>
            <a:r>
              <a:rPr lang="en-US" sz="927" dirty="0" err="1">
                <a:latin typeface="Tw Cen MT" panose="020B0602020104020603" pitchFamily="34" charset="0"/>
              </a:rPr>
              <a:t>aliquet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malesuada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luctus</a:t>
            </a:r>
            <a:r>
              <a:rPr lang="en-US" sz="927" dirty="0">
                <a:latin typeface="Tw Cen MT" panose="020B0602020104020603" pitchFamily="34" charset="0"/>
              </a:rPr>
              <a:t>. Vestibulum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est. Cras vel </a:t>
            </a:r>
            <a:r>
              <a:rPr lang="en-US" sz="927" dirty="0" err="1">
                <a:latin typeface="Tw Cen MT" panose="020B0602020104020603" pitchFamily="34" charset="0"/>
              </a:rPr>
              <a:t>velit</a:t>
            </a:r>
            <a:r>
              <a:rPr lang="en-US" sz="927" dirty="0">
                <a:latin typeface="Tw Cen MT" panose="020B0602020104020603" pitchFamily="34" charset="0"/>
              </a:rPr>
              <a:t> dictum, </a:t>
            </a:r>
            <a:r>
              <a:rPr lang="en-US" sz="927" dirty="0" err="1">
                <a:latin typeface="Tw Cen MT" panose="020B0602020104020603" pitchFamily="34" charset="0"/>
              </a:rPr>
              <a:t>feugiat</a:t>
            </a:r>
            <a:r>
              <a:rPr lang="en-US" sz="927" dirty="0">
                <a:latin typeface="Tw Cen MT" panose="020B0602020104020603" pitchFamily="34" charset="0"/>
              </a:rPr>
              <a:t> magna vel,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risus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, ex dolor </a:t>
            </a:r>
            <a:r>
              <a:rPr lang="en-US" sz="927" dirty="0" err="1">
                <a:latin typeface="Tw Cen MT" panose="020B0602020104020603" pitchFamily="34" charset="0"/>
              </a:rPr>
              <a:t>sodales</a:t>
            </a:r>
            <a:r>
              <a:rPr lang="en-US" sz="927" dirty="0">
                <a:latin typeface="Tw Cen MT" panose="020B0602020104020603" pitchFamily="34" charset="0"/>
              </a:rPr>
              <a:t> nisi,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convallis </a:t>
            </a:r>
            <a:r>
              <a:rPr lang="en-US" sz="927" dirty="0" err="1">
                <a:latin typeface="Tw Cen MT" panose="020B0602020104020603" pitchFamily="34" charset="0"/>
              </a:rPr>
              <a:t>sapien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arcu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Fusce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fermentum,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scelerisque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non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Quisque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Vivamus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lobortis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purus</a:t>
            </a:r>
            <a:r>
              <a:rPr lang="en-US" sz="927" dirty="0">
                <a:latin typeface="Tw Cen MT" panose="020B0602020104020603" pitchFamily="34" charset="0"/>
              </a:rPr>
              <a:t> a semper. Curabitur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eros</a:t>
            </a:r>
            <a:r>
              <a:rPr lang="en-US" sz="927" dirty="0">
                <a:latin typeface="Tw Cen MT" panose="020B0602020104020603" pitchFamily="34" charset="0"/>
              </a:rPr>
              <a:t>. Maecenas ac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, sed tempus ligula. Cras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Cras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viverra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latin typeface="Tw Cen MT" panose="020B0602020104020603" pitchFamily="34" charset="0"/>
              </a:rPr>
              <a:t>sem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 Morbi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ac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a,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sed ex. Nunc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 ante. Sed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6" name="Text Box 49">
            <a:extLst>
              <a:ext uri="{FF2B5EF4-FFF2-40B4-BE49-F238E27FC236}">
                <a16:creationId xmlns:a16="http://schemas.microsoft.com/office/drawing/2014/main" id="{7C2E274A-83A4-431C-89B7-6AF361951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4753" y="2002563"/>
            <a:ext cx="4751612" cy="32473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12" b="1" i="1" spc="265" dirty="0">
                <a:latin typeface="Tw Cen MT" panose="020B0602020104020603" pitchFamily="34" charset="0"/>
              </a:rPr>
              <a:t>CHAPTER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856C4A8-C8FC-4067-B26D-25EE6226D9AD}"/>
              </a:ext>
            </a:extLst>
          </p:cNvPr>
          <p:cNvSpPr txBox="1">
            <a:spLocks/>
          </p:cNvSpPr>
          <p:nvPr/>
        </p:nvSpPr>
        <p:spPr>
          <a:xfrm>
            <a:off x="1124753" y="1492880"/>
            <a:ext cx="4751612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03433">
              <a:buNone/>
            </a:pPr>
            <a:r>
              <a:rPr lang="en-US" sz="4236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05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D576960-02D5-4E3C-AF41-891CCDEC5D8A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717C94-BD7F-44F5-BE5D-2A76E936BA82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ECD14499-623C-4A23-8BEC-43A2963D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F4BBD8F-C88E-4752-A4EC-C9334F8039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57725" y="6016552"/>
            <a:ext cx="2500275" cy="2277664"/>
          </a:xfrm>
          <a:solidFill>
            <a:schemeClr val="bg1">
              <a:lumMod val="85000"/>
            </a:schemeClr>
          </a:solidFill>
        </p:spPr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74D0A7B-DA67-40BF-9BAD-B14023A35BC9}"/>
              </a:ext>
            </a:extLst>
          </p:cNvPr>
          <p:cNvSpPr/>
          <p:nvPr/>
        </p:nvSpPr>
        <p:spPr>
          <a:xfrm>
            <a:off x="4290490" y="2889233"/>
            <a:ext cx="1680004" cy="285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ex non, </a:t>
            </a:r>
            <a:r>
              <a:rPr lang="en-US" sz="927" dirty="0" err="1">
                <a:latin typeface="Tw Cen MT" panose="020B0602020104020603" pitchFamily="34" charset="0"/>
              </a:rPr>
              <a:t>ultrices</a:t>
            </a:r>
            <a:r>
              <a:rPr lang="en-US" sz="927" dirty="0">
                <a:latin typeface="Tw Cen MT" panose="020B0602020104020603" pitchFamily="34" charset="0"/>
              </a:rPr>
              <a:t> magna. Maecenas </a:t>
            </a:r>
            <a:r>
              <a:rPr lang="en-US" sz="927" dirty="0" err="1">
                <a:latin typeface="Tw Cen MT" panose="020B0602020104020603" pitchFamily="34" charset="0"/>
              </a:rPr>
              <a:t>dignissim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vel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maximus.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</a:p>
        </p:txBody>
      </p:sp>
    </p:spTree>
    <p:extLst>
      <p:ext uri="{BB962C8B-B14F-4D97-AF65-F5344CB8AC3E}">
        <p14:creationId xmlns:p14="http://schemas.microsoft.com/office/powerpoint/2010/main" val="1406365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3486394" y="2400605"/>
            <a:ext cx="2321335" cy="5634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Curabitur facilisis vitae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id pulvinar. Duis </a:t>
            </a:r>
            <a:r>
              <a:rPr lang="en-US" sz="927" dirty="0" err="1">
                <a:latin typeface="Tw Cen MT" panose="020B0602020104020603" pitchFamily="34" charset="0"/>
              </a:rPr>
              <a:t>aliquet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malesuada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luctus</a:t>
            </a:r>
            <a:r>
              <a:rPr lang="en-US" sz="927" dirty="0">
                <a:latin typeface="Tw Cen MT" panose="020B0602020104020603" pitchFamily="34" charset="0"/>
              </a:rPr>
              <a:t>. Vestibulum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est. Cras vel </a:t>
            </a:r>
            <a:r>
              <a:rPr lang="en-US" sz="927" dirty="0" err="1">
                <a:latin typeface="Tw Cen MT" panose="020B0602020104020603" pitchFamily="34" charset="0"/>
              </a:rPr>
              <a:t>velit</a:t>
            </a:r>
            <a:r>
              <a:rPr lang="en-US" sz="927" dirty="0">
                <a:latin typeface="Tw Cen MT" panose="020B0602020104020603" pitchFamily="34" charset="0"/>
              </a:rPr>
              <a:t> dictum, </a:t>
            </a:r>
            <a:r>
              <a:rPr lang="en-US" sz="927" dirty="0" err="1">
                <a:latin typeface="Tw Cen MT" panose="020B0602020104020603" pitchFamily="34" charset="0"/>
              </a:rPr>
              <a:t>feugiat</a:t>
            </a:r>
            <a:r>
              <a:rPr lang="en-US" sz="927" dirty="0">
                <a:latin typeface="Tw Cen MT" panose="020B0602020104020603" pitchFamily="34" charset="0"/>
              </a:rPr>
              <a:t> magna vel,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risus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, ex dolor </a:t>
            </a:r>
            <a:r>
              <a:rPr lang="en-US" sz="927" dirty="0" err="1">
                <a:latin typeface="Tw Cen MT" panose="020B0602020104020603" pitchFamily="34" charset="0"/>
              </a:rPr>
              <a:t>sodales</a:t>
            </a:r>
            <a:r>
              <a:rPr lang="en-US" sz="927" dirty="0">
                <a:latin typeface="Tw Cen MT" panose="020B0602020104020603" pitchFamily="34" charset="0"/>
              </a:rPr>
              <a:t> nisi,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convallis </a:t>
            </a:r>
            <a:r>
              <a:rPr lang="en-US" sz="927" dirty="0" err="1">
                <a:latin typeface="Tw Cen MT" panose="020B0602020104020603" pitchFamily="34" charset="0"/>
              </a:rPr>
              <a:t>sapien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arcu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Fusce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fermentum,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latin typeface="Tw Cen MT" panose="020B0602020104020603" pitchFamily="34" charset="0"/>
              </a:rPr>
              <a:t>sem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Curabitur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eros</a:t>
            </a:r>
            <a:r>
              <a:rPr lang="en-US" sz="927" dirty="0">
                <a:latin typeface="Tw Cen MT" panose="020B0602020104020603" pitchFamily="34" charset="0"/>
              </a:rPr>
              <a:t>. Maecenas ac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, sed tempus ligula. Cras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553599-43D2-4264-9E6D-FA196254DB25}"/>
              </a:ext>
            </a:extLst>
          </p:cNvPr>
          <p:cNvSpPr/>
          <p:nvPr/>
        </p:nvSpPr>
        <p:spPr>
          <a:xfrm>
            <a:off x="1050271" y="3433910"/>
            <a:ext cx="2166881" cy="4778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viverra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 Morbi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ac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a,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sed ex. Nunc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 ante. Sed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ex non, </a:t>
            </a:r>
            <a:r>
              <a:rPr lang="en-US" sz="927" dirty="0" err="1">
                <a:latin typeface="Tw Cen MT" panose="020B0602020104020603" pitchFamily="34" charset="0"/>
              </a:rPr>
              <a:t>ultrices</a:t>
            </a:r>
            <a:r>
              <a:rPr lang="en-US" sz="927" dirty="0">
                <a:latin typeface="Tw Cen MT" panose="020B0602020104020603" pitchFamily="34" charset="0"/>
              </a:rPr>
              <a:t> magna.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Maecenas </a:t>
            </a:r>
            <a:r>
              <a:rPr lang="en-US" sz="927" dirty="0" err="1">
                <a:latin typeface="Tw Cen MT" panose="020B0602020104020603" pitchFamily="34" charset="0"/>
              </a:rPr>
              <a:t>dignissim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vel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maximus.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 Morbi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ac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a,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sed ex. Nunc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 ante. Sed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ex non, </a:t>
            </a:r>
            <a:r>
              <a:rPr lang="en-US" sz="927" dirty="0" err="1">
                <a:latin typeface="Tw Cen MT" panose="020B0602020104020603" pitchFamily="34" charset="0"/>
              </a:rPr>
              <a:t>ultrices</a:t>
            </a:r>
            <a:r>
              <a:rPr lang="en-US" sz="927" dirty="0">
                <a:latin typeface="Tw Cen MT" panose="020B0602020104020603" pitchFamily="34" charset="0"/>
              </a:rPr>
              <a:t> magna. Maecenas </a:t>
            </a:r>
            <a:r>
              <a:rPr lang="en-US" sz="927" dirty="0" err="1">
                <a:latin typeface="Tw Cen MT" panose="020B0602020104020603" pitchFamily="34" charset="0"/>
              </a:rPr>
              <a:t>dignissim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vel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maximus. 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B0AC81-54A2-49AE-8280-C11AA316115F}"/>
              </a:ext>
            </a:extLst>
          </p:cNvPr>
          <p:cNvSpPr txBox="1">
            <a:spLocks/>
          </p:cNvSpPr>
          <p:nvPr/>
        </p:nvSpPr>
        <p:spPr>
          <a:xfrm>
            <a:off x="781028" y="2400605"/>
            <a:ext cx="1210235" cy="1211036"/>
          </a:xfrm>
          <a:prstGeom prst="ellipse">
            <a:avLst/>
          </a:prstGeom>
          <a:ln w="76200">
            <a:noFill/>
          </a:ln>
        </p:spPr>
        <p:txBody>
          <a:bodyPr anchor="ctr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8471" b="1" i="1" spc="265" dirty="0">
                <a:ln w="3810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C</a:t>
            </a:r>
          </a:p>
        </p:txBody>
      </p:sp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47EB7FB3-098A-437E-8CDE-F9053C434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5751E1A-EE79-4C06-ABC4-719FD45337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475"/>
            <a:ext cx="4866739" cy="1564299"/>
          </a:xfrm>
          <a:solidFill>
            <a:schemeClr val="bg1">
              <a:lumMod val="85000"/>
            </a:schemeClr>
          </a:solidFill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FF6B14-E7AB-4933-94AA-8BBD62EC3FB9}"/>
              </a:ext>
            </a:extLst>
          </p:cNvPr>
          <p:cNvSpPr/>
          <p:nvPr/>
        </p:nvSpPr>
        <p:spPr>
          <a:xfrm>
            <a:off x="1746348" y="2464226"/>
            <a:ext cx="1470804" cy="1139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 err="1">
                <a:latin typeface="Tw Cen MT" panose="020B0602020104020603" pitchFamily="34" charset="0"/>
              </a:rPr>
              <a:t>ras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.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E0951E23-D689-4897-B415-44260B3A5DB1}"/>
              </a:ext>
            </a:extLst>
          </p:cNvPr>
          <p:cNvSpPr txBox="1">
            <a:spLocks/>
          </p:cNvSpPr>
          <p:nvPr/>
        </p:nvSpPr>
        <p:spPr>
          <a:xfrm rot="5400000">
            <a:off x="3582153" y="3577206"/>
            <a:ext cx="5451259" cy="208687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7931DB8-07E3-4007-A29E-9D9A8D8C06BA}"/>
              </a:ext>
            </a:extLst>
          </p:cNvPr>
          <p:cNvCxnSpPr>
            <a:cxnSpLocks/>
          </p:cNvCxnSpPr>
          <p:nvPr/>
        </p:nvCxnSpPr>
        <p:spPr>
          <a:xfrm>
            <a:off x="6454590" y="1516924"/>
            <a:ext cx="400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49">
            <a:extLst>
              <a:ext uri="{FF2B5EF4-FFF2-40B4-BE49-F238E27FC236}">
                <a16:creationId xmlns:a16="http://schemas.microsoft.com/office/drawing/2014/main" id="{FD889307-7B39-4A9F-AB47-47E1295EC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6394" y="4569994"/>
            <a:ext cx="2166881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sub-heading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1CF564B-3C99-4BDE-B7CB-10CF6A3262FD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1595447-A947-483E-90D9-5202916850AF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160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9681F2A-D5F2-44FC-AA7E-BEC7E8DE4CB3}"/>
              </a:ext>
            </a:extLst>
          </p:cNvPr>
          <p:cNvSpPr/>
          <p:nvPr/>
        </p:nvSpPr>
        <p:spPr>
          <a:xfrm>
            <a:off x="1641957" y="3508231"/>
            <a:ext cx="3878212" cy="2904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927" i="1" dirty="0">
                <a:latin typeface="Tw Cen MT" panose="020B0602020104020603" pitchFamily="34" charset="0"/>
              </a:rPr>
              <a:t>Cras </a:t>
            </a:r>
            <a:r>
              <a:rPr lang="en-US" sz="927" i="1" dirty="0" err="1">
                <a:latin typeface="Tw Cen MT" panose="020B0602020104020603" pitchFamily="34" charset="0"/>
              </a:rPr>
              <a:t>condimentum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varius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tellus</a:t>
            </a:r>
            <a:r>
              <a:rPr lang="en-US" sz="927" i="1" dirty="0">
                <a:latin typeface="Tw Cen MT" panose="020B0602020104020603" pitchFamily="34" charset="0"/>
              </a:rPr>
              <a:t> sit </a:t>
            </a:r>
            <a:r>
              <a:rPr lang="en-US" sz="927" i="1" dirty="0" err="1">
                <a:latin typeface="Tw Cen MT" panose="020B0602020104020603" pitchFamily="34" charset="0"/>
              </a:rPr>
              <a:t>amet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tristique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Aliquam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varius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tortor</a:t>
            </a:r>
            <a:r>
              <a:rPr lang="en-US" sz="927" i="1" dirty="0">
                <a:latin typeface="Tw Cen MT" panose="020B0602020104020603" pitchFamily="34" charset="0"/>
              </a:rPr>
              <a:t> vel </a:t>
            </a:r>
            <a:r>
              <a:rPr lang="en-US" sz="927" i="1" dirty="0" err="1">
                <a:latin typeface="Tw Cen MT" panose="020B0602020104020603" pitchFamily="34" charset="0"/>
              </a:rPr>
              <a:t>nisl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efficitur</a:t>
            </a:r>
            <a:r>
              <a:rPr lang="en-US" sz="927" i="1" dirty="0">
                <a:latin typeface="Tw Cen MT" panose="020B0602020104020603" pitchFamily="34" charset="0"/>
              </a:rPr>
              <a:t>, non tempus </a:t>
            </a:r>
            <a:r>
              <a:rPr lang="en-US" sz="927" i="1" dirty="0" err="1">
                <a:latin typeface="Tw Cen MT" panose="020B0602020104020603" pitchFamily="34" charset="0"/>
              </a:rPr>
              <a:t>nisl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porttitor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Phasellus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porttitor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turpis</a:t>
            </a:r>
            <a:r>
              <a:rPr lang="en-US" sz="927" i="1" dirty="0">
                <a:latin typeface="Tw Cen MT" panose="020B0602020104020603" pitchFamily="34" charset="0"/>
              </a:rPr>
              <a:t> at </a:t>
            </a:r>
            <a:r>
              <a:rPr lang="en-US" sz="927" i="1" dirty="0" err="1">
                <a:latin typeface="Tw Cen MT" panose="020B0602020104020603" pitchFamily="34" charset="0"/>
              </a:rPr>
              <a:t>efficitur</a:t>
            </a:r>
            <a:r>
              <a:rPr lang="en-US" sz="927" i="1" dirty="0">
                <a:latin typeface="Tw Cen MT" panose="020B0602020104020603" pitchFamily="34" charset="0"/>
              </a:rPr>
              <a:t> convallis. </a:t>
            </a:r>
            <a:r>
              <a:rPr lang="en-US" sz="927" i="1" dirty="0" err="1">
                <a:latin typeface="Tw Cen MT" panose="020B0602020104020603" pitchFamily="34" charset="0"/>
              </a:rPr>
              <a:t>Etiam</a:t>
            </a:r>
            <a:r>
              <a:rPr lang="en-US" sz="927" i="1" dirty="0">
                <a:latin typeface="Tw Cen MT" panose="020B0602020104020603" pitchFamily="34" charset="0"/>
              </a:rPr>
              <a:t> at </a:t>
            </a:r>
            <a:r>
              <a:rPr lang="en-US" sz="927" i="1" dirty="0" err="1">
                <a:latin typeface="Tw Cen MT" panose="020B0602020104020603" pitchFamily="34" charset="0"/>
              </a:rPr>
              <a:t>viverra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lectus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Etiam</a:t>
            </a:r>
            <a:r>
              <a:rPr lang="en-US" sz="927" i="1" dirty="0">
                <a:latin typeface="Tw Cen MT" panose="020B0602020104020603" pitchFamily="34" charset="0"/>
              </a:rPr>
              <a:t> gravida nisi </a:t>
            </a:r>
            <a:r>
              <a:rPr lang="en-US" sz="927" i="1" dirty="0" err="1">
                <a:latin typeface="Tw Cen MT" panose="020B0602020104020603" pitchFamily="34" charset="0"/>
              </a:rPr>
              <a:t>eu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tellus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sollicitudin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tristique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Proin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finibus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quam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eu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finibus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hendrerit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Suspendisse</a:t>
            </a:r>
            <a:r>
              <a:rPr lang="en-US" sz="927" i="1" dirty="0">
                <a:latin typeface="Tw Cen MT" panose="020B0602020104020603" pitchFamily="34" charset="0"/>
              </a:rPr>
              <a:t> vel magna non </a:t>
            </a:r>
            <a:r>
              <a:rPr lang="en-US" sz="927" i="1" dirty="0" err="1">
                <a:latin typeface="Tw Cen MT" panose="020B0602020104020603" pitchFamily="34" charset="0"/>
              </a:rPr>
              <a:t>sem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sollicitudin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consectetur</a:t>
            </a:r>
            <a:r>
              <a:rPr lang="en-US" sz="927" i="1" dirty="0">
                <a:latin typeface="Tw Cen MT" panose="020B0602020104020603" pitchFamily="34" charset="0"/>
              </a:rPr>
              <a:t> vitae </a:t>
            </a:r>
            <a:r>
              <a:rPr lang="en-US" sz="927" i="1" dirty="0" err="1">
                <a:latin typeface="Tw Cen MT" panose="020B0602020104020603" pitchFamily="34" charset="0"/>
              </a:rPr>
              <a:t>rutrum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nibh</a:t>
            </a:r>
            <a:r>
              <a:rPr lang="en-US" sz="927" i="1" dirty="0">
                <a:latin typeface="Tw Cen MT" panose="020B0602020104020603" pitchFamily="34" charset="0"/>
              </a:rPr>
              <a:t>. Nunc </a:t>
            </a:r>
            <a:r>
              <a:rPr lang="en-US" sz="927" i="1" dirty="0" err="1">
                <a:latin typeface="Tw Cen MT" panose="020B0602020104020603" pitchFamily="34" charset="0"/>
              </a:rPr>
              <a:t>quis</a:t>
            </a:r>
            <a:r>
              <a:rPr lang="en-US" sz="927" i="1" dirty="0">
                <a:latin typeface="Tw Cen MT" panose="020B0602020104020603" pitchFamily="34" charset="0"/>
              </a:rPr>
              <a:t> nisi vitae </a:t>
            </a:r>
            <a:r>
              <a:rPr lang="en-US" sz="927" i="1" dirty="0" err="1">
                <a:latin typeface="Tw Cen MT" panose="020B0602020104020603" pitchFamily="34" charset="0"/>
              </a:rPr>
              <a:t>lectus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porttitor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ornare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eu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nec</a:t>
            </a:r>
            <a:r>
              <a:rPr lang="en-US" sz="927" i="1" dirty="0">
                <a:latin typeface="Tw Cen MT" panose="020B0602020104020603" pitchFamily="34" charset="0"/>
              </a:rPr>
              <a:t> lorem. </a:t>
            </a:r>
            <a:r>
              <a:rPr lang="en-US" sz="927" i="1" dirty="0" err="1">
                <a:latin typeface="Tw Cen MT" panose="020B0602020104020603" pitchFamily="34" charset="0"/>
              </a:rPr>
              <a:t>Aenean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blandit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mauris</a:t>
            </a:r>
            <a:r>
              <a:rPr lang="en-US" sz="927" i="1" dirty="0">
                <a:latin typeface="Tw Cen MT" panose="020B0602020104020603" pitchFamily="34" charset="0"/>
              </a:rPr>
              <a:t> vitae </a:t>
            </a:r>
            <a:r>
              <a:rPr lang="en-US" sz="927" i="1" dirty="0" err="1">
                <a:latin typeface="Tw Cen MT" panose="020B0602020104020603" pitchFamily="34" charset="0"/>
              </a:rPr>
              <a:t>varius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mollis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Pellentesque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hendrerit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enim</a:t>
            </a:r>
            <a:r>
              <a:rPr lang="en-US" sz="927" i="1" dirty="0">
                <a:latin typeface="Tw Cen MT" panose="020B0602020104020603" pitchFamily="34" charset="0"/>
              </a:rPr>
              <a:t> sed </a:t>
            </a:r>
            <a:r>
              <a:rPr lang="en-US" sz="927" i="1" dirty="0" err="1">
                <a:latin typeface="Tw Cen MT" panose="020B0602020104020603" pitchFamily="34" charset="0"/>
              </a:rPr>
              <a:t>commodo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venenatis</a:t>
            </a:r>
            <a:r>
              <a:rPr lang="en-US" sz="927" i="1" dirty="0">
                <a:latin typeface="Tw Cen MT" panose="020B0602020104020603" pitchFamily="34" charset="0"/>
              </a:rPr>
              <a:t>. Morbi </a:t>
            </a:r>
            <a:r>
              <a:rPr lang="en-US" sz="927" i="1" dirty="0" err="1">
                <a:latin typeface="Tw Cen MT" panose="020B0602020104020603" pitchFamily="34" charset="0"/>
              </a:rPr>
              <a:t>turpis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elit</a:t>
            </a:r>
            <a:r>
              <a:rPr lang="en-US" sz="927" i="1" dirty="0">
                <a:latin typeface="Tw Cen MT" panose="020B0602020104020603" pitchFamily="34" charset="0"/>
              </a:rPr>
              <a:t>, </a:t>
            </a:r>
            <a:r>
              <a:rPr lang="en-US" sz="927" i="1" dirty="0" err="1">
                <a:latin typeface="Tw Cen MT" panose="020B0602020104020603" pitchFamily="34" charset="0"/>
              </a:rPr>
              <a:t>fringilla</a:t>
            </a:r>
            <a:r>
              <a:rPr lang="en-US" sz="927" i="1" dirty="0">
                <a:latin typeface="Tw Cen MT" panose="020B0602020104020603" pitchFamily="34" charset="0"/>
              </a:rPr>
              <a:t> ac </a:t>
            </a:r>
            <a:r>
              <a:rPr lang="en-US" sz="927" i="1" dirty="0" err="1">
                <a:latin typeface="Tw Cen MT" panose="020B0602020104020603" pitchFamily="34" charset="0"/>
              </a:rPr>
              <a:t>laoreet</a:t>
            </a:r>
            <a:r>
              <a:rPr lang="en-US" sz="927" i="1" dirty="0">
                <a:latin typeface="Tw Cen MT" panose="020B0602020104020603" pitchFamily="34" charset="0"/>
              </a:rPr>
              <a:t> a, </a:t>
            </a:r>
            <a:r>
              <a:rPr lang="en-US" sz="927" i="1" dirty="0" err="1">
                <a:latin typeface="Tw Cen MT" panose="020B0602020104020603" pitchFamily="34" charset="0"/>
              </a:rPr>
              <a:t>rutrum</a:t>
            </a:r>
            <a:r>
              <a:rPr lang="en-US" sz="927" i="1" dirty="0">
                <a:latin typeface="Tw Cen MT" panose="020B0602020104020603" pitchFamily="34" charset="0"/>
              </a:rPr>
              <a:t> sed ex. Nunc </a:t>
            </a:r>
            <a:r>
              <a:rPr lang="en-US" sz="927" i="1" dirty="0" err="1">
                <a:latin typeface="Tw Cen MT" panose="020B0602020104020603" pitchFamily="34" charset="0"/>
              </a:rPr>
              <a:t>nec</a:t>
            </a:r>
            <a:r>
              <a:rPr lang="en-US" sz="927" i="1" dirty="0">
                <a:latin typeface="Tw Cen MT" panose="020B0602020104020603" pitchFamily="34" charset="0"/>
              </a:rPr>
              <a:t> lorem ante. Sed </a:t>
            </a:r>
            <a:r>
              <a:rPr lang="en-US" sz="927" i="1" dirty="0" err="1">
                <a:latin typeface="Tw Cen MT" panose="020B0602020104020603" pitchFamily="34" charset="0"/>
              </a:rPr>
              <a:t>eu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tellus</a:t>
            </a:r>
            <a:r>
              <a:rPr lang="en-US" sz="927" i="1" dirty="0">
                <a:latin typeface="Tw Cen MT" panose="020B0602020104020603" pitchFamily="34" charset="0"/>
              </a:rPr>
              <a:t> sed </a:t>
            </a:r>
            <a:r>
              <a:rPr lang="en-US" sz="927" i="1" dirty="0" err="1">
                <a:latin typeface="Tw Cen MT" panose="020B0602020104020603" pitchFamily="34" charset="0"/>
              </a:rPr>
              <a:t>mauris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hendrerit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pretium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Phasellus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quis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massa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dapibus</a:t>
            </a:r>
            <a:r>
              <a:rPr lang="en-US" sz="927" i="1" dirty="0">
                <a:latin typeface="Tw Cen MT" panose="020B0602020104020603" pitchFamily="34" charset="0"/>
              </a:rPr>
              <a:t>, </a:t>
            </a:r>
            <a:r>
              <a:rPr lang="en-US" sz="927" i="1" dirty="0" err="1">
                <a:latin typeface="Tw Cen MT" panose="020B0602020104020603" pitchFamily="34" charset="0"/>
              </a:rPr>
              <a:t>vulputate</a:t>
            </a:r>
            <a:r>
              <a:rPr lang="en-US" sz="927" i="1" dirty="0">
                <a:latin typeface="Tw Cen MT" panose="020B0602020104020603" pitchFamily="34" charset="0"/>
              </a:rPr>
              <a:t> ex non, </a:t>
            </a:r>
            <a:r>
              <a:rPr lang="en-US" sz="927" i="1" dirty="0" err="1">
                <a:latin typeface="Tw Cen MT" panose="020B0602020104020603" pitchFamily="34" charset="0"/>
              </a:rPr>
              <a:t>ultrices</a:t>
            </a:r>
            <a:r>
              <a:rPr lang="en-US" sz="927" i="1" dirty="0">
                <a:latin typeface="Tw Cen MT" panose="020B0602020104020603" pitchFamily="34" charset="0"/>
              </a:rPr>
              <a:t> magna. Maecenas </a:t>
            </a:r>
            <a:r>
              <a:rPr lang="en-US" sz="927" i="1" dirty="0" err="1">
                <a:latin typeface="Tw Cen MT" panose="020B0602020104020603" pitchFamily="34" charset="0"/>
              </a:rPr>
              <a:t>dignissim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elit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nec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massa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dapibus</a:t>
            </a:r>
            <a:r>
              <a:rPr lang="en-US" sz="927" i="1" dirty="0">
                <a:latin typeface="Tw Cen MT" panose="020B0602020104020603" pitchFamily="34" charset="0"/>
              </a:rPr>
              <a:t>, vel </a:t>
            </a:r>
            <a:r>
              <a:rPr lang="en-US" sz="927" i="1" dirty="0" err="1">
                <a:latin typeface="Tw Cen MT" panose="020B0602020104020603" pitchFamily="34" charset="0"/>
              </a:rPr>
              <a:t>aliquam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nulla</a:t>
            </a:r>
            <a:r>
              <a:rPr lang="en-US" sz="927" i="1" dirty="0">
                <a:latin typeface="Tw Cen MT" panose="020B0602020104020603" pitchFamily="34" charset="0"/>
              </a:rPr>
              <a:t> maximus. </a:t>
            </a: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EFDCBB7-E01E-43DF-8E38-12121CFFF424}"/>
              </a:ext>
            </a:extLst>
          </p:cNvPr>
          <p:cNvSpPr txBox="1">
            <a:spLocks/>
          </p:cNvSpPr>
          <p:nvPr/>
        </p:nvSpPr>
        <p:spPr>
          <a:xfrm>
            <a:off x="1027034" y="1676198"/>
            <a:ext cx="2956953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03433">
              <a:buNone/>
            </a:pPr>
            <a:r>
              <a:rPr lang="en-US" sz="4236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LEGAL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B1E4B46-2FE4-41C9-B937-8E5B9061AFA2}"/>
              </a:ext>
            </a:extLst>
          </p:cNvPr>
          <p:cNvSpPr/>
          <p:nvPr/>
        </p:nvSpPr>
        <p:spPr>
          <a:xfrm>
            <a:off x="1641956" y="6642609"/>
            <a:ext cx="3878212" cy="255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9" b="1" i="1" dirty="0">
                <a:latin typeface="Tw Cen MT" panose="020B0602020104020603" pitchFamily="34" charset="0"/>
              </a:rPr>
              <a:t>Copyright © 2019 by Your Name + Website. All rights reserved.</a:t>
            </a:r>
            <a:endParaRPr lang="en-US" sz="1059" b="1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7D91CD0-846D-4C87-87C3-137EE310C5C1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C14C281-FAB0-4902-B7C1-9A0140823D87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61F0EC1B-6C43-40D6-B405-598B6CB4F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78009" y="8741338"/>
            <a:ext cx="908503" cy="472515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035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45AB715-6A84-4688-A8D2-E0D6F7ECF6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6857999" cy="8412480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076002" y="4365576"/>
            <a:ext cx="2705996" cy="130968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8471" b="1" i="1" spc="265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06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185213"/>
            <a:ext cx="6857999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35" b="1" i="1" spc="265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429000" y="5934636"/>
            <a:ext cx="0" cy="8606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2B479DAA-A616-47CC-BB2A-EECEB0505BF1}"/>
              </a:ext>
            </a:extLst>
          </p:cNvPr>
          <p:cNvSpPr txBox="1">
            <a:spLocks/>
          </p:cNvSpPr>
          <p:nvPr/>
        </p:nvSpPr>
        <p:spPr>
          <a:xfrm rot="5400000">
            <a:off x="3248325" y="4063721"/>
            <a:ext cx="5877072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6" b="1" spc="529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14885B-B33E-4D77-BDFD-B6D7B497EF56}"/>
              </a:ext>
            </a:extLst>
          </p:cNvPr>
          <p:cNvCxnSpPr>
            <a:cxnSpLocks/>
          </p:cNvCxnSpPr>
          <p:nvPr/>
        </p:nvCxnSpPr>
        <p:spPr>
          <a:xfrm>
            <a:off x="6457325" y="4404502"/>
            <a:ext cx="40067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9556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1136277" y="2898441"/>
            <a:ext cx="4585447" cy="5206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	Curabitur facilisis vitae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id pulvinar. Duis </a:t>
            </a:r>
            <a:r>
              <a:rPr lang="en-US" sz="927" dirty="0" err="1">
                <a:latin typeface="Tw Cen MT" panose="020B0602020104020603" pitchFamily="34" charset="0"/>
              </a:rPr>
              <a:t>aliquet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malesuada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luctus</a:t>
            </a:r>
            <a:r>
              <a:rPr lang="en-US" sz="927" dirty="0">
                <a:latin typeface="Tw Cen MT" panose="020B0602020104020603" pitchFamily="34" charset="0"/>
              </a:rPr>
              <a:t>. Vestibulum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est. Cras vel </a:t>
            </a:r>
            <a:r>
              <a:rPr lang="en-US" sz="927" dirty="0" err="1">
                <a:latin typeface="Tw Cen MT" panose="020B0602020104020603" pitchFamily="34" charset="0"/>
              </a:rPr>
              <a:t>velit</a:t>
            </a:r>
            <a:r>
              <a:rPr lang="en-US" sz="927" dirty="0">
                <a:latin typeface="Tw Cen MT" panose="020B0602020104020603" pitchFamily="34" charset="0"/>
              </a:rPr>
              <a:t> dictum, </a:t>
            </a:r>
            <a:r>
              <a:rPr lang="en-US" sz="927" dirty="0" err="1">
                <a:latin typeface="Tw Cen MT" panose="020B0602020104020603" pitchFamily="34" charset="0"/>
              </a:rPr>
              <a:t>feugiat</a:t>
            </a:r>
            <a:r>
              <a:rPr lang="en-US" sz="927" dirty="0">
                <a:latin typeface="Tw Cen MT" panose="020B0602020104020603" pitchFamily="34" charset="0"/>
              </a:rPr>
              <a:t> magna vel,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risus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, ex dolor </a:t>
            </a:r>
            <a:r>
              <a:rPr lang="en-US" sz="927" dirty="0" err="1">
                <a:latin typeface="Tw Cen MT" panose="020B0602020104020603" pitchFamily="34" charset="0"/>
              </a:rPr>
              <a:t>sodales</a:t>
            </a:r>
            <a:r>
              <a:rPr lang="en-US" sz="927" dirty="0">
                <a:latin typeface="Tw Cen MT" panose="020B0602020104020603" pitchFamily="34" charset="0"/>
              </a:rPr>
              <a:t> nisi,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convallis </a:t>
            </a:r>
            <a:r>
              <a:rPr lang="en-US" sz="927" dirty="0" err="1">
                <a:latin typeface="Tw Cen MT" panose="020B0602020104020603" pitchFamily="34" charset="0"/>
              </a:rPr>
              <a:t>sapien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arcu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Fusce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fermentum,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scelerisque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non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Quisque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Vivamus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lobortis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purus</a:t>
            </a:r>
            <a:r>
              <a:rPr lang="en-US" sz="927" dirty="0">
                <a:latin typeface="Tw Cen MT" panose="020B0602020104020603" pitchFamily="34" charset="0"/>
              </a:rPr>
              <a:t> a semper. Curabitur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eros</a:t>
            </a:r>
            <a:r>
              <a:rPr lang="en-US" sz="927" dirty="0">
                <a:latin typeface="Tw Cen MT" panose="020B0602020104020603" pitchFamily="34" charset="0"/>
              </a:rPr>
              <a:t>. Maecenas ac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, sed tempus ligula. Cras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	Cras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viverra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latin typeface="Tw Cen MT" panose="020B0602020104020603" pitchFamily="34" charset="0"/>
              </a:rPr>
              <a:t>sem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 Morbi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ac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a,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sed ex. Nunc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 ante. Sed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	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ex non, </a:t>
            </a:r>
            <a:r>
              <a:rPr lang="en-US" sz="927" dirty="0" err="1">
                <a:latin typeface="Tw Cen MT" panose="020B0602020104020603" pitchFamily="34" charset="0"/>
              </a:rPr>
              <a:t>ultrices</a:t>
            </a:r>
            <a:r>
              <a:rPr lang="en-US" sz="927" dirty="0">
                <a:latin typeface="Tw Cen MT" panose="020B0602020104020603" pitchFamily="34" charset="0"/>
              </a:rPr>
              <a:t> magna. Maecenas </a:t>
            </a:r>
            <a:r>
              <a:rPr lang="en-US" sz="927" dirty="0" err="1">
                <a:latin typeface="Tw Cen MT" panose="020B0602020104020603" pitchFamily="34" charset="0"/>
              </a:rPr>
              <a:t>dignissim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vel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maximus.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</p:txBody>
      </p:sp>
      <p:sp>
        <p:nvSpPr>
          <p:cNvPr id="6" name="Text Box 49">
            <a:extLst>
              <a:ext uri="{FF2B5EF4-FFF2-40B4-BE49-F238E27FC236}">
                <a16:creationId xmlns:a16="http://schemas.microsoft.com/office/drawing/2014/main" id="{7C2E274A-83A4-431C-89B7-6AF361951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277" y="2021268"/>
            <a:ext cx="4585447" cy="32473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12" b="1" i="1" spc="265" dirty="0">
                <a:latin typeface="Tw Cen MT" panose="020B0602020104020603" pitchFamily="34" charset="0"/>
              </a:rPr>
              <a:t>CHAPTER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856C4A8-C8FC-4067-B26D-25EE6226D9AD}"/>
              </a:ext>
            </a:extLst>
          </p:cNvPr>
          <p:cNvSpPr txBox="1">
            <a:spLocks/>
          </p:cNvSpPr>
          <p:nvPr/>
        </p:nvSpPr>
        <p:spPr>
          <a:xfrm>
            <a:off x="1136277" y="1511585"/>
            <a:ext cx="4585447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4236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06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D576960-02D5-4E3C-AF41-891CCDEC5D8A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717C94-BD7F-44F5-BE5D-2A76E936BA82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ECD14499-623C-4A23-8BEC-43A2963D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78009" y="8741338"/>
            <a:ext cx="908503" cy="472515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7197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3486394" y="2400605"/>
            <a:ext cx="2321335" cy="5634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Curabitur facilisis vitae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id pulvinar. Duis </a:t>
            </a:r>
            <a:r>
              <a:rPr lang="en-US" sz="927" dirty="0" err="1">
                <a:latin typeface="Tw Cen MT" panose="020B0602020104020603" pitchFamily="34" charset="0"/>
              </a:rPr>
              <a:t>aliquet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malesuada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luctus</a:t>
            </a:r>
            <a:r>
              <a:rPr lang="en-US" sz="927" dirty="0">
                <a:latin typeface="Tw Cen MT" panose="020B0602020104020603" pitchFamily="34" charset="0"/>
              </a:rPr>
              <a:t>. Vestibulum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est. Cras vel </a:t>
            </a:r>
            <a:r>
              <a:rPr lang="en-US" sz="927" dirty="0" err="1">
                <a:latin typeface="Tw Cen MT" panose="020B0602020104020603" pitchFamily="34" charset="0"/>
              </a:rPr>
              <a:t>velit</a:t>
            </a:r>
            <a:r>
              <a:rPr lang="en-US" sz="927" dirty="0">
                <a:latin typeface="Tw Cen MT" panose="020B0602020104020603" pitchFamily="34" charset="0"/>
              </a:rPr>
              <a:t> dictum, </a:t>
            </a:r>
            <a:r>
              <a:rPr lang="en-US" sz="927" dirty="0" err="1">
                <a:latin typeface="Tw Cen MT" panose="020B0602020104020603" pitchFamily="34" charset="0"/>
              </a:rPr>
              <a:t>feugiat</a:t>
            </a:r>
            <a:r>
              <a:rPr lang="en-US" sz="927" dirty="0">
                <a:latin typeface="Tw Cen MT" panose="020B0602020104020603" pitchFamily="34" charset="0"/>
              </a:rPr>
              <a:t> magna vel,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risus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, ex dolor </a:t>
            </a:r>
            <a:r>
              <a:rPr lang="en-US" sz="927" dirty="0" err="1">
                <a:latin typeface="Tw Cen MT" panose="020B0602020104020603" pitchFamily="34" charset="0"/>
              </a:rPr>
              <a:t>sodales</a:t>
            </a:r>
            <a:r>
              <a:rPr lang="en-US" sz="927" dirty="0">
                <a:latin typeface="Tw Cen MT" panose="020B0602020104020603" pitchFamily="34" charset="0"/>
              </a:rPr>
              <a:t> nisi,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convallis </a:t>
            </a:r>
            <a:r>
              <a:rPr lang="en-US" sz="927" dirty="0" err="1">
                <a:latin typeface="Tw Cen MT" panose="020B0602020104020603" pitchFamily="34" charset="0"/>
              </a:rPr>
              <a:t>sapien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arcu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Fusce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fermentum,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latin typeface="Tw Cen MT" panose="020B0602020104020603" pitchFamily="34" charset="0"/>
              </a:rPr>
              <a:t>sem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Curabitur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eros</a:t>
            </a:r>
            <a:r>
              <a:rPr lang="en-US" sz="927" dirty="0">
                <a:latin typeface="Tw Cen MT" panose="020B0602020104020603" pitchFamily="34" charset="0"/>
              </a:rPr>
              <a:t>. Maecenas ac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, sed tempus ligula. Cras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553599-43D2-4264-9E6D-FA196254DB25}"/>
              </a:ext>
            </a:extLst>
          </p:cNvPr>
          <p:cNvSpPr/>
          <p:nvPr/>
        </p:nvSpPr>
        <p:spPr>
          <a:xfrm>
            <a:off x="1050271" y="3433910"/>
            <a:ext cx="2166881" cy="4778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viverra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 Morbi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ac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a,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sed ex. Nunc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 ante. Sed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ex non, </a:t>
            </a:r>
            <a:r>
              <a:rPr lang="en-US" sz="927" dirty="0" err="1">
                <a:latin typeface="Tw Cen MT" panose="020B0602020104020603" pitchFamily="34" charset="0"/>
              </a:rPr>
              <a:t>ultrices</a:t>
            </a:r>
            <a:r>
              <a:rPr lang="en-US" sz="927" dirty="0">
                <a:latin typeface="Tw Cen MT" panose="020B0602020104020603" pitchFamily="34" charset="0"/>
              </a:rPr>
              <a:t> magna.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Maecenas </a:t>
            </a:r>
            <a:r>
              <a:rPr lang="en-US" sz="927" dirty="0" err="1">
                <a:latin typeface="Tw Cen MT" panose="020B0602020104020603" pitchFamily="34" charset="0"/>
              </a:rPr>
              <a:t>dignissim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vel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maximus.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 Morbi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ac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a,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sed ex. Nunc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 ante. Sed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ex non, </a:t>
            </a:r>
            <a:r>
              <a:rPr lang="en-US" sz="927" dirty="0" err="1">
                <a:latin typeface="Tw Cen MT" panose="020B0602020104020603" pitchFamily="34" charset="0"/>
              </a:rPr>
              <a:t>ultrices</a:t>
            </a:r>
            <a:r>
              <a:rPr lang="en-US" sz="927" dirty="0">
                <a:latin typeface="Tw Cen MT" panose="020B0602020104020603" pitchFamily="34" charset="0"/>
              </a:rPr>
              <a:t> magna. Maecenas </a:t>
            </a:r>
            <a:r>
              <a:rPr lang="en-US" sz="927" dirty="0" err="1">
                <a:latin typeface="Tw Cen MT" panose="020B0602020104020603" pitchFamily="34" charset="0"/>
              </a:rPr>
              <a:t>dignissim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vel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maximus. 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B0AC81-54A2-49AE-8280-C11AA316115F}"/>
              </a:ext>
            </a:extLst>
          </p:cNvPr>
          <p:cNvSpPr txBox="1">
            <a:spLocks/>
          </p:cNvSpPr>
          <p:nvPr/>
        </p:nvSpPr>
        <p:spPr>
          <a:xfrm>
            <a:off x="781028" y="2400605"/>
            <a:ext cx="1210235" cy="1211036"/>
          </a:xfrm>
          <a:prstGeom prst="ellipse">
            <a:avLst/>
          </a:prstGeom>
          <a:ln w="76200">
            <a:noFill/>
          </a:ln>
        </p:spPr>
        <p:txBody>
          <a:bodyPr anchor="ctr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8471" b="1" i="1" spc="265" dirty="0">
                <a:ln w="3810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V</a:t>
            </a:r>
          </a:p>
        </p:txBody>
      </p:sp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47EB7FB3-098A-437E-8CDE-F9053C434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936F355-DE0D-49DD-9EEA-49EE4471EB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3783"/>
            <a:ext cx="3351958" cy="1432102"/>
          </a:xfrm>
          <a:solidFill>
            <a:schemeClr val="bg1">
              <a:lumMod val="85000"/>
            </a:schemeClr>
          </a:solidFill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FF6B14-E7AB-4933-94AA-8BBD62EC3FB9}"/>
              </a:ext>
            </a:extLst>
          </p:cNvPr>
          <p:cNvSpPr/>
          <p:nvPr/>
        </p:nvSpPr>
        <p:spPr>
          <a:xfrm>
            <a:off x="1746348" y="2464226"/>
            <a:ext cx="1470804" cy="1139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 err="1">
                <a:latin typeface="Tw Cen MT" panose="020B0602020104020603" pitchFamily="34" charset="0"/>
              </a:rPr>
              <a:t>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ras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E0951E23-D689-4897-B415-44260B3A5DB1}"/>
              </a:ext>
            </a:extLst>
          </p:cNvPr>
          <p:cNvSpPr txBox="1">
            <a:spLocks/>
          </p:cNvSpPr>
          <p:nvPr/>
        </p:nvSpPr>
        <p:spPr>
          <a:xfrm rot="5400000">
            <a:off x="3582153" y="3577206"/>
            <a:ext cx="5451259" cy="208687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7931DB8-07E3-4007-A29E-9D9A8D8C06BA}"/>
              </a:ext>
            </a:extLst>
          </p:cNvPr>
          <p:cNvCxnSpPr>
            <a:cxnSpLocks/>
          </p:cNvCxnSpPr>
          <p:nvPr/>
        </p:nvCxnSpPr>
        <p:spPr>
          <a:xfrm>
            <a:off x="6454590" y="1516924"/>
            <a:ext cx="400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49">
            <a:extLst>
              <a:ext uri="{FF2B5EF4-FFF2-40B4-BE49-F238E27FC236}">
                <a16:creationId xmlns:a16="http://schemas.microsoft.com/office/drawing/2014/main" id="{FD889307-7B39-4A9F-AB47-47E1295EC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6394" y="4569994"/>
            <a:ext cx="2166881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sub-heading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1CF564B-3C99-4BDE-B7CB-10CF6A3262FD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1595447-A947-483E-90D9-5202916850AF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422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D530E90-BDC0-44C3-804E-E379FDA453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858000" cy="8412480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076002" y="4365576"/>
            <a:ext cx="2705996" cy="130968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8471" b="1" i="1" spc="265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07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185213"/>
            <a:ext cx="6857999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35" b="1" i="1" spc="265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429000" y="5934636"/>
            <a:ext cx="0" cy="8606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CEA15BC4-429D-4155-9F9E-8E7AC7337F01}"/>
              </a:ext>
            </a:extLst>
          </p:cNvPr>
          <p:cNvSpPr txBox="1">
            <a:spLocks/>
          </p:cNvSpPr>
          <p:nvPr/>
        </p:nvSpPr>
        <p:spPr>
          <a:xfrm rot="5400000">
            <a:off x="3248325" y="4063721"/>
            <a:ext cx="5877072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6" b="1" spc="529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F5CD01C-6FE7-4DA7-B9F5-26AF2386FE93}"/>
              </a:ext>
            </a:extLst>
          </p:cNvPr>
          <p:cNvCxnSpPr>
            <a:cxnSpLocks/>
          </p:cNvCxnSpPr>
          <p:nvPr/>
        </p:nvCxnSpPr>
        <p:spPr>
          <a:xfrm>
            <a:off x="6457325" y="4404502"/>
            <a:ext cx="40067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61870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6722FB0-CDF1-44C3-A579-1ABAF5D4CAA6}"/>
              </a:ext>
            </a:extLst>
          </p:cNvPr>
          <p:cNvSpPr/>
          <p:nvPr/>
        </p:nvSpPr>
        <p:spPr>
          <a:xfrm>
            <a:off x="2846618" y="5894312"/>
            <a:ext cx="3399284" cy="2637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Curabitur facilisis vitae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id pulvinar. Duis </a:t>
            </a:r>
            <a:r>
              <a:rPr lang="en-US" sz="927" dirty="0" err="1">
                <a:latin typeface="Tw Cen MT" panose="020B0602020104020603" pitchFamily="34" charset="0"/>
              </a:rPr>
              <a:t>aliquet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malesuada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luctus</a:t>
            </a:r>
            <a:r>
              <a:rPr lang="en-US" sz="927" dirty="0">
                <a:latin typeface="Tw Cen MT" panose="020B0602020104020603" pitchFamily="34" charset="0"/>
              </a:rPr>
              <a:t>. Vestibulum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est. Cras vel </a:t>
            </a:r>
            <a:r>
              <a:rPr lang="en-US" sz="927" dirty="0" err="1">
                <a:latin typeface="Tw Cen MT" panose="020B0602020104020603" pitchFamily="34" charset="0"/>
              </a:rPr>
              <a:t>velit</a:t>
            </a:r>
            <a:r>
              <a:rPr lang="en-US" sz="927" dirty="0">
                <a:latin typeface="Tw Cen MT" panose="020B0602020104020603" pitchFamily="34" charset="0"/>
              </a:rPr>
              <a:t> dictum, </a:t>
            </a:r>
            <a:r>
              <a:rPr lang="en-US" sz="927" dirty="0" err="1">
                <a:latin typeface="Tw Cen MT" panose="020B0602020104020603" pitchFamily="34" charset="0"/>
              </a:rPr>
              <a:t>feugiat</a:t>
            </a:r>
            <a:r>
              <a:rPr lang="en-US" sz="927" dirty="0">
                <a:latin typeface="Tw Cen MT" panose="020B0602020104020603" pitchFamily="34" charset="0"/>
              </a:rPr>
              <a:t> magna vel,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risus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, ex dolor </a:t>
            </a:r>
            <a:r>
              <a:rPr lang="en-US" sz="927" dirty="0" err="1">
                <a:latin typeface="Tw Cen MT" panose="020B0602020104020603" pitchFamily="34" charset="0"/>
              </a:rPr>
              <a:t>sodales</a:t>
            </a:r>
            <a:r>
              <a:rPr lang="en-US" sz="927" dirty="0">
                <a:latin typeface="Tw Cen MT" panose="020B0602020104020603" pitchFamily="34" charset="0"/>
              </a:rPr>
              <a:t> nisi,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convallis </a:t>
            </a:r>
            <a:r>
              <a:rPr lang="en-US" sz="927" dirty="0" err="1">
                <a:latin typeface="Tw Cen MT" panose="020B0602020104020603" pitchFamily="34" charset="0"/>
              </a:rPr>
              <a:t>sapien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arcu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Fusce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fermentum,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scelerisque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non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Quisque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Vivamus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lobortis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purus</a:t>
            </a:r>
            <a:r>
              <a:rPr lang="en-US" sz="927" dirty="0">
                <a:latin typeface="Tw Cen MT" panose="020B0602020104020603" pitchFamily="34" charset="0"/>
              </a:rPr>
              <a:t> a semper. Curabitur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eros</a:t>
            </a:r>
            <a:r>
              <a:rPr lang="en-US" sz="927" dirty="0">
                <a:latin typeface="Tw Cen MT" panose="020B0602020104020603" pitchFamily="34" charset="0"/>
              </a:rPr>
              <a:t>. Maecenas ac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, sed tempus ligula. Cras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</a:p>
        </p:txBody>
      </p:sp>
      <p:sp>
        <p:nvSpPr>
          <p:cNvPr id="27" name="Slide Number Placeholder 1">
            <a:extLst>
              <a:ext uri="{FF2B5EF4-FFF2-40B4-BE49-F238E27FC236}">
                <a16:creationId xmlns:a16="http://schemas.microsoft.com/office/drawing/2014/main" id="{0474BAB7-6461-45D4-9FDE-5B4BF4284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C31F8A7-DBC4-4176-B61C-22D5364472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46618" y="2576359"/>
            <a:ext cx="4008647" cy="2870835"/>
          </a:xfrm>
          <a:solidFill>
            <a:schemeClr val="bg1">
              <a:lumMod val="85000"/>
            </a:schemeClr>
          </a:solidFill>
        </p:spPr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20DC662D-8915-413B-8228-351BA9D1D136}"/>
              </a:ext>
            </a:extLst>
          </p:cNvPr>
          <p:cNvSpPr txBox="1">
            <a:spLocks/>
          </p:cNvSpPr>
          <p:nvPr/>
        </p:nvSpPr>
        <p:spPr>
          <a:xfrm>
            <a:off x="1027033" y="1682910"/>
            <a:ext cx="4099094" cy="828906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03433">
              <a:buNone/>
            </a:pPr>
            <a:r>
              <a:rPr lang="en-US" sz="4236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PRESS PLAY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CB2EA36-4ABF-4AFA-A388-EBB95CE1285A}"/>
              </a:ext>
            </a:extLst>
          </p:cNvPr>
          <p:cNvSpPr/>
          <p:nvPr/>
        </p:nvSpPr>
        <p:spPr>
          <a:xfrm>
            <a:off x="1027033" y="5894312"/>
            <a:ext cx="1591604" cy="2423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Curabitur facilisis vitae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id pulvinar. Duis </a:t>
            </a:r>
            <a:r>
              <a:rPr lang="en-US" sz="927" dirty="0" err="1">
                <a:latin typeface="Tw Cen MT" panose="020B0602020104020603" pitchFamily="34" charset="0"/>
              </a:rPr>
              <a:t>aliquet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malesuada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luctus</a:t>
            </a:r>
            <a:r>
              <a:rPr lang="en-US" sz="927" dirty="0">
                <a:latin typeface="Tw Cen MT" panose="020B0602020104020603" pitchFamily="34" charset="0"/>
              </a:rPr>
              <a:t>. Vestibulum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est. Cras vel </a:t>
            </a:r>
            <a:r>
              <a:rPr lang="en-US" sz="927" dirty="0" err="1">
                <a:latin typeface="Tw Cen MT" panose="020B0602020104020603" pitchFamily="34" charset="0"/>
              </a:rPr>
              <a:t>velit</a:t>
            </a:r>
            <a:r>
              <a:rPr lang="en-US" sz="927" dirty="0">
                <a:latin typeface="Tw Cen MT" panose="020B0602020104020603" pitchFamily="34" charset="0"/>
              </a:rPr>
              <a:t> dictum, </a:t>
            </a:r>
            <a:r>
              <a:rPr lang="en-US" sz="927" dirty="0" err="1">
                <a:latin typeface="Tw Cen MT" panose="020B0602020104020603" pitchFamily="34" charset="0"/>
              </a:rPr>
              <a:t>feugiat</a:t>
            </a:r>
            <a:r>
              <a:rPr lang="en-US" sz="927" dirty="0">
                <a:latin typeface="Tw Cen MT" panose="020B0602020104020603" pitchFamily="34" charset="0"/>
              </a:rPr>
              <a:t> magna vel,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risus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, ex dolor </a:t>
            </a:r>
            <a:r>
              <a:rPr lang="en-US" sz="927" dirty="0" err="1">
                <a:latin typeface="Tw Cen MT" panose="020B0602020104020603" pitchFamily="34" charset="0"/>
              </a:rPr>
              <a:t>sodales</a:t>
            </a:r>
            <a:r>
              <a:rPr lang="en-US" sz="927" dirty="0">
                <a:latin typeface="Tw Cen MT" panose="020B0602020104020603" pitchFamily="34" charset="0"/>
              </a:rPr>
              <a:t> nisi,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convallis </a:t>
            </a:r>
            <a:r>
              <a:rPr lang="en-US" sz="927" dirty="0" err="1">
                <a:latin typeface="Tw Cen MT" panose="020B0602020104020603" pitchFamily="34" charset="0"/>
              </a:rPr>
              <a:t>sapien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.</a:t>
            </a: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7278DD62-82E2-4108-B797-B12864306211}"/>
              </a:ext>
            </a:extLst>
          </p:cNvPr>
          <p:cNvSpPr/>
          <p:nvPr/>
        </p:nvSpPr>
        <p:spPr>
          <a:xfrm rot="5400000">
            <a:off x="4642978" y="3844660"/>
            <a:ext cx="598833" cy="496791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7A486AA-8D8C-425A-A42D-9022FA2FD3AF}"/>
              </a:ext>
            </a:extLst>
          </p:cNvPr>
          <p:cNvSpPr txBox="1">
            <a:spLocks/>
          </p:cNvSpPr>
          <p:nvPr/>
        </p:nvSpPr>
        <p:spPr>
          <a:xfrm>
            <a:off x="1117312" y="5263434"/>
            <a:ext cx="1371435" cy="193591"/>
          </a:xfrm>
          <a:prstGeom prst="rect">
            <a:avLst/>
          </a:prstGeom>
          <a:solidFill>
            <a:schemeClr val="tx1"/>
          </a:solidFill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03433"/>
            <a:r>
              <a:rPr lang="en-US" sz="706" b="1" i="1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VIEW ALL LOOKBOOKS</a:t>
            </a:r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5B49ECE9-6FDC-49E5-8194-FE1CD0C7594C}"/>
              </a:ext>
            </a:extLst>
          </p:cNvPr>
          <p:cNvSpPr>
            <a:spLocks noEditPoints="1"/>
          </p:cNvSpPr>
          <p:nvPr/>
        </p:nvSpPr>
        <p:spPr bwMode="auto">
          <a:xfrm>
            <a:off x="1130986" y="3101282"/>
            <a:ext cx="162723" cy="185358"/>
          </a:xfrm>
          <a:custGeom>
            <a:avLst/>
            <a:gdLst>
              <a:gd name="T0" fmla="*/ 60 w 112"/>
              <a:gd name="T1" fmla="*/ 61 h 128"/>
              <a:gd name="T2" fmla="*/ 60 w 112"/>
              <a:gd name="T3" fmla="*/ 40 h 128"/>
              <a:gd name="T4" fmla="*/ 56 w 112"/>
              <a:gd name="T5" fmla="*/ 36 h 128"/>
              <a:gd name="T6" fmla="*/ 52 w 112"/>
              <a:gd name="T7" fmla="*/ 40 h 128"/>
              <a:gd name="T8" fmla="*/ 52 w 112"/>
              <a:gd name="T9" fmla="*/ 61 h 128"/>
              <a:gd name="T10" fmla="*/ 44 w 112"/>
              <a:gd name="T11" fmla="*/ 72 h 128"/>
              <a:gd name="T12" fmla="*/ 56 w 112"/>
              <a:gd name="T13" fmla="*/ 84 h 128"/>
              <a:gd name="T14" fmla="*/ 68 w 112"/>
              <a:gd name="T15" fmla="*/ 72 h 128"/>
              <a:gd name="T16" fmla="*/ 60 w 112"/>
              <a:gd name="T17" fmla="*/ 61 h 128"/>
              <a:gd name="T18" fmla="*/ 60 w 112"/>
              <a:gd name="T19" fmla="*/ 16 h 128"/>
              <a:gd name="T20" fmla="*/ 60 w 112"/>
              <a:gd name="T21" fmla="*/ 8 h 128"/>
              <a:gd name="T22" fmla="*/ 72 w 112"/>
              <a:gd name="T23" fmla="*/ 8 h 128"/>
              <a:gd name="T24" fmla="*/ 76 w 112"/>
              <a:gd name="T25" fmla="*/ 4 h 128"/>
              <a:gd name="T26" fmla="*/ 72 w 112"/>
              <a:gd name="T27" fmla="*/ 0 h 128"/>
              <a:gd name="T28" fmla="*/ 40 w 112"/>
              <a:gd name="T29" fmla="*/ 0 h 128"/>
              <a:gd name="T30" fmla="*/ 36 w 112"/>
              <a:gd name="T31" fmla="*/ 4 h 128"/>
              <a:gd name="T32" fmla="*/ 40 w 112"/>
              <a:gd name="T33" fmla="*/ 8 h 128"/>
              <a:gd name="T34" fmla="*/ 52 w 112"/>
              <a:gd name="T35" fmla="*/ 8 h 128"/>
              <a:gd name="T36" fmla="*/ 52 w 112"/>
              <a:gd name="T37" fmla="*/ 16 h 128"/>
              <a:gd name="T38" fmla="*/ 0 w 112"/>
              <a:gd name="T39" fmla="*/ 72 h 128"/>
              <a:gd name="T40" fmla="*/ 56 w 112"/>
              <a:gd name="T41" fmla="*/ 128 h 128"/>
              <a:gd name="T42" fmla="*/ 112 w 112"/>
              <a:gd name="T43" fmla="*/ 72 h 128"/>
              <a:gd name="T44" fmla="*/ 60 w 112"/>
              <a:gd name="T45" fmla="*/ 16 h 128"/>
              <a:gd name="T46" fmla="*/ 56 w 112"/>
              <a:gd name="T47" fmla="*/ 120 h 128"/>
              <a:gd name="T48" fmla="*/ 8 w 112"/>
              <a:gd name="T49" fmla="*/ 72 h 128"/>
              <a:gd name="T50" fmla="*/ 56 w 112"/>
              <a:gd name="T51" fmla="*/ 24 h 128"/>
              <a:gd name="T52" fmla="*/ 104 w 112"/>
              <a:gd name="T53" fmla="*/ 72 h 128"/>
              <a:gd name="T54" fmla="*/ 56 w 112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8">
                <a:moveTo>
                  <a:pt x="60" y="61"/>
                </a:move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54" y="36"/>
                  <a:pt x="52" y="38"/>
                  <a:pt x="52" y="40"/>
                </a:cubicBezTo>
                <a:cubicBezTo>
                  <a:pt x="52" y="61"/>
                  <a:pt x="52" y="61"/>
                  <a:pt x="52" y="61"/>
                </a:cubicBezTo>
                <a:cubicBezTo>
                  <a:pt x="47" y="63"/>
                  <a:pt x="44" y="67"/>
                  <a:pt x="44" y="72"/>
                </a:cubicBezTo>
                <a:cubicBezTo>
                  <a:pt x="44" y="79"/>
                  <a:pt x="49" y="84"/>
                  <a:pt x="56" y="84"/>
                </a:cubicBezTo>
                <a:cubicBezTo>
                  <a:pt x="63" y="84"/>
                  <a:pt x="68" y="79"/>
                  <a:pt x="68" y="72"/>
                </a:cubicBezTo>
                <a:cubicBezTo>
                  <a:pt x="68" y="67"/>
                  <a:pt x="65" y="63"/>
                  <a:pt x="60" y="61"/>
                </a:cubicBezTo>
                <a:close/>
                <a:moveTo>
                  <a:pt x="60" y="16"/>
                </a:moveTo>
                <a:cubicBezTo>
                  <a:pt x="60" y="8"/>
                  <a:pt x="60" y="8"/>
                  <a:pt x="60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6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6"/>
                  <a:pt x="38" y="8"/>
                  <a:pt x="4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16"/>
                  <a:pt x="52" y="16"/>
                  <a:pt x="52" y="16"/>
                </a:cubicBezTo>
                <a:cubicBezTo>
                  <a:pt x="23" y="18"/>
                  <a:pt x="0" y="43"/>
                  <a:pt x="0" y="72"/>
                </a:cubicBezTo>
                <a:cubicBezTo>
                  <a:pt x="0" y="103"/>
                  <a:pt x="25" y="128"/>
                  <a:pt x="56" y="128"/>
                </a:cubicBezTo>
                <a:cubicBezTo>
                  <a:pt x="87" y="128"/>
                  <a:pt x="112" y="103"/>
                  <a:pt x="112" y="72"/>
                </a:cubicBezTo>
                <a:cubicBezTo>
                  <a:pt x="112" y="43"/>
                  <a:pt x="89" y="18"/>
                  <a:pt x="60" y="16"/>
                </a:cubicBezTo>
                <a:close/>
                <a:moveTo>
                  <a:pt x="56" y="120"/>
                </a:moveTo>
                <a:cubicBezTo>
                  <a:pt x="29" y="120"/>
                  <a:pt x="8" y="99"/>
                  <a:pt x="8" y="72"/>
                </a:cubicBezTo>
                <a:cubicBezTo>
                  <a:pt x="8" y="46"/>
                  <a:pt x="29" y="24"/>
                  <a:pt x="56" y="24"/>
                </a:cubicBezTo>
                <a:cubicBezTo>
                  <a:pt x="83" y="24"/>
                  <a:pt x="104" y="46"/>
                  <a:pt x="104" y="72"/>
                </a:cubicBezTo>
                <a:cubicBezTo>
                  <a:pt x="104" y="99"/>
                  <a:pt x="83" y="120"/>
                  <a:pt x="56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A478B6D4-99D0-412A-AD3C-A899C52AFDF5}"/>
              </a:ext>
            </a:extLst>
          </p:cNvPr>
          <p:cNvSpPr txBox="1">
            <a:spLocks/>
          </p:cNvSpPr>
          <p:nvPr/>
        </p:nvSpPr>
        <p:spPr>
          <a:xfrm>
            <a:off x="1304647" y="3118111"/>
            <a:ext cx="916834" cy="193591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882" b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3:15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E935728-4C85-439D-A2C0-E0CEC4EA10F4}"/>
              </a:ext>
            </a:extLst>
          </p:cNvPr>
          <p:cNvSpPr/>
          <p:nvPr/>
        </p:nvSpPr>
        <p:spPr>
          <a:xfrm>
            <a:off x="1027034" y="3643256"/>
            <a:ext cx="1551993" cy="1541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Lorem ipsum dolor sit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amet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, non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pellentesque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erat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ridiculus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enim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nullam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integer,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ultricies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lacus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imperdiet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in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congue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wisi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mauris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senectus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condimentum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.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Amet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, non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pellentesque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erat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ridiculus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enim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nullam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integer,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ultricies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lacus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imperdiet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in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congue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wisi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mauris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senectus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condimentum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706" i="1" dirty="0">
              <a:solidFill>
                <a:srgbClr val="192F23"/>
              </a:solidFill>
              <a:latin typeface="Tw Cen MT" panose="020B06020201040206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6C3724-0A04-4070-BCBE-4C22FD341FCE}"/>
              </a:ext>
            </a:extLst>
          </p:cNvPr>
          <p:cNvSpPr txBox="1"/>
          <p:nvPr/>
        </p:nvSpPr>
        <p:spPr>
          <a:xfrm>
            <a:off x="1101819" y="3415694"/>
            <a:ext cx="1305055" cy="28780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defTabSz="806740">
              <a:defRPr/>
            </a:pPr>
            <a:r>
              <a:rPr lang="en-US" sz="794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DESCRIPTION:</a:t>
            </a:r>
            <a:endParaRPr lang="id-ID" sz="794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53F1A3-7046-48B8-9483-9FD0AA08DB09}"/>
              </a:ext>
            </a:extLst>
          </p:cNvPr>
          <p:cNvSpPr txBox="1"/>
          <p:nvPr/>
        </p:nvSpPr>
        <p:spPr>
          <a:xfrm>
            <a:off x="1101819" y="2566351"/>
            <a:ext cx="1477207" cy="28780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defTabSz="806740">
              <a:defRPr/>
            </a:pPr>
            <a:r>
              <a:rPr lang="en-US" sz="882" b="1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FALL LOOKBOOK 2019</a:t>
            </a:r>
            <a:endParaRPr lang="id-ID" sz="882" b="1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BC8F3D61-5AA9-4577-B796-6F8D43E9F721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870553-FB16-4669-B551-78B7B4099DCC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ubtitle 2">
            <a:extLst>
              <a:ext uri="{FF2B5EF4-FFF2-40B4-BE49-F238E27FC236}">
                <a16:creationId xmlns:a16="http://schemas.microsoft.com/office/drawing/2014/main" id="{7D467B3B-A7D4-4A6C-9712-781781EA65F7}"/>
              </a:ext>
            </a:extLst>
          </p:cNvPr>
          <p:cNvSpPr txBox="1">
            <a:spLocks/>
          </p:cNvSpPr>
          <p:nvPr/>
        </p:nvSpPr>
        <p:spPr>
          <a:xfrm rot="5400000">
            <a:off x="3582153" y="3577206"/>
            <a:ext cx="5451259" cy="208687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7EA8EA2-083B-4325-BE2E-F858F94BE760}"/>
              </a:ext>
            </a:extLst>
          </p:cNvPr>
          <p:cNvCxnSpPr>
            <a:cxnSpLocks/>
          </p:cNvCxnSpPr>
          <p:nvPr/>
        </p:nvCxnSpPr>
        <p:spPr>
          <a:xfrm>
            <a:off x="6454590" y="1516924"/>
            <a:ext cx="400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7605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EC129AD2-732D-46CB-A9B7-B5F397774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CAF126-93C3-4751-80BF-47441E4A0F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9774" y="515470"/>
            <a:ext cx="3355491" cy="7865312"/>
          </a:xfrm>
          <a:solidFill>
            <a:schemeClr val="bg1">
              <a:lumMod val="85000"/>
            </a:schemeClr>
          </a:solidFill>
        </p:spPr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9CE2677-463F-4E8B-9626-ED93724AAA12}"/>
              </a:ext>
            </a:extLst>
          </p:cNvPr>
          <p:cNvGrpSpPr/>
          <p:nvPr/>
        </p:nvGrpSpPr>
        <p:grpSpPr>
          <a:xfrm>
            <a:off x="3428999" y="515471"/>
            <a:ext cx="2569923" cy="8068236"/>
            <a:chOff x="3774182" y="0"/>
            <a:chExt cx="2466247" cy="779957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2FF5F25-3435-41E6-A5A6-F4EEC97FA8C1}"/>
                </a:ext>
              </a:extLst>
            </p:cNvPr>
            <p:cNvSpPr/>
            <p:nvPr/>
          </p:nvSpPr>
          <p:spPr>
            <a:xfrm>
              <a:off x="3774182" y="4734482"/>
              <a:ext cx="2380558" cy="3065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93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7A49CA9-4370-470D-BBC0-A9EE4F7BBCCA}"/>
                </a:ext>
              </a:extLst>
            </p:cNvPr>
            <p:cNvSpPr/>
            <p:nvPr/>
          </p:nvSpPr>
          <p:spPr>
            <a:xfrm>
              <a:off x="5880209" y="0"/>
              <a:ext cx="360220" cy="77995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93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8CCC9622-6F3E-490C-8E59-F650938CF811}"/>
              </a:ext>
            </a:extLst>
          </p:cNvPr>
          <p:cNvSpPr/>
          <p:nvPr/>
        </p:nvSpPr>
        <p:spPr>
          <a:xfrm>
            <a:off x="1027032" y="2154764"/>
            <a:ext cx="2170355" cy="6490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Cras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viverra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latin typeface="Tw Cen MT" panose="020B0602020104020603" pitchFamily="34" charset="0"/>
              </a:rPr>
              <a:t>sem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Morbi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ac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a,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sed ex. Nunc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 ante. Sed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ex non, </a:t>
            </a:r>
            <a:r>
              <a:rPr lang="en-US" sz="927" dirty="0" err="1">
                <a:latin typeface="Tw Cen MT" panose="020B0602020104020603" pitchFamily="34" charset="0"/>
              </a:rPr>
              <a:t>ultrices</a:t>
            </a:r>
            <a:r>
              <a:rPr lang="en-US" sz="927" dirty="0">
                <a:latin typeface="Tw Cen MT" panose="020B0602020104020603" pitchFamily="34" charset="0"/>
              </a:rPr>
              <a:t> magna. Maecenas </a:t>
            </a:r>
            <a:r>
              <a:rPr lang="en-US" sz="927" dirty="0" err="1">
                <a:latin typeface="Tw Cen MT" panose="020B0602020104020603" pitchFamily="34" charset="0"/>
              </a:rPr>
              <a:t>dignissim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vel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maximus.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 Morbi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ac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a,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sed ex. Nunc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 ante.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C75AD4-CEED-498C-BBFF-BC684485ED2E}"/>
              </a:ext>
            </a:extLst>
          </p:cNvPr>
          <p:cNvSpPr/>
          <p:nvPr/>
        </p:nvSpPr>
        <p:spPr>
          <a:xfrm>
            <a:off x="3428999" y="6004234"/>
            <a:ext cx="2194560" cy="2423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viverra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latin typeface="Tw Cen MT" panose="020B0602020104020603" pitchFamily="34" charset="0"/>
              </a:rPr>
              <a:t>sem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</a:t>
            </a:r>
          </a:p>
        </p:txBody>
      </p:sp>
      <p:sp>
        <p:nvSpPr>
          <p:cNvPr id="15" name="Text Box 49">
            <a:extLst>
              <a:ext uri="{FF2B5EF4-FFF2-40B4-BE49-F238E27FC236}">
                <a16:creationId xmlns:a16="http://schemas.microsoft.com/office/drawing/2014/main" id="{3FA628EF-3964-46D1-AAFC-F5C9DA3F56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031" y="1759866"/>
            <a:ext cx="4393142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sub-heading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69AC332-2F1F-4ABE-BF48-86943DB39DD7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0985F6-78D1-4F65-B1E6-BCE326772B8C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ubtitle 2">
            <a:extLst>
              <a:ext uri="{FF2B5EF4-FFF2-40B4-BE49-F238E27FC236}">
                <a16:creationId xmlns:a16="http://schemas.microsoft.com/office/drawing/2014/main" id="{D57DEF6B-C982-4A66-887C-F0FDACB455E7}"/>
              </a:ext>
            </a:extLst>
          </p:cNvPr>
          <p:cNvSpPr txBox="1">
            <a:spLocks/>
          </p:cNvSpPr>
          <p:nvPr/>
        </p:nvSpPr>
        <p:spPr>
          <a:xfrm rot="5400000">
            <a:off x="3582153" y="3577206"/>
            <a:ext cx="5451259" cy="208687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265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3CA326E-FFF7-4D7C-90C7-C762EAABD773}"/>
              </a:ext>
            </a:extLst>
          </p:cNvPr>
          <p:cNvCxnSpPr>
            <a:cxnSpLocks/>
          </p:cNvCxnSpPr>
          <p:nvPr/>
        </p:nvCxnSpPr>
        <p:spPr>
          <a:xfrm>
            <a:off x="6454590" y="1516924"/>
            <a:ext cx="40067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49">
            <a:extLst>
              <a:ext uri="{FF2B5EF4-FFF2-40B4-BE49-F238E27FC236}">
                <a16:creationId xmlns:a16="http://schemas.microsoft.com/office/drawing/2014/main" id="{9E2934D5-9158-4C39-A386-B868075A4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8999" y="5655099"/>
            <a:ext cx="4393142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sub-heading</a:t>
            </a:r>
          </a:p>
        </p:txBody>
      </p:sp>
    </p:spTree>
    <p:extLst>
      <p:ext uri="{BB962C8B-B14F-4D97-AF65-F5344CB8AC3E}">
        <p14:creationId xmlns:p14="http://schemas.microsoft.com/office/powerpoint/2010/main" val="21592499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D01F753-B816-43ED-8C84-3F6D600F87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6857999" cy="8412480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076002" y="4365576"/>
            <a:ext cx="2705996" cy="130968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8471" b="1" i="1" spc="265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08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185213"/>
            <a:ext cx="6857999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35" b="1" i="1" spc="265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429000" y="5934636"/>
            <a:ext cx="0" cy="8606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1A6F49A2-9BF5-456B-B6B0-DEC5B5550F3B}"/>
              </a:ext>
            </a:extLst>
          </p:cNvPr>
          <p:cNvSpPr txBox="1">
            <a:spLocks/>
          </p:cNvSpPr>
          <p:nvPr/>
        </p:nvSpPr>
        <p:spPr>
          <a:xfrm rot="5400000">
            <a:off x="3248325" y="4063721"/>
            <a:ext cx="5877072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6" b="1" spc="529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35A5567-7589-46F9-9A52-D7D82B5916BA}"/>
              </a:ext>
            </a:extLst>
          </p:cNvPr>
          <p:cNvCxnSpPr>
            <a:cxnSpLocks/>
          </p:cNvCxnSpPr>
          <p:nvPr/>
        </p:nvCxnSpPr>
        <p:spPr>
          <a:xfrm>
            <a:off x="6457325" y="4404502"/>
            <a:ext cx="40067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9394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1">
            <a:extLst>
              <a:ext uri="{FF2B5EF4-FFF2-40B4-BE49-F238E27FC236}">
                <a16:creationId xmlns:a16="http://schemas.microsoft.com/office/drawing/2014/main" id="{0474BAB7-6461-45D4-9FDE-5B4BF4284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33AA3A5-5444-46AA-8608-E4859C6807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2808"/>
            <a:ext cx="6858000" cy="3293558"/>
          </a:xfrm>
          <a:solidFill>
            <a:schemeClr val="bg1">
              <a:lumMod val="85000"/>
            </a:schemeClr>
          </a:solidFill>
        </p:spPr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722FB0-CDF1-44C3-A579-1ABAF5D4CAA6}"/>
              </a:ext>
            </a:extLst>
          </p:cNvPr>
          <p:cNvSpPr/>
          <p:nvPr/>
        </p:nvSpPr>
        <p:spPr>
          <a:xfrm>
            <a:off x="2700887" y="5468886"/>
            <a:ext cx="3369499" cy="302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717" indent="-201717" algn="just">
              <a:buFont typeface="+mj-lt"/>
              <a:buAutoNum type="arabicPeriod"/>
            </a:pPr>
            <a:r>
              <a:rPr lang="en-US" sz="794" dirty="0">
                <a:latin typeface="Tw Cen MT" panose="020B0602020104020603" pitchFamily="34" charset="0"/>
              </a:rPr>
              <a:t>Curabitur facilisis vitae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id pulvinar. Duis </a:t>
            </a:r>
            <a:r>
              <a:rPr lang="en-US" sz="794" dirty="0" err="1">
                <a:latin typeface="Tw Cen MT" panose="020B0602020104020603" pitchFamily="34" charset="0"/>
              </a:rPr>
              <a:t>aliquet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nulla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consequat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malesuada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luctus</a:t>
            </a:r>
            <a:r>
              <a:rPr lang="en-US" sz="794" dirty="0">
                <a:latin typeface="Tw Cen MT" panose="020B0602020104020603" pitchFamily="34" charset="0"/>
              </a:rPr>
              <a:t>. Curabitur facilisis vitae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id pulvinar. Duis </a:t>
            </a:r>
            <a:r>
              <a:rPr lang="en-US" sz="794" dirty="0" err="1">
                <a:latin typeface="Tw Cen MT" panose="020B0602020104020603" pitchFamily="34" charset="0"/>
              </a:rPr>
              <a:t>aliquet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nulla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consequat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malesuada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luctus</a:t>
            </a:r>
            <a:r>
              <a:rPr lang="en-US" sz="794" dirty="0">
                <a:latin typeface="Tw Cen MT" panose="020B0602020104020603" pitchFamily="34" charset="0"/>
              </a:rPr>
              <a:t>. </a:t>
            </a:r>
          </a:p>
          <a:p>
            <a:pPr marL="201717" indent="-201717" algn="just">
              <a:buFont typeface="+mj-lt"/>
              <a:buAutoNum type="arabicPeriod"/>
            </a:pPr>
            <a:endParaRPr lang="en-US" sz="794" dirty="0">
              <a:latin typeface="Tw Cen MT" panose="020B0602020104020603" pitchFamily="34" charset="0"/>
            </a:endParaRPr>
          </a:p>
          <a:p>
            <a:pPr marL="201717" indent="-201717" algn="just">
              <a:buFont typeface="+mj-lt"/>
              <a:buAutoNum type="arabicPeriod"/>
            </a:pPr>
            <a:r>
              <a:rPr lang="en-US" sz="794" dirty="0">
                <a:latin typeface="Tw Cen MT" panose="020B0602020104020603" pitchFamily="34" charset="0"/>
              </a:rPr>
              <a:t>Curabitur facilisis vitae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id pulvinar. Duis </a:t>
            </a:r>
            <a:r>
              <a:rPr lang="en-US" sz="794" dirty="0" err="1">
                <a:latin typeface="Tw Cen MT" panose="020B0602020104020603" pitchFamily="34" charset="0"/>
              </a:rPr>
              <a:t>aliquet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nulla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consequat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malesuada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luctus</a:t>
            </a:r>
            <a:r>
              <a:rPr lang="en-US" sz="794" dirty="0">
                <a:latin typeface="Tw Cen MT" panose="020B0602020104020603" pitchFamily="34" charset="0"/>
              </a:rPr>
              <a:t>. Curabitur facilisis vitae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id pulvinar. Duis </a:t>
            </a:r>
            <a:r>
              <a:rPr lang="en-US" sz="794" dirty="0" err="1">
                <a:latin typeface="Tw Cen MT" panose="020B0602020104020603" pitchFamily="34" charset="0"/>
              </a:rPr>
              <a:t>aliquet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nulla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consequat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malesuada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luctus</a:t>
            </a:r>
            <a:r>
              <a:rPr lang="en-US" sz="794" dirty="0">
                <a:latin typeface="Tw Cen MT" panose="020B0602020104020603" pitchFamily="34" charset="0"/>
              </a:rPr>
              <a:t>. </a:t>
            </a:r>
          </a:p>
          <a:p>
            <a:pPr marL="201717" indent="-201717" algn="just">
              <a:buFont typeface="+mj-lt"/>
              <a:buAutoNum type="arabicPeriod"/>
            </a:pPr>
            <a:endParaRPr lang="en-US" sz="794" dirty="0">
              <a:latin typeface="Tw Cen MT" panose="020B0602020104020603" pitchFamily="34" charset="0"/>
            </a:endParaRPr>
          </a:p>
          <a:p>
            <a:pPr marL="201717" indent="-201717" algn="just">
              <a:buFont typeface="+mj-lt"/>
              <a:buAutoNum type="arabicPeriod"/>
            </a:pPr>
            <a:r>
              <a:rPr lang="en-US" sz="794" dirty="0">
                <a:latin typeface="Tw Cen MT" panose="020B0602020104020603" pitchFamily="34" charset="0"/>
              </a:rPr>
              <a:t>Curabitur facilisis vitae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id pulvinar. Duis </a:t>
            </a:r>
            <a:r>
              <a:rPr lang="en-US" sz="794" dirty="0" err="1">
                <a:latin typeface="Tw Cen MT" panose="020B0602020104020603" pitchFamily="34" charset="0"/>
              </a:rPr>
              <a:t>aliquet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nulla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consequat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malesuada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luctus</a:t>
            </a:r>
            <a:r>
              <a:rPr lang="en-US" sz="794" dirty="0">
                <a:latin typeface="Tw Cen MT" panose="020B0602020104020603" pitchFamily="34" charset="0"/>
              </a:rPr>
              <a:t>. Curabitur facilisis vitae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id pulvinar. Duis </a:t>
            </a:r>
            <a:r>
              <a:rPr lang="en-US" sz="794" dirty="0" err="1">
                <a:latin typeface="Tw Cen MT" panose="020B0602020104020603" pitchFamily="34" charset="0"/>
              </a:rPr>
              <a:t>aliquet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nulla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consequat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malesuada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luctus</a:t>
            </a:r>
            <a:r>
              <a:rPr lang="en-US" sz="794" dirty="0">
                <a:latin typeface="Tw Cen MT" panose="020B0602020104020603" pitchFamily="34" charset="0"/>
              </a:rPr>
              <a:t>. </a:t>
            </a:r>
          </a:p>
          <a:p>
            <a:pPr marL="201717" indent="-201717" algn="just">
              <a:buFont typeface="+mj-lt"/>
              <a:buAutoNum type="arabicPeriod"/>
            </a:pPr>
            <a:endParaRPr lang="en-US" sz="794" dirty="0">
              <a:latin typeface="Tw Cen MT" panose="020B0602020104020603" pitchFamily="34" charset="0"/>
            </a:endParaRPr>
          </a:p>
          <a:p>
            <a:pPr marL="201717" indent="-201717" algn="just">
              <a:buFont typeface="+mj-lt"/>
              <a:buAutoNum type="arabicPeriod"/>
            </a:pPr>
            <a:r>
              <a:rPr lang="en-US" sz="794" dirty="0">
                <a:latin typeface="Tw Cen MT" panose="020B0602020104020603" pitchFamily="34" charset="0"/>
              </a:rPr>
              <a:t>Curabitur facilisis vitae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id pulvinar. Duis </a:t>
            </a:r>
            <a:r>
              <a:rPr lang="en-US" sz="794" dirty="0" err="1">
                <a:latin typeface="Tw Cen MT" panose="020B0602020104020603" pitchFamily="34" charset="0"/>
              </a:rPr>
              <a:t>aliquet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nulla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consequat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malesuada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luctus</a:t>
            </a:r>
            <a:r>
              <a:rPr lang="en-US" sz="794" dirty="0">
                <a:latin typeface="Tw Cen MT" panose="020B0602020104020603" pitchFamily="34" charset="0"/>
              </a:rPr>
              <a:t>. Curabitur facilisis vitae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id pulvinar. Duis </a:t>
            </a:r>
            <a:r>
              <a:rPr lang="en-US" sz="794" dirty="0" err="1">
                <a:latin typeface="Tw Cen MT" panose="020B0602020104020603" pitchFamily="34" charset="0"/>
              </a:rPr>
              <a:t>aliquet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nulla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consequat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malesuada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luctus</a:t>
            </a:r>
            <a:r>
              <a:rPr lang="en-US" sz="794" dirty="0">
                <a:latin typeface="Tw Cen MT" panose="020B0602020104020603" pitchFamily="34" charset="0"/>
              </a:rPr>
              <a:t>. </a:t>
            </a:r>
          </a:p>
          <a:p>
            <a:pPr marL="201717" indent="-201717" algn="just">
              <a:buFont typeface="+mj-lt"/>
              <a:buAutoNum type="arabicPeriod"/>
            </a:pPr>
            <a:endParaRPr lang="en-US" sz="794" dirty="0">
              <a:latin typeface="Tw Cen MT" panose="020B0602020104020603" pitchFamily="34" charset="0"/>
            </a:endParaRPr>
          </a:p>
          <a:p>
            <a:pPr marL="201717" indent="-201717" algn="just">
              <a:buFont typeface="+mj-lt"/>
              <a:buAutoNum type="arabicPeriod"/>
            </a:pPr>
            <a:r>
              <a:rPr lang="en-US" sz="794" dirty="0">
                <a:latin typeface="Tw Cen MT" panose="020B0602020104020603" pitchFamily="34" charset="0"/>
              </a:rPr>
              <a:t>Curabitur facilisis vitae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id pulvinar. Duis </a:t>
            </a:r>
            <a:r>
              <a:rPr lang="en-US" sz="794" dirty="0" err="1">
                <a:latin typeface="Tw Cen MT" panose="020B0602020104020603" pitchFamily="34" charset="0"/>
              </a:rPr>
              <a:t>aliquet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nulla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consequat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malesuada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luctus</a:t>
            </a:r>
            <a:r>
              <a:rPr lang="en-US" sz="794" dirty="0">
                <a:latin typeface="Tw Cen MT" panose="020B0602020104020603" pitchFamily="34" charset="0"/>
              </a:rPr>
              <a:t>. Curabitur facilisis vitae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id pulvinar. Duis </a:t>
            </a:r>
            <a:r>
              <a:rPr lang="en-US" sz="794" dirty="0" err="1">
                <a:latin typeface="Tw Cen MT" panose="020B0602020104020603" pitchFamily="34" charset="0"/>
              </a:rPr>
              <a:t>aliquet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nulla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consequat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malesuada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luctus</a:t>
            </a:r>
            <a:r>
              <a:rPr lang="en-US" sz="794" dirty="0">
                <a:latin typeface="Tw Cen MT" panose="020B0602020104020603" pitchFamily="34" charset="0"/>
              </a:rPr>
              <a:t>. </a:t>
            </a:r>
          </a:p>
          <a:p>
            <a:pPr marL="201717" indent="-201717" algn="just">
              <a:buFont typeface="+mj-lt"/>
              <a:buAutoNum type="arabicPeriod"/>
            </a:pPr>
            <a:endParaRPr lang="en-US" sz="794" dirty="0">
              <a:latin typeface="Tw Cen MT" panose="020B0602020104020603" pitchFamily="34" charset="0"/>
            </a:endParaRPr>
          </a:p>
          <a:p>
            <a:pPr marL="201717" indent="-201717" algn="just">
              <a:buFont typeface="+mj-lt"/>
              <a:buAutoNum type="arabicPeriod"/>
            </a:pPr>
            <a:r>
              <a:rPr lang="en-US" sz="794" dirty="0">
                <a:latin typeface="Tw Cen MT" panose="020B0602020104020603" pitchFamily="34" charset="0"/>
              </a:rPr>
              <a:t>Curabitur facilisis vitae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id pulvinar. Duis </a:t>
            </a:r>
            <a:r>
              <a:rPr lang="en-US" sz="794" dirty="0" err="1">
                <a:latin typeface="Tw Cen MT" panose="020B0602020104020603" pitchFamily="34" charset="0"/>
              </a:rPr>
              <a:t>aliquet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nulla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consequat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malesuada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luctus</a:t>
            </a:r>
            <a:r>
              <a:rPr lang="en-US" sz="794" dirty="0">
                <a:latin typeface="Tw Cen MT" panose="020B0602020104020603" pitchFamily="34" charset="0"/>
              </a:rPr>
              <a:t>. Curabitur facilisis vitae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id pulvinar. Duis </a:t>
            </a:r>
            <a:r>
              <a:rPr lang="en-US" sz="794" dirty="0" err="1">
                <a:latin typeface="Tw Cen MT" panose="020B0602020104020603" pitchFamily="34" charset="0"/>
              </a:rPr>
              <a:t>aliquet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nulla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consequat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est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malesuada</a:t>
            </a:r>
            <a:r>
              <a:rPr lang="en-US" sz="794" dirty="0">
                <a:latin typeface="Tw Cen MT" panose="020B0602020104020603" pitchFamily="34" charset="0"/>
              </a:rPr>
              <a:t> </a:t>
            </a:r>
            <a:r>
              <a:rPr lang="en-US" sz="794" dirty="0" err="1">
                <a:latin typeface="Tw Cen MT" panose="020B0602020104020603" pitchFamily="34" charset="0"/>
              </a:rPr>
              <a:t>luctus</a:t>
            </a:r>
            <a:r>
              <a:rPr lang="en-US" sz="794" dirty="0">
                <a:latin typeface="Tw Cen MT" panose="020B0602020104020603" pitchFamily="34" charset="0"/>
              </a:rPr>
              <a:t>. </a:t>
            </a:r>
          </a:p>
          <a:p>
            <a:pPr marL="201717" indent="-201717" algn="just">
              <a:buFont typeface="+mj-lt"/>
              <a:buAutoNum type="arabicPeriod"/>
            </a:pPr>
            <a:endParaRPr lang="en-US" sz="794" dirty="0">
              <a:latin typeface="Tw Cen MT" panose="020B0602020104020603" pitchFamily="34" charset="0"/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BC8F3D61-5AA9-4577-B796-6F8D43E9F721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870553-FB16-4669-B551-78B7B4099DCC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ubtitle 2">
            <a:extLst>
              <a:ext uri="{FF2B5EF4-FFF2-40B4-BE49-F238E27FC236}">
                <a16:creationId xmlns:a16="http://schemas.microsoft.com/office/drawing/2014/main" id="{395FC8E7-6BE2-45D7-BCD6-E2D9A805B35B}"/>
              </a:ext>
            </a:extLst>
          </p:cNvPr>
          <p:cNvSpPr txBox="1">
            <a:spLocks/>
          </p:cNvSpPr>
          <p:nvPr/>
        </p:nvSpPr>
        <p:spPr>
          <a:xfrm>
            <a:off x="940448" y="5320860"/>
            <a:ext cx="1782211" cy="2404298"/>
          </a:xfrm>
          <a:prstGeom prst="rect">
            <a:avLst/>
          </a:prstGeom>
        </p:spPr>
        <p:txBody>
          <a:bodyPr vert="horz" lIns="80682" tIns="40341" rIns="80682" bIns="40341" rtlCol="0" anchor="t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>
              <a:lnSpc>
                <a:spcPct val="100000"/>
              </a:lnSpc>
              <a:spcBef>
                <a:spcPts val="441"/>
              </a:spcBef>
            </a:pPr>
            <a:r>
              <a:rPr lang="en-US" sz="882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882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03433">
              <a:lnSpc>
                <a:spcPct val="100000"/>
              </a:lnSpc>
              <a:spcBef>
                <a:spcPts val="441"/>
              </a:spcBef>
            </a:pPr>
            <a:r>
              <a:rPr lang="en-US" sz="882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882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03433">
              <a:lnSpc>
                <a:spcPct val="100000"/>
              </a:lnSpc>
              <a:spcBef>
                <a:spcPts val="441"/>
              </a:spcBef>
            </a:pPr>
            <a:r>
              <a:rPr lang="en-US" sz="882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882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03433">
              <a:lnSpc>
                <a:spcPct val="100000"/>
              </a:lnSpc>
              <a:spcBef>
                <a:spcPts val="441"/>
              </a:spcBef>
            </a:pPr>
            <a:r>
              <a:rPr lang="en-US" sz="882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882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03433">
              <a:lnSpc>
                <a:spcPct val="100000"/>
              </a:lnSpc>
              <a:spcBef>
                <a:spcPts val="441"/>
              </a:spcBef>
            </a:pPr>
            <a:r>
              <a:rPr lang="en-US" sz="882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882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03433">
              <a:lnSpc>
                <a:spcPct val="100000"/>
              </a:lnSpc>
              <a:spcBef>
                <a:spcPts val="441"/>
              </a:spcBef>
            </a:pPr>
            <a:r>
              <a:rPr lang="en-US" sz="882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882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03433">
              <a:lnSpc>
                <a:spcPct val="100000"/>
              </a:lnSpc>
              <a:spcBef>
                <a:spcPts val="441"/>
              </a:spcBef>
            </a:pPr>
            <a:r>
              <a:rPr lang="en-US" sz="882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882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03433">
              <a:lnSpc>
                <a:spcPct val="100000"/>
              </a:lnSpc>
              <a:spcBef>
                <a:spcPts val="441"/>
              </a:spcBef>
            </a:pPr>
            <a:r>
              <a:rPr lang="en-US" sz="882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882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03433">
              <a:lnSpc>
                <a:spcPct val="100000"/>
              </a:lnSpc>
              <a:spcBef>
                <a:spcPts val="441"/>
              </a:spcBef>
            </a:pPr>
            <a:r>
              <a:rPr lang="en-US" sz="882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882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03433">
              <a:lnSpc>
                <a:spcPct val="100000"/>
              </a:lnSpc>
              <a:spcBef>
                <a:spcPts val="441"/>
              </a:spcBef>
            </a:pPr>
            <a:r>
              <a:rPr lang="en-US" sz="882" b="1" dirty="0">
                <a:latin typeface="Tw Cen MT" panose="020B0602020104020603" pitchFamily="34" charset="0"/>
                <a:sym typeface="Didot"/>
              </a:rPr>
              <a:t>2 ¼   </a:t>
            </a:r>
            <a:r>
              <a:rPr lang="en-US" sz="882" dirty="0">
                <a:latin typeface="Tw Cen MT" panose="020B0602020104020603" pitchFamily="34" charset="0"/>
                <a:sym typeface="Didot"/>
              </a:rPr>
              <a:t>ingredient #1</a:t>
            </a:r>
          </a:p>
          <a:p>
            <a:pPr algn="l" defTabSz="403433">
              <a:lnSpc>
                <a:spcPct val="100000"/>
              </a:lnSpc>
              <a:spcBef>
                <a:spcPts val="441"/>
              </a:spcBef>
            </a:pPr>
            <a:endParaRPr lang="en-US" sz="882" b="1" spc="265" dirty="0">
              <a:solidFill>
                <a:schemeClr val="tx1">
                  <a:lumMod val="95000"/>
                  <a:lumOff val="5000"/>
                </a:schemeClr>
              </a:solidFill>
              <a:latin typeface="Tw Cen MT" panose="020B0602020104020603" pitchFamily="34" charset="0"/>
              <a:sym typeface="Didot"/>
            </a:endParaRPr>
          </a:p>
          <a:p>
            <a:pPr algn="l" defTabSz="403433">
              <a:lnSpc>
                <a:spcPct val="100000"/>
              </a:lnSpc>
              <a:spcBef>
                <a:spcPts val="441"/>
              </a:spcBef>
            </a:pPr>
            <a:endParaRPr lang="en-US" sz="882" dirty="0">
              <a:latin typeface="Tw Cen MT" panose="020B0602020104020603" pitchFamily="34" charset="0"/>
              <a:sym typeface="Didot"/>
            </a:endParaRPr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5B49ECE9-6FDC-49E5-8194-FE1CD0C7594C}"/>
              </a:ext>
            </a:extLst>
          </p:cNvPr>
          <p:cNvSpPr>
            <a:spLocks noEditPoints="1"/>
          </p:cNvSpPr>
          <p:nvPr/>
        </p:nvSpPr>
        <p:spPr bwMode="auto">
          <a:xfrm>
            <a:off x="3333056" y="4074824"/>
            <a:ext cx="191890" cy="218582"/>
          </a:xfrm>
          <a:custGeom>
            <a:avLst/>
            <a:gdLst>
              <a:gd name="T0" fmla="*/ 60 w 112"/>
              <a:gd name="T1" fmla="*/ 61 h 128"/>
              <a:gd name="T2" fmla="*/ 60 w 112"/>
              <a:gd name="T3" fmla="*/ 40 h 128"/>
              <a:gd name="T4" fmla="*/ 56 w 112"/>
              <a:gd name="T5" fmla="*/ 36 h 128"/>
              <a:gd name="T6" fmla="*/ 52 w 112"/>
              <a:gd name="T7" fmla="*/ 40 h 128"/>
              <a:gd name="T8" fmla="*/ 52 w 112"/>
              <a:gd name="T9" fmla="*/ 61 h 128"/>
              <a:gd name="T10" fmla="*/ 44 w 112"/>
              <a:gd name="T11" fmla="*/ 72 h 128"/>
              <a:gd name="T12" fmla="*/ 56 w 112"/>
              <a:gd name="T13" fmla="*/ 84 h 128"/>
              <a:gd name="T14" fmla="*/ 68 w 112"/>
              <a:gd name="T15" fmla="*/ 72 h 128"/>
              <a:gd name="T16" fmla="*/ 60 w 112"/>
              <a:gd name="T17" fmla="*/ 61 h 128"/>
              <a:gd name="T18" fmla="*/ 60 w 112"/>
              <a:gd name="T19" fmla="*/ 16 h 128"/>
              <a:gd name="T20" fmla="*/ 60 w 112"/>
              <a:gd name="T21" fmla="*/ 8 h 128"/>
              <a:gd name="T22" fmla="*/ 72 w 112"/>
              <a:gd name="T23" fmla="*/ 8 h 128"/>
              <a:gd name="T24" fmla="*/ 76 w 112"/>
              <a:gd name="T25" fmla="*/ 4 h 128"/>
              <a:gd name="T26" fmla="*/ 72 w 112"/>
              <a:gd name="T27" fmla="*/ 0 h 128"/>
              <a:gd name="T28" fmla="*/ 40 w 112"/>
              <a:gd name="T29" fmla="*/ 0 h 128"/>
              <a:gd name="T30" fmla="*/ 36 w 112"/>
              <a:gd name="T31" fmla="*/ 4 h 128"/>
              <a:gd name="T32" fmla="*/ 40 w 112"/>
              <a:gd name="T33" fmla="*/ 8 h 128"/>
              <a:gd name="T34" fmla="*/ 52 w 112"/>
              <a:gd name="T35" fmla="*/ 8 h 128"/>
              <a:gd name="T36" fmla="*/ 52 w 112"/>
              <a:gd name="T37" fmla="*/ 16 h 128"/>
              <a:gd name="T38" fmla="*/ 0 w 112"/>
              <a:gd name="T39" fmla="*/ 72 h 128"/>
              <a:gd name="T40" fmla="*/ 56 w 112"/>
              <a:gd name="T41" fmla="*/ 128 h 128"/>
              <a:gd name="T42" fmla="*/ 112 w 112"/>
              <a:gd name="T43" fmla="*/ 72 h 128"/>
              <a:gd name="T44" fmla="*/ 60 w 112"/>
              <a:gd name="T45" fmla="*/ 16 h 128"/>
              <a:gd name="T46" fmla="*/ 56 w 112"/>
              <a:gd name="T47" fmla="*/ 120 h 128"/>
              <a:gd name="T48" fmla="*/ 8 w 112"/>
              <a:gd name="T49" fmla="*/ 72 h 128"/>
              <a:gd name="T50" fmla="*/ 56 w 112"/>
              <a:gd name="T51" fmla="*/ 24 h 128"/>
              <a:gd name="T52" fmla="*/ 104 w 112"/>
              <a:gd name="T53" fmla="*/ 72 h 128"/>
              <a:gd name="T54" fmla="*/ 56 w 112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8">
                <a:moveTo>
                  <a:pt x="60" y="61"/>
                </a:move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54" y="36"/>
                  <a:pt x="52" y="38"/>
                  <a:pt x="52" y="40"/>
                </a:cubicBezTo>
                <a:cubicBezTo>
                  <a:pt x="52" y="61"/>
                  <a:pt x="52" y="61"/>
                  <a:pt x="52" y="61"/>
                </a:cubicBezTo>
                <a:cubicBezTo>
                  <a:pt x="47" y="63"/>
                  <a:pt x="44" y="67"/>
                  <a:pt x="44" y="72"/>
                </a:cubicBezTo>
                <a:cubicBezTo>
                  <a:pt x="44" y="79"/>
                  <a:pt x="49" y="84"/>
                  <a:pt x="56" y="84"/>
                </a:cubicBezTo>
                <a:cubicBezTo>
                  <a:pt x="63" y="84"/>
                  <a:pt x="68" y="79"/>
                  <a:pt x="68" y="72"/>
                </a:cubicBezTo>
                <a:cubicBezTo>
                  <a:pt x="68" y="67"/>
                  <a:pt x="65" y="63"/>
                  <a:pt x="60" y="61"/>
                </a:cubicBezTo>
                <a:close/>
                <a:moveTo>
                  <a:pt x="60" y="16"/>
                </a:moveTo>
                <a:cubicBezTo>
                  <a:pt x="60" y="8"/>
                  <a:pt x="60" y="8"/>
                  <a:pt x="60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6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6"/>
                  <a:pt x="38" y="8"/>
                  <a:pt x="4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16"/>
                  <a:pt x="52" y="16"/>
                  <a:pt x="52" y="16"/>
                </a:cubicBezTo>
                <a:cubicBezTo>
                  <a:pt x="23" y="18"/>
                  <a:pt x="0" y="43"/>
                  <a:pt x="0" y="72"/>
                </a:cubicBezTo>
                <a:cubicBezTo>
                  <a:pt x="0" y="103"/>
                  <a:pt x="25" y="128"/>
                  <a:pt x="56" y="128"/>
                </a:cubicBezTo>
                <a:cubicBezTo>
                  <a:pt x="87" y="128"/>
                  <a:pt x="112" y="103"/>
                  <a:pt x="112" y="72"/>
                </a:cubicBezTo>
                <a:cubicBezTo>
                  <a:pt x="112" y="43"/>
                  <a:pt x="89" y="18"/>
                  <a:pt x="60" y="16"/>
                </a:cubicBezTo>
                <a:close/>
                <a:moveTo>
                  <a:pt x="56" y="120"/>
                </a:moveTo>
                <a:cubicBezTo>
                  <a:pt x="29" y="120"/>
                  <a:pt x="8" y="99"/>
                  <a:pt x="8" y="72"/>
                </a:cubicBezTo>
                <a:cubicBezTo>
                  <a:pt x="8" y="46"/>
                  <a:pt x="29" y="24"/>
                  <a:pt x="56" y="24"/>
                </a:cubicBezTo>
                <a:cubicBezTo>
                  <a:pt x="83" y="24"/>
                  <a:pt x="104" y="46"/>
                  <a:pt x="104" y="72"/>
                </a:cubicBezTo>
                <a:cubicBezTo>
                  <a:pt x="104" y="99"/>
                  <a:pt x="83" y="120"/>
                  <a:pt x="56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A478B6D4-99D0-412A-AD3C-A899C52AFDF5}"/>
              </a:ext>
            </a:extLst>
          </p:cNvPr>
          <p:cNvSpPr txBox="1">
            <a:spLocks/>
          </p:cNvSpPr>
          <p:nvPr/>
        </p:nvSpPr>
        <p:spPr>
          <a:xfrm>
            <a:off x="709497" y="4476749"/>
            <a:ext cx="1874385" cy="155436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03433"/>
            <a:r>
              <a:rPr lang="en-US" sz="618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15 MINUTES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6C3724-0A04-4070-BCBE-4C22FD341FCE}"/>
              </a:ext>
            </a:extLst>
          </p:cNvPr>
          <p:cNvSpPr txBox="1"/>
          <p:nvPr/>
        </p:nvSpPr>
        <p:spPr>
          <a:xfrm>
            <a:off x="709508" y="4306261"/>
            <a:ext cx="1874393" cy="27084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806740">
              <a:defRPr/>
            </a:pPr>
            <a:r>
              <a:rPr lang="en-US" sz="794" b="1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PREP TIME</a:t>
            </a:r>
            <a:endParaRPr lang="id-ID" sz="794" b="1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69BE0B-E814-4930-9F7B-A99386BE51E3}"/>
              </a:ext>
            </a:extLst>
          </p:cNvPr>
          <p:cNvSpPr txBox="1"/>
          <p:nvPr/>
        </p:nvSpPr>
        <p:spPr>
          <a:xfrm>
            <a:off x="2583911" y="4306261"/>
            <a:ext cx="1723541" cy="24294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806740">
              <a:defRPr/>
            </a:pPr>
            <a:r>
              <a:rPr lang="en-US" sz="794" b="1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COOK TIME</a:t>
            </a:r>
            <a:endParaRPr lang="id-ID" sz="794" b="1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916C5-1864-4022-B4FF-1FF59CE25E09}"/>
              </a:ext>
            </a:extLst>
          </p:cNvPr>
          <p:cNvSpPr txBox="1"/>
          <p:nvPr/>
        </p:nvSpPr>
        <p:spPr>
          <a:xfrm>
            <a:off x="4307454" y="4305196"/>
            <a:ext cx="1841037" cy="20821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806740">
              <a:defRPr/>
            </a:pPr>
            <a:r>
              <a:rPr lang="en-US" sz="794" b="1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TOTAL TIME</a:t>
            </a:r>
            <a:endParaRPr lang="id-ID" sz="794" b="1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90FDB01-521A-48A5-B570-AAAB28CB6F06}"/>
              </a:ext>
            </a:extLst>
          </p:cNvPr>
          <p:cNvCxnSpPr>
            <a:cxnSpLocks/>
          </p:cNvCxnSpPr>
          <p:nvPr/>
        </p:nvCxnSpPr>
        <p:spPr>
          <a:xfrm flipH="1">
            <a:off x="709507" y="4679099"/>
            <a:ext cx="543898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9B59DA-7034-4F5C-B48E-743E1EC75BEE}"/>
              </a:ext>
            </a:extLst>
          </p:cNvPr>
          <p:cNvCxnSpPr>
            <a:cxnSpLocks/>
          </p:cNvCxnSpPr>
          <p:nvPr/>
        </p:nvCxnSpPr>
        <p:spPr>
          <a:xfrm flipH="1">
            <a:off x="709508" y="4198064"/>
            <a:ext cx="254019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ubtitle 2">
            <a:extLst>
              <a:ext uri="{FF2B5EF4-FFF2-40B4-BE49-F238E27FC236}">
                <a16:creationId xmlns:a16="http://schemas.microsoft.com/office/drawing/2014/main" id="{0188AB98-68EE-412C-BDB1-1368BAD572FC}"/>
              </a:ext>
            </a:extLst>
          </p:cNvPr>
          <p:cNvSpPr txBox="1">
            <a:spLocks/>
          </p:cNvSpPr>
          <p:nvPr/>
        </p:nvSpPr>
        <p:spPr>
          <a:xfrm>
            <a:off x="2583911" y="4483460"/>
            <a:ext cx="1723540" cy="17663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03433"/>
            <a:r>
              <a:rPr lang="en-US" sz="618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40 MINUTES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0D3660CC-0A49-4FC4-8CED-F6823A8C610F}"/>
              </a:ext>
            </a:extLst>
          </p:cNvPr>
          <p:cNvSpPr txBox="1">
            <a:spLocks/>
          </p:cNvSpPr>
          <p:nvPr/>
        </p:nvSpPr>
        <p:spPr>
          <a:xfrm>
            <a:off x="4307451" y="4476748"/>
            <a:ext cx="1841041" cy="140886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03433"/>
            <a:r>
              <a:rPr lang="en-US" sz="618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55 MINUTES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EF4929-1064-4117-9458-FA8CF935660E}"/>
              </a:ext>
            </a:extLst>
          </p:cNvPr>
          <p:cNvCxnSpPr>
            <a:cxnSpLocks/>
          </p:cNvCxnSpPr>
          <p:nvPr/>
        </p:nvCxnSpPr>
        <p:spPr>
          <a:xfrm flipH="1">
            <a:off x="3591735" y="4198064"/>
            <a:ext cx="254019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A9EE69E-CB2E-4E34-AFD5-E89BFD2DC2BF}"/>
              </a:ext>
            </a:extLst>
          </p:cNvPr>
          <p:cNvCxnSpPr>
            <a:cxnSpLocks/>
          </p:cNvCxnSpPr>
          <p:nvPr/>
        </p:nvCxnSpPr>
        <p:spPr>
          <a:xfrm flipV="1">
            <a:off x="2583911" y="4293406"/>
            <a:ext cx="0" cy="30659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FE59533-430E-4949-BD84-2879D55FF4C1}"/>
              </a:ext>
            </a:extLst>
          </p:cNvPr>
          <p:cNvCxnSpPr>
            <a:cxnSpLocks/>
          </p:cNvCxnSpPr>
          <p:nvPr/>
        </p:nvCxnSpPr>
        <p:spPr>
          <a:xfrm flipV="1">
            <a:off x="4307453" y="4293406"/>
            <a:ext cx="0" cy="30659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B7C97436-9785-49D3-AAB5-E533AF74F8D8}"/>
              </a:ext>
            </a:extLst>
          </p:cNvPr>
          <p:cNvSpPr/>
          <p:nvPr/>
        </p:nvSpPr>
        <p:spPr>
          <a:xfrm rot="5400000">
            <a:off x="3150861" y="1633378"/>
            <a:ext cx="598833" cy="496791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AFFB9E39-1960-470D-921D-69D8EF5E1DCD}"/>
              </a:ext>
            </a:extLst>
          </p:cNvPr>
          <p:cNvSpPr txBox="1">
            <a:spLocks/>
          </p:cNvSpPr>
          <p:nvPr/>
        </p:nvSpPr>
        <p:spPr>
          <a:xfrm>
            <a:off x="709489" y="3547259"/>
            <a:ext cx="5422444" cy="416678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2471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CHOCOLATE CHIP COOKIES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5BBDD47-D323-494E-971C-3473231BE28F}"/>
              </a:ext>
            </a:extLst>
          </p:cNvPr>
          <p:cNvSpPr txBox="1"/>
          <p:nvPr/>
        </p:nvSpPr>
        <p:spPr>
          <a:xfrm>
            <a:off x="1006879" y="4943802"/>
            <a:ext cx="1874384" cy="27084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defTabSz="806740">
              <a:defRPr/>
            </a:pPr>
            <a:r>
              <a:rPr lang="en-US" sz="794" b="1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INGREDIENTS</a:t>
            </a:r>
            <a:endParaRPr lang="id-ID" sz="794" b="1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2EEDF1-0D98-4A07-899E-48BF3B8DD1EE}"/>
              </a:ext>
            </a:extLst>
          </p:cNvPr>
          <p:cNvSpPr txBox="1"/>
          <p:nvPr/>
        </p:nvSpPr>
        <p:spPr>
          <a:xfrm>
            <a:off x="2784917" y="4945609"/>
            <a:ext cx="1874384" cy="27084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defTabSz="806740">
              <a:defRPr/>
            </a:pPr>
            <a:r>
              <a:rPr lang="en-US" sz="794" b="1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INSTRUCTIONS</a:t>
            </a:r>
            <a:endParaRPr lang="id-ID" sz="794" b="1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7A486AA-8D8C-425A-A42D-9022FA2FD3AF}"/>
              </a:ext>
            </a:extLst>
          </p:cNvPr>
          <p:cNvSpPr txBox="1">
            <a:spLocks/>
          </p:cNvSpPr>
          <p:nvPr/>
        </p:nvSpPr>
        <p:spPr>
          <a:xfrm>
            <a:off x="2700889" y="5113095"/>
            <a:ext cx="2507796" cy="233627"/>
          </a:xfrm>
          <a:prstGeom prst="rect">
            <a:avLst/>
          </a:prstGeom>
          <a:noFill/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618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YIELD: 30 COOKIES | LEVEL: EASY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86861D-36EA-4CC5-9638-D33EE3D4F22E}"/>
              </a:ext>
            </a:extLst>
          </p:cNvPr>
          <p:cNvSpPr txBox="1"/>
          <p:nvPr/>
        </p:nvSpPr>
        <p:spPr>
          <a:xfrm>
            <a:off x="2471285" y="2444651"/>
            <a:ext cx="1723541" cy="242943"/>
          </a:xfrm>
          <a:prstGeom prst="rect">
            <a:avLst/>
          </a:prstGeom>
          <a:solidFill>
            <a:srgbClr val="FFFFFF">
              <a:alpha val="30980"/>
            </a:srgb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 defTabSz="806740">
              <a:defRPr/>
            </a:pPr>
            <a:r>
              <a:rPr lang="en-US" sz="1059" b="1" i="1" kern="0" spc="263" dirty="0">
                <a:solidFill>
                  <a:schemeClr val="bg1"/>
                </a:solidFill>
                <a:latin typeface="Tw Cen MT" panose="020B0602020104020603" pitchFamily="34" charset="0"/>
                <a:ea typeface="Open Sans Semibold" panose="020B0706030804020204" pitchFamily="34" charset="0"/>
              </a:rPr>
              <a:t>PRESS PLAY</a:t>
            </a:r>
            <a:endParaRPr lang="id-ID" sz="1059" b="1" i="1" kern="0" spc="263" dirty="0">
              <a:solidFill>
                <a:schemeClr val="bg1"/>
              </a:solidFill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9992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AA5191B8-ABE4-41C2-B741-5753B0B4B5A0}"/>
              </a:ext>
            </a:extLst>
          </p:cNvPr>
          <p:cNvSpPr/>
          <p:nvPr/>
        </p:nvSpPr>
        <p:spPr>
          <a:xfrm>
            <a:off x="0" y="1"/>
            <a:ext cx="6858000" cy="84124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86A0AB0-E9B9-4CCF-9C82-EF415D7440B6}"/>
              </a:ext>
            </a:extLst>
          </p:cNvPr>
          <p:cNvSpPr txBox="1">
            <a:spLocks/>
          </p:cNvSpPr>
          <p:nvPr/>
        </p:nvSpPr>
        <p:spPr>
          <a:xfrm>
            <a:off x="2014733" y="2078459"/>
            <a:ext cx="3717961" cy="4067734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5294" b="1" i="1" spc="6442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GETLIFTED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E4B9C6EF-28E6-4A9F-BFCE-BA8953645C44}"/>
              </a:ext>
            </a:extLst>
          </p:cNvPr>
          <p:cNvSpPr txBox="1">
            <a:spLocks/>
          </p:cNvSpPr>
          <p:nvPr/>
        </p:nvSpPr>
        <p:spPr>
          <a:xfrm>
            <a:off x="4673" y="6234632"/>
            <a:ext cx="6848654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6" b="1" spc="529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A79F4EA-DADC-43AD-8818-0F8F9F0E95C5}"/>
              </a:ext>
            </a:extLst>
          </p:cNvPr>
          <p:cNvCxnSpPr/>
          <p:nvPr/>
        </p:nvCxnSpPr>
        <p:spPr>
          <a:xfrm>
            <a:off x="3429000" y="4724684"/>
            <a:ext cx="0" cy="8606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>
            <a:extLst>
              <a:ext uri="{FF2B5EF4-FFF2-40B4-BE49-F238E27FC236}">
                <a16:creationId xmlns:a16="http://schemas.microsoft.com/office/drawing/2014/main" id="{3BE59946-A991-45DE-9B2C-710A461FB628}"/>
              </a:ext>
            </a:extLst>
          </p:cNvPr>
          <p:cNvSpPr txBox="1">
            <a:spLocks/>
          </p:cNvSpPr>
          <p:nvPr/>
        </p:nvSpPr>
        <p:spPr>
          <a:xfrm>
            <a:off x="1" y="5780279"/>
            <a:ext cx="6857999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35" b="1" i="1" spc="529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 SUBTITLE GOES HERE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D2A92542-271F-4C50-9628-EBED759BEB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9597" y="6959368"/>
            <a:ext cx="308713" cy="251087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4051E43E-F732-4C7D-89EF-9403DC0F72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43588" y="6962838"/>
            <a:ext cx="312829" cy="234622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6D602DA3-54EA-4736-8997-6AB7C7A2E4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20114" y="6922752"/>
            <a:ext cx="275784" cy="275784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8ABE6095-6A30-443D-9439-4B23C4A4F4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534506" y="6938140"/>
            <a:ext cx="284016" cy="267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7264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896D863-6D44-4E9C-AAE8-235DB4CAB40B}"/>
              </a:ext>
            </a:extLst>
          </p:cNvPr>
          <p:cNvSpPr/>
          <p:nvPr/>
        </p:nvSpPr>
        <p:spPr>
          <a:xfrm>
            <a:off x="0" y="515471"/>
            <a:ext cx="6858000" cy="887505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D08E68B-1EF4-44DD-B0B8-419A31C63E44}"/>
              </a:ext>
            </a:extLst>
          </p:cNvPr>
          <p:cNvSpPr txBox="1">
            <a:spLocks/>
          </p:cNvSpPr>
          <p:nvPr/>
        </p:nvSpPr>
        <p:spPr>
          <a:xfrm>
            <a:off x="1008531" y="4231419"/>
            <a:ext cx="4840940" cy="179026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4236" b="1" i="1" spc="529" dirty="0">
                <a:ln w="1905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BONUS GRAPHICS</a:t>
            </a:r>
          </a:p>
        </p:txBody>
      </p:sp>
    </p:spTree>
    <p:extLst>
      <p:ext uri="{BB962C8B-B14F-4D97-AF65-F5344CB8AC3E}">
        <p14:creationId xmlns:p14="http://schemas.microsoft.com/office/powerpoint/2010/main" val="119878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ED74DEB0-17E0-4977-B68A-6E129A9A1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F2C3553-33FD-4781-AA41-2EF899706D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33632" y="2681007"/>
            <a:ext cx="2224368" cy="4954401"/>
          </a:xfrm>
          <a:solidFill>
            <a:schemeClr val="bg1">
              <a:lumMod val="85000"/>
            </a:schemeClr>
          </a:solidFill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A73155-CEA1-42EA-A9B4-658B0633BD74}"/>
              </a:ext>
            </a:extLst>
          </p:cNvPr>
          <p:cNvSpPr/>
          <p:nvPr/>
        </p:nvSpPr>
        <p:spPr>
          <a:xfrm>
            <a:off x="1067305" y="2563906"/>
            <a:ext cx="2765104" cy="4046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927" i="1" dirty="0">
                <a:latin typeface="Tw Cen MT" panose="020B0602020104020603" pitchFamily="34" charset="0"/>
              </a:rPr>
              <a:t>Cras </a:t>
            </a:r>
            <a:r>
              <a:rPr lang="en-US" sz="927" i="1" dirty="0" err="1">
                <a:latin typeface="Tw Cen MT" panose="020B0602020104020603" pitchFamily="34" charset="0"/>
              </a:rPr>
              <a:t>condimentum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varius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tellus</a:t>
            </a:r>
            <a:r>
              <a:rPr lang="en-US" sz="927" i="1" dirty="0">
                <a:latin typeface="Tw Cen MT" panose="020B0602020104020603" pitchFamily="34" charset="0"/>
              </a:rPr>
              <a:t> sit </a:t>
            </a:r>
            <a:r>
              <a:rPr lang="en-US" sz="927" i="1" dirty="0" err="1">
                <a:latin typeface="Tw Cen MT" panose="020B0602020104020603" pitchFamily="34" charset="0"/>
              </a:rPr>
              <a:t>amet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tristique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Aliquam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varius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tortor</a:t>
            </a:r>
            <a:r>
              <a:rPr lang="en-US" sz="927" i="1" dirty="0">
                <a:latin typeface="Tw Cen MT" panose="020B0602020104020603" pitchFamily="34" charset="0"/>
              </a:rPr>
              <a:t> vel </a:t>
            </a:r>
            <a:r>
              <a:rPr lang="en-US" sz="927" i="1" dirty="0" err="1">
                <a:latin typeface="Tw Cen MT" panose="020B0602020104020603" pitchFamily="34" charset="0"/>
              </a:rPr>
              <a:t>nisl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efficitur</a:t>
            </a:r>
            <a:r>
              <a:rPr lang="en-US" sz="927" i="1" dirty="0">
                <a:latin typeface="Tw Cen MT" panose="020B0602020104020603" pitchFamily="34" charset="0"/>
              </a:rPr>
              <a:t>, non tempus </a:t>
            </a:r>
            <a:r>
              <a:rPr lang="en-US" sz="927" i="1" dirty="0" err="1">
                <a:latin typeface="Tw Cen MT" panose="020B0602020104020603" pitchFamily="34" charset="0"/>
              </a:rPr>
              <a:t>nisl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porttitor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Phasellus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porttitor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turpis</a:t>
            </a:r>
            <a:r>
              <a:rPr lang="en-US" sz="927" i="1" dirty="0">
                <a:latin typeface="Tw Cen MT" panose="020B0602020104020603" pitchFamily="34" charset="0"/>
              </a:rPr>
              <a:t> at </a:t>
            </a:r>
            <a:r>
              <a:rPr lang="en-US" sz="927" i="1" dirty="0" err="1">
                <a:latin typeface="Tw Cen MT" panose="020B0602020104020603" pitchFamily="34" charset="0"/>
              </a:rPr>
              <a:t>efficitur</a:t>
            </a:r>
            <a:r>
              <a:rPr lang="en-US" sz="927" i="1" dirty="0">
                <a:latin typeface="Tw Cen MT" panose="020B0602020104020603" pitchFamily="34" charset="0"/>
              </a:rPr>
              <a:t> convallis. </a:t>
            </a:r>
            <a:r>
              <a:rPr lang="en-US" sz="927" i="1" dirty="0" err="1">
                <a:latin typeface="Tw Cen MT" panose="020B0602020104020603" pitchFamily="34" charset="0"/>
              </a:rPr>
              <a:t>Etiam</a:t>
            </a:r>
            <a:r>
              <a:rPr lang="en-US" sz="927" i="1" dirty="0">
                <a:latin typeface="Tw Cen MT" panose="020B0602020104020603" pitchFamily="34" charset="0"/>
              </a:rPr>
              <a:t> at </a:t>
            </a:r>
            <a:r>
              <a:rPr lang="en-US" sz="927" i="1" dirty="0" err="1">
                <a:latin typeface="Tw Cen MT" panose="020B0602020104020603" pitchFamily="34" charset="0"/>
              </a:rPr>
              <a:t>viverra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lectus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Etiam</a:t>
            </a:r>
            <a:r>
              <a:rPr lang="en-US" sz="927" i="1" dirty="0">
                <a:latin typeface="Tw Cen MT" panose="020B0602020104020603" pitchFamily="34" charset="0"/>
              </a:rPr>
              <a:t> gravida nisi </a:t>
            </a:r>
            <a:r>
              <a:rPr lang="en-US" sz="927" i="1" dirty="0" err="1">
                <a:latin typeface="Tw Cen MT" panose="020B0602020104020603" pitchFamily="34" charset="0"/>
              </a:rPr>
              <a:t>eu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tellus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sollicitudin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tristique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Proin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finibus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quam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eu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finibus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hendrerit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Suspendisse</a:t>
            </a:r>
            <a:r>
              <a:rPr lang="en-US" sz="927" i="1" dirty="0">
                <a:latin typeface="Tw Cen MT" panose="020B0602020104020603" pitchFamily="34" charset="0"/>
              </a:rPr>
              <a:t> vel magna non </a:t>
            </a:r>
            <a:r>
              <a:rPr lang="en-US" sz="927" i="1" dirty="0" err="1">
                <a:latin typeface="Tw Cen MT" panose="020B0602020104020603" pitchFamily="34" charset="0"/>
              </a:rPr>
              <a:t>sem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sollicitudin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consectetur</a:t>
            </a:r>
            <a:r>
              <a:rPr lang="en-US" sz="927" i="1" dirty="0">
                <a:latin typeface="Tw Cen MT" panose="020B0602020104020603" pitchFamily="34" charset="0"/>
              </a:rPr>
              <a:t> vitae </a:t>
            </a:r>
            <a:r>
              <a:rPr lang="en-US" sz="927" i="1" dirty="0" err="1">
                <a:latin typeface="Tw Cen MT" panose="020B0602020104020603" pitchFamily="34" charset="0"/>
              </a:rPr>
              <a:t>rutrum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nibh</a:t>
            </a:r>
            <a:r>
              <a:rPr lang="en-US" sz="927" i="1" dirty="0">
                <a:latin typeface="Tw Cen MT" panose="020B0602020104020603" pitchFamily="34" charset="0"/>
              </a:rPr>
              <a:t>. Nunc </a:t>
            </a:r>
            <a:r>
              <a:rPr lang="en-US" sz="927" i="1" dirty="0" err="1">
                <a:latin typeface="Tw Cen MT" panose="020B0602020104020603" pitchFamily="34" charset="0"/>
              </a:rPr>
              <a:t>quis</a:t>
            </a:r>
            <a:r>
              <a:rPr lang="en-US" sz="927" i="1" dirty="0">
                <a:latin typeface="Tw Cen MT" panose="020B0602020104020603" pitchFamily="34" charset="0"/>
              </a:rPr>
              <a:t> nisi vitae </a:t>
            </a:r>
            <a:r>
              <a:rPr lang="en-US" sz="927" i="1" dirty="0" err="1">
                <a:latin typeface="Tw Cen MT" panose="020B0602020104020603" pitchFamily="34" charset="0"/>
              </a:rPr>
              <a:t>lectus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porttitor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ornare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eu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nec</a:t>
            </a:r>
            <a:r>
              <a:rPr lang="en-US" sz="927" i="1" dirty="0">
                <a:latin typeface="Tw Cen MT" panose="020B0602020104020603" pitchFamily="34" charset="0"/>
              </a:rPr>
              <a:t> lorem. </a:t>
            </a:r>
            <a:r>
              <a:rPr lang="en-US" sz="927" i="1" dirty="0" err="1">
                <a:latin typeface="Tw Cen MT" panose="020B0602020104020603" pitchFamily="34" charset="0"/>
              </a:rPr>
              <a:t>Aenean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blandit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mauris</a:t>
            </a:r>
            <a:r>
              <a:rPr lang="en-US" sz="927" i="1" dirty="0">
                <a:latin typeface="Tw Cen MT" panose="020B0602020104020603" pitchFamily="34" charset="0"/>
              </a:rPr>
              <a:t> vitae </a:t>
            </a:r>
            <a:r>
              <a:rPr lang="en-US" sz="927" i="1" dirty="0" err="1">
                <a:latin typeface="Tw Cen MT" panose="020B0602020104020603" pitchFamily="34" charset="0"/>
              </a:rPr>
              <a:t>varius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mollis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Pellentesque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hendrerit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enim</a:t>
            </a:r>
            <a:r>
              <a:rPr lang="en-US" sz="927" i="1" dirty="0">
                <a:latin typeface="Tw Cen MT" panose="020B0602020104020603" pitchFamily="34" charset="0"/>
              </a:rPr>
              <a:t> sed </a:t>
            </a:r>
            <a:r>
              <a:rPr lang="en-US" sz="927" i="1" dirty="0" err="1">
                <a:latin typeface="Tw Cen MT" panose="020B0602020104020603" pitchFamily="34" charset="0"/>
              </a:rPr>
              <a:t>commodo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venenatis</a:t>
            </a:r>
            <a:r>
              <a:rPr lang="en-US" sz="927" i="1" dirty="0">
                <a:latin typeface="Tw Cen MT" panose="020B0602020104020603" pitchFamily="34" charset="0"/>
              </a:rPr>
              <a:t>. Morbi </a:t>
            </a:r>
            <a:r>
              <a:rPr lang="en-US" sz="927" i="1" dirty="0" err="1">
                <a:latin typeface="Tw Cen MT" panose="020B0602020104020603" pitchFamily="34" charset="0"/>
              </a:rPr>
              <a:t>turpis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elit</a:t>
            </a:r>
            <a:r>
              <a:rPr lang="en-US" sz="927" i="1" dirty="0">
                <a:latin typeface="Tw Cen MT" panose="020B0602020104020603" pitchFamily="34" charset="0"/>
              </a:rPr>
              <a:t>, </a:t>
            </a:r>
            <a:r>
              <a:rPr lang="en-US" sz="927" i="1" dirty="0" err="1">
                <a:latin typeface="Tw Cen MT" panose="020B0602020104020603" pitchFamily="34" charset="0"/>
              </a:rPr>
              <a:t>fringilla</a:t>
            </a:r>
            <a:r>
              <a:rPr lang="en-US" sz="927" i="1" dirty="0">
                <a:latin typeface="Tw Cen MT" panose="020B0602020104020603" pitchFamily="34" charset="0"/>
              </a:rPr>
              <a:t> ac </a:t>
            </a:r>
            <a:r>
              <a:rPr lang="en-US" sz="927" i="1" dirty="0" err="1">
                <a:latin typeface="Tw Cen MT" panose="020B0602020104020603" pitchFamily="34" charset="0"/>
              </a:rPr>
              <a:t>laoreet</a:t>
            </a:r>
            <a:r>
              <a:rPr lang="en-US" sz="927" i="1" dirty="0">
                <a:latin typeface="Tw Cen MT" panose="020B0602020104020603" pitchFamily="34" charset="0"/>
              </a:rPr>
              <a:t> a, </a:t>
            </a:r>
            <a:r>
              <a:rPr lang="en-US" sz="927" i="1" dirty="0" err="1">
                <a:latin typeface="Tw Cen MT" panose="020B0602020104020603" pitchFamily="34" charset="0"/>
              </a:rPr>
              <a:t>rutrum</a:t>
            </a:r>
            <a:r>
              <a:rPr lang="en-US" sz="927" i="1" dirty="0">
                <a:latin typeface="Tw Cen MT" panose="020B0602020104020603" pitchFamily="34" charset="0"/>
              </a:rPr>
              <a:t> sed ex. Nunc </a:t>
            </a:r>
            <a:r>
              <a:rPr lang="en-US" sz="927" i="1" dirty="0" err="1">
                <a:latin typeface="Tw Cen MT" panose="020B0602020104020603" pitchFamily="34" charset="0"/>
              </a:rPr>
              <a:t>nec</a:t>
            </a:r>
            <a:r>
              <a:rPr lang="en-US" sz="927" i="1" dirty="0">
                <a:latin typeface="Tw Cen MT" panose="020B0602020104020603" pitchFamily="34" charset="0"/>
              </a:rPr>
              <a:t> lorem ante. Sed </a:t>
            </a:r>
            <a:r>
              <a:rPr lang="en-US" sz="927" i="1" dirty="0" err="1">
                <a:latin typeface="Tw Cen MT" panose="020B0602020104020603" pitchFamily="34" charset="0"/>
              </a:rPr>
              <a:t>eu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tellus</a:t>
            </a:r>
            <a:r>
              <a:rPr lang="en-US" sz="927" i="1" dirty="0">
                <a:latin typeface="Tw Cen MT" panose="020B0602020104020603" pitchFamily="34" charset="0"/>
              </a:rPr>
              <a:t> sed </a:t>
            </a:r>
            <a:r>
              <a:rPr lang="en-US" sz="927" i="1" dirty="0" err="1">
                <a:latin typeface="Tw Cen MT" panose="020B0602020104020603" pitchFamily="34" charset="0"/>
              </a:rPr>
              <a:t>mauris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hendrerit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pretium</a:t>
            </a:r>
            <a:r>
              <a:rPr lang="en-US" sz="927" i="1" dirty="0">
                <a:latin typeface="Tw Cen MT" panose="020B0602020104020603" pitchFamily="34" charset="0"/>
              </a:rPr>
              <a:t>. </a:t>
            </a:r>
            <a:r>
              <a:rPr lang="en-US" sz="927" i="1" dirty="0" err="1">
                <a:latin typeface="Tw Cen MT" panose="020B0602020104020603" pitchFamily="34" charset="0"/>
              </a:rPr>
              <a:t>Phasellus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quis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massa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dapibus</a:t>
            </a:r>
            <a:r>
              <a:rPr lang="en-US" sz="927" i="1" dirty="0">
                <a:latin typeface="Tw Cen MT" panose="020B0602020104020603" pitchFamily="34" charset="0"/>
              </a:rPr>
              <a:t>, </a:t>
            </a:r>
            <a:r>
              <a:rPr lang="en-US" sz="927" i="1" dirty="0" err="1">
                <a:latin typeface="Tw Cen MT" panose="020B0602020104020603" pitchFamily="34" charset="0"/>
              </a:rPr>
              <a:t>vulputate</a:t>
            </a:r>
            <a:r>
              <a:rPr lang="en-US" sz="927" i="1" dirty="0">
                <a:latin typeface="Tw Cen MT" panose="020B0602020104020603" pitchFamily="34" charset="0"/>
              </a:rPr>
              <a:t> ex non, </a:t>
            </a:r>
            <a:r>
              <a:rPr lang="en-US" sz="927" i="1" dirty="0" err="1">
                <a:latin typeface="Tw Cen MT" panose="020B0602020104020603" pitchFamily="34" charset="0"/>
              </a:rPr>
              <a:t>ultrices</a:t>
            </a:r>
            <a:r>
              <a:rPr lang="en-US" sz="927" i="1" dirty="0">
                <a:latin typeface="Tw Cen MT" panose="020B0602020104020603" pitchFamily="34" charset="0"/>
              </a:rPr>
              <a:t> magna. Maecenas </a:t>
            </a:r>
            <a:r>
              <a:rPr lang="en-US" sz="927" i="1" dirty="0" err="1">
                <a:latin typeface="Tw Cen MT" panose="020B0602020104020603" pitchFamily="34" charset="0"/>
              </a:rPr>
              <a:t>dignissim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elit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nec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massa</a:t>
            </a:r>
            <a:r>
              <a:rPr lang="en-US" sz="927" i="1" dirty="0">
                <a:latin typeface="Tw Cen MT" panose="020B0602020104020603" pitchFamily="34" charset="0"/>
              </a:rPr>
              <a:t> </a:t>
            </a:r>
            <a:r>
              <a:rPr lang="en-US" sz="927" i="1" dirty="0" err="1">
                <a:latin typeface="Tw Cen MT" panose="020B0602020104020603" pitchFamily="34" charset="0"/>
              </a:rPr>
              <a:t>dapibus</a:t>
            </a:r>
            <a:r>
              <a:rPr lang="en-US" sz="927" i="1" dirty="0">
                <a:latin typeface="Tw Cen MT" panose="020B0602020104020603" pitchFamily="34" charset="0"/>
              </a:rPr>
              <a:t>.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AE42DEA-1D0E-487D-979D-90652945C836}"/>
              </a:ext>
            </a:extLst>
          </p:cNvPr>
          <p:cNvSpPr txBox="1">
            <a:spLocks/>
          </p:cNvSpPr>
          <p:nvPr/>
        </p:nvSpPr>
        <p:spPr>
          <a:xfrm>
            <a:off x="1114659" y="1649682"/>
            <a:ext cx="5619349" cy="828906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03433">
              <a:buNone/>
            </a:pPr>
            <a:r>
              <a:rPr lang="en-US" sz="4236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INTRODUCTION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42929EAF-6341-41F4-B406-AA39CC9386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659" y="7166513"/>
            <a:ext cx="1737750" cy="575255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13B4B52B-4DDA-4B38-ABE5-C1C183438E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22910" y="7920022"/>
            <a:ext cx="308713" cy="251087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42F16616-0379-4CF2-82F7-F9EC7CD9F6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06901" y="7923492"/>
            <a:ext cx="312829" cy="234622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D3B61B74-8EB5-4888-AC9F-5168BE8C5B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883427" y="7883406"/>
            <a:ext cx="275784" cy="275784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8996C74D-FA8E-47E8-A6FB-20E3E538AD1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797819" y="7898794"/>
            <a:ext cx="284016" cy="267551"/>
          </a:xfrm>
          <a:prstGeom prst="rect">
            <a:avLst/>
          </a:prstGeom>
        </p:spPr>
      </p:pic>
      <p:sp>
        <p:nvSpPr>
          <p:cNvPr id="22" name="Subtitle 2">
            <a:extLst>
              <a:ext uri="{FF2B5EF4-FFF2-40B4-BE49-F238E27FC236}">
                <a16:creationId xmlns:a16="http://schemas.microsoft.com/office/drawing/2014/main" id="{0A4358EE-9236-4A52-97BF-005488171E53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9234C63-5CDD-4756-AF52-FAAE5DDD9E89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8889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896D863-6D44-4E9C-AAE8-235DB4CAB40B}"/>
              </a:ext>
            </a:extLst>
          </p:cNvPr>
          <p:cNvSpPr/>
          <p:nvPr/>
        </p:nvSpPr>
        <p:spPr>
          <a:xfrm>
            <a:off x="0" y="0"/>
            <a:ext cx="6858000" cy="31445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D08E68B-1EF4-44DD-B0B8-419A31C63E44}"/>
              </a:ext>
            </a:extLst>
          </p:cNvPr>
          <p:cNvSpPr txBox="1">
            <a:spLocks/>
          </p:cNvSpPr>
          <p:nvPr/>
        </p:nvSpPr>
        <p:spPr>
          <a:xfrm>
            <a:off x="1" y="1754330"/>
            <a:ext cx="6847165" cy="828906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4236" b="1" i="1" spc="529" dirty="0">
                <a:ln w="1905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SOCIAL ICONS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08FF413-DC1F-41A9-A173-85A3A6EBFE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80027" y="4512653"/>
            <a:ext cx="630331" cy="512669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09C895A-4C91-49DF-BED9-02943DEC69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41636" y="4479035"/>
            <a:ext cx="630331" cy="57990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99FF690-821B-4B30-BAE1-23BD71BC12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77944" y="4453821"/>
            <a:ext cx="621926" cy="63033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073DB892-642B-41C9-85C3-0CD34888AD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57175" y="4529460"/>
            <a:ext cx="638735" cy="479051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0584A57E-0270-46E9-81DB-7F58355E64A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34294" y="5359730"/>
            <a:ext cx="310963" cy="630331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67D18F15-3614-4557-B4CC-07A6F075DA1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08227" y="3564944"/>
            <a:ext cx="563096" cy="56309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149F6025-C98C-40A8-B73D-928BC155DD2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577944" y="3564945"/>
            <a:ext cx="487456" cy="613522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F644EEDE-7F8B-4E62-A8B9-DC3022CFF91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457175" y="3638083"/>
            <a:ext cx="537882" cy="613522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F407F6A-2041-4433-B061-347225D5317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624168" y="5366804"/>
            <a:ext cx="529478" cy="630331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D4617FB6-B22B-492B-8F17-D21F5C308B2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579039" y="5405112"/>
            <a:ext cx="395007" cy="63033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EADB0FCE-524D-488A-95D7-6E462DC464B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741635" y="5388032"/>
            <a:ext cx="630331" cy="630331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EFF1E253-AD15-417A-BF5C-2586FE82155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741635" y="3638083"/>
            <a:ext cx="739588" cy="479051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77BE5926-79E6-4A90-A624-3CE8500E2E3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3640992" y="6241470"/>
            <a:ext cx="630331" cy="630331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579FFC95-1AFC-4B9B-A131-C0F7595E3D44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2624169" y="6325514"/>
            <a:ext cx="579904" cy="546287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3F886755-F8D0-483E-8AAF-0B255223C7DF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56918" y="6295249"/>
            <a:ext cx="630331" cy="630331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F08A02F1-5EC0-4FEB-84C9-EAA4D578A721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4741635" y="6451310"/>
            <a:ext cx="630331" cy="40341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E849D17-C317-4901-9367-77A6484CBCC3}"/>
              </a:ext>
            </a:extLst>
          </p:cNvPr>
          <p:cNvSpPr/>
          <p:nvPr/>
        </p:nvSpPr>
        <p:spPr>
          <a:xfrm>
            <a:off x="1696924" y="7345940"/>
            <a:ext cx="3485057" cy="925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b="1" i="1" dirty="0">
                <a:latin typeface="Tw Cen MT" panose="020B0602020104020603" pitchFamily="34" charset="0"/>
              </a:rPr>
              <a:t>HOW-TO EDIT ICON GRAPHIC COLOR: </a:t>
            </a:r>
          </a:p>
          <a:p>
            <a:pPr marL="605150" lvl="1" indent="-201717" algn="just">
              <a:lnSpc>
                <a:spcPct val="150000"/>
              </a:lnSpc>
              <a:buFont typeface="+mj-lt"/>
              <a:buAutoNum type="arabicPeriod"/>
            </a:pPr>
            <a:r>
              <a:rPr lang="en-US" sz="927" dirty="0">
                <a:latin typeface="Tw Cen MT" panose="020B0602020104020603" pitchFamily="34" charset="0"/>
              </a:rPr>
              <a:t>Select an icon</a:t>
            </a:r>
          </a:p>
          <a:p>
            <a:pPr marL="605150" lvl="1" indent="-201717" algn="just">
              <a:lnSpc>
                <a:spcPct val="150000"/>
              </a:lnSpc>
              <a:buFont typeface="+mj-lt"/>
              <a:buAutoNum type="arabicPeriod"/>
            </a:pPr>
            <a:r>
              <a:rPr lang="en-US" sz="927" dirty="0">
                <a:latin typeface="Tw Cen MT" panose="020B0602020104020603" pitchFamily="34" charset="0"/>
              </a:rPr>
              <a:t>Right-click on the icon and then choose your color from the fill drop down menu </a:t>
            </a:r>
          </a:p>
        </p:txBody>
      </p:sp>
    </p:spTree>
    <p:extLst>
      <p:ext uri="{BB962C8B-B14F-4D97-AF65-F5344CB8AC3E}">
        <p14:creationId xmlns:p14="http://schemas.microsoft.com/office/powerpoint/2010/main" val="39480555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967656D6-131A-4ECF-AE17-EE400C821DA9}"/>
              </a:ext>
            </a:extLst>
          </p:cNvPr>
          <p:cNvGrpSpPr/>
          <p:nvPr/>
        </p:nvGrpSpPr>
        <p:grpSpPr>
          <a:xfrm>
            <a:off x="1021482" y="3310360"/>
            <a:ext cx="5098132" cy="2536877"/>
            <a:chOff x="538789" y="1131575"/>
            <a:chExt cx="5819028" cy="2895599"/>
          </a:xfrm>
          <a:solidFill>
            <a:schemeClr val="bg1">
              <a:lumMod val="85000"/>
            </a:schemeClr>
          </a:solidFill>
        </p:grpSpPr>
        <p:grpSp>
          <p:nvGrpSpPr>
            <p:cNvPr id="7" name="Group 341">
              <a:extLst>
                <a:ext uri="{FF2B5EF4-FFF2-40B4-BE49-F238E27FC236}">
                  <a16:creationId xmlns:a16="http://schemas.microsoft.com/office/drawing/2014/main" id="{A1FE9CEB-7C1D-4DEB-8BCD-931D2A49B7AD}"/>
                </a:ext>
              </a:extLst>
            </p:cNvPr>
            <p:cNvGrpSpPr/>
            <p:nvPr/>
          </p:nvGrpSpPr>
          <p:grpSpPr>
            <a:xfrm>
              <a:off x="2984512" y="2355982"/>
              <a:ext cx="1110006" cy="1241414"/>
              <a:chOff x="4097338" y="2217738"/>
              <a:chExt cx="1139825" cy="1274763"/>
            </a:xfrm>
            <a:grpFill/>
          </p:grpSpPr>
          <p:sp>
            <p:nvSpPr>
              <p:cNvPr id="178" name="Freeform 5">
                <a:extLst>
                  <a:ext uri="{FF2B5EF4-FFF2-40B4-BE49-F238E27FC236}">
                    <a16:creationId xmlns:a16="http://schemas.microsoft.com/office/drawing/2014/main" id="{9545579A-AA85-4548-9CCB-73AC46D3DC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9" name="Freeform 6">
                <a:extLst>
                  <a:ext uri="{FF2B5EF4-FFF2-40B4-BE49-F238E27FC236}">
                    <a16:creationId xmlns:a16="http://schemas.microsoft.com/office/drawing/2014/main" id="{6AA673D6-DF5A-491B-B8D2-345C7ADCE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  <p:grpSp>
          <p:nvGrpSpPr>
            <p:cNvPr id="8" name="Group 274">
              <a:extLst>
                <a:ext uri="{FF2B5EF4-FFF2-40B4-BE49-F238E27FC236}">
                  <a16:creationId xmlns:a16="http://schemas.microsoft.com/office/drawing/2014/main" id="{D17F534C-BC1A-49AE-9FB6-6A0A58BDA9C0}"/>
                </a:ext>
              </a:extLst>
            </p:cNvPr>
            <p:cNvGrpSpPr/>
            <p:nvPr/>
          </p:nvGrpSpPr>
          <p:grpSpPr>
            <a:xfrm>
              <a:off x="1945621" y="2801220"/>
              <a:ext cx="759070" cy="1225954"/>
              <a:chOff x="3030538" y="2674938"/>
              <a:chExt cx="779463" cy="1258888"/>
            </a:xfrm>
            <a:grpFill/>
          </p:grpSpPr>
          <p:sp>
            <p:nvSpPr>
              <p:cNvPr id="176" name="Freeform 22">
                <a:extLst>
                  <a:ext uri="{FF2B5EF4-FFF2-40B4-BE49-F238E27FC236}">
                    <a16:creationId xmlns:a16="http://schemas.microsoft.com/office/drawing/2014/main" id="{21650318-A30D-43B8-B7EA-3022CB76D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7" name="Freeform 23">
                <a:extLst>
                  <a:ext uri="{FF2B5EF4-FFF2-40B4-BE49-F238E27FC236}">
                    <a16:creationId xmlns:a16="http://schemas.microsoft.com/office/drawing/2014/main" id="{55863102-9BB4-4D5D-8E83-2A3730DB6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E1A0520-DE54-4FE8-B322-3D94CF03498B}"/>
                </a:ext>
              </a:extLst>
            </p:cNvPr>
            <p:cNvGrpSpPr/>
            <p:nvPr/>
          </p:nvGrpSpPr>
          <p:grpSpPr>
            <a:xfrm>
              <a:off x="538789" y="1131575"/>
              <a:ext cx="2523022" cy="1757766"/>
              <a:chOff x="1585913" y="960438"/>
              <a:chExt cx="2590800" cy="1804987"/>
            </a:xfrm>
            <a:grpFill/>
          </p:grpSpPr>
          <p:sp>
            <p:nvSpPr>
              <p:cNvPr id="113" name="Freeform 21">
                <a:extLst>
                  <a:ext uri="{FF2B5EF4-FFF2-40B4-BE49-F238E27FC236}">
                    <a16:creationId xmlns:a16="http://schemas.microsoft.com/office/drawing/2014/main" id="{174A62C9-57C6-425D-AB45-F54068CBF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4" name="Freeform 39">
                <a:extLst>
                  <a:ext uri="{FF2B5EF4-FFF2-40B4-BE49-F238E27FC236}">
                    <a16:creationId xmlns:a16="http://schemas.microsoft.com/office/drawing/2014/main" id="{6F6AEC24-90D5-4227-9711-34B32235B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5" name="Freeform 40">
                <a:extLst>
                  <a:ext uri="{FF2B5EF4-FFF2-40B4-BE49-F238E27FC236}">
                    <a16:creationId xmlns:a16="http://schemas.microsoft.com/office/drawing/2014/main" id="{069754A3-2D5C-448C-B09B-7AA7436CD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6" name="Freeform 41">
                <a:extLst>
                  <a:ext uri="{FF2B5EF4-FFF2-40B4-BE49-F238E27FC236}">
                    <a16:creationId xmlns:a16="http://schemas.microsoft.com/office/drawing/2014/main" id="{37649F04-0136-407C-9E1E-F60ACB720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7" name="Freeform 42">
                <a:extLst>
                  <a:ext uri="{FF2B5EF4-FFF2-40B4-BE49-F238E27FC236}">
                    <a16:creationId xmlns:a16="http://schemas.microsoft.com/office/drawing/2014/main" id="{7E502FEE-9C27-41E5-ADD9-5E419F951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8" name="Freeform 43">
                <a:extLst>
                  <a:ext uri="{FF2B5EF4-FFF2-40B4-BE49-F238E27FC236}">
                    <a16:creationId xmlns:a16="http://schemas.microsoft.com/office/drawing/2014/main" id="{B5C09B31-06E9-4C0B-9FFF-EB2580D8E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9" name="Freeform 44">
                <a:extLst>
                  <a:ext uri="{FF2B5EF4-FFF2-40B4-BE49-F238E27FC236}">
                    <a16:creationId xmlns:a16="http://schemas.microsoft.com/office/drawing/2014/main" id="{9614506B-2FC6-4E65-B175-C4236AED0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0" name="Freeform 45">
                <a:extLst>
                  <a:ext uri="{FF2B5EF4-FFF2-40B4-BE49-F238E27FC236}">
                    <a16:creationId xmlns:a16="http://schemas.microsoft.com/office/drawing/2014/main" id="{4E5E5BC6-0267-42E7-AF81-88CC078A7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1" name="Freeform 46">
                <a:extLst>
                  <a:ext uri="{FF2B5EF4-FFF2-40B4-BE49-F238E27FC236}">
                    <a16:creationId xmlns:a16="http://schemas.microsoft.com/office/drawing/2014/main" id="{66559D0A-EB24-42AB-97DB-6045CFEC7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2" name="Freeform 47">
                <a:extLst>
                  <a:ext uri="{FF2B5EF4-FFF2-40B4-BE49-F238E27FC236}">
                    <a16:creationId xmlns:a16="http://schemas.microsoft.com/office/drawing/2014/main" id="{0B02590D-8835-441F-840C-37E12AC12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3" name="Freeform 48">
                <a:extLst>
                  <a:ext uri="{FF2B5EF4-FFF2-40B4-BE49-F238E27FC236}">
                    <a16:creationId xmlns:a16="http://schemas.microsoft.com/office/drawing/2014/main" id="{5AA056F8-36F4-4A9B-B0F7-910DA6D25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4" name="Freeform 49">
                <a:extLst>
                  <a:ext uri="{FF2B5EF4-FFF2-40B4-BE49-F238E27FC236}">
                    <a16:creationId xmlns:a16="http://schemas.microsoft.com/office/drawing/2014/main" id="{4A63BBAA-6B3D-4E46-8971-D5C065B10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5" name="Freeform 50">
                <a:extLst>
                  <a:ext uri="{FF2B5EF4-FFF2-40B4-BE49-F238E27FC236}">
                    <a16:creationId xmlns:a16="http://schemas.microsoft.com/office/drawing/2014/main" id="{33F81851-F95D-4EFB-A1DA-2CE43D636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6" name="Freeform 51">
                <a:extLst>
                  <a:ext uri="{FF2B5EF4-FFF2-40B4-BE49-F238E27FC236}">
                    <a16:creationId xmlns:a16="http://schemas.microsoft.com/office/drawing/2014/main" id="{C5BF63E6-D798-4906-970E-A9F2700788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7" name="Freeform 52">
                <a:extLst>
                  <a:ext uri="{FF2B5EF4-FFF2-40B4-BE49-F238E27FC236}">
                    <a16:creationId xmlns:a16="http://schemas.microsoft.com/office/drawing/2014/main" id="{AC6CF78E-47B9-46E8-92CF-ABED2E61D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8" name="Freeform 53">
                <a:extLst>
                  <a:ext uri="{FF2B5EF4-FFF2-40B4-BE49-F238E27FC236}">
                    <a16:creationId xmlns:a16="http://schemas.microsoft.com/office/drawing/2014/main" id="{1F8F1456-02E3-4806-9AE9-3403F11E2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9" name="Freeform 54">
                <a:extLst>
                  <a:ext uri="{FF2B5EF4-FFF2-40B4-BE49-F238E27FC236}">
                    <a16:creationId xmlns:a16="http://schemas.microsoft.com/office/drawing/2014/main" id="{3707FA79-0A09-4646-A1C5-45254629B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0" name="Freeform 55">
                <a:extLst>
                  <a:ext uri="{FF2B5EF4-FFF2-40B4-BE49-F238E27FC236}">
                    <a16:creationId xmlns:a16="http://schemas.microsoft.com/office/drawing/2014/main" id="{28AE1A2A-7A0C-4FC5-877D-149B94CE3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1" name="Freeform 56">
                <a:extLst>
                  <a:ext uri="{FF2B5EF4-FFF2-40B4-BE49-F238E27FC236}">
                    <a16:creationId xmlns:a16="http://schemas.microsoft.com/office/drawing/2014/main" id="{EF90B06E-9F6D-4829-BCBE-1F02C84E86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2" name="Freeform 57">
                <a:extLst>
                  <a:ext uri="{FF2B5EF4-FFF2-40B4-BE49-F238E27FC236}">
                    <a16:creationId xmlns:a16="http://schemas.microsoft.com/office/drawing/2014/main" id="{60F59C86-64C2-4F2B-A9B7-151D8D307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3" name="Freeform 58">
                <a:extLst>
                  <a:ext uri="{FF2B5EF4-FFF2-40B4-BE49-F238E27FC236}">
                    <a16:creationId xmlns:a16="http://schemas.microsoft.com/office/drawing/2014/main" id="{454AF687-6F06-4B76-A185-1566A749D5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4" name="Freeform 59">
                <a:extLst>
                  <a:ext uri="{FF2B5EF4-FFF2-40B4-BE49-F238E27FC236}">
                    <a16:creationId xmlns:a16="http://schemas.microsoft.com/office/drawing/2014/main" id="{56757CED-0B00-4ABF-A227-5C64BA23A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5" name="Freeform 60">
                <a:extLst>
                  <a:ext uri="{FF2B5EF4-FFF2-40B4-BE49-F238E27FC236}">
                    <a16:creationId xmlns:a16="http://schemas.microsoft.com/office/drawing/2014/main" id="{462D34A1-A072-42E4-A1AE-60EEC3CF0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6" name="Freeform 61">
                <a:extLst>
                  <a:ext uri="{FF2B5EF4-FFF2-40B4-BE49-F238E27FC236}">
                    <a16:creationId xmlns:a16="http://schemas.microsoft.com/office/drawing/2014/main" id="{4C25A8BC-968F-419B-87D2-88B37FFA9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7" name="Freeform 62">
                <a:extLst>
                  <a:ext uri="{FF2B5EF4-FFF2-40B4-BE49-F238E27FC236}">
                    <a16:creationId xmlns:a16="http://schemas.microsoft.com/office/drawing/2014/main" id="{8319E92B-5FF4-473C-9F4A-2CC082CC0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8" name="Freeform 63">
                <a:extLst>
                  <a:ext uri="{FF2B5EF4-FFF2-40B4-BE49-F238E27FC236}">
                    <a16:creationId xmlns:a16="http://schemas.microsoft.com/office/drawing/2014/main" id="{A65DF9EA-391E-49EF-8B87-C9800E61F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9" name="Freeform 64">
                <a:extLst>
                  <a:ext uri="{FF2B5EF4-FFF2-40B4-BE49-F238E27FC236}">
                    <a16:creationId xmlns:a16="http://schemas.microsoft.com/office/drawing/2014/main" id="{6B2C7689-7A33-4091-A632-2BBD79C58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0" name="Freeform 65">
                <a:extLst>
                  <a:ext uri="{FF2B5EF4-FFF2-40B4-BE49-F238E27FC236}">
                    <a16:creationId xmlns:a16="http://schemas.microsoft.com/office/drawing/2014/main" id="{C7768DA6-2852-47F4-BD69-894EF44EA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1" name="Freeform 66">
                <a:extLst>
                  <a:ext uri="{FF2B5EF4-FFF2-40B4-BE49-F238E27FC236}">
                    <a16:creationId xmlns:a16="http://schemas.microsoft.com/office/drawing/2014/main" id="{505F11E0-1D5D-409E-BC60-6FD42D178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2" name="Freeform 67">
                <a:extLst>
                  <a:ext uri="{FF2B5EF4-FFF2-40B4-BE49-F238E27FC236}">
                    <a16:creationId xmlns:a16="http://schemas.microsoft.com/office/drawing/2014/main" id="{2789A05C-7F9C-4224-9F02-BF79713148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3" name="Freeform 68">
                <a:extLst>
                  <a:ext uri="{FF2B5EF4-FFF2-40B4-BE49-F238E27FC236}">
                    <a16:creationId xmlns:a16="http://schemas.microsoft.com/office/drawing/2014/main" id="{03982B9C-64D5-479C-93D9-8869AB812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4" name="Freeform 69">
                <a:extLst>
                  <a:ext uri="{FF2B5EF4-FFF2-40B4-BE49-F238E27FC236}">
                    <a16:creationId xmlns:a16="http://schemas.microsoft.com/office/drawing/2014/main" id="{8963B7DE-D0EC-42F8-9ABD-B1CD48D06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5" name="Freeform 70">
                <a:extLst>
                  <a:ext uri="{FF2B5EF4-FFF2-40B4-BE49-F238E27FC236}">
                    <a16:creationId xmlns:a16="http://schemas.microsoft.com/office/drawing/2014/main" id="{9C8BA21A-7F21-46DF-92AC-9CFD84A59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6" name="Freeform 71">
                <a:extLst>
                  <a:ext uri="{FF2B5EF4-FFF2-40B4-BE49-F238E27FC236}">
                    <a16:creationId xmlns:a16="http://schemas.microsoft.com/office/drawing/2014/main" id="{2D007DF5-F649-4E28-898B-FAA42D419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7" name="Freeform 72">
                <a:extLst>
                  <a:ext uri="{FF2B5EF4-FFF2-40B4-BE49-F238E27FC236}">
                    <a16:creationId xmlns:a16="http://schemas.microsoft.com/office/drawing/2014/main" id="{04F7499E-7CE2-40BF-9E8A-F45C1BE986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8" name="Freeform 73">
                <a:extLst>
                  <a:ext uri="{FF2B5EF4-FFF2-40B4-BE49-F238E27FC236}">
                    <a16:creationId xmlns:a16="http://schemas.microsoft.com/office/drawing/2014/main" id="{9313CD7E-3781-4650-ABB5-C216E4219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9" name="Freeform 74">
                <a:extLst>
                  <a:ext uri="{FF2B5EF4-FFF2-40B4-BE49-F238E27FC236}">
                    <a16:creationId xmlns:a16="http://schemas.microsoft.com/office/drawing/2014/main" id="{9AF7C0A5-10B2-426A-9960-67838FB14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0" name="Freeform 75">
                <a:extLst>
                  <a:ext uri="{FF2B5EF4-FFF2-40B4-BE49-F238E27FC236}">
                    <a16:creationId xmlns:a16="http://schemas.microsoft.com/office/drawing/2014/main" id="{2AFFDE67-D7FF-4379-919D-4D831CB36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1" name="Freeform 76">
                <a:extLst>
                  <a:ext uri="{FF2B5EF4-FFF2-40B4-BE49-F238E27FC236}">
                    <a16:creationId xmlns:a16="http://schemas.microsoft.com/office/drawing/2014/main" id="{18E61CB3-D78E-4087-865F-36C4FB393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2" name="Freeform 77">
                <a:extLst>
                  <a:ext uri="{FF2B5EF4-FFF2-40B4-BE49-F238E27FC236}">
                    <a16:creationId xmlns:a16="http://schemas.microsoft.com/office/drawing/2014/main" id="{79C76749-2A69-4A83-9144-E1AA3004E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3" name="Freeform 78">
                <a:extLst>
                  <a:ext uri="{FF2B5EF4-FFF2-40B4-BE49-F238E27FC236}">
                    <a16:creationId xmlns:a16="http://schemas.microsoft.com/office/drawing/2014/main" id="{2B0C1F28-9276-49E4-B18F-E6C54EB0A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4" name="Freeform 79">
                <a:extLst>
                  <a:ext uri="{FF2B5EF4-FFF2-40B4-BE49-F238E27FC236}">
                    <a16:creationId xmlns:a16="http://schemas.microsoft.com/office/drawing/2014/main" id="{E17822E0-433E-4D38-80B8-E4324D085F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5" name="Freeform 80">
                <a:extLst>
                  <a:ext uri="{FF2B5EF4-FFF2-40B4-BE49-F238E27FC236}">
                    <a16:creationId xmlns:a16="http://schemas.microsoft.com/office/drawing/2014/main" id="{C7227A03-057C-4E38-AA05-9C9BBBCA1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6" name="Freeform 81">
                <a:extLst>
                  <a:ext uri="{FF2B5EF4-FFF2-40B4-BE49-F238E27FC236}">
                    <a16:creationId xmlns:a16="http://schemas.microsoft.com/office/drawing/2014/main" id="{BDBF963B-63A4-4A74-9ED7-E1A09A7B1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7" name="Freeform 82">
                <a:extLst>
                  <a:ext uri="{FF2B5EF4-FFF2-40B4-BE49-F238E27FC236}">
                    <a16:creationId xmlns:a16="http://schemas.microsoft.com/office/drawing/2014/main" id="{FE028912-829D-420B-8FE9-E797595EC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8" name="Freeform 83">
                <a:extLst>
                  <a:ext uri="{FF2B5EF4-FFF2-40B4-BE49-F238E27FC236}">
                    <a16:creationId xmlns:a16="http://schemas.microsoft.com/office/drawing/2014/main" id="{7A3921E5-3517-48F1-83DC-5A35BC513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9" name="Freeform 84">
                <a:extLst>
                  <a:ext uri="{FF2B5EF4-FFF2-40B4-BE49-F238E27FC236}">
                    <a16:creationId xmlns:a16="http://schemas.microsoft.com/office/drawing/2014/main" id="{36A8DBC5-FF9E-497F-B1F4-D0152E992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0" name="Freeform 85">
                <a:extLst>
                  <a:ext uri="{FF2B5EF4-FFF2-40B4-BE49-F238E27FC236}">
                    <a16:creationId xmlns:a16="http://schemas.microsoft.com/office/drawing/2014/main" id="{D75237BF-9F4A-4939-8A1A-AF501044C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1" name="Freeform 86">
                <a:extLst>
                  <a:ext uri="{FF2B5EF4-FFF2-40B4-BE49-F238E27FC236}">
                    <a16:creationId xmlns:a16="http://schemas.microsoft.com/office/drawing/2014/main" id="{930BEEAA-55BF-4BD3-B583-6C40906EB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2" name="Freeform 87">
                <a:extLst>
                  <a:ext uri="{FF2B5EF4-FFF2-40B4-BE49-F238E27FC236}">
                    <a16:creationId xmlns:a16="http://schemas.microsoft.com/office/drawing/2014/main" id="{A72C6A72-B0E3-459A-B072-80F1FCC6F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3" name="Freeform 88">
                <a:extLst>
                  <a:ext uri="{FF2B5EF4-FFF2-40B4-BE49-F238E27FC236}">
                    <a16:creationId xmlns:a16="http://schemas.microsoft.com/office/drawing/2014/main" id="{88B7E732-56D4-4AF8-8D15-1549D83D5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4" name="Freeform 89">
                <a:extLst>
                  <a:ext uri="{FF2B5EF4-FFF2-40B4-BE49-F238E27FC236}">
                    <a16:creationId xmlns:a16="http://schemas.microsoft.com/office/drawing/2014/main" id="{D8D30D45-09F9-4BAE-922D-5903F2973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5" name="Freeform 90">
                <a:extLst>
                  <a:ext uri="{FF2B5EF4-FFF2-40B4-BE49-F238E27FC236}">
                    <a16:creationId xmlns:a16="http://schemas.microsoft.com/office/drawing/2014/main" id="{E353C465-30AA-4767-8E55-712F78987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6" name="Freeform 91">
                <a:extLst>
                  <a:ext uri="{FF2B5EF4-FFF2-40B4-BE49-F238E27FC236}">
                    <a16:creationId xmlns:a16="http://schemas.microsoft.com/office/drawing/2014/main" id="{1293925E-3615-4963-BC72-CAB2E95867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7" name="Freeform 92">
                <a:extLst>
                  <a:ext uri="{FF2B5EF4-FFF2-40B4-BE49-F238E27FC236}">
                    <a16:creationId xmlns:a16="http://schemas.microsoft.com/office/drawing/2014/main" id="{A15DBCCC-D661-4A68-9811-34BA97228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8" name="Freeform 93">
                <a:extLst>
                  <a:ext uri="{FF2B5EF4-FFF2-40B4-BE49-F238E27FC236}">
                    <a16:creationId xmlns:a16="http://schemas.microsoft.com/office/drawing/2014/main" id="{542076CD-F7BF-4920-9636-F47A0C686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9" name="Freeform 94">
                <a:extLst>
                  <a:ext uri="{FF2B5EF4-FFF2-40B4-BE49-F238E27FC236}">
                    <a16:creationId xmlns:a16="http://schemas.microsoft.com/office/drawing/2014/main" id="{F8DEB877-DE21-4BD3-B002-DD21AE660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0" name="Freeform 95">
                <a:extLst>
                  <a:ext uri="{FF2B5EF4-FFF2-40B4-BE49-F238E27FC236}">
                    <a16:creationId xmlns:a16="http://schemas.microsoft.com/office/drawing/2014/main" id="{1F1F238E-166F-46A8-8ACD-2E3DD884B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1" name="Freeform 96">
                <a:extLst>
                  <a:ext uri="{FF2B5EF4-FFF2-40B4-BE49-F238E27FC236}">
                    <a16:creationId xmlns:a16="http://schemas.microsoft.com/office/drawing/2014/main" id="{F6FDC771-711F-4C02-8E74-CF9590CB2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2" name="Freeform 97">
                <a:extLst>
                  <a:ext uri="{FF2B5EF4-FFF2-40B4-BE49-F238E27FC236}">
                    <a16:creationId xmlns:a16="http://schemas.microsoft.com/office/drawing/2014/main" id="{7FE773D0-A4B7-4D0C-A6BD-33444D1F4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3" name="Freeform 98">
                <a:extLst>
                  <a:ext uri="{FF2B5EF4-FFF2-40B4-BE49-F238E27FC236}">
                    <a16:creationId xmlns:a16="http://schemas.microsoft.com/office/drawing/2014/main" id="{01896E98-C86C-4966-9379-B16F08833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4" name="Freeform 99">
                <a:extLst>
                  <a:ext uri="{FF2B5EF4-FFF2-40B4-BE49-F238E27FC236}">
                    <a16:creationId xmlns:a16="http://schemas.microsoft.com/office/drawing/2014/main" id="{CFA6A94D-9EB6-42F7-85DD-240C4982B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5" name="Freeform 100">
                <a:extLst>
                  <a:ext uri="{FF2B5EF4-FFF2-40B4-BE49-F238E27FC236}">
                    <a16:creationId xmlns:a16="http://schemas.microsoft.com/office/drawing/2014/main" id="{94425F3D-0DBD-4B79-A8D6-836B706E24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  <p:grpSp>
          <p:nvGrpSpPr>
            <p:cNvPr id="10" name="Group 345">
              <a:extLst>
                <a:ext uri="{FF2B5EF4-FFF2-40B4-BE49-F238E27FC236}">
                  <a16:creationId xmlns:a16="http://schemas.microsoft.com/office/drawing/2014/main" id="{F5F510E7-C834-4408-A0D7-95EDC6C60C16}"/>
                </a:ext>
              </a:extLst>
            </p:cNvPr>
            <p:cNvGrpSpPr/>
            <p:nvPr/>
          </p:nvGrpSpPr>
          <p:grpSpPr>
            <a:xfrm>
              <a:off x="3103551" y="1256797"/>
              <a:ext cx="669405" cy="1125467"/>
              <a:chOff x="4219575" y="1089025"/>
              <a:chExt cx="687388" cy="1155701"/>
            </a:xfrm>
            <a:grpFill/>
          </p:grpSpPr>
          <p:sp>
            <p:nvSpPr>
              <p:cNvPr id="98" name="Freeform 36">
                <a:extLst>
                  <a:ext uri="{FF2B5EF4-FFF2-40B4-BE49-F238E27FC236}">
                    <a16:creationId xmlns:a16="http://schemas.microsoft.com/office/drawing/2014/main" id="{E8BA60FB-4206-4807-97D4-AADFEC062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grpSp>
            <p:nvGrpSpPr>
              <p:cNvPr id="99" name="Group 343">
                <a:extLst>
                  <a:ext uri="{FF2B5EF4-FFF2-40B4-BE49-F238E27FC236}">
                    <a16:creationId xmlns:a16="http://schemas.microsoft.com/office/drawing/2014/main" id="{8A5EC182-8E16-4A58-AA8A-C41B7268FD3B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00" name="Freeform 24">
                  <a:extLst>
                    <a:ext uri="{FF2B5EF4-FFF2-40B4-BE49-F238E27FC236}">
                      <a16:creationId xmlns:a16="http://schemas.microsoft.com/office/drawing/2014/main" id="{89D72441-FE8C-4ECA-91F4-A6E4296D48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1" name="Freeform 25">
                  <a:extLst>
                    <a:ext uri="{FF2B5EF4-FFF2-40B4-BE49-F238E27FC236}">
                      <a16:creationId xmlns:a16="http://schemas.microsoft.com/office/drawing/2014/main" id="{932FC436-7AA4-42C7-A33D-3D7CF577D3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2" name="Freeform 26">
                  <a:extLst>
                    <a:ext uri="{FF2B5EF4-FFF2-40B4-BE49-F238E27FC236}">
                      <a16:creationId xmlns:a16="http://schemas.microsoft.com/office/drawing/2014/main" id="{AA7FBED3-C750-460B-AF7D-7222CF0751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3" name="Freeform 27">
                  <a:extLst>
                    <a:ext uri="{FF2B5EF4-FFF2-40B4-BE49-F238E27FC236}">
                      <a16:creationId xmlns:a16="http://schemas.microsoft.com/office/drawing/2014/main" id="{29FA3168-5E62-486E-8713-44A8C66F26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4" name="Freeform 28">
                  <a:extLst>
                    <a:ext uri="{FF2B5EF4-FFF2-40B4-BE49-F238E27FC236}">
                      <a16:creationId xmlns:a16="http://schemas.microsoft.com/office/drawing/2014/main" id="{F504C88C-A1EE-47EA-B1A0-63C7DE439D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5" name="Freeform 29">
                  <a:extLst>
                    <a:ext uri="{FF2B5EF4-FFF2-40B4-BE49-F238E27FC236}">
                      <a16:creationId xmlns:a16="http://schemas.microsoft.com/office/drawing/2014/main" id="{E5A6F7E7-287D-4099-B4A1-8F0CA063F9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D17A6608-9CA4-48AA-B57E-861FAFDB9D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7" name="Freeform 32">
                  <a:extLst>
                    <a:ext uri="{FF2B5EF4-FFF2-40B4-BE49-F238E27FC236}">
                      <a16:creationId xmlns:a16="http://schemas.microsoft.com/office/drawing/2014/main" id="{6E180DCA-5A02-4BC2-8D0E-FB205B0B8F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8" name="Freeform 33">
                  <a:extLst>
                    <a:ext uri="{FF2B5EF4-FFF2-40B4-BE49-F238E27FC236}">
                      <a16:creationId xmlns:a16="http://schemas.microsoft.com/office/drawing/2014/main" id="{2537EFFC-7246-44C8-92FA-B065390BB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9" name="Freeform 34">
                  <a:extLst>
                    <a:ext uri="{FF2B5EF4-FFF2-40B4-BE49-F238E27FC236}">
                      <a16:creationId xmlns:a16="http://schemas.microsoft.com/office/drawing/2014/main" id="{732745DF-BA98-43CC-813C-4786C48306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0" name="Freeform 35">
                  <a:extLst>
                    <a:ext uri="{FF2B5EF4-FFF2-40B4-BE49-F238E27FC236}">
                      <a16:creationId xmlns:a16="http://schemas.microsoft.com/office/drawing/2014/main" id="{6300CFFF-E9B6-4954-9738-9E9DA62D38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1" name="Freeform 37">
                  <a:extLst>
                    <a:ext uri="{FF2B5EF4-FFF2-40B4-BE49-F238E27FC236}">
                      <a16:creationId xmlns:a16="http://schemas.microsoft.com/office/drawing/2014/main" id="{6A644161-362C-4230-B01E-7578DD89C4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2" name="Freeform 38">
                  <a:extLst>
                    <a:ext uri="{FF2B5EF4-FFF2-40B4-BE49-F238E27FC236}">
                      <a16:creationId xmlns:a16="http://schemas.microsoft.com/office/drawing/2014/main" id="{DB49F6A1-022E-4326-90A2-56641F8961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</p:grpSp>
        </p:grpSp>
        <p:grpSp>
          <p:nvGrpSpPr>
            <p:cNvPr id="11" name="Group 363">
              <a:extLst>
                <a:ext uri="{FF2B5EF4-FFF2-40B4-BE49-F238E27FC236}">
                  <a16:creationId xmlns:a16="http://schemas.microsoft.com/office/drawing/2014/main" id="{E630E924-9A26-4401-9A98-9B4BE7729543}"/>
                </a:ext>
              </a:extLst>
            </p:cNvPr>
            <p:cNvGrpSpPr/>
            <p:nvPr/>
          </p:nvGrpSpPr>
          <p:grpSpPr>
            <a:xfrm>
              <a:off x="5105582" y="3000650"/>
              <a:ext cx="941496" cy="822457"/>
              <a:chOff x="6275388" y="2879725"/>
              <a:chExt cx="966788" cy="844551"/>
            </a:xfrm>
            <a:grpFill/>
          </p:grpSpPr>
          <p:sp>
            <p:nvSpPr>
              <p:cNvPr id="80" name="Freeform 9">
                <a:extLst>
                  <a:ext uri="{FF2B5EF4-FFF2-40B4-BE49-F238E27FC236}">
                    <a16:creationId xmlns:a16="http://schemas.microsoft.com/office/drawing/2014/main" id="{03C02994-41B7-4D7A-915B-220FCC5E7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grpSp>
            <p:nvGrpSpPr>
              <p:cNvPr id="81" name="Group 361">
                <a:extLst>
                  <a:ext uri="{FF2B5EF4-FFF2-40B4-BE49-F238E27FC236}">
                    <a16:creationId xmlns:a16="http://schemas.microsoft.com/office/drawing/2014/main" id="{4BEBE7D4-F29F-4E99-84E5-6DF6E007633A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82" name="Freeform 7">
                  <a:extLst>
                    <a:ext uri="{FF2B5EF4-FFF2-40B4-BE49-F238E27FC236}">
                      <a16:creationId xmlns:a16="http://schemas.microsoft.com/office/drawing/2014/main" id="{548CD48F-F6AA-4BDD-9306-3E777F6E13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3" name="Freeform 8">
                  <a:extLst>
                    <a:ext uri="{FF2B5EF4-FFF2-40B4-BE49-F238E27FC236}">
                      <a16:creationId xmlns:a16="http://schemas.microsoft.com/office/drawing/2014/main" id="{5C23AC32-C208-4F39-9DBC-C771B56E1F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4" name="Freeform 10">
                  <a:extLst>
                    <a:ext uri="{FF2B5EF4-FFF2-40B4-BE49-F238E27FC236}">
                      <a16:creationId xmlns:a16="http://schemas.microsoft.com/office/drawing/2014/main" id="{739C816D-CF88-4441-B947-75A0F26347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5" name="Freeform 11">
                  <a:extLst>
                    <a:ext uri="{FF2B5EF4-FFF2-40B4-BE49-F238E27FC236}">
                      <a16:creationId xmlns:a16="http://schemas.microsoft.com/office/drawing/2014/main" id="{608F3CC6-6154-45EE-AC9D-52405C48CC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6" name="Freeform 12">
                  <a:extLst>
                    <a:ext uri="{FF2B5EF4-FFF2-40B4-BE49-F238E27FC236}">
                      <a16:creationId xmlns:a16="http://schemas.microsoft.com/office/drawing/2014/main" id="{FFF4E0F5-F1A9-4714-988D-F4BC3807BE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7" name="Freeform 13">
                  <a:extLst>
                    <a:ext uri="{FF2B5EF4-FFF2-40B4-BE49-F238E27FC236}">
                      <a16:creationId xmlns:a16="http://schemas.microsoft.com/office/drawing/2014/main" id="{DB316FF5-3FF2-412E-A741-EA4A68970E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8" name="Freeform 14">
                  <a:extLst>
                    <a:ext uri="{FF2B5EF4-FFF2-40B4-BE49-F238E27FC236}">
                      <a16:creationId xmlns:a16="http://schemas.microsoft.com/office/drawing/2014/main" id="{3EAC23F0-39F2-49EF-95BA-2AB360DCE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9" name="Freeform 15">
                  <a:extLst>
                    <a:ext uri="{FF2B5EF4-FFF2-40B4-BE49-F238E27FC236}">
                      <a16:creationId xmlns:a16="http://schemas.microsoft.com/office/drawing/2014/main" id="{B6A0B4E7-073A-4524-BE75-015127F1BB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0" name="Freeform 16">
                  <a:extLst>
                    <a:ext uri="{FF2B5EF4-FFF2-40B4-BE49-F238E27FC236}">
                      <a16:creationId xmlns:a16="http://schemas.microsoft.com/office/drawing/2014/main" id="{1E07CD19-5310-455F-AC65-AB021A999F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1" name="Freeform 17">
                  <a:extLst>
                    <a:ext uri="{FF2B5EF4-FFF2-40B4-BE49-F238E27FC236}">
                      <a16:creationId xmlns:a16="http://schemas.microsoft.com/office/drawing/2014/main" id="{304082E3-F4DA-45C2-A1C9-499636DDBB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2" name="Freeform 18">
                  <a:extLst>
                    <a:ext uri="{FF2B5EF4-FFF2-40B4-BE49-F238E27FC236}">
                      <a16:creationId xmlns:a16="http://schemas.microsoft.com/office/drawing/2014/main" id="{8C8CA1F7-47AF-41ED-AE5F-9D7635BFB8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3" name="Freeform 19">
                  <a:extLst>
                    <a:ext uri="{FF2B5EF4-FFF2-40B4-BE49-F238E27FC236}">
                      <a16:creationId xmlns:a16="http://schemas.microsoft.com/office/drawing/2014/main" id="{DA949B8B-75A8-48F6-8DF5-B2C713E385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4" name="Freeform 20">
                  <a:extLst>
                    <a:ext uri="{FF2B5EF4-FFF2-40B4-BE49-F238E27FC236}">
                      <a16:creationId xmlns:a16="http://schemas.microsoft.com/office/drawing/2014/main" id="{3D3B033A-716A-4F1A-8F8D-9FECD0C36B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5" name="Freeform 116">
                  <a:extLst>
                    <a:ext uri="{FF2B5EF4-FFF2-40B4-BE49-F238E27FC236}">
                      <a16:creationId xmlns:a16="http://schemas.microsoft.com/office/drawing/2014/main" id="{3E9F0E9D-855E-43B6-BEBA-3BF0BE091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6" name="Freeform 117">
                  <a:extLst>
                    <a:ext uri="{FF2B5EF4-FFF2-40B4-BE49-F238E27FC236}">
                      <a16:creationId xmlns:a16="http://schemas.microsoft.com/office/drawing/2014/main" id="{331E60EF-AF4C-4F81-954A-678BF62886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7" name="Freeform 118">
                  <a:extLst>
                    <a:ext uri="{FF2B5EF4-FFF2-40B4-BE49-F238E27FC236}">
                      <a16:creationId xmlns:a16="http://schemas.microsoft.com/office/drawing/2014/main" id="{B581DE15-5FD2-4957-95D9-C15AF5CCDE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80682" tIns="40341" rIns="80682" bIns="4034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12" dirty="0">
                    <a:latin typeface="Tw Cen MT" panose="020B0602020104020603" pitchFamily="34" charset="0"/>
                    <a:ea typeface="Roboto Condensed Light" charset="0"/>
                    <a:cs typeface="Roboto Condensed Light" charset="0"/>
                  </a:endParaRPr>
                </a:p>
              </p:txBody>
            </p:sp>
          </p:grpSp>
        </p:grpSp>
        <p:grpSp>
          <p:nvGrpSpPr>
            <p:cNvPr id="12" name="Group 383">
              <a:extLst>
                <a:ext uri="{FF2B5EF4-FFF2-40B4-BE49-F238E27FC236}">
                  <a16:creationId xmlns:a16="http://schemas.microsoft.com/office/drawing/2014/main" id="{5E6AB04D-F25E-4C65-B938-95BBAB5ABC0F}"/>
                </a:ext>
              </a:extLst>
            </p:cNvPr>
            <p:cNvGrpSpPr/>
            <p:nvPr/>
          </p:nvGrpSpPr>
          <p:grpSpPr>
            <a:xfrm>
              <a:off x="3584348" y="1207327"/>
              <a:ext cx="2773469" cy="1960289"/>
              <a:chOff x="4713288" y="1038225"/>
              <a:chExt cx="2847975" cy="2012950"/>
            </a:xfrm>
            <a:grpFill/>
          </p:grpSpPr>
          <p:sp>
            <p:nvSpPr>
              <p:cNvPr id="13" name="Freeform 101">
                <a:extLst>
                  <a:ext uri="{FF2B5EF4-FFF2-40B4-BE49-F238E27FC236}">
                    <a16:creationId xmlns:a16="http://schemas.microsoft.com/office/drawing/2014/main" id="{F9EB67E6-31E2-4DD5-8EB6-93DDFCC57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" name="Freeform 102">
                <a:extLst>
                  <a:ext uri="{FF2B5EF4-FFF2-40B4-BE49-F238E27FC236}">
                    <a16:creationId xmlns:a16="http://schemas.microsoft.com/office/drawing/2014/main" id="{36331EFD-A4C0-4D9F-A6C6-FD6E66F7C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" name="Freeform 103">
                <a:extLst>
                  <a:ext uri="{FF2B5EF4-FFF2-40B4-BE49-F238E27FC236}">
                    <a16:creationId xmlns:a16="http://schemas.microsoft.com/office/drawing/2014/main" id="{5786CED5-BCD7-461A-A848-8D860E026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" name="Freeform 104">
                <a:extLst>
                  <a:ext uri="{FF2B5EF4-FFF2-40B4-BE49-F238E27FC236}">
                    <a16:creationId xmlns:a16="http://schemas.microsoft.com/office/drawing/2014/main" id="{34DA3922-955D-4CF5-B236-B87C57246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" name="Freeform 105">
                <a:extLst>
                  <a:ext uri="{FF2B5EF4-FFF2-40B4-BE49-F238E27FC236}">
                    <a16:creationId xmlns:a16="http://schemas.microsoft.com/office/drawing/2014/main" id="{A422DA20-AD1D-4C1F-909A-575666AEE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8" name="Freeform 106">
                <a:extLst>
                  <a:ext uri="{FF2B5EF4-FFF2-40B4-BE49-F238E27FC236}">
                    <a16:creationId xmlns:a16="http://schemas.microsoft.com/office/drawing/2014/main" id="{E57DB0B0-D65D-4FB0-9B8C-E730E811F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9" name="Freeform 107">
                <a:extLst>
                  <a:ext uri="{FF2B5EF4-FFF2-40B4-BE49-F238E27FC236}">
                    <a16:creationId xmlns:a16="http://schemas.microsoft.com/office/drawing/2014/main" id="{CD346BB9-D20B-4101-BD6C-D8710849D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0" name="Freeform 108">
                <a:extLst>
                  <a:ext uri="{FF2B5EF4-FFF2-40B4-BE49-F238E27FC236}">
                    <a16:creationId xmlns:a16="http://schemas.microsoft.com/office/drawing/2014/main" id="{D3762AAA-E08D-4B7E-9B3B-CEE63C688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1" name="Freeform 109">
                <a:extLst>
                  <a:ext uri="{FF2B5EF4-FFF2-40B4-BE49-F238E27FC236}">
                    <a16:creationId xmlns:a16="http://schemas.microsoft.com/office/drawing/2014/main" id="{7A955454-0E01-4B58-AC74-C44A520ED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2" name="Freeform 110">
                <a:extLst>
                  <a:ext uri="{FF2B5EF4-FFF2-40B4-BE49-F238E27FC236}">
                    <a16:creationId xmlns:a16="http://schemas.microsoft.com/office/drawing/2014/main" id="{6891AFBD-9060-49C2-968B-C2C58015E7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3" name="Freeform 111">
                <a:extLst>
                  <a:ext uri="{FF2B5EF4-FFF2-40B4-BE49-F238E27FC236}">
                    <a16:creationId xmlns:a16="http://schemas.microsoft.com/office/drawing/2014/main" id="{C87033CD-5F0D-4115-A92C-1D221AF9E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4" name="Freeform 112">
                <a:extLst>
                  <a:ext uri="{FF2B5EF4-FFF2-40B4-BE49-F238E27FC236}">
                    <a16:creationId xmlns:a16="http://schemas.microsoft.com/office/drawing/2014/main" id="{1516FD20-0BD8-41CF-A5AB-EB150AFCB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5" name="Freeform 113">
                <a:extLst>
                  <a:ext uri="{FF2B5EF4-FFF2-40B4-BE49-F238E27FC236}">
                    <a16:creationId xmlns:a16="http://schemas.microsoft.com/office/drawing/2014/main" id="{D30DE46B-221C-402A-BBAE-539EC981E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6" name="Freeform 114">
                <a:extLst>
                  <a:ext uri="{FF2B5EF4-FFF2-40B4-BE49-F238E27FC236}">
                    <a16:creationId xmlns:a16="http://schemas.microsoft.com/office/drawing/2014/main" id="{9B6996E1-8DCD-4D23-A3F8-CFA95D97A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7" name="Freeform 115">
                <a:extLst>
                  <a:ext uri="{FF2B5EF4-FFF2-40B4-BE49-F238E27FC236}">
                    <a16:creationId xmlns:a16="http://schemas.microsoft.com/office/drawing/2014/main" id="{22CD28FD-87F3-42F5-88DA-E2A1DBB11A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8" name="Freeform 119">
                <a:extLst>
                  <a:ext uri="{FF2B5EF4-FFF2-40B4-BE49-F238E27FC236}">
                    <a16:creationId xmlns:a16="http://schemas.microsoft.com/office/drawing/2014/main" id="{0C977D70-F713-4E12-A3A5-D0959DA06A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9" name="Freeform 120">
                <a:extLst>
                  <a:ext uri="{FF2B5EF4-FFF2-40B4-BE49-F238E27FC236}">
                    <a16:creationId xmlns:a16="http://schemas.microsoft.com/office/drawing/2014/main" id="{22C8D0C1-06C9-4BB6-B02A-3E012BFFB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0" name="Freeform 121">
                <a:extLst>
                  <a:ext uri="{FF2B5EF4-FFF2-40B4-BE49-F238E27FC236}">
                    <a16:creationId xmlns:a16="http://schemas.microsoft.com/office/drawing/2014/main" id="{766345D7-0A6F-48B5-BEDD-269A288954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1" name="Freeform 122">
                <a:extLst>
                  <a:ext uri="{FF2B5EF4-FFF2-40B4-BE49-F238E27FC236}">
                    <a16:creationId xmlns:a16="http://schemas.microsoft.com/office/drawing/2014/main" id="{6F15AF58-F92E-47A2-B158-3F603156C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2" name="Freeform 123">
                <a:extLst>
                  <a:ext uri="{FF2B5EF4-FFF2-40B4-BE49-F238E27FC236}">
                    <a16:creationId xmlns:a16="http://schemas.microsoft.com/office/drawing/2014/main" id="{506EADB0-4A5A-4EBA-A9A7-66BD86192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3" name="Freeform 124">
                <a:extLst>
                  <a:ext uri="{FF2B5EF4-FFF2-40B4-BE49-F238E27FC236}">
                    <a16:creationId xmlns:a16="http://schemas.microsoft.com/office/drawing/2014/main" id="{E6EFF2F2-1279-4972-9B72-63828674D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4" name="Freeform 125">
                <a:extLst>
                  <a:ext uri="{FF2B5EF4-FFF2-40B4-BE49-F238E27FC236}">
                    <a16:creationId xmlns:a16="http://schemas.microsoft.com/office/drawing/2014/main" id="{EB260DE8-81E5-47B8-AB01-C619AA915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5" name="Freeform 126">
                <a:extLst>
                  <a:ext uri="{FF2B5EF4-FFF2-40B4-BE49-F238E27FC236}">
                    <a16:creationId xmlns:a16="http://schemas.microsoft.com/office/drawing/2014/main" id="{C81D2C08-4F22-4C9C-8575-0CBDADC73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6" name="Freeform 127">
                <a:extLst>
                  <a:ext uri="{FF2B5EF4-FFF2-40B4-BE49-F238E27FC236}">
                    <a16:creationId xmlns:a16="http://schemas.microsoft.com/office/drawing/2014/main" id="{9FB524DD-07DB-4585-BFE6-D19A62F55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7" name="Freeform 128">
                <a:extLst>
                  <a:ext uri="{FF2B5EF4-FFF2-40B4-BE49-F238E27FC236}">
                    <a16:creationId xmlns:a16="http://schemas.microsoft.com/office/drawing/2014/main" id="{7B2D50EB-355C-4A05-BF8F-760E1A61D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8" name="Freeform 129">
                <a:extLst>
                  <a:ext uri="{FF2B5EF4-FFF2-40B4-BE49-F238E27FC236}">
                    <a16:creationId xmlns:a16="http://schemas.microsoft.com/office/drawing/2014/main" id="{9C48C46E-6905-48B5-A308-BF06710AE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9" name="Freeform 130">
                <a:extLst>
                  <a:ext uri="{FF2B5EF4-FFF2-40B4-BE49-F238E27FC236}">
                    <a16:creationId xmlns:a16="http://schemas.microsoft.com/office/drawing/2014/main" id="{D09DC606-1034-4254-8F93-1DDE87D05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0" name="Freeform 131">
                <a:extLst>
                  <a:ext uri="{FF2B5EF4-FFF2-40B4-BE49-F238E27FC236}">
                    <a16:creationId xmlns:a16="http://schemas.microsoft.com/office/drawing/2014/main" id="{8E45C937-C924-423D-9BD9-FA625B866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1" name="Freeform 132">
                <a:extLst>
                  <a:ext uri="{FF2B5EF4-FFF2-40B4-BE49-F238E27FC236}">
                    <a16:creationId xmlns:a16="http://schemas.microsoft.com/office/drawing/2014/main" id="{E03B191E-4C01-4675-8381-A41B275B0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2" name="Freeform 133">
                <a:extLst>
                  <a:ext uri="{FF2B5EF4-FFF2-40B4-BE49-F238E27FC236}">
                    <a16:creationId xmlns:a16="http://schemas.microsoft.com/office/drawing/2014/main" id="{2D1C8153-5BC3-4D5F-9701-CC657EE8E9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3" name="Freeform 134">
                <a:extLst>
                  <a:ext uri="{FF2B5EF4-FFF2-40B4-BE49-F238E27FC236}">
                    <a16:creationId xmlns:a16="http://schemas.microsoft.com/office/drawing/2014/main" id="{27E6BF28-2FF1-4BA5-B680-C61644E3A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4" name="Freeform 135">
                <a:extLst>
                  <a:ext uri="{FF2B5EF4-FFF2-40B4-BE49-F238E27FC236}">
                    <a16:creationId xmlns:a16="http://schemas.microsoft.com/office/drawing/2014/main" id="{D0D87362-575D-498E-9EAE-D5BDDF8F6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5" name="Freeform 136">
                <a:extLst>
                  <a:ext uri="{FF2B5EF4-FFF2-40B4-BE49-F238E27FC236}">
                    <a16:creationId xmlns:a16="http://schemas.microsoft.com/office/drawing/2014/main" id="{62B1F59D-4F54-40FE-83AE-5A7B18F9D8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6" name="Freeform 137">
                <a:extLst>
                  <a:ext uri="{FF2B5EF4-FFF2-40B4-BE49-F238E27FC236}">
                    <a16:creationId xmlns:a16="http://schemas.microsoft.com/office/drawing/2014/main" id="{5E206948-795A-4E7D-B950-13C0E9D4D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7" name="Freeform 138">
                <a:extLst>
                  <a:ext uri="{FF2B5EF4-FFF2-40B4-BE49-F238E27FC236}">
                    <a16:creationId xmlns:a16="http://schemas.microsoft.com/office/drawing/2014/main" id="{7924E1CA-3C04-4B37-963F-957BEA5B1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8" name="Freeform 139">
                <a:extLst>
                  <a:ext uri="{FF2B5EF4-FFF2-40B4-BE49-F238E27FC236}">
                    <a16:creationId xmlns:a16="http://schemas.microsoft.com/office/drawing/2014/main" id="{E56EADEC-739A-4D33-BF47-1201A481C7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9" name="Freeform 140">
                <a:extLst>
                  <a:ext uri="{FF2B5EF4-FFF2-40B4-BE49-F238E27FC236}">
                    <a16:creationId xmlns:a16="http://schemas.microsoft.com/office/drawing/2014/main" id="{2BF80F36-054C-4425-9933-A0CA90399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0" name="Freeform 141">
                <a:extLst>
                  <a:ext uri="{FF2B5EF4-FFF2-40B4-BE49-F238E27FC236}">
                    <a16:creationId xmlns:a16="http://schemas.microsoft.com/office/drawing/2014/main" id="{431D05CD-E540-483C-8ACA-3C603083A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1" name="Freeform 142">
                <a:extLst>
                  <a:ext uri="{FF2B5EF4-FFF2-40B4-BE49-F238E27FC236}">
                    <a16:creationId xmlns:a16="http://schemas.microsoft.com/office/drawing/2014/main" id="{05E9F957-1C88-4E2F-8E8C-D3AA5108F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2" name="Freeform 143">
                <a:extLst>
                  <a:ext uri="{FF2B5EF4-FFF2-40B4-BE49-F238E27FC236}">
                    <a16:creationId xmlns:a16="http://schemas.microsoft.com/office/drawing/2014/main" id="{61DD6837-EB48-4456-B459-186A79996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3" name="Freeform 144">
                <a:extLst>
                  <a:ext uri="{FF2B5EF4-FFF2-40B4-BE49-F238E27FC236}">
                    <a16:creationId xmlns:a16="http://schemas.microsoft.com/office/drawing/2014/main" id="{035F436B-E64E-490E-A6AC-829C7D5E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4" name="Freeform 145">
                <a:extLst>
                  <a:ext uri="{FF2B5EF4-FFF2-40B4-BE49-F238E27FC236}">
                    <a16:creationId xmlns:a16="http://schemas.microsoft.com/office/drawing/2014/main" id="{8E9A38C0-7444-4A4A-BDFA-2650B1731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5" name="Freeform 146">
                <a:extLst>
                  <a:ext uri="{FF2B5EF4-FFF2-40B4-BE49-F238E27FC236}">
                    <a16:creationId xmlns:a16="http://schemas.microsoft.com/office/drawing/2014/main" id="{E0F1CE18-EC26-4AE7-AF6B-C1D7B79AD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6" name="Freeform 147">
                <a:extLst>
                  <a:ext uri="{FF2B5EF4-FFF2-40B4-BE49-F238E27FC236}">
                    <a16:creationId xmlns:a16="http://schemas.microsoft.com/office/drawing/2014/main" id="{92E228CF-2A2D-4E32-8B21-5DC296ED8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7" name="Freeform 148">
                <a:extLst>
                  <a:ext uri="{FF2B5EF4-FFF2-40B4-BE49-F238E27FC236}">
                    <a16:creationId xmlns:a16="http://schemas.microsoft.com/office/drawing/2014/main" id="{4493055E-AF1E-4A4C-84A9-990A9201C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8" name="Freeform 149">
                <a:extLst>
                  <a:ext uri="{FF2B5EF4-FFF2-40B4-BE49-F238E27FC236}">
                    <a16:creationId xmlns:a16="http://schemas.microsoft.com/office/drawing/2014/main" id="{B5D6675B-577C-4348-AADF-8C7A9C5C2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9" name="Freeform 150">
                <a:extLst>
                  <a:ext uri="{FF2B5EF4-FFF2-40B4-BE49-F238E27FC236}">
                    <a16:creationId xmlns:a16="http://schemas.microsoft.com/office/drawing/2014/main" id="{E325F616-153F-481D-B1E7-DB9CB1A31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0" name="Freeform 151">
                <a:extLst>
                  <a:ext uri="{FF2B5EF4-FFF2-40B4-BE49-F238E27FC236}">
                    <a16:creationId xmlns:a16="http://schemas.microsoft.com/office/drawing/2014/main" id="{5B89E570-FCB1-45A3-81F2-BB3357816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1" name="Freeform 152">
                <a:extLst>
                  <a:ext uri="{FF2B5EF4-FFF2-40B4-BE49-F238E27FC236}">
                    <a16:creationId xmlns:a16="http://schemas.microsoft.com/office/drawing/2014/main" id="{260BDE1C-1B60-4FEF-9A68-46E6F360C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2" name="Freeform 153">
                <a:extLst>
                  <a:ext uri="{FF2B5EF4-FFF2-40B4-BE49-F238E27FC236}">
                    <a16:creationId xmlns:a16="http://schemas.microsoft.com/office/drawing/2014/main" id="{2711E268-2785-416E-89B1-C70D129C2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3" name="Freeform 154">
                <a:extLst>
                  <a:ext uri="{FF2B5EF4-FFF2-40B4-BE49-F238E27FC236}">
                    <a16:creationId xmlns:a16="http://schemas.microsoft.com/office/drawing/2014/main" id="{85B17645-B908-4F61-BE5E-2D3F8A21C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4" name="Freeform 155">
                <a:extLst>
                  <a:ext uri="{FF2B5EF4-FFF2-40B4-BE49-F238E27FC236}">
                    <a16:creationId xmlns:a16="http://schemas.microsoft.com/office/drawing/2014/main" id="{FF2B70B7-69A8-49B6-94B9-376FAFEE2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5" name="Freeform 156">
                <a:extLst>
                  <a:ext uri="{FF2B5EF4-FFF2-40B4-BE49-F238E27FC236}">
                    <a16:creationId xmlns:a16="http://schemas.microsoft.com/office/drawing/2014/main" id="{EF00FF8E-6F1E-46BE-AF06-C9695B3E4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6" name="Freeform 157">
                <a:extLst>
                  <a:ext uri="{FF2B5EF4-FFF2-40B4-BE49-F238E27FC236}">
                    <a16:creationId xmlns:a16="http://schemas.microsoft.com/office/drawing/2014/main" id="{2D17CFD3-00FD-42E4-84BC-3E39B39E0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7" name="Freeform 158">
                <a:extLst>
                  <a:ext uri="{FF2B5EF4-FFF2-40B4-BE49-F238E27FC236}">
                    <a16:creationId xmlns:a16="http://schemas.microsoft.com/office/drawing/2014/main" id="{1809563A-E6E4-4E72-AE01-FEC9B0F15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8" name="Freeform 159">
                <a:extLst>
                  <a:ext uri="{FF2B5EF4-FFF2-40B4-BE49-F238E27FC236}">
                    <a16:creationId xmlns:a16="http://schemas.microsoft.com/office/drawing/2014/main" id="{40868289-B10B-4801-AC38-991CAB42C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9" name="Freeform 160">
                <a:extLst>
                  <a:ext uri="{FF2B5EF4-FFF2-40B4-BE49-F238E27FC236}">
                    <a16:creationId xmlns:a16="http://schemas.microsoft.com/office/drawing/2014/main" id="{E67F7A47-D5EA-4464-A1F4-1A191C360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0" name="Freeform 161">
                <a:extLst>
                  <a:ext uri="{FF2B5EF4-FFF2-40B4-BE49-F238E27FC236}">
                    <a16:creationId xmlns:a16="http://schemas.microsoft.com/office/drawing/2014/main" id="{16E42A8B-0670-48A3-9B9B-18E1DC405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1" name="Freeform 162">
                <a:extLst>
                  <a:ext uri="{FF2B5EF4-FFF2-40B4-BE49-F238E27FC236}">
                    <a16:creationId xmlns:a16="http://schemas.microsoft.com/office/drawing/2014/main" id="{E4A358C5-A9D2-41AA-ADB1-A3569D26EF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2" name="Freeform 164">
                <a:extLst>
                  <a:ext uri="{FF2B5EF4-FFF2-40B4-BE49-F238E27FC236}">
                    <a16:creationId xmlns:a16="http://schemas.microsoft.com/office/drawing/2014/main" id="{4D51B403-69B0-4481-8A8D-F56B256EB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3" name="Freeform 165">
                <a:extLst>
                  <a:ext uri="{FF2B5EF4-FFF2-40B4-BE49-F238E27FC236}">
                    <a16:creationId xmlns:a16="http://schemas.microsoft.com/office/drawing/2014/main" id="{663555A1-E746-4551-A258-F8395DABB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4" name="Freeform 166">
                <a:extLst>
                  <a:ext uri="{FF2B5EF4-FFF2-40B4-BE49-F238E27FC236}">
                    <a16:creationId xmlns:a16="http://schemas.microsoft.com/office/drawing/2014/main" id="{DF2FF576-A35B-4069-A704-C4E8A8790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5" name="Freeform 167">
                <a:extLst>
                  <a:ext uri="{FF2B5EF4-FFF2-40B4-BE49-F238E27FC236}">
                    <a16:creationId xmlns:a16="http://schemas.microsoft.com/office/drawing/2014/main" id="{7651B1BE-7CD1-487F-9663-0C653D471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6" name="Freeform 168">
                <a:extLst>
                  <a:ext uri="{FF2B5EF4-FFF2-40B4-BE49-F238E27FC236}">
                    <a16:creationId xmlns:a16="http://schemas.microsoft.com/office/drawing/2014/main" id="{60787BFE-6DFF-4290-B7C9-4AFA522323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7" name="Freeform 169">
                <a:extLst>
                  <a:ext uri="{FF2B5EF4-FFF2-40B4-BE49-F238E27FC236}">
                    <a16:creationId xmlns:a16="http://schemas.microsoft.com/office/drawing/2014/main" id="{6C75788F-0E49-4087-B500-75DC38882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8" name="Freeform 170">
                <a:extLst>
                  <a:ext uri="{FF2B5EF4-FFF2-40B4-BE49-F238E27FC236}">
                    <a16:creationId xmlns:a16="http://schemas.microsoft.com/office/drawing/2014/main" id="{8D2219BF-AF56-494F-B275-077539AFA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9" name="Freeform 171">
                <a:extLst>
                  <a:ext uri="{FF2B5EF4-FFF2-40B4-BE49-F238E27FC236}">
                    <a16:creationId xmlns:a16="http://schemas.microsoft.com/office/drawing/2014/main" id="{D3D0C81F-FBA6-45D4-A52B-CB6B36547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80682" tIns="40341" rIns="80682" bIns="4034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12" dirty="0">
                  <a:latin typeface="Tw Cen MT" panose="020B0602020104020603" pitchFamily="34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</p:grpSp>
      <p:sp>
        <p:nvSpPr>
          <p:cNvPr id="180" name="TextBox 179">
            <a:extLst>
              <a:ext uri="{FF2B5EF4-FFF2-40B4-BE49-F238E27FC236}">
                <a16:creationId xmlns:a16="http://schemas.microsoft.com/office/drawing/2014/main" id="{CC4306EC-48F0-4B48-811B-E64A4583E758}"/>
              </a:ext>
            </a:extLst>
          </p:cNvPr>
          <p:cNvSpPr txBox="1"/>
          <p:nvPr/>
        </p:nvSpPr>
        <p:spPr>
          <a:xfrm>
            <a:off x="610233" y="4439260"/>
            <a:ext cx="1079843" cy="48153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806740">
              <a:defRPr/>
            </a:pPr>
            <a:r>
              <a:rPr lang="en-US" sz="1765" kern="0" spc="87" dirty="0">
                <a:latin typeface="Tw Cen MT" panose="020B0602020104020603" pitchFamily="34" charset="0"/>
                <a:cs typeface="Poppins" panose="02000000000000000000" pitchFamily="2" charset="0"/>
              </a:rPr>
              <a:t>71</a:t>
            </a:r>
            <a:r>
              <a:rPr lang="id-ID" sz="1765" kern="0" spc="87" dirty="0">
                <a:latin typeface="Tw Cen MT" panose="020B0602020104020603" pitchFamily="34" charset="0"/>
                <a:cs typeface="Poppins" panose="02000000000000000000" pitchFamily="2" charset="0"/>
              </a:rPr>
              <a:t>%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609E95E1-1277-465C-8387-B512A8ACA7AD}"/>
              </a:ext>
            </a:extLst>
          </p:cNvPr>
          <p:cNvSpPr txBox="1"/>
          <p:nvPr/>
        </p:nvSpPr>
        <p:spPr>
          <a:xfrm>
            <a:off x="5180654" y="4274196"/>
            <a:ext cx="1079843" cy="48153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806740">
              <a:defRPr/>
            </a:pPr>
            <a:r>
              <a:rPr lang="en-US" sz="1765" kern="0" spc="87" dirty="0">
                <a:latin typeface="Tw Cen MT" panose="020B0602020104020603" pitchFamily="34" charset="0"/>
                <a:cs typeface="Poppins" panose="02000000000000000000" pitchFamily="2" charset="0"/>
              </a:rPr>
              <a:t>20</a:t>
            </a:r>
            <a:r>
              <a:rPr lang="id-ID" sz="1765" kern="0" spc="87" dirty="0">
                <a:latin typeface="Tw Cen MT" panose="020B0602020104020603" pitchFamily="34" charset="0"/>
                <a:cs typeface="Poppins" panose="02000000000000000000" pitchFamily="2" charset="0"/>
              </a:rPr>
              <a:t>%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7FBD7DAB-E0DD-4EC2-8E05-4718092E36D3}"/>
              </a:ext>
            </a:extLst>
          </p:cNvPr>
          <p:cNvSpPr/>
          <p:nvPr/>
        </p:nvSpPr>
        <p:spPr>
          <a:xfrm>
            <a:off x="5338099" y="5270336"/>
            <a:ext cx="77651" cy="76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12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187" name="Connector: Elbow 186">
            <a:extLst>
              <a:ext uri="{FF2B5EF4-FFF2-40B4-BE49-F238E27FC236}">
                <a16:creationId xmlns:a16="http://schemas.microsoft.com/office/drawing/2014/main" id="{DC13EEA5-19E1-49DF-BE79-CD6474078C5B}"/>
              </a:ext>
            </a:extLst>
          </p:cNvPr>
          <p:cNvCxnSpPr>
            <a:cxnSpLocks/>
          </p:cNvCxnSpPr>
          <p:nvPr/>
        </p:nvCxnSpPr>
        <p:spPr>
          <a:xfrm rot="10800000" flipV="1">
            <a:off x="1458050" y="4383080"/>
            <a:ext cx="484180" cy="283825"/>
          </a:xfrm>
          <a:prstGeom prst="bentConnector3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C6E31100-A608-4ED1-BA85-6C4747E3344D}"/>
              </a:ext>
            </a:extLst>
          </p:cNvPr>
          <p:cNvCxnSpPr>
            <a:cxnSpLocks/>
          </p:cNvCxnSpPr>
          <p:nvPr/>
        </p:nvCxnSpPr>
        <p:spPr>
          <a:xfrm rot="16200000" flipV="1">
            <a:off x="1328770" y="3363706"/>
            <a:ext cx="552818" cy="507144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ctor: Elbow 188">
            <a:extLst>
              <a:ext uri="{FF2B5EF4-FFF2-40B4-BE49-F238E27FC236}">
                <a16:creationId xmlns:a16="http://schemas.microsoft.com/office/drawing/2014/main" id="{088DE96B-1267-4BD0-B351-8CC98A0F9B9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313644" y="4855246"/>
            <a:ext cx="420026" cy="294698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>
            <a:extLst>
              <a:ext uri="{FF2B5EF4-FFF2-40B4-BE49-F238E27FC236}">
                <a16:creationId xmlns:a16="http://schemas.microsoft.com/office/drawing/2014/main" id="{265DABAC-A61E-4C0B-9EC4-9AE2F4193DA3}"/>
              </a:ext>
            </a:extLst>
          </p:cNvPr>
          <p:cNvSpPr txBox="1"/>
          <p:nvPr/>
        </p:nvSpPr>
        <p:spPr>
          <a:xfrm>
            <a:off x="855889" y="2878909"/>
            <a:ext cx="1079843" cy="3665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806740">
              <a:defRPr/>
            </a:pPr>
            <a:r>
              <a:rPr lang="en-US" sz="1765" kern="0" spc="87" dirty="0">
                <a:latin typeface="Tw Cen MT" panose="020B0602020104020603" pitchFamily="34" charset="0"/>
                <a:cs typeface="Poppins" panose="02000000000000000000" pitchFamily="2" charset="0"/>
              </a:rPr>
              <a:t>9</a:t>
            </a:r>
            <a:r>
              <a:rPr lang="id-ID" sz="1765" kern="0" spc="87" dirty="0">
                <a:latin typeface="Tw Cen MT" panose="020B0602020104020603" pitchFamily="34" charset="0"/>
                <a:cs typeface="Poppins" panose="02000000000000000000" pitchFamily="2" charset="0"/>
              </a:rPr>
              <a:t>%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B67F936D-4351-4640-9D08-BF3AEC156BDB}"/>
              </a:ext>
            </a:extLst>
          </p:cNvPr>
          <p:cNvSpPr txBox="1"/>
          <p:nvPr/>
        </p:nvSpPr>
        <p:spPr>
          <a:xfrm>
            <a:off x="4970617" y="4662914"/>
            <a:ext cx="1493486" cy="13113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806740">
              <a:defRPr/>
            </a:pPr>
            <a:r>
              <a:rPr lang="en-US" sz="706" b="1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AUSTRALIA</a:t>
            </a:r>
            <a:endParaRPr lang="id-ID" sz="706" b="1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  <a:p>
            <a:pPr algn="ctr" defTabSz="806740">
              <a:defRPr/>
            </a:pPr>
            <a:endParaRPr lang="id-ID" sz="927" b="1" kern="0" spc="87" dirty="0">
              <a:latin typeface="Tw Cen MT" panose="020B0602020104020603" pitchFamily="34" charset="0"/>
              <a:ea typeface="Open Sans Semibold" panose="020B0706030804020204" pitchFamily="34" charset="0"/>
              <a:cs typeface="Poppins" panose="02000000000000000000" pitchFamily="2" charset="0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27D39A57-1038-44C6-822F-22BB04C2CBFA}"/>
              </a:ext>
            </a:extLst>
          </p:cNvPr>
          <p:cNvSpPr txBox="1"/>
          <p:nvPr/>
        </p:nvSpPr>
        <p:spPr>
          <a:xfrm>
            <a:off x="629158" y="4860096"/>
            <a:ext cx="1493486" cy="2251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06740">
              <a:defRPr/>
            </a:pPr>
            <a:r>
              <a:rPr lang="en-US" sz="706" b="1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UNITED STATES</a:t>
            </a:r>
            <a:endParaRPr lang="id-ID" sz="706" b="1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  <a:p>
            <a:pPr defTabSz="806740">
              <a:defRPr/>
            </a:pPr>
            <a:endParaRPr lang="id-ID" sz="927" b="1" kern="0" spc="87" dirty="0">
              <a:latin typeface="Tw Cen MT" panose="020B0602020104020603" pitchFamily="34" charset="0"/>
              <a:ea typeface="Open Sans Semibold" panose="020B0706030804020204" pitchFamily="34" charset="0"/>
              <a:cs typeface="Poppins" panose="02000000000000000000" pitchFamily="2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956D4DC7-F54F-4120-8B9B-8652384958A0}"/>
              </a:ext>
            </a:extLst>
          </p:cNvPr>
          <p:cNvSpPr txBox="1"/>
          <p:nvPr/>
        </p:nvSpPr>
        <p:spPr>
          <a:xfrm>
            <a:off x="658676" y="3223413"/>
            <a:ext cx="1493486" cy="2251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806740">
              <a:defRPr/>
            </a:pPr>
            <a:r>
              <a:rPr lang="en-US" sz="706" b="1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CANADA</a:t>
            </a:r>
            <a:endParaRPr lang="id-ID" sz="706" b="1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  <a:p>
            <a:pPr algn="ctr" defTabSz="806740">
              <a:defRPr/>
            </a:pPr>
            <a:endParaRPr lang="id-ID" sz="927" b="1" kern="0" spc="87" dirty="0">
              <a:latin typeface="Tw Cen MT" panose="020B0602020104020603" pitchFamily="34" charset="0"/>
              <a:ea typeface="Open Sans Semibold" panose="020B0706030804020204" pitchFamily="34" charset="0"/>
              <a:cs typeface="Poppins" panose="02000000000000000000" pitchFamily="2" charset="0"/>
            </a:endParaRP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BE1CA071-86BF-459F-BAB8-BA0C6B7EFA3C}"/>
              </a:ext>
            </a:extLst>
          </p:cNvPr>
          <p:cNvSpPr/>
          <p:nvPr/>
        </p:nvSpPr>
        <p:spPr>
          <a:xfrm>
            <a:off x="1994881" y="4345341"/>
            <a:ext cx="77651" cy="76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12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52521C6C-0FF7-4488-99AC-4088AD8D6EE9}"/>
              </a:ext>
            </a:extLst>
          </p:cNvPr>
          <p:cNvSpPr/>
          <p:nvPr/>
        </p:nvSpPr>
        <p:spPr>
          <a:xfrm>
            <a:off x="1829897" y="3926192"/>
            <a:ext cx="77651" cy="76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12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68A42EBD-66B5-4E69-98A4-709CA769880D}"/>
              </a:ext>
            </a:extLst>
          </p:cNvPr>
          <p:cNvSpPr/>
          <p:nvPr/>
        </p:nvSpPr>
        <p:spPr>
          <a:xfrm>
            <a:off x="-7003" y="6831387"/>
            <a:ext cx="6865004" cy="30746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12304191-4E29-41FC-86BB-D35698F697BA}"/>
              </a:ext>
            </a:extLst>
          </p:cNvPr>
          <p:cNvSpPr/>
          <p:nvPr/>
        </p:nvSpPr>
        <p:spPr>
          <a:xfrm>
            <a:off x="1690076" y="7184658"/>
            <a:ext cx="3485057" cy="135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Cras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condimentum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varius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tellus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amet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tristique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.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Aliquam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varius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tortor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nisl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efficitur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nisl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porttitor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.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Phasellus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porttitor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turpis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efficitur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Etiam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viverra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lectus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.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Etiam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eu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tellus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tristique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.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Proin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finibus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quam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eu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finibus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hendrerit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.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Suspendisse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sem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consectetur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rutrum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  <a:r>
              <a:rPr lang="en-US" sz="927" dirty="0" err="1">
                <a:solidFill>
                  <a:schemeClr val="bg1"/>
                </a:solidFill>
                <a:latin typeface="Tw Cen MT" panose="020B0602020104020603" pitchFamily="34" charset="0"/>
              </a:rPr>
              <a:t>nibh</a:t>
            </a:r>
            <a:r>
              <a:rPr lang="en-US" sz="927" dirty="0">
                <a:solidFill>
                  <a:schemeClr val="bg1"/>
                </a:solidFill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201" name="Subtitle 2">
            <a:extLst>
              <a:ext uri="{FF2B5EF4-FFF2-40B4-BE49-F238E27FC236}">
                <a16:creationId xmlns:a16="http://schemas.microsoft.com/office/drawing/2014/main" id="{F6CF45A3-FA11-4FDE-ACBC-A2E710EE2179}"/>
              </a:ext>
            </a:extLst>
          </p:cNvPr>
          <p:cNvSpPr txBox="1">
            <a:spLocks/>
          </p:cNvSpPr>
          <p:nvPr/>
        </p:nvSpPr>
        <p:spPr>
          <a:xfrm>
            <a:off x="1027033" y="1682910"/>
            <a:ext cx="5233464" cy="828906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03433">
              <a:buNone/>
            </a:pPr>
            <a:r>
              <a:rPr lang="en-US" sz="4236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DEMOGRAPHIC</a:t>
            </a:r>
          </a:p>
        </p:txBody>
      </p:sp>
      <p:sp>
        <p:nvSpPr>
          <p:cNvPr id="202" name="Subtitle 2">
            <a:extLst>
              <a:ext uri="{FF2B5EF4-FFF2-40B4-BE49-F238E27FC236}">
                <a16:creationId xmlns:a16="http://schemas.microsoft.com/office/drawing/2014/main" id="{FDED4E60-4040-4740-8C21-58BE29F5784A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bg1"/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3149D86F-2C81-487D-9B58-DC26ACFF9A76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Slide Number Placeholder 1">
            <a:extLst>
              <a:ext uri="{FF2B5EF4-FFF2-40B4-BE49-F238E27FC236}">
                <a16:creationId xmlns:a16="http://schemas.microsoft.com/office/drawing/2014/main" id="{AF7A73C0-42AE-4010-99C1-C6C468C4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78009" y="8741338"/>
            <a:ext cx="908503" cy="472515"/>
          </a:xfrm>
        </p:spPr>
        <p:txBody>
          <a:bodyPr/>
          <a:lstStyle/>
          <a:p>
            <a:fld id="{EC07A4D7-DD98-468E-85D4-D5495AB9AD1D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5" name="Subtitle 2">
            <a:extLst>
              <a:ext uri="{FF2B5EF4-FFF2-40B4-BE49-F238E27FC236}">
                <a16:creationId xmlns:a16="http://schemas.microsoft.com/office/drawing/2014/main" id="{00B9EA09-41B2-4EF1-B9C8-31664C6736B8}"/>
              </a:ext>
            </a:extLst>
          </p:cNvPr>
          <p:cNvSpPr txBox="1">
            <a:spLocks/>
          </p:cNvSpPr>
          <p:nvPr/>
        </p:nvSpPr>
        <p:spPr>
          <a:xfrm rot="5400000">
            <a:off x="3582153" y="3577206"/>
            <a:ext cx="5451259" cy="208687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A05CFE44-8FE1-4595-9501-EEB48FD830D9}"/>
              </a:ext>
            </a:extLst>
          </p:cNvPr>
          <p:cNvCxnSpPr>
            <a:cxnSpLocks/>
          </p:cNvCxnSpPr>
          <p:nvPr/>
        </p:nvCxnSpPr>
        <p:spPr>
          <a:xfrm>
            <a:off x="6454590" y="1516924"/>
            <a:ext cx="400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9357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A15672A-B6C4-47EE-9F32-A3BBB5799420}"/>
              </a:ext>
            </a:extLst>
          </p:cNvPr>
          <p:cNvSpPr/>
          <p:nvPr/>
        </p:nvSpPr>
        <p:spPr>
          <a:xfrm>
            <a:off x="3140362" y="2183972"/>
            <a:ext cx="3717638" cy="38307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781FF2-77B1-4CE3-8A73-70217FABD6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2" t="13876" r="13130" b="13557"/>
          <a:stretch/>
        </p:blipFill>
        <p:spPr>
          <a:xfrm>
            <a:off x="-16121" y="1412445"/>
            <a:ext cx="3698808" cy="6440434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3B05488-647E-4759-AB11-CC6FAB71A5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7977458"/>
              </p:ext>
            </p:extLst>
          </p:nvPr>
        </p:nvGraphicFramePr>
        <p:xfrm>
          <a:off x="4254678" y="4269573"/>
          <a:ext cx="1710466" cy="1089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8891C12-9F7F-4C4B-87AD-FD37BF5E80C8}"/>
              </a:ext>
            </a:extLst>
          </p:cNvPr>
          <p:cNvSpPr txBox="1"/>
          <p:nvPr/>
        </p:nvSpPr>
        <p:spPr>
          <a:xfrm>
            <a:off x="4723826" y="4643926"/>
            <a:ext cx="828791" cy="35568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806740">
              <a:defRPr/>
            </a:pPr>
            <a:r>
              <a:rPr lang="en-US" sz="1765" b="1" kern="0" spc="87" dirty="0">
                <a:latin typeface="Tw Cen MT" panose="020B0602020104020603" pitchFamily="34" charset="0"/>
              </a:rPr>
              <a:t>63</a:t>
            </a:r>
            <a:r>
              <a:rPr lang="id-ID" sz="1765" b="1" kern="0" spc="87" dirty="0">
                <a:latin typeface="Tw Cen MT" panose="020B0602020104020603" pitchFamily="34" charset="0"/>
              </a:rPr>
              <a:t>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AB5A5E-3E25-4EDB-ADA2-9F36A655895B}"/>
              </a:ext>
            </a:extLst>
          </p:cNvPr>
          <p:cNvSpPr txBox="1"/>
          <p:nvPr/>
        </p:nvSpPr>
        <p:spPr>
          <a:xfrm>
            <a:off x="4356255" y="5324982"/>
            <a:ext cx="1507314" cy="28780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806740">
              <a:defRPr/>
            </a:pPr>
            <a:r>
              <a:rPr lang="en-US" sz="706" b="1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WOMEN</a:t>
            </a:r>
            <a:endParaRPr lang="id-ID" sz="706" b="1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0B0D9D5-165E-40C7-ABF3-6B28ACE9FB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1706261"/>
              </p:ext>
            </p:extLst>
          </p:nvPr>
        </p:nvGraphicFramePr>
        <p:xfrm>
          <a:off x="4255686" y="2703588"/>
          <a:ext cx="1708453" cy="1089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CC307AC-CC42-4821-B926-16CCCABAFE71}"/>
              </a:ext>
            </a:extLst>
          </p:cNvPr>
          <p:cNvSpPr txBox="1"/>
          <p:nvPr/>
        </p:nvSpPr>
        <p:spPr>
          <a:xfrm>
            <a:off x="4727472" y="3080732"/>
            <a:ext cx="821500" cy="35568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806740">
              <a:defRPr/>
            </a:pPr>
            <a:r>
              <a:rPr lang="en-US" sz="1765" b="1" kern="0" spc="87" dirty="0">
                <a:latin typeface="Tw Cen MT" panose="020B0602020104020603" pitchFamily="34" charset="0"/>
              </a:rPr>
              <a:t>72</a:t>
            </a:r>
            <a:r>
              <a:rPr lang="id-ID" sz="1765" b="1" kern="0" spc="87" dirty="0">
                <a:latin typeface="Tw Cen MT" panose="020B0602020104020603" pitchFamily="34" charset="0"/>
              </a:rPr>
              <a:t>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E83F4-2921-4C05-ABF3-B59AF90AB33F}"/>
              </a:ext>
            </a:extLst>
          </p:cNvPr>
          <p:cNvSpPr txBox="1"/>
          <p:nvPr/>
        </p:nvSpPr>
        <p:spPr>
          <a:xfrm>
            <a:off x="4412722" y="3751428"/>
            <a:ext cx="1394379" cy="28780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806740">
              <a:defRPr/>
            </a:pPr>
            <a:r>
              <a:rPr lang="en-US" sz="706" b="1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AGES 35-44</a:t>
            </a:r>
            <a:endParaRPr lang="id-ID" sz="706" b="1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105033E-4CE2-4087-BFED-3757CB5CEA6F}"/>
              </a:ext>
            </a:extLst>
          </p:cNvPr>
          <p:cNvSpPr/>
          <p:nvPr/>
        </p:nvSpPr>
        <p:spPr>
          <a:xfrm>
            <a:off x="4080277" y="6489461"/>
            <a:ext cx="2094359" cy="563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Lorem ipsum dolor sit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amet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, non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pellentesque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erat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ridiculus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enim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nullam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integer,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ultricies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lacus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imperdiet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in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congue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wisi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mauris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senectus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706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condimentum</a:t>
            </a:r>
            <a:r>
              <a:rPr lang="en-US" sz="706" i="1" dirty="0">
                <a:solidFill>
                  <a:srgbClr val="192F23"/>
                </a:solidFill>
                <a:latin typeface="Tw Cen MT" panose="020B0602020104020603" pitchFamily="34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AB2BF5-763B-4F70-9478-4EFA6321F837}"/>
              </a:ext>
            </a:extLst>
          </p:cNvPr>
          <p:cNvSpPr txBox="1"/>
          <p:nvPr/>
        </p:nvSpPr>
        <p:spPr>
          <a:xfrm>
            <a:off x="4141545" y="6239446"/>
            <a:ext cx="1959294" cy="30598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defTabSz="806740">
              <a:defRPr/>
            </a:pPr>
            <a:r>
              <a:rPr lang="en-US" sz="882" b="1" kern="0" spc="263" dirty="0">
                <a:latin typeface="Tw Cen MT" panose="020B0602020104020603" pitchFamily="34" charset="0"/>
                <a:ea typeface="Open Sans Semibold" panose="020B0706030804020204" pitchFamily="34" charset="0"/>
              </a:rPr>
              <a:t>BASED ON</a:t>
            </a:r>
            <a:endParaRPr lang="id-ID" sz="882" b="1" kern="0" spc="263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64C8ACB4-F334-4F93-ACBA-E038ABB3E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78009" y="8741338"/>
            <a:ext cx="908503" cy="472515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01F788D-1621-46C8-ABE9-C6402AA9F9A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6121" y="2173854"/>
            <a:ext cx="3302472" cy="4732508"/>
          </a:xfrm>
          <a:solidFill>
            <a:schemeClr val="bg1">
              <a:lumMod val="95000"/>
            </a:schemeClr>
          </a:solidFill>
        </p:spPr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DBA9330A-7F92-4B49-B9B5-154C0142E941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BDD65A3-8793-48CC-98D6-7A0E088CD45A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ubtitle 2">
            <a:extLst>
              <a:ext uri="{FF2B5EF4-FFF2-40B4-BE49-F238E27FC236}">
                <a16:creationId xmlns:a16="http://schemas.microsoft.com/office/drawing/2014/main" id="{FA7A7931-546D-4B14-8B32-AFE91B3DD0C6}"/>
              </a:ext>
            </a:extLst>
          </p:cNvPr>
          <p:cNvSpPr txBox="1">
            <a:spLocks/>
          </p:cNvSpPr>
          <p:nvPr/>
        </p:nvSpPr>
        <p:spPr>
          <a:xfrm rot="5400000">
            <a:off x="3582153" y="3577206"/>
            <a:ext cx="5451259" cy="208687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58600F3-0157-478B-905B-91324BCE68A3}"/>
              </a:ext>
            </a:extLst>
          </p:cNvPr>
          <p:cNvCxnSpPr>
            <a:cxnSpLocks/>
          </p:cNvCxnSpPr>
          <p:nvPr/>
        </p:nvCxnSpPr>
        <p:spPr>
          <a:xfrm>
            <a:off x="6454590" y="1516924"/>
            <a:ext cx="400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9909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C17F9C4B-1D57-406D-81C8-4FA5092721B4}"/>
              </a:ext>
            </a:extLst>
          </p:cNvPr>
          <p:cNvGrpSpPr/>
          <p:nvPr/>
        </p:nvGrpSpPr>
        <p:grpSpPr>
          <a:xfrm>
            <a:off x="4144651" y="5136451"/>
            <a:ext cx="1208111" cy="2481253"/>
            <a:chOff x="3739073" y="951230"/>
            <a:chExt cx="1665853" cy="3421380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BEF12DBE-BD32-4091-BA1B-5E41F77E7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9073" y="951230"/>
              <a:ext cx="1665853" cy="3421380"/>
            </a:xfrm>
            <a:prstGeom prst="rect">
              <a:avLst/>
            </a:prstGeom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F922E5F-7B9D-47C5-9FD9-794E39C9C376}"/>
                </a:ext>
              </a:extLst>
            </p:cNvPr>
            <p:cNvSpPr/>
            <p:nvPr/>
          </p:nvSpPr>
          <p:spPr>
            <a:xfrm>
              <a:off x="3850640" y="1361440"/>
              <a:ext cx="1442720" cy="2560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93"/>
            </a:p>
          </p:txBody>
        </p:sp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6860F18C-E0E2-4E9F-B624-F99F8FB9FA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176" y="1388095"/>
            <a:ext cx="4592827" cy="2813106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3CB080DE-08D9-4710-B0E5-0E843C384B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946" y="4683869"/>
            <a:ext cx="2489644" cy="338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6149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875C37DC-D339-4A7B-BAC4-55B8F4F60581}"/>
              </a:ext>
            </a:extLst>
          </p:cNvPr>
          <p:cNvSpPr>
            <a:spLocks noEditPoints="1"/>
          </p:cNvSpPr>
          <p:nvPr/>
        </p:nvSpPr>
        <p:spPr bwMode="auto">
          <a:xfrm>
            <a:off x="5287962" y="4612517"/>
            <a:ext cx="198383" cy="218582"/>
          </a:xfrm>
          <a:custGeom>
            <a:avLst/>
            <a:gdLst>
              <a:gd name="T0" fmla="*/ 90 w 116"/>
              <a:gd name="T1" fmla="*/ 0 h 128"/>
              <a:gd name="T2" fmla="*/ 65 w 116"/>
              <a:gd name="T3" fmla="*/ 20 h 128"/>
              <a:gd name="T4" fmla="*/ 4 w 116"/>
              <a:gd name="T5" fmla="*/ 20 h 128"/>
              <a:gd name="T6" fmla="*/ 1 w 116"/>
              <a:gd name="T7" fmla="*/ 23 h 128"/>
              <a:gd name="T8" fmla="*/ 1 w 116"/>
              <a:gd name="T9" fmla="*/ 27 h 128"/>
              <a:gd name="T10" fmla="*/ 44 w 116"/>
              <a:gd name="T11" fmla="*/ 78 h 128"/>
              <a:gd name="T12" fmla="*/ 44 w 116"/>
              <a:gd name="T13" fmla="*/ 120 h 128"/>
              <a:gd name="T14" fmla="*/ 32 w 116"/>
              <a:gd name="T15" fmla="*/ 120 h 128"/>
              <a:gd name="T16" fmla="*/ 28 w 116"/>
              <a:gd name="T17" fmla="*/ 124 h 128"/>
              <a:gd name="T18" fmla="*/ 32 w 116"/>
              <a:gd name="T19" fmla="*/ 128 h 128"/>
              <a:gd name="T20" fmla="*/ 48 w 116"/>
              <a:gd name="T21" fmla="*/ 128 h 128"/>
              <a:gd name="T22" fmla="*/ 48 w 116"/>
              <a:gd name="T23" fmla="*/ 128 h 128"/>
              <a:gd name="T24" fmla="*/ 48 w 116"/>
              <a:gd name="T25" fmla="*/ 128 h 128"/>
              <a:gd name="T26" fmla="*/ 64 w 116"/>
              <a:gd name="T27" fmla="*/ 128 h 128"/>
              <a:gd name="T28" fmla="*/ 68 w 116"/>
              <a:gd name="T29" fmla="*/ 124 h 128"/>
              <a:gd name="T30" fmla="*/ 64 w 116"/>
              <a:gd name="T31" fmla="*/ 120 h 128"/>
              <a:gd name="T32" fmla="*/ 52 w 116"/>
              <a:gd name="T33" fmla="*/ 120 h 128"/>
              <a:gd name="T34" fmla="*/ 52 w 116"/>
              <a:gd name="T35" fmla="*/ 78 h 128"/>
              <a:gd name="T36" fmla="*/ 77 w 116"/>
              <a:gd name="T37" fmla="*/ 48 h 128"/>
              <a:gd name="T38" fmla="*/ 90 w 116"/>
              <a:gd name="T39" fmla="*/ 52 h 128"/>
              <a:gd name="T40" fmla="*/ 116 w 116"/>
              <a:gd name="T41" fmla="*/ 26 h 128"/>
              <a:gd name="T42" fmla="*/ 90 w 116"/>
              <a:gd name="T43" fmla="*/ 0 h 128"/>
              <a:gd name="T44" fmla="*/ 48 w 116"/>
              <a:gd name="T45" fmla="*/ 71 h 128"/>
              <a:gd name="T46" fmla="*/ 14 w 116"/>
              <a:gd name="T47" fmla="*/ 28 h 128"/>
              <a:gd name="T48" fmla="*/ 83 w 116"/>
              <a:gd name="T49" fmla="*/ 28 h 128"/>
              <a:gd name="T50" fmla="*/ 48 w 116"/>
              <a:gd name="T51" fmla="*/ 71 h 128"/>
              <a:gd name="T52" fmla="*/ 90 w 116"/>
              <a:gd name="T53" fmla="*/ 44 h 128"/>
              <a:gd name="T54" fmla="*/ 82 w 116"/>
              <a:gd name="T55" fmla="*/ 42 h 128"/>
              <a:gd name="T56" fmla="*/ 95 w 116"/>
              <a:gd name="T57" fmla="*/ 27 h 128"/>
              <a:gd name="T58" fmla="*/ 96 w 116"/>
              <a:gd name="T59" fmla="*/ 23 h 128"/>
              <a:gd name="T60" fmla="*/ 92 w 116"/>
              <a:gd name="T61" fmla="*/ 20 h 128"/>
              <a:gd name="T62" fmla="*/ 73 w 116"/>
              <a:gd name="T63" fmla="*/ 20 h 128"/>
              <a:gd name="T64" fmla="*/ 90 w 116"/>
              <a:gd name="T65" fmla="*/ 8 h 128"/>
              <a:gd name="T66" fmla="*/ 108 w 116"/>
              <a:gd name="T67" fmla="*/ 26 h 128"/>
              <a:gd name="T68" fmla="*/ 90 w 116"/>
              <a:gd name="T69" fmla="*/ 4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" h="128">
                <a:moveTo>
                  <a:pt x="90" y="0"/>
                </a:moveTo>
                <a:cubicBezTo>
                  <a:pt x="78" y="0"/>
                  <a:pt x="68" y="9"/>
                  <a:pt x="65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3" y="20"/>
                  <a:pt x="1" y="21"/>
                  <a:pt x="1" y="23"/>
                </a:cubicBezTo>
                <a:cubicBezTo>
                  <a:pt x="0" y="24"/>
                  <a:pt x="0" y="26"/>
                  <a:pt x="1" y="27"/>
                </a:cubicBezTo>
                <a:cubicBezTo>
                  <a:pt x="44" y="78"/>
                  <a:pt x="44" y="78"/>
                  <a:pt x="44" y="78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0" y="120"/>
                  <a:pt x="28" y="122"/>
                  <a:pt x="28" y="124"/>
                </a:cubicBezTo>
                <a:cubicBezTo>
                  <a:pt x="28" y="126"/>
                  <a:pt x="30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66" y="128"/>
                  <a:pt x="68" y="126"/>
                  <a:pt x="68" y="124"/>
                </a:cubicBezTo>
                <a:cubicBezTo>
                  <a:pt x="68" y="122"/>
                  <a:pt x="66" y="120"/>
                  <a:pt x="64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78"/>
                  <a:pt x="52" y="78"/>
                  <a:pt x="52" y="78"/>
                </a:cubicBezTo>
                <a:cubicBezTo>
                  <a:pt x="77" y="48"/>
                  <a:pt x="77" y="48"/>
                  <a:pt x="77" y="48"/>
                </a:cubicBezTo>
                <a:cubicBezTo>
                  <a:pt x="81" y="51"/>
                  <a:pt x="85" y="52"/>
                  <a:pt x="90" y="52"/>
                </a:cubicBezTo>
                <a:cubicBezTo>
                  <a:pt x="104" y="52"/>
                  <a:pt x="116" y="40"/>
                  <a:pt x="116" y="26"/>
                </a:cubicBezTo>
                <a:cubicBezTo>
                  <a:pt x="116" y="12"/>
                  <a:pt x="104" y="0"/>
                  <a:pt x="90" y="0"/>
                </a:cubicBezTo>
                <a:close/>
                <a:moveTo>
                  <a:pt x="48" y="71"/>
                </a:moveTo>
                <a:cubicBezTo>
                  <a:pt x="14" y="28"/>
                  <a:pt x="14" y="28"/>
                  <a:pt x="14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48" y="71"/>
                  <a:pt x="48" y="71"/>
                  <a:pt x="48" y="71"/>
                </a:cubicBezTo>
                <a:close/>
                <a:moveTo>
                  <a:pt x="90" y="44"/>
                </a:moveTo>
                <a:cubicBezTo>
                  <a:pt x="87" y="44"/>
                  <a:pt x="84" y="43"/>
                  <a:pt x="82" y="42"/>
                </a:cubicBezTo>
                <a:cubicBezTo>
                  <a:pt x="95" y="27"/>
                  <a:pt x="95" y="27"/>
                  <a:pt x="95" y="27"/>
                </a:cubicBezTo>
                <a:cubicBezTo>
                  <a:pt x="96" y="26"/>
                  <a:pt x="96" y="24"/>
                  <a:pt x="96" y="23"/>
                </a:cubicBezTo>
                <a:cubicBezTo>
                  <a:pt x="95" y="21"/>
                  <a:pt x="94" y="20"/>
                  <a:pt x="92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6" y="13"/>
                  <a:pt x="82" y="8"/>
                  <a:pt x="90" y="8"/>
                </a:cubicBezTo>
                <a:cubicBezTo>
                  <a:pt x="100" y="8"/>
                  <a:pt x="108" y="16"/>
                  <a:pt x="108" y="26"/>
                </a:cubicBezTo>
                <a:cubicBezTo>
                  <a:pt x="108" y="36"/>
                  <a:pt x="100" y="44"/>
                  <a:pt x="90" y="4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6F9460E7-E2F7-4B96-A196-9E53F4D8E066}"/>
              </a:ext>
            </a:extLst>
          </p:cNvPr>
          <p:cNvSpPr>
            <a:spLocks noEditPoints="1"/>
          </p:cNvSpPr>
          <p:nvPr/>
        </p:nvSpPr>
        <p:spPr bwMode="auto">
          <a:xfrm>
            <a:off x="5287962" y="4016422"/>
            <a:ext cx="218582" cy="217860"/>
          </a:xfrm>
          <a:custGeom>
            <a:avLst/>
            <a:gdLst>
              <a:gd name="T0" fmla="*/ 125 w 128"/>
              <a:gd name="T1" fmla="*/ 33 h 128"/>
              <a:gd name="T2" fmla="*/ 66 w 128"/>
              <a:gd name="T3" fmla="*/ 1 h 128"/>
              <a:gd name="T4" fmla="*/ 65 w 128"/>
              <a:gd name="T5" fmla="*/ 0 h 128"/>
              <a:gd name="T6" fmla="*/ 65 w 128"/>
              <a:gd name="T7" fmla="*/ 0 h 128"/>
              <a:gd name="T8" fmla="*/ 64 w 128"/>
              <a:gd name="T9" fmla="*/ 0 h 128"/>
              <a:gd name="T10" fmla="*/ 63 w 128"/>
              <a:gd name="T11" fmla="*/ 0 h 128"/>
              <a:gd name="T12" fmla="*/ 62 w 128"/>
              <a:gd name="T13" fmla="*/ 0 h 128"/>
              <a:gd name="T14" fmla="*/ 62 w 128"/>
              <a:gd name="T15" fmla="*/ 1 h 128"/>
              <a:gd name="T16" fmla="*/ 2 w 128"/>
              <a:gd name="T17" fmla="*/ 33 h 128"/>
              <a:gd name="T18" fmla="*/ 1 w 128"/>
              <a:gd name="T19" fmla="*/ 38 h 128"/>
              <a:gd name="T20" fmla="*/ 6 w 128"/>
              <a:gd name="T21" fmla="*/ 40 h 128"/>
              <a:gd name="T22" fmla="*/ 20 w 128"/>
              <a:gd name="T23" fmla="*/ 32 h 128"/>
              <a:gd name="T24" fmla="*/ 12 w 128"/>
              <a:gd name="T25" fmla="*/ 30 h 128"/>
              <a:gd name="T26" fmla="*/ 12 w 128"/>
              <a:gd name="T27" fmla="*/ 116 h 128"/>
              <a:gd name="T28" fmla="*/ 24 w 128"/>
              <a:gd name="T29" fmla="*/ 128 h 128"/>
              <a:gd name="T30" fmla="*/ 103 w 128"/>
              <a:gd name="T31" fmla="*/ 128 h 128"/>
              <a:gd name="T32" fmla="*/ 115 w 128"/>
              <a:gd name="T33" fmla="*/ 116 h 128"/>
              <a:gd name="T34" fmla="*/ 115 w 128"/>
              <a:gd name="T35" fmla="*/ 30 h 128"/>
              <a:gd name="T36" fmla="*/ 108 w 128"/>
              <a:gd name="T37" fmla="*/ 32 h 128"/>
              <a:gd name="T38" fmla="*/ 121 w 128"/>
              <a:gd name="T39" fmla="*/ 40 h 128"/>
              <a:gd name="T40" fmla="*/ 127 w 128"/>
              <a:gd name="T41" fmla="*/ 38 h 128"/>
              <a:gd name="T42" fmla="*/ 125 w 128"/>
              <a:gd name="T43" fmla="*/ 33 h 128"/>
              <a:gd name="T44" fmla="*/ 76 w 128"/>
              <a:gd name="T45" fmla="*/ 120 h 128"/>
              <a:gd name="T46" fmla="*/ 52 w 128"/>
              <a:gd name="T47" fmla="*/ 120 h 128"/>
              <a:gd name="T48" fmla="*/ 52 w 128"/>
              <a:gd name="T49" fmla="*/ 92 h 128"/>
              <a:gd name="T50" fmla="*/ 56 w 128"/>
              <a:gd name="T51" fmla="*/ 88 h 128"/>
              <a:gd name="T52" fmla="*/ 72 w 128"/>
              <a:gd name="T53" fmla="*/ 88 h 128"/>
              <a:gd name="T54" fmla="*/ 76 w 128"/>
              <a:gd name="T55" fmla="*/ 92 h 128"/>
              <a:gd name="T56" fmla="*/ 76 w 128"/>
              <a:gd name="T57" fmla="*/ 120 h 128"/>
              <a:gd name="T58" fmla="*/ 107 w 128"/>
              <a:gd name="T59" fmla="*/ 112 h 128"/>
              <a:gd name="T60" fmla="*/ 100 w 128"/>
              <a:gd name="T61" fmla="*/ 120 h 128"/>
              <a:gd name="T62" fmla="*/ 84 w 128"/>
              <a:gd name="T63" fmla="*/ 120 h 128"/>
              <a:gd name="T64" fmla="*/ 84 w 128"/>
              <a:gd name="T65" fmla="*/ 88 h 128"/>
              <a:gd name="T66" fmla="*/ 76 w 128"/>
              <a:gd name="T67" fmla="*/ 80 h 128"/>
              <a:gd name="T68" fmla="*/ 52 w 128"/>
              <a:gd name="T69" fmla="*/ 80 h 128"/>
              <a:gd name="T70" fmla="*/ 44 w 128"/>
              <a:gd name="T71" fmla="*/ 88 h 128"/>
              <a:gd name="T72" fmla="*/ 44 w 128"/>
              <a:gd name="T73" fmla="*/ 120 h 128"/>
              <a:gd name="T74" fmla="*/ 28 w 128"/>
              <a:gd name="T75" fmla="*/ 120 h 128"/>
              <a:gd name="T76" fmla="*/ 20 w 128"/>
              <a:gd name="T77" fmla="*/ 112 h 128"/>
              <a:gd name="T78" fmla="*/ 20 w 128"/>
              <a:gd name="T79" fmla="*/ 32 h 128"/>
              <a:gd name="T80" fmla="*/ 64 w 128"/>
              <a:gd name="T81" fmla="*/ 9 h 128"/>
              <a:gd name="T82" fmla="*/ 107 w 128"/>
              <a:gd name="T83" fmla="*/ 32 h 128"/>
              <a:gd name="T84" fmla="*/ 107 w 128"/>
              <a:gd name="T85" fmla="*/ 112 h 128"/>
              <a:gd name="T86" fmla="*/ 48 w 128"/>
              <a:gd name="T87" fmla="*/ 48 h 128"/>
              <a:gd name="T88" fmla="*/ 64 w 128"/>
              <a:gd name="T89" fmla="*/ 64 h 128"/>
              <a:gd name="T90" fmla="*/ 80 w 128"/>
              <a:gd name="T91" fmla="*/ 48 h 128"/>
              <a:gd name="T92" fmla="*/ 64 w 128"/>
              <a:gd name="T93" fmla="*/ 32 h 128"/>
              <a:gd name="T94" fmla="*/ 48 w 128"/>
              <a:gd name="T95" fmla="*/ 48 h 128"/>
              <a:gd name="T96" fmla="*/ 72 w 128"/>
              <a:gd name="T97" fmla="*/ 48 h 128"/>
              <a:gd name="T98" fmla="*/ 64 w 128"/>
              <a:gd name="T99" fmla="*/ 56 h 128"/>
              <a:gd name="T100" fmla="*/ 56 w 128"/>
              <a:gd name="T101" fmla="*/ 48 h 128"/>
              <a:gd name="T102" fmla="*/ 64 w 128"/>
              <a:gd name="T103" fmla="*/ 40 h 128"/>
              <a:gd name="T104" fmla="*/ 72 w 128"/>
              <a:gd name="T105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128">
                <a:moveTo>
                  <a:pt x="125" y="33"/>
                </a:moveTo>
                <a:cubicBezTo>
                  <a:pt x="66" y="1"/>
                  <a:pt x="66" y="1"/>
                  <a:pt x="66" y="1"/>
                </a:cubicBezTo>
                <a:cubicBezTo>
                  <a:pt x="66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0"/>
                  <a:pt x="63" y="0"/>
                  <a:pt x="63" y="0"/>
                </a:cubicBezTo>
                <a:cubicBezTo>
                  <a:pt x="63" y="0"/>
                  <a:pt x="63" y="0"/>
                  <a:pt x="62" y="0"/>
                </a:cubicBezTo>
                <a:cubicBezTo>
                  <a:pt x="62" y="0"/>
                  <a:pt x="62" y="0"/>
                  <a:pt x="62" y="1"/>
                </a:cubicBezTo>
                <a:cubicBezTo>
                  <a:pt x="2" y="33"/>
                  <a:pt x="2" y="33"/>
                  <a:pt x="2" y="33"/>
                </a:cubicBezTo>
                <a:cubicBezTo>
                  <a:pt x="0" y="34"/>
                  <a:pt x="0" y="36"/>
                  <a:pt x="1" y="38"/>
                </a:cubicBezTo>
                <a:cubicBezTo>
                  <a:pt x="2" y="40"/>
                  <a:pt x="5" y="41"/>
                  <a:pt x="6" y="40"/>
                </a:cubicBezTo>
                <a:cubicBezTo>
                  <a:pt x="20" y="32"/>
                  <a:pt x="20" y="32"/>
                  <a:pt x="20" y="32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116"/>
                  <a:pt x="12" y="116"/>
                  <a:pt x="12" y="116"/>
                </a:cubicBezTo>
                <a:cubicBezTo>
                  <a:pt x="12" y="123"/>
                  <a:pt x="18" y="128"/>
                  <a:pt x="24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10" y="128"/>
                  <a:pt x="115" y="123"/>
                  <a:pt x="115" y="116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3" y="41"/>
                  <a:pt x="126" y="40"/>
                  <a:pt x="127" y="38"/>
                </a:cubicBezTo>
                <a:cubicBezTo>
                  <a:pt x="128" y="36"/>
                  <a:pt x="127" y="34"/>
                  <a:pt x="125" y="33"/>
                </a:cubicBezTo>
                <a:close/>
                <a:moveTo>
                  <a:pt x="76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0"/>
                  <a:pt x="54" y="88"/>
                  <a:pt x="56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4" y="88"/>
                  <a:pt x="76" y="90"/>
                  <a:pt x="76" y="92"/>
                </a:cubicBezTo>
                <a:cubicBezTo>
                  <a:pt x="76" y="120"/>
                  <a:pt x="76" y="120"/>
                  <a:pt x="76" y="120"/>
                </a:cubicBezTo>
                <a:close/>
                <a:moveTo>
                  <a:pt x="107" y="112"/>
                </a:moveTo>
                <a:cubicBezTo>
                  <a:pt x="107" y="117"/>
                  <a:pt x="104" y="120"/>
                  <a:pt x="100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4"/>
                  <a:pt x="80" y="80"/>
                  <a:pt x="76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48" y="80"/>
                  <a:pt x="44" y="84"/>
                  <a:pt x="44" y="88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4" y="120"/>
                  <a:pt x="20" y="117"/>
                  <a:pt x="20" y="112"/>
                </a:cubicBezTo>
                <a:cubicBezTo>
                  <a:pt x="20" y="32"/>
                  <a:pt x="20" y="32"/>
                  <a:pt x="20" y="32"/>
                </a:cubicBezTo>
                <a:cubicBezTo>
                  <a:pt x="64" y="9"/>
                  <a:pt x="64" y="9"/>
                  <a:pt x="64" y="9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112"/>
                  <a:pt x="107" y="112"/>
                  <a:pt x="107" y="112"/>
                </a:cubicBezTo>
                <a:close/>
                <a:moveTo>
                  <a:pt x="48" y="48"/>
                </a:moveTo>
                <a:cubicBezTo>
                  <a:pt x="48" y="57"/>
                  <a:pt x="55" y="64"/>
                  <a:pt x="64" y="64"/>
                </a:cubicBezTo>
                <a:cubicBezTo>
                  <a:pt x="73" y="64"/>
                  <a:pt x="80" y="57"/>
                  <a:pt x="80" y="48"/>
                </a:cubicBezTo>
                <a:cubicBezTo>
                  <a:pt x="80" y="39"/>
                  <a:pt x="73" y="32"/>
                  <a:pt x="64" y="32"/>
                </a:cubicBezTo>
                <a:cubicBezTo>
                  <a:pt x="55" y="32"/>
                  <a:pt x="48" y="39"/>
                  <a:pt x="48" y="48"/>
                </a:cubicBezTo>
                <a:close/>
                <a:moveTo>
                  <a:pt x="72" y="48"/>
                </a:moveTo>
                <a:cubicBezTo>
                  <a:pt x="72" y="53"/>
                  <a:pt x="68" y="56"/>
                  <a:pt x="64" y="56"/>
                </a:cubicBezTo>
                <a:cubicBezTo>
                  <a:pt x="59" y="56"/>
                  <a:pt x="56" y="53"/>
                  <a:pt x="56" y="48"/>
                </a:cubicBezTo>
                <a:cubicBezTo>
                  <a:pt x="56" y="44"/>
                  <a:pt x="59" y="40"/>
                  <a:pt x="64" y="40"/>
                </a:cubicBezTo>
                <a:cubicBezTo>
                  <a:pt x="68" y="40"/>
                  <a:pt x="72" y="44"/>
                  <a:pt x="72" y="4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5C202F4B-8FEF-4048-9DE6-3E793BD2E641}"/>
              </a:ext>
            </a:extLst>
          </p:cNvPr>
          <p:cNvSpPr>
            <a:spLocks noEditPoints="1"/>
          </p:cNvSpPr>
          <p:nvPr/>
        </p:nvSpPr>
        <p:spPr bwMode="auto">
          <a:xfrm>
            <a:off x="4722310" y="8064301"/>
            <a:ext cx="163756" cy="217860"/>
          </a:xfrm>
          <a:custGeom>
            <a:avLst/>
            <a:gdLst>
              <a:gd name="T0" fmla="*/ 84 w 96"/>
              <a:gd name="T1" fmla="*/ 128 h 128"/>
              <a:gd name="T2" fmla="*/ 12 w 96"/>
              <a:gd name="T3" fmla="*/ 128 h 128"/>
              <a:gd name="T4" fmla="*/ 0 w 96"/>
              <a:gd name="T5" fmla="*/ 116 h 128"/>
              <a:gd name="T6" fmla="*/ 0 w 96"/>
              <a:gd name="T7" fmla="*/ 12 h 128"/>
              <a:gd name="T8" fmla="*/ 12 w 96"/>
              <a:gd name="T9" fmla="*/ 0 h 128"/>
              <a:gd name="T10" fmla="*/ 84 w 96"/>
              <a:gd name="T11" fmla="*/ 0 h 128"/>
              <a:gd name="T12" fmla="*/ 96 w 96"/>
              <a:gd name="T13" fmla="*/ 12 h 128"/>
              <a:gd name="T14" fmla="*/ 96 w 96"/>
              <a:gd name="T15" fmla="*/ 116 h 128"/>
              <a:gd name="T16" fmla="*/ 84 w 96"/>
              <a:gd name="T17" fmla="*/ 128 h 128"/>
              <a:gd name="T18" fmla="*/ 88 w 96"/>
              <a:gd name="T19" fmla="*/ 16 h 128"/>
              <a:gd name="T20" fmla="*/ 80 w 96"/>
              <a:gd name="T21" fmla="*/ 8 h 128"/>
              <a:gd name="T22" fmla="*/ 16 w 96"/>
              <a:gd name="T23" fmla="*/ 8 h 128"/>
              <a:gd name="T24" fmla="*/ 8 w 96"/>
              <a:gd name="T25" fmla="*/ 16 h 128"/>
              <a:gd name="T26" fmla="*/ 8 w 96"/>
              <a:gd name="T27" fmla="*/ 112 h 128"/>
              <a:gd name="T28" fmla="*/ 16 w 96"/>
              <a:gd name="T29" fmla="*/ 120 h 128"/>
              <a:gd name="T30" fmla="*/ 80 w 96"/>
              <a:gd name="T31" fmla="*/ 120 h 128"/>
              <a:gd name="T32" fmla="*/ 88 w 96"/>
              <a:gd name="T33" fmla="*/ 112 h 128"/>
              <a:gd name="T34" fmla="*/ 88 w 96"/>
              <a:gd name="T35" fmla="*/ 16 h 128"/>
              <a:gd name="T36" fmla="*/ 48 w 96"/>
              <a:gd name="T37" fmla="*/ 108 h 128"/>
              <a:gd name="T38" fmla="*/ 24 w 96"/>
              <a:gd name="T39" fmla="*/ 84 h 128"/>
              <a:gd name="T40" fmla="*/ 48 w 96"/>
              <a:gd name="T41" fmla="*/ 60 h 128"/>
              <a:gd name="T42" fmla="*/ 72 w 96"/>
              <a:gd name="T43" fmla="*/ 84 h 128"/>
              <a:gd name="T44" fmla="*/ 48 w 96"/>
              <a:gd name="T45" fmla="*/ 108 h 128"/>
              <a:gd name="T46" fmla="*/ 48 w 96"/>
              <a:gd name="T47" fmla="*/ 68 h 128"/>
              <a:gd name="T48" fmla="*/ 32 w 96"/>
              <a:gd name="T49" fmla="*/ 84 h 128"/>
              <a:gd name="T50" fmla="*/ 48 w 96"/>
              <a:gd name="T51" fmla="*/ 100 h 128"/>
              <a:gd name="T52" fmla="*/ 64 w 96"/>
              <a:gd name="T53" fmla="*/ 84 h 128"/>
              <a:gd name="T54" fmla="*/ 48 w 96"/>
              <a:gd name="T55" fmla="*/ 68 h 128"/>
              <a:gd name="T56" fmla="*/ 48 w 96"/>
              <a:gd name="T57" fmla="*/ 92 h 128"/>
              <a:gd name="T58" fmla="*/ 40 w 96"/>
              <a:gd name="T59" fmla="*/ 84 h 128"/>
              <a:gd name="T60" fmla="*/ 48 w 96"/>
              <a:gd name="T61" fmla="*/ 76 h 128"/>
              <a:gd name="T62" fmla="*/ 56 w 96"/>
              <a:gd name="T63" fmla="*/ 84 h 128"/>
              <a:gd name="T64" fmla="*/ 48 w 96"/>
              <a:gd name="T65" fmla="*/ 92 h 128"/>
              <a:gd name="T66" fmla="*/ 48 w 96"/>
              <a:gd name="T67" fmla="*/ 52 h 128"/>
              <a:gd name="T68" fmla="*/ 32 w 96"/>
              <a:gd name="T69" fmla="*/ 36 h 128"/>
              <a:gd name="T70" fmla="*/ 48 w 96"/>
              <a:gd name="T71" fmla="*/ 20 h 128"/>
              <a:gd name="T72" fmla="*/ 64 w 96"/>
              <a:gd name="T73" fmla="*/ 36 h 128"/>
              <a:gd name="T74" fmla="*/ 48 w 96"/>
              <a:gd name="T75" fmla="*/ 52 h 128"/>
              <a:gd name="T76" fmla="*/ 48 w 96"/>
              <a:gd name="T77" fmla="*/ 28 h 128"/>
              <a:gd name="T78" fmla="*/ 40 w 96"/>
              <a:gd name="T79" fmla="*/ 36 h 128"/>
              <a:gd name="T80" fmla="*/ 48 w 96"/>
              <a:gd name="T81" fmla="*/ 44 h 128"/>
              <a:gd name="T82" fmla="*/ 56 w 96"/>
              <a:gd name="T83" fmla="*/ 36 h 128"/>
              <a:gd name="T84" fmla="*/ 48 w 96"/>
              <a:gd name="T85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6" h="128">
                <a:moveTo>
                  <a:pt x="84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91" y="0"/>
                  <a:pt x="96" y="5"/>
                  <a:pt x="96" y="12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91" y="128"/>
                  <a:pt x="84" y="128"/>
                </a:cubicBezTo>
                <a:close/>
                <a:moveTo>
                  <a:pt x="88" y="16"/>
                </a:moveTo>
                <a:cubicBezTo>
                  <a:pt x="88" y="12"/>
                  <a:pt x="84" y="8"/>
                  <a:pt x="80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84" y="120"/>
                  <a:pt x="88" y="117"/>
                  <a:pt x="88" y="112"/>
                </a:cubicBezTo>
                <a:cubicBezTo>
                  <a:pt x="88" y="16"/>
                  <a:pt x="88" y="16"/>
                  <a:pt x="88" y="16"/>
                </a:cubicBezTo>
                <a:close/>
                <a:moveTo>
                  <a:pt x="48" y="108"/>
                </a:moveTo>
                <a:cubicBezTo>
                  <a:pt x="35" y="108"/>
                  <a:pt x="24" y="97"/>
                  <a:pt x="24" y="84"/>
                </a:cubicBezTo>
                <a:cubicBezTo>
                  <a:pt x="24" y="71"/>
                  <a:pt x="35" y="60"/>
                  <a:pt x="48" y="60"/>
                </a:cubicBezTo>
                <a:cubicBezTo>
                  <a:pt x="61" y="60"/>
                  <a:pt x="72" y="71"/>
                  <a:pt x="72" y="84"/>
                </a:cubicBezTo>
                <a:cubicBezTo>
                  <a:pt x="72" y="97"/>
                  <a:pt x="61" y="108"/>
                  <a:pt x="48" y="108"/>
                </a:cubicBezTo>
                <a:close/>
                <a:moveTo>
                  <a:pt x="48" y="68"/>
                </a:moveTo>
                <a:cubicBezTo>
                  <a:pt x="39" y="68"/>
                  <a:pt x="32" y="75"/>
                  <a:pt x="32" y="84"/>
                </a:cubicBezTo>
                <a:cubicBezTo>
                  <a:pt x="32" y="93"/>
                  <a:pt x="39" y="100"/>
                  <a:pt x="48" y="100"/>
                </a:cubicBezTo>
                <a:cubicBezTo>
                  <a:pt x="57" y="100"/>
                  <a:pt x="64" y="93"/>
                  <a:pt x="64" y="84"/>
                </a:cubicBezTo>
                <a:cubicBezTo>
                  <a:pt x="64" y="75"/>
                  <a:pt x="57" y="68"/>
                  <a:pt x="48" y="68"/>
                </a:cubicBezTo>
                <a:close/>
                <a:moveTo>
                  <a:pt x="48" y="92"/>
                </a:moveTo>
                <a:cubicBezTo>
                  <a:pt x="44" y="92"/>
                  <a:pt x="40" y="89"/>
                  <a:pt x="40" y="84"/>
                </a:cubicBezTo>
                <a:cubicBezTo>
                  <a:pt x="40" y="80"/>
                  <a:pt x="44" y="76"/>
                  <a:pt x="48" y="76"/>
                </a:cubicBezTo>
                <a:cubicBezTo>
                  <a:pt x="52" y="76"/>
                  <a:pt x="56" y="80"/>
                  <a:pt x="56" y="84"/>
                </a:cubicBezTo>
                <a:cubicBezTo>
                  <a:pt x="56" y="89"/>
                  <a:pt x="52" y="92"/>
                  <a:pt x="48" y="92"/>
                </a:cubicBezTo>
                <a:close/>
                <a:moveTo>
                  <a:pt x="48" y="52"/>
                </a:moveTo>
                <a:cubicBezTo>
                  <a:pt x="39" y="52"/>
                  <a:pt x="32" y="45"/>
                  <a:pt x="32" y="36"/>
                </a:cubicBezTo>
                <a:cubicBezTo>
                  <a:pt x="32" y="27"/>
                  <a:pt x="39" y="20"/>
                  <a:pt x="48" y="20"/>
                </a:cubicBezTo>
                <a:cubicBezTo>
                  <a:pt x="57" y="20"/>
                  <a:pt x="64" y="27"/>
                  <a:pt x="64" y="36"/>
                </a:cubicBezTo>
                <a:cubicBezTo>
                  <a:pt x="64" y="45"/>
                  <a:pt x="57" y="52"/>
                  <a:pt x="48" y="52"/>
                </a:cubicBezTo>
                <a:close/>
                <a:moveTo>
                  <a:pt x="48" y="28"/>
                </a:moveTo>
                <a:cubicBezTo>
                  <a:pt x="44" y="28"/>
                  <a:pt x="40" y="32"/>
                  <a:pt x="40" y="36"/>
                </a:cubicBezTo>
                <a:cubicBezTo>
                  <a:pt x="40" y="41"/>
                  <a:pt x="44" y="44"/>
                  <a:pt x="48" y="44"/>
                </a:cubicBezTo>
                <a:cubicBezTo>
                  <a:pt x="52" y="44"/>
                  <a:pt x="56" y="41"/>
                  <a:pt x="56" y="36"/>
                </a:cubicBezTo>
                <a:cubicBezTo>
                  <a:pt x="56" y="32"/>
                  <a:pt x="52" y="28"/>
                  <a:pt x="48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B446962E-E165-4DBD-A525-9B6437081BFF}"/>
              </a:ext>
            </a:extLst>
          </p:cNvPr>
          <p:cNvSpPr>
            <a:spLocks noEditPoints="1"/>
          </p:cNvSpPr>
          <p:nvPr/>
        </p:nvSpPr>
        <p:spPr bwMode="auto">
          <a:xfrm>
            <a:off x="4000921" y="8064301"/>
            <a:ext cx="218582" cy="217860"/>
          </a:xfrm>
          <a:custGeom>
            <a:avLst/>
            <a:gdLst>
              <a:gd name="T0" fmla="*/ 90 w 128"/>
              <a:gd name="T1" fmla="*/ 0 h 128"/>
              <a:gd name="T2" fmla="*/ 63 w 128"/>
              <a:gd name="T3" fmla="*/ 11 h 128"/>
              <a:gd name="T4" fmla="*/ 11 w 128"/>
              <a:gd name="T5" fmla="*/ 63 h 128"/>
              <a:gd name="T6" fmla="*/ 0 w 128"/>
              <a:gd name="T7" fmla="*/ 90 h 128"/>
              <a:gd name="T8" fmla="*/ 38 w 128"/>
              <a:gd name="T9" fmla="*/ 128 h 128"/>
              <a:gd name="T10" fmla="*/ 65 w 128"/>
              <a:gd name="T11" fmla="*/ 117 h 128"/>
              <a:gd name="T12" fmla="*/ 117 w 128"/>
              <a:gd name="T13" fmla="*/ 65 h 128"/>
              <a:gd name="T14" fmla="*/ 128 w 128"/>
              <a:gd name="T15" fmla="*/ 38 h 128"/>
              <a:gd name="T16" fmla="*/ 90 w 128"/>
              <a:gd name="T17" fmla="*/ 0 h 128"/>
              <a:gd name="T18" fmla="*/ 59 w 128"/>
              <a:gd name="T19" fmla="*/ 111 h 128"/>
              <a:gd name="T20" fmla="*/ 38 w 128"/>
              <a:gd name="T21" fmla="*/ 120 h 128"/>
              <a:gd name="T22" fmla="*/ 8 w 128"/>
              <a:gd name="T23" fmla="*/ 90 h 128"/>
              <a:gd name="T24" fmla="*/ 17 w 128"/>
              <a:gd name="T25" fmla="*/ 69 h 128"/>
              <a:gd name="T26" fmla="*/ 40 w 128"/>
              <a:gd name="T27" fmla="*/ 46 h 128"/>
              <a:gd name="T28" fmla="*/ 82 w 128"/>
              <a:gd name="T29" fmla="*/ 88 h 128"/>
              <a:gd name="T30" fmla="*/ 59 w 128"/>
              <a:gd name="T31" fmla="*/ 111 h 128"/>
              <a:gd name="T32" fmla="*/ 111 w 128"/>
              <a:gd name="T33" fmla="*/ 59 h 128"/>
              <a:gd name="T34" fmla="*/ 91 w 128"/>
              <a:gd name="T35" fmla="*/ 79 h 128"/>
              <a:gd name="T36" fmla="*/ 84 w 128"/>
              <a:gd name="T37" fmla="*/ 80 h 128"/>
              <a:gd name="T38" fmla="*/ 48 w 128"/>
              <a:gd name="T39" fmla="*/ 44 h 128"/>
              <a:gd name="T40" fmla="*/ 49 w 128"/>
              <a:gd name="T41" fmla="*/ 37 h 128"/>
              <a:gd name="T42" fmla="*/ 69 w 128"/>
              <a:gd name="T43" fmla="*/ 17 h 128"/>
              <a:gd name="T44" fmla="*/ 90 w 128"/>
              <a:gd name="T45" fmla="*/ 8 h 128"/>
              <a:gd name="T46" fmla="*/ 120 w 128"/>
              <a:gd name="T47" fmla="*/ 38 h 128"/>
              <a:gd name="T48" fmla="*/ 111 w 128"/>
              <a:gd name="T49" fmla="*/ 5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90" y="0"/>
                </a:moveTo>
                <a:cubicBezTo>
                  <a:pt x="80" y="0"/>
                  <a:pt x="70" y="4"/>
                  <a:pt x="63" y="11"/>
                </a:cubicBezTo>
                <a:cubicBezTo>
                  <a:pt x="11" y="63"/>
                  <a:pt x="11" y="63"/>
                  <a:pt x="11" y="63"/>
                </a:cubicBezTo>
                <a:cubicBezTo>
                  <a:pt x="4" y="70"/>
                  <a:pt x="0" y="80"/>
                  <a:pt x="0" y="90"/>
                </a:cubicBezTo>
                <a:cubicBezTo>
                  <a:pt x="0" y="111"/>
                  <a:pt x="17" y="128"/>
                  <a:pt x="38" y="128"/>
                </a:cubicBezTo>
                <a:cubicBezTo>
                  <a:pt x="48" y="128"/>
                  <a:pt x="58" y="124"/>
                  <a:pt x="65" y="117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24" y="58"/>
                  <a:pt x="128" y="48"/>
                  <a:pt x="128" y="38"/>
                </a:cubicBezTo>
                <a:cubicBezTo>
                  <a:pt x="128" y="17"/>
                  <a:pt x="111" y="0"/>
                  <a:pt x="90" y="0"/>
                </a:cubicBezTo>
                <a:close/>
                <a:moveTo>
                  <a:pt x="59" y="111"/>
                </a:moveTo>
                <a:cubicBezTo>
                  <a:pt x="54" y="117"/>
                  <a:pt x="46" y="120"/>
                  <a:pt x="38" y="120"/>
                </a:cubicBezTo>
                <a:cubicBezTo>
                  <a:pt x="21" y="120"/>
                  <a:pt x="8" y="107"/>
                  <a:pt x="8" y="90"/>
                </a:cubicBezTo>
                <a:cubicBezTo>
                  <a:pt x="8" y="82"/>
                  <a:pt x="11" y="75"/>
                  <a:pt x="17" y="69"/>
                </a:cubicBezTo>
                <a:cubicBezTo>
                  <a:pt x="40" y="46"/>
                  <a:pt x="40" y="46"/>
                  <a:pt x="40" y="46"/>
                </a:cubicBezTo>
                <a:cubicBezTo>
                  <a:pt x="41" y="69"/>
                  <a:pt x="59" y="87"/>
                  <a:pt x="82" y="88"/>
                </a:cubicBezTo>
                <a:cubicBezTo>
                  <a:pt x="59" y="111"/>
                  <a:pt x="59" y="111"/>
                  <a:pt x="59" y="111"/>
                </a:cubicBezTo>
                <a:close/>
                <a:moveTo>
                  <a:pt x="111" y="59"/>
                </a:moveTo>
                <a:cubicBezTo>
                  <a:pt x="91" y="79"/>
                  <a:pt x="91" y="79"/>
                  <a:pt x="91" y="79"/>
                </a:cubicBezTo>
                <a:cubicBezTo>
                  <a:pt x="89" y="80"/>
                  <a:pt x="86" y="80"/>
                  <a:pt x="84" y="80"/>
                </a:cubicBezTo>
                <a:cubicBezTo>
                  <a:pt x="64" y="80"/>
                  <a:pt x="48" y="64"/>
                  <a:pt x="48" y="44"/>
                </a:cubicBezTo>
                <a:cubicBezTo>
                  <a:pt x="48" y="42"/>
                  <a:pt x="48" y="39"/>
                  <a:pt x="49" y="37"/>
                </a:cubicBezTo>
                <a:cubicBezTo>
                  <a:pt x="69" y="17"/>
                  <a:pt x="69" y="17"/>
                  <a:pt x="69" y="17"/>
                </a:cubicBezTo>
                <a:cubicBezTo>
                  <a:pt x="74" y="11"/>
                  <a:pt x="82" y="8"/>
                  <a:pt x="90" y="8"/>
                </a:cubicBezTo>
                <a:cubicBezTo>
                  <a:pt x="107" y="8"/>
                  <a:pt x="120" y="22"/>
                  <a:pt x="120" y="38"/>
                </a:cubicBezTo>
                <a:cubicBezTo>
                  <a:pt x="120" y="46"/>
                  <a:pt x="117" y="54"/>
                  <a:pt x="111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2707A9B4-6302-454B-9F5E-1AD7842EC191}"/>
              </a:ext>
            </a:extLst>
          </p:cNvPr>
          <p:cNvSpPr>
            <a:spLocks noEditPoints="1"/>
          </p:cNvSpPr>
          <p:nvPr/>
        </p:nvSpPr>
        <p:spPr bwMode="auto">
          <a:xfrm>
            <a:off x="3367630" y="8064301"/>
            <a:ext cx="150049" cy="217860"/>
          </a:xfrm>
          <a:custGeom>
            <a:avLst/>
            <a:gdLst>
              <a:gd name="T0" fmla="*/ 44 w 88"/>
              <a:gd name="T1" fmla="*/ 128 h 128"/>
              <a:gd name="T2" fmla="*/ 0 w 88"/>
              <a:gd name="T3" fmla="*/ 84 h 128"/>
              <a:gd name="T4" fmla="*/ 0 w 88"/>
              <a:gd name="T5" fmla="*/ 44 h 128"/>
              <a:gd name="T6" fmla="*/ 44 w 88"/>
              <a:gd name="T7" fmla="*/ 0 h 128"/>
              <a:gd name="T8" fmla="*/ 88 w 88"/>
              <a:gd name="T9" fmla="*/ 44 h 128"/>
              <a:gd name="T10" fmla="*/ 88 w 88"/>
              <a:gd name="T11" fmla="*/ 84 h 128"/>
              <a:gd name="T12" fmla="*/ 44 w 88"/>
              <a:gd name="T13" fmla="*/ 128 h 128"/>
              <a:gd name="T14" fmla="*/ 80 w 88"/>
              <a:gd name="T15" fmla="*/ 44 h 128"/>
              <a:gd name="T16" fmla="*/ 44 w 88"/>
              <a:gd name="T17" fmla="*/ 8 h 128"/>
              <a:gd name="T18" fmla="*/ 8 w 88"/>
              <a:gd name="T19" fmla="*/ 44 h 128"/>
              <a:gd name="T20" fmla="*/ 8 w 88"/>
              <a:gd name="T21" fmla="*/ 84 h 128"/>
              <a:gd name="T22" fmla="*/ 44 w 88"/>
              <a:gd name="T23" fmla="*/ 120 h 128"/>
              <a:gd name="T24" fmla="*/ 80 w 88"/>
              <a:gd name="T25" fmla="*/ 84 h 128"/>
              <a:gd name="T26" fmla="*/ 80 w 88"/>
              <a:gd name="T27" fmla="*/ 44 h 128"/>
              <a:gd name="T28" fmla="*/ 44 w 88"/>
              <a:gd name="T29" fmla="*/ 52 h 128"/>
              <a:gd name="T30" fmla="*/ 40 w 88"/>
              <a:gd name="T31" fmla="*/ 48 h 128"/>
              <a:gd name="T32" fmla="*/ 40 w 88"/>
              <a:gd name="T33" fmla="*/ 32 h 128"/>
              <a:gd name="T34" fmla="*/ 44 w 88"/>
              <a:gd name="T35" fmla="*/ 28 h 128"/>
              <a:gd name="T36" fmla="*/ 48 w 88"/>
              <a:gd name="T37" fmla="*/ 32 h 128"/>
              <a:gd name="T38" fmla="*/ 48 w 88"/>
              <a:gd name="T39" fmla="*/ 48 h 128"/>
              <a:gd name="T40" fmla="*/ 44 w 88"/>
              <a:gd name="T41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8" h="128">
                <a:moveTo>
                  <a:pt x="44" y="128"/>
                </a:moveTo>
                <a:cubicBezTo>
                  <a:pt x="20" y="128"/>
                  <a:pt x="0" y="108"/>
                  <a:pt x="0" y="8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4" y="0"/>
                </a:cubicBezTo>
                <a:cubicBezTo>
                  <a:pt x="68" y="0"/>
                  <a:pt x="88" y="20"/>
                  <a:pt x="88" y="44"/>
                </a:cubicBezTo>
                <a:cubicBezTo>
                  <a:pt x="88" y="84"/>
                  <a:pt x="88" y="84"/>
                  <a:pt x="88" y="84"/>
                </a:cubicBezTo>
                <a:cubicBezTo>
                  <a:pt x="88" y="108"/>
                  <a:pt x="68" y="128"/>
                  <a:pt x="44" y="128"/>
                </a:cubicBezTo>
                <a:close/>
                <a:moveTo>
                  <a:pt x="80" y="44"/>
                </a:moveTo>
                <a:cubicBezTo>
                  <a:pt x="80" y="24"/>
                  <a:pt x="64" y="8"/>
                  <a:pt x="44" y="8"/>
                </a:cubicBezTo>
                <a:cubicBezTo>
                  <a:pt x="24" y="8"/>
                  <a:pt x="8" y="24"/>
                  <a:pt x="8" y="44"/>
                </a:cubicBezTo>
                <a:cubicBezTo>
                  <a:pt x="8" y="84"/>
                  <a:pt x="8" y="84"/>
                  <a:pt x="8" y="84"/>
                </a:cubicBezTo>
                <a:cubicBezTo>
                  <a:pt x="8" y="104"/>
                  <a:pt x="24" y="120"/>
                  <a:pt x="44" y="120"/>
                </a:cubicBezTo>
                <a:cubicBezTo>
                  <a:pt x="64" y="120"/>
                  <a:pt x="80" y="104"/>
                  <a:pt x="80" y="84"/>
                </a:cubicBezTo>
                <a:cubicBezTo>
                  <a:pt x="80" y="44"/>
                  <a:pt x="80" y="44"/>
                  <a:pt x="80" y="44"/>
                </a:cubicBezTo>
                <a:close/>
                <a:moveTo>
                  <a:pt x="44" y="52"/>
                </a:moveTo>
                <a:cubicBezTo>
                  <a:pt x="42" y="52"/>
                  <a:pt x="40" y="50"/>
                  <a:pt x="40" y="48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0"/>
                  <a:pt x="42" y="28"/>
                  <a:pt x="44" y="28"/>
                </a:cubicBezTo>
                <a:cubicBezTo>
                  <a:pt x="46" y="28"/>
                  <a:pt x="48" y="30"/>
                  <a:pt x="48" y="32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50"/>
                  <a:pt x="46" y="52"/>
                  <a:pt x="44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36B9D7A4-DFFA-4FFD-A1D4-DBEF44895705}"/>
              </a:ext>
            </a:extLst>
          </p:cNvPr>
          <p:cNvSpPr>
            <a:spLocks noEditPoints="1"/>
          </p:cNvSpPr>
          <p:nvPr/>
        </p:nvSpPr>
        <p:spPr bwMode="auto">
          <a:xfrm>
            <a:off x="2631468" y="8085533"/>
            <a:ext cx="177462" cy="217860"/>
          </a:xfrm>
          <a:custGeom>
            <a:avLst/>
            <a:gdLst>
              <a:gd name="T0" fmla="*/ 104 w 104"/>
              <a:gd name="T1" fmla="*/ 74 h 128"/>
              <a:gd name="T2" fmla="*/ 100 w 104"/>
              <a:gd name="T3" fmla="*/ 72 h 128"/>
              <a:gd name="T4" fmla="*/ 100 w 104"/>
              <a:gd name="T5" fmla="*/ 72 h 128"/>
              <a:gd name="T6" fmla="*/ 98 w 104"/>
              <a:gd name="T7" fmla="*/ 73 h 128"/>
              <a:gd name="T8" fmla="*/ 82 w 104"/>
              <a:gd name="T9" fmla="*/ 77 h 128"/>
              <a:gd name="T10" fmla="*/ 80 w 104"/>
              <a:gd name="T11" fmla="*/ 82 h 128"/>
              <a:gd name="T12" fmla="*/ 85 w 104"/>
              <a:gd name="T13" fmla="*/ 84 h 128"/>
              <a:gd name="T14" fmla="*/ 96 w 104"/>
              <a:gd name="T15" fmla="*/ 81 h 128"/>
              <a:gd name="T16" fmla="*/ 56 w 104"/>
              <a:gd name="T17" fmla="*/ 120 h 128"/>
              <a:gd name="T18" fmla="*/ 56 w 104"/>
              <a:gd name="T19" fmla="*/ 52 h 128"/>
              <a:gd name="T20" fmla="*/ 68 w 104"/>
              <a:gd name="T21" fmla="*/ 52 h 128"/>
              <a:gd name="T22" fmla="*/ 72 w 104"/>
              <a:gd name="T23" fmla="*/ 48 h 128"/>
              <a:gd name="T24" fmla="*/ 68 w 104"/>
              <a:gd name="T25" fmla="*/ 44 h 128"/>
              <a:gd name="T26" fmla="*/ 56 w 104"/>
              <a:gd name="T27" fmla="*/ 44 h 128"/>
              <a:gd name="T28" fmla="*/ 56 w 104"/>
              <a:gd name="T29" fmla="*/ 32 h 128"/>
              <a:gd name="T30" fmla="*/ 63 w 104"/>
              <a:gd name="T31" fmla="*/ 28 h 128"/>
              <a:gd name="T32" fmla="*/ 63 w 104"/>
              <a:gd name="T33" fmla="*/ 28 h 128"/>
              <a:gd name="T34" fmla="*/ 64 w 104"/>
              <a:gd name="T35" fmla="*/ 26 h 128"/>
              <a:gd name="T36" fmla="*/ 65 w 104"/>
              <a:gd name="T37" fmla="*/ 26 h 128"/>
              <a:gd name="T38" fmla="*/ 66 w 104"/>
              <a:gd name="T39" fmla="*/ 24 h 128"/>
              <a:gd name="T40" fmla="*/ 66 w 104"/>
              <a:gd name="T41" fmla="*/ 23 h 128"/>
              <a:gd name="T42" fmla="*/ 67 w 104"/>
              <a:gd name="T43" fmla="*/ 22 h 128"/>
              <a:gd name="T44" fmla="*/ 67 w 104"/>
              <a:gd name="T45" fmla="*/ 20 h 128"/>
              <a:gd name="T46" fmla="*/ 68 w 104"/>
              <a:gd name="T47" fmla="*/ 19 h 128"/>
              <a:gd name="T48" fmla="*/ 68 w 104"/>
              <a:gd name="T49" fmla="*/ 16 h 128"/>
              <a:gd name="T50" fmla="*/ 52 w 104"/>
              <a:gd name="T51" fmla="*/ 0 h 128"/>
              <a:gd name="T52" fmla="*/ 36 w 104"/>
              <a:gd name="T53" fmla="*/ 16 h 128"/>
              <a:gd name="T54" fmla="*/ 36 w 104"/>
              <a:gd name="T55" fmla="*/ 19 h 128"/>
              <a:gd name="T56" fmla="*/ 37 w 104"/>
              <a:gd name="T57" fmla="*/ 20 h 128"/>
              <a:gd name="T58" fmla="*/ 37 w 104"/>
              <a:gd name="T59" fmla="*/ 22 h 128"/>
              <a:gd name="T60" fmla="*/ 38 w 104"/>
              <a:gd name="T61" fmla="*/ 23 h 128"/>
              <a:gd name="T62" fmla="*/ 38 w 104"/>
              <a:gd name="T63" fmla="*/ 24 h 128"/>
              <a:gd name="T64" fmla="*/ 39 w 104"/>
              <a:gd name="T65" fmla="*/ 26 h 128"/>
              <a:gd name="T66" fmla="*/ 40 w 104"/>
              <a:gd name="T67" fmla="*/ 26 h 128"/>
              <a:gd name="T68" fmla="*/ 41 w 104"/>
              <a:gd name="T69" fmla="*/ 28 h 128"/>
              <a:gd name="T70" fmla="*/ 41 w 104"/>
              <a:gd name="T71" fmla="*/ 28 h 128"/>
              <a:gd name="T72" fmla="*/ 48 w 104"/>
              <a:gd name="T73" fmla="*/ 32 h 128"/>
              <a:gd name="T74" fmla="*/ 48 w 104"/>
              <a:gd name="T75" fmla="*/ 32 h 128"/>
              <a:gd name="T76" fmla="*/ 48 w 104"/>
              <a:gd name="T77" fmla="*/ 44 h 128"/>
              <a:gd name="T78" fmla="*/ 36 w 104"/>
              <a:gd name="T79" fmla="*/ 44 h 128"/>
              <a:gd name="T80" fmla="*/ 32 w 104"/>
              <a:gd name="T81" fmla="*/ 48 h 128"/>
              <a:gd name="T82" fmla="*/ 36 w 104"/>
              <a:gd name="T83" fmla="*/ 52 h 128"/>
              <a:gd name="T84" fmla="*/ 48 w 104"/>
              <a:gd name="T85" fmla="*/ 52 h 128"/>
              <a:gd name="T86" fmla="*/ 48 w 104"/>
              <a:gd name="T87" fmla="*/ 120 h 128"/>
              <a:gd name="T88" fmla="*/ 8 w 104"/>
              <a:gd name="T89" fmla="*/ 81 h 128"/>
              <a:gd name="T90" fmla="*/ 19 w 104"/>
              <a:gd name="T91" fmla="*/ 84 h 128"/>
              <a:gd name="T92" fmla="*/ 24 w 104"/>
              <a:gd name="T93" fmla="*/ 82 h 128"/>
              <a:gd name="T94" fmla="*/ 22 w 104"/>
              <a:gd name="T95" fmla="*/ 77 h 128"/>
              <a:gd name="T96" fmla="*/ 6 w 104"/>
              <a:gd name="T97" fmla="*/ 73 h 128"/>
              <a:gd name="T98" fmla="*/ 4 w 104"/>
              <a:gd name="T99" fmla="*/ 72 h 128"/>
              <a:gd name="T100" fmla="*/ 4 w 104"/>
              <a:gd name="T101" fmla="*/ 72 h 128"/>
              <a:gd name="T102" fmla="*/ 0 w 104"/>
              <a:gd name="T103" fmla="*/ 74 h 128"/>
              <a:gd name="T104" fmla="*/ 0 w 104"/>
              <a:gd name="T105" fmla="*/ 76 h 128"/>
              <a:gd name="T106" fmla="*/ 0 w 104"/>
              <a:gd name="T107" fmla="*/ 76 h 128"/>
              <a:gd name="T108" fmla="*/ 52 w 104"/>
              <a:gd name="T109" fmla="*/ 128 h 128"/>
              <a:gd name="T110" fmla="*/ 104 w 104"/>
              <a:gd name="T111" fmla="*/ 76 h 128"/>
              <a:gd name="T112" fmla="*/ 104 w 104"/>
              <a:gd name="T113" fmla="*/ 76 h 128"/>
              <a:gd name="T114" fmla="*/ 104 w 104"/>
              <a:gd name="T115" fmla="*/ 74 h 128"/>
              <a:gd name="T116" fmla="*/ 44 w 104"/>
              <a:gd name="T117" fmla="*/ 16 h 128"/>
              <a:gd name="T118" fmla="*/ 52 w 104"/>
              <a:gd name="T119" fmla="*/ 8 h 128"/>
              <a:gd name="T120" fmla="*/ 60 w 104"/>
              <a:gd name="T121" fmla="*/ 16 h 128"/>
              <a:gd name="T122" fmla="*/ 52 w 104"/>
              <a:gd name="T123" fmla="*/ 24 h 128"/>
              <a:gd name="T124" fmla="*/ 44 w 104"/>
              <a:gd name="T12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4" h="128">
                <a:moveTo>
                  <a:pt x="104" y="74"/>
                </a:moveTo>
                <a:cubicBezTo>
                  <a:pt x="103" y="73"/>
                  <a:pt x="102" y="72"/>
                  <a:pt x="100" y="72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99" y="72"/>
                  <a:pt x="99" y="72"/>
                  <a:pt x="98" y="73"/>
                </a:cubicBezTo>
                <a:cubicBezTo>
                  <a:pt x="82" y="77"/>
                  <a:pt x="82" y="77"/>
                  <a:pt x="82" y="77"/>
                </a:cubicBezTo>
                <a:cubicBezTo>
                  <a:pt x="80" y="78"/>
                  <a:pt x="79" y="80"/>
                  <a:pt x="80" y="82"/>
                </a:cubicBezTo>
                <a:cubicBezTo>
                  <a:pt x="81" y="84"/>
                  <a:pt x="84" y="85"/>
                  <a:pt x="85" y="84"/>
                </a:cubicBezTo>
                <a:cubicBezTo>
                  <a:pt x="96" y="81"/>
                  <a:pt x="96" y="81"/>
                  <a:pt x="96" y="81"/>
                </a:cubicBezTo>
                <a:cubicBezTo>
                  <a:pt x="93" y="102"/>
                  <a:pt x="77" y="118"/>
                  <a:pt x="56" y="120"/>
                </a:cubicBezTo>
                <a:cubicBezTo>
                  <a:pt x="56" y="52"/>
                  <a:pt x="56" y="52"/>
                  <a:pt x="56" y="52"/>
                </a:cubicBezTo>
                <a:cubicBezTo>
                  <a:pt x="68" y="52"/>
                  <a:pt x="68" y="52"/>
                  <a:pt x="68" y="52"/>
                </a:cubicBezTo>
                <a:cubicBezTo>
                  <a:pt x="70" y="52"/>
                  <a:pt x="72" y="50"/>
                  <a:pt x="72" y="48"/>
                </a:cubicBezTo>
                <a:cubicBezTo>
                  <a:pt x="72" y="46"/>
                  <a:pt x="70" y="44"/>
                  <a:pt x="68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32"/>
                  <a:pt x="56" y="32"/>
                  <a:pt x="56" y="32"/>
                </a:cubicBezTo>
                <a:cubicBezTo>
                  <a:pt x="58" y="31"/>
                  <a:pt x="61" y="30"/>
                  <a:pt x="63" y="28"/>
                </a:cubicBezTo>
                <a:cubicBezTo>
                  <a:pt x="63" y="28"/>
                  <a:pt x="63" y="28"/>
                  <a:pt x="63" y="28"/>
                </a:cubicBezTo>
                <a:cubicBezTo>
                  <a:pt x="63" y="27"/>
                  <a:pt x="64" y="27"/>
                  <a:pt x="64" y="26"/>
                </a:cubicBezTo>
                <a:cubicBezTo>
                  <a:pt x="64" y="26"/>
                  <a:pt x="65" y="26"/>
                  <a:pt x="65" y="26"/>
                </a:cubicBezTo>
                <a:cubicBezTo>
                  <a:pt x="65" y="25"/>
                  <a:pt x="65" y="25"/>
                  <a:pt x="66" y="24"/>
                </a:cubicBezTo>
                <a:cubicBezTo>
                  <a:pt x="66" y="24"/>
                  <a:pt x="66" y="24"/>
                  <a:pt x="66" y="23"/>
                </a:cubicBezTo>
                <a:cubicBezTo>
                  <a:pt x="67" y="23"/>
                  <a:pt x="67" y="22"/>
                  <a:pt x="67" y="22"/>
                </a:cubicBezTo>
                <a:cubicBezTo>
                  <a:pt x="67" y="21"/>
                  <a:pt x="67" y="21"/>
                  <a:pt x="67" y="20"/>
                </a:cubicBezTo>
                <a:cubicBezTo>
                  <a:pt x="68" y="20"/>
                  <a:pt x="68" y="19"/>
                  <a:pt x="68" y="19"/>
                </a:cubicBezTo>
                <a:cubicBezTo>
                  <a:pt x="68" y="18"/>
                  <a:pt x="68" y="17"/>
                  <a:pt x="68" y="16"/>
                </a:cubicBezTo>
                <a:cubicBezTo>
                  <a:pt x="68" y="7"/>
                  <a:pt x="61" y="0"/>
                  <a:pt x="52" y="0"/>
                </a:cubicBezTo>
                <a:cubicBezTo>
                  <a:pt x="43" y="0"/>
                  <a:pt x="36" y="7"/>
                  <a:pt x="36" y="16"/>
                </a:cubicBezTo>
                <a:cubicBezTo>
                  <a:pt x="36" y="17"/>
                  <a:pt x="36" y="18"/>
                  <a:pt x="36" y="19"/>
                </a:cubicBezTo>
                <a:cubicBezTo>
                  <a:pt x="36" y="19"/>
                  <a:pt x="36" y="20"/>
                  <a:pt x="37" y="20"/>
                </a:cubicBezTo>
                <a:cubicBezTo>
                  <a:pt x="37" y="21"/>
                  <a:pt x="37" y="21"/>
                  <a:pt x="37" y="22"/>
                </a:cubicBezTo>
                <a:cubicBezTo>
                  <a:pt x="37" y="22"/>
                  <a:pt x="37" y="23"/>
                  <a:pt x="38" y="23"/>
                </a:cubicBezTo>
                <a:cubicBezTo>
                  <a:pt x="38" y="24"/>
                  <a:pt x="38" y="24"/>
                  <a:pt x="38" y="24"/>
                </a:cubicBezTo>
                <a:cubicBezTo>
                  <a:pt x="39" y="25"/>
                  <a:pt x="39" y="25"/>
                  <a:pt x="39" y="26"/>
                </a:cubicBezTo>
                <a:cubicBezTo>
                  <a:pt x="39" y="26"/>
                  <a:pt x="40" y="26"/>
                  <a:pt x="40" y="26"/>
                </a:cubicBezTo>
                <a:cubicBezTo>
                  <a:pt x="40" y="27"/>
                  <a:pt x="41" y="27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3" y="30"/>
                  <a:pt x="46" y="31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44"/>
                  <a:pt x="48" y="44"/>
                  <a:pt x="48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34" y="44"/>
                  <a:pt x="32" y="46"/>
                  <a:pt x="32" y="48"/>
                </a:cubicBezTo>
                <a:cubicBezTo>
                  <a:pt x="32" y="50"/>
                  <a:pt x="34" y="52"/>
                  <a:pt x="36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27" y="118"/>
                  <a:pt x="11" y="102"/>
                  <a:pt x="8" y="81"/>
                </a:cubicBezTo>
                <a:cubicBezTo>
                  <a:pt x="19" y="84"/>
                  <a:pt x="19" y="84"/>
                  <a:pt x="19" y="84"/>
                </a:cubicBezTo>
                <a:cubicBezTo>
                  <a:pt x="20" y="85"/>
                  <a:pt x="23" y="84"/>
                  <a:pt x="24" y="82"/>
                </a:cubicBezTo>
                <a:cubicBezTo>
                  <a:pt x="25" y="80"/>
                  <a:pt x="24" y="78"/>
                  <a:pt x="22" y="77"/>
                </a:cubicBezTo>
                <a:cubicBezTo>
                  <a:pt x="6" y="73"/>
                  <a:pt x="6" y="73"/>
                  <a:pt x="6" y="73"/>
                </a:cubicBezTo>
                <a:cubicBezTo>
                  <a:pt x="5" y="72"/>
                  <a:pt x="5" y="72"/>
                  <a:pt x="4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2" y="72"/>
                  <a:pt x="1" y="73"/>
                  <a:pt x="0" y="74"/>
                </a:cubicBezTo>
                <a:cubicBezTo>
                  <a:pt x="0" y="75"/>
                  <a:pt x="0" y="75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05"/>
                  <a:pt x="23" y="128"/>
                  <a:pt x="52" y="128"/>
                </a:cubicBezTo>
                <a:cubicBezTo>
                  <a:pt x="81" y="128"/>
                  <a:pt x="104" y="105"/>
                  <a:pt x="104" y="76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104" y="75"/>
                  <a:pt x="104" y="75"/>
                  <a:pt x="104" y="74"/>
                </a:cubicBezTo>
                <a:close/>
                <a:moveTo>
                  <a:pt x="44" y="16"/>
                </a:moveTo>
                <a:cubicBezTo>
                  <a:pt x="44" y="12"/>
                  <a:pt x="48" y="8"/>
                  <a:pt x="52" y="8"/>
                </a:cubicBezTo>
                <a:cubicBezTo>
                  <a:pt x="56" y="8"/>
                  <a:pt x="60" y="12"/>
                  <a:pt x="60" y="16"/>
                </a:cubicBezTo>
                <a:cubicBezTo>
                  <a:pt x="60" y="21"/>
                  <a:pt x="56" y="24"/>
                  <a:pt x="52" y="24"/>
                </a:cubicBezTo>
                <a:cubicBezTo>
                  <a:pt x="48" y="24"/>
                  <a:pt x="44" y="21"/>
                  <a:pt x="4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C2375D19-1476-48D4-883B-5B62F5B16674}"/>
              </a:ext>
            </a:extLst>
          </p:cNvPr>
          <p:cNvSpPr>
            <a:spLocks noEditPoints="1"/>
          </p:cNvSpPr>
          <p:nvPr/>
        </p:nvSpPr>
        <p:spPr bwMode="auto">
          <a:xfrm>
            <a:off x="5287962" y="3391930"/>
            <a:ext cx="218582" cy="218582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0 w 128"/>
              <a:gd name="T11" fmla="*/ 33 h 128"/>
              <a:gd name="T12" fmla="*/ 93 w 128"/>
              <a:gd name="T13" fmla="*/ 43 h 128"/>
              <a:gd name="T14" fmla="*/ 86 w 128"/>
              <a:gd name="T15" fmla="*/ 35 h 128"/>
              <a:gd name="T16" fmla="*/ 96 w 128"/>
              <a:gd name="T17" fmla="*/ 18 h 128"/>
              <a:gd name="T18" fmla="*/ 110 w 128"/>
              <a:gd name="T19" fmla="*/ 33 h 128"/>
              <a:gd name="T20" fmla="*/ 92 w 128"/>
              <a:gd name="T21" fmla="*/ 64 h 128"/>
              <a:gd name="T22" fmla="*/ 64 w 128"/>
              <a:gd name="T23" fmla="*/ 92 h 128"/>
              <a:gd name="T24" fmla="*/ 36 w 128"/>
              <a:gd name="T25" fmla="*/ 64 h 128"/>
              <a:gd name="T26" fmla="*/ 64 w 128"/>
              <a:gd name="T27" fmla="*/ 36 h 128"/>
              <a:gd name="T28" fmla="*/ 92 w 128"/>
              <a:gd name="T29" fmla="*/ 64 h 128"/>
              <a:gd name="T30" fmla="*/ 64 w 128"/>
              <a:gd name="T31" fmla="*/ 8 h 128"/>
              <a:gd name="T32" fmla="*/ 89 w 128"/>
              <a:gd name="T33" fmla="*/ 14 h 128"/>
              <a:gd name="T34" fmla="*/ 79 w 128"/>
              <a:gd name="T35" fmla="*/ 31 h 128"/>
              <a:gd name="T36" fmla="*/ 64 w 128"/>
              <a:gd name="T37" fmla="*/ 28 h 128"/>
              <a:gd name="T38" fmla="*/ 52 w 128"/>
              <a:gd name="T39" fmla="*/ 30 h 128"/>
              <a:gd name="T40" fmla="*/ 42 w 128"/>
              <a:gd name="T41" fmla="*/ 13 h 128"/>
              <a:gd name="T42" fmla="*/ 64 w 128"/>
              <a:gd name="T43" fmla="*/ 8 h 128"/>
              <a:gd name="T44" fmla="*/ 35 w 128"/>
              <a:gd name="T45" fmla="*/ 16 h 128"/>
              <a:gd name="T46" fmla="*/ 45 w 128"/>
              <a:gd name="T47" fmla="*/ 34 h 128"/>
              <a:gd name="T48" fmla="*/ 37 w 128"/>
              <a:gd name="T49" fmla="*/ 41 h 128"/>
              <a:gd name="T50" fmla="*/ 19 w 128"/>
              <a:gd name="T51" fmla="*/ 31 h 128"/>
              <a:gd name="T52" fmla="*/ 35 w 128"/>
              <a:gd name="T53" fmla="*/ 16 h 128"/>
              <a:gd name="T54" fmla="*/ 8 w 128"/>
              <a:gd name="T55" fmla="*/ 64 h 128"/>
              <a:gd name="T56" fmla="*/ 15 w 128"/>
              <a:gd name="T57" fmla="*/ 37 h 128"/>
              <a:gd name="T58" fmla="*/ 32 w 128"/>
              <a:gd name="T59" fmla="*/ 47 h 128"/>
              <a:gd name="T60" fmla="*/ 28 w 128"/>
              <a:gd name="T61" fmla="*/ 64 h 128"/>
              <a:gd name="T62" fmla="*/ 31 w 128"/>
              <a:gd name="T63" fmla="*/ 78 h 128"/>
              <a:gd name="T64" fmla="*/ 14 w 128"/>
              <a:gd name="T65" fmla="*/ 88 h 128"/>
              <a:gd name="T66" fmla="*/ 8 w 128"/>
              <a:gd name="T67" fmla="*/ 64 h 128"/>
              <a:gd name="T68" fmla="*/ 18 w 128"/>
              <a:gd name="T69" fmla="*/ 95 h 128"/>
              <a:gd name="T70" fmla="*/ 35 w 128"/>
              <a:gd name="T71" fmla="*/ 85 h 128"/>
              <a:gd name="T72" fmla="*/ 43 w 128"/>
              <a:gd name="T73" fmla="*/ 93 h 128"/>
              <a:gd name="T74" fmla="*/ 33 w 128"/>
              <a:gd name="T75" fmla="*/ 111 h 128"/>
              <a:gd name="T76" fmla="*/ 18 w 128"/>
              <a:gd name="T77" fmla="*/ 95 h 128"/>
              <a:gd name="T78" fmla="*/ 64 w 128"/>
              <a:gd name="T79" fmla="*/ 120 h 128"/>
              <a:gd name="T80" fmla="*/ 40 w 128"/>
              <a:gd name="T81" fmla="*/ 115 h 128"/>
              <a:gd name="T82" fmla="*/ 50 w 128"/>
              <a:gd name="T83" fmla="*/ 97 h 128"/>
              <a:gd name="T84" fmla="*/ 64 w 128"/>
              <a:gd name="T85" fmla="*/ 100 h 128"/>
              <a:gd name="T86" fmla="*/ 81 w 128"/>
              <a:gd name="T87" fmla="*/ 96 h 128"/>
              <a:gd name="T88" fmla="*/ 91 w 128"/>
              <a:gd name="T89" fmla="*/ 113 h 128"/>
              <a:gd name="T90" fmla="*/ 64 w 128"/>
              <a:gd name="T91" fmla="*/ 120 h 128"/>
              <a:gd name="T92" fmla="*/ 98 w 128"/>
              <a:gd name="T93" fmla="*/ 109 h 128"/>
              <a:gd name="T94" fmla="*/ 87 w 128"/>
              <a:gd name="T95" fmla="*/ 91 h 128"/>
              <a:gd name="T96" fmla="*/ 95 w 128"/>
              <a:gd name="T97" fmla="*/ 83 h 128"/>
              <a:gd name="T98" fmla="*/ 112 w 128"/>
              <a:gd name="T99" fmla="*/ 93 h 128"/>
              <a:gd name="T100" fmla="*/ 98 w 128"/>
              <a:gd name="T101" fmla="*/ 109 h 128"/>
              <a:gd name="T102" fmla="*/ 98 w 128"/>
              <a:gd name="T103" fmla="*/ 76 h 128"/>
              <a:gd name="T104" fmla="*/ 100 w 128"/>
              <a:gd name="T105" fmla="*/ 64 h 128"/>
              <a:gd name="T106" fmla="*/ 97 w 128"/>
              <a:gd name="T107" fmla="*/ 50 h 128"/>
              <a:gd name="T108" fmla="*/ 114 w 128"/>
              <a:gd name="T109" fmla="*/ 39 h 128"/>
              <a:gd name="T110" fmla="*/ 120 w 128"/>
              <a:gd name="T111" fmla="*/ 64 h 128"/>
              <a:gd name="T112" fmla="*/ 116 w 128"/>
              <a:gd name="T113" fmla="*/ 86 h 128"/>
              <a:gd name="T114" fmla="*/ 98 w 128"/>
              <a:gd name="T115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110" y="33"/>
                </a:moveTo>
                <a:cubicBezTo>
                  <a:pt x="93" y="43"/>
                  <a:pt x="93" y="43"/>
                  <a:pt x="93" y="43"/>
                </a:cubicBezTo>
                <a:cubicBezTo>
                  <a:pt x="91" y="40"/>
                  <a:pt x="88" y="37"/>
                  <a:pt x="86" y="35"/>
                </a:cubicBezTo>
                <a:cubicBezTo>
                  <a:pt x="96" y="18"/>
                  <a:pt x="96" y="18"/>
                  <a:pt x="96" y="18"/>
                </a:cubicBezTo>
                <a:cubicBezTo>
                  <a:pt x="101" y="22"/>
                  <a:pt x="106" y="27"/>
                  <a:pt x="110" y="33"/>
                </a:cubicBezTo>
                <a:close/>
                <a:moveTo>
                  <a:pt x="92" y="64"/>
                </a:moveTo>
                <a:cubicBezTo>
                  <a:pt x="92" y="80"/>
                  <a:pt x="79" y="92"/>
                  <a:pt x="64" y="92"/>
                </a:cubicBezTo>
                <a:cubicBezTo>
                  <a:pt x="49" y="92"/>
                  <a:pt x="36" y="80"/>
                  <a:pt x="36" y="64"/>
                </a:cubicBezTo>
                <a:cubicBezTo>
                  <a:pt x="36" y="49"/>
                  <a:pt x="49" y="36"/>
                  <a:pt x="64" y="36"/>
                </a:cubicBezTo>
                <a:cubicBezTo>
                  <a:pt x="79" y="36"/>
                  <a:pt x="92" y="49"/>
                  <a:pt x="92" y="64"/>
                </a:cubicBezTo>
                <a:close/>
                <a:moveTo>
                  <a:pt x="64" y="8"/>
                </a:moveTo>
                <a:cubicBezTo>
                  <a:pt x="73" y="8"/>
                  <a:pt x="81" y="10"/>
                  <a:pt x="89" y="14"/>
                </a:cubicBezTo>
                <a:cubicBezTo>
                  <a:pt x="79" y="31"/>
                  <a:pt x="79" y="31"/>
                  <a:pt x="79" y="31"/>
                </a:cubicBezTo>
                <a:cubicBezTo>
                  <a:pt x="74" y="29"/>
                  <a:pt x="69" y="28"/>
                  <a:pt x="64" y="28"/>
                </a:cubicBezTo>
                <a:cubicBezTo>
                  <a:pt x="60" y="28"/>
                  <a:pt x="56" y="29"/>
                  <a:pt x="52" y="30"/>
                </a:cubicBezTo>
                <a:cubicBezTo>
                  <a:pt x="42" y="13"/>
                  <a:pt x="42" y="13"/>
                  <a:pt x="42" y="13"/>
                </a:cubicBezTo>
                <a:cubicBezTo>
                  <a:pt x="49" y="10"/>
                  <a:pt x="56" y="8"/>
                  <a:pt x="64" y="8"/>
                </a:cubicBezTo>
                <a:close/>
                <a:moveTo>
                  <a:pt x="35" y="16"/>
                </a:moveTo>
                <a:cubicBezTo>
                  <a:pt x="45" y="34"/>
                  <a:pt x="45" y="34"/>
                  <a:pt x="45" y="34"/>
                </a:cubicBezTo>
                <a:cubicBezTo>
                  <a:pt x="42" y="35"/>
                  <a:pt x="39" y="38"/>
                  <a:pt x="37" y="41"/>
                </a:cubicBezTo>
                <a:cubicBezTo>
                  <a:pt x="19" y="31"/>
                  <a:pt x="19" y="31"/>
                  <a:pt x="19" y="31"/>
                </a:cubicBezTo>
                <a:cubicBezTo>
                  <a:pt x="24" y="25"/>
                  <a:pt x="29" y="20"/>
                  <a:pt x="35" y="16"/>
                </a:cubicBezTo>
                <a:close/>
                <a:moveTo>
                  <a:pt x="8" y="64"/>
                </a:moveTo>
                <a:cubicBezTo>
                  <a:pt x="8" y="54"/>
                  <a:pt x="11" y="45"/>
                  <a:pt x="15" y="37"/>
                </a:cubicBezTo>
                <a:cubicBezTo>
                  <a:pt x="32" y="47"/>
                  <a:pt x="32" y="47"/>
                  <a:pt x="32" y="47"/>
                </a:cubicBezTo>
                <a:cubicBezTo>
                  <a:pt x="30" y="52"/>
                  <a:pt x="28" y="58"/>
                  <a:pt x="28" y="64"/>
                </a:cubicBezTo>
                <a:cubicBezTo>
                  <a:pt x="28" y="69"/>
                  <a:pt x="29" y="74"/>
                  <a:pt x="31" y="78"/>
                </a:cubicBezTo>
                <a:cubicBezTo>
                  <a:pt x="14" y="88"/>
                  <a:pt x="14" y="88"/>
                  <a:pt x="14" y="88"/>
                </a:cubicBezTo>
                <a:cubicBezTo>
                  <a:pt x="10" y="81"/>
                  <a:pt x="8" y="73"/>
                  <a:pt x="8" y="64"/>
                </a:cubicBezTo>
                <a:close/>
                <a:moveTo>
                  <a:pt x="18" y="95"/>
                </a:moveTo>
                <a:cubicBezTo>
                  <a:pt x="35" y="85"/>
                  <a:pt x="35" y="85"/>
                  <a:pt x="35" y="85"/>
                </a:cubicBezTo>
                <a:cubicBezTo>
                  <a:pt x="37" y="88"/>
                  <a:pt x="40" y="91"/>
                  <a:pt x="43" y="93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27" y="107"/>
                  <a:pt x="22" y="101"/>
                  <a:pt x="18" y="95"/>
                </a:cubicBezTo>
                <a:close/>
                <a:moveTo>
                  <a:pt x="64" y="120"/>
                </a:moveTo>
                <a:cubicBezTo>
                  <a:pt x="55" y="120"/>
                  <a:pt x="47" y="118"/>
                  <a:pt x="40" y="115"/>
                </a:cubicBezTo>
                <a:cubicBezTo>
                  <a:pt x="50" y="97"/>
                  <a:pt x="50" y="97"/>
                  <a:pt x="50" y="97"/>
                </a:cubicBezTo>
                <a:cubicBezTo>
                  <a:pt x="54" y="99"/>
                  <a:pt x="59" y="100"/>
                  <a:pt x="64" y="100"/>
                </a:cubicBezTo>
                <a:cubicBezTo>
                  <a:pt x="70" y="100"/>
                  <a:pt x="76" y="99"/>
                  <a:pt x="81" y="96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83" y="118"/>
                  <a:pt x="74" y="120"/>
                  <a:pt x="64" y="120"/>
                </a:cubicBezTo>
                <a:close/>
                <a:moveTo>
                  <a:pt x="98" y="109"/>
                </a:moveTo>
                <a:cubicBezTo>
                  <a:pt x="87" y="91"/>
                  <a:pt x="87" y="91"/>
                  <a:pt x="87" y="91"/>
                </a:cubicBezTo>
                <a:cubicBezTo>
                  <a:pt x="90" y="89"/>
                  <a:pt x="93" y="86"/>
                  <a:pt x="95" y="83"/>
                </a:cubicBezTo>
                <a:cubicBezTo>
                  <a:pt x="112" y="93"/>
                  <a:pt x="112" y="93"/>
                  <a:pt x="112" y="93"/>
                </a:cubicBezTo>
                <a:cubicBezTo>
                  <a:pt x="108" y="99"/>
                  <a:pt x="103" y="105"/>
                  <a:pt x="98" y="109"/>
                </a:cubicBezTo>
                <a:close/>
                <a:moveTo>
                  <a:pt x="98" y="76"/>
                </a:moveTo>
                <a:cubicBezTo>
                  <a:pt x="99" y="72"/>
                  <a:pt x="100" y="68"/>
                  <a:pt x="100" y="64"/>
                </a:cubicBezTo>
                <a:cubicBezTo>
                  <a:pt x="100" y="59"/>
                  <a:pt x="99" y="54"/>
                  <a:pt x="97" y="50"/>
                </a:cubicBezTo>
                <a:cubicBezTo>
                  <a:pt x="114" y="39"/>
                  <a:pt x="114" y="39"/>
                  <a:pt x="114" y="39"/>
                </a:cubicBezTo>
                <a:cubicBezTo>
                  <a:pt x="118" y="47"/>
                  <a:pt x="120" y="55"/>
                  <a:pt x="120" y="64"/>
                </a:cubicBezTo>
                <a:cubicBezTo>
                  <a:pt x="120" y="72"/>
                  <a:pt x="118" y="79"/>
                  <a:pt x="116" y="86"/>
                </a:cubicBezTo>
                <a:cubicBezTo>
                  <a:pt x="98" y="76"/>
                  <a:pt x="98" y="76"/>
                  <a:pt x="98" y="7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B3CA1B60-BE0C-4E06-B382-FCFB752E9FFC}"/>
              </a:ext>
            </a:extLst>
          </p:cNvPr>
          <p:cNvSpPr>
            <a:spLocks noEditPoints="1"/>
          </p:cNvSpPr>
          <p:nvPr/>
        </p:nvSpPr>
        <p:spPr bwMode="auto">
          <a:xfrm>
            <a:off x="4768074" y="7512370"/>
            <a:ext cx="177462" cy="218582"/>
          </a:xfrm>
          <a:custGeom>
            <a:avLst/>
            <a:gdLst>
              <a:gd name="T0" fmla="*/ 88 w 104"/>
              <a:gd name="T1" fmla="*/ 80 h 128"/>
              <a:gd name="T2" fmla="*/ 100 w 104"/>
              <a:gd name="T3" fmla="*/ 48 h 128"/>
              <a:gd name="T4" fmla="*/ 52 w 104"/>
              <a:gd name="T5" fmla="*/ 0 h 128"/>
              <a:gd name="T6" fmla="*/ 4 w 104"/>
              <a:gd name="T7" fmla="*/ 48 h 128"/>
              <a:gd name="T8" fmla="*/ 16 w 104"/>
              <a:gd name="T9" fmla="*/ 80 h 128"/>
              <a:gd name="T10" fmla="*/ 0 w 104"/>
              <a:gd name="T11" fmla="*/ 108 h 128"/>
              <a:gd name="T12" fmla="*/ 21 w 104"/>
              <a:gd name="T13" fmla="*/ 111 h 128"/>
              <a:gd name="T14" fmla="*/ 34 w 104"/>
              <a:gd name="T15" fmla="*/ 128 h 128"/>
              <a:gd name="T16" fmla="*/ 52 w 104"/>
              <a:gd name="T17" fmla="*/ 97 h 128"/>
              <a:gd name="T18" fmla="*/ 70 w 104"/>
              <a:gd name="T19" fmla="*/ 128 h 128"/>
              <a:gd name="T20" fmla="*/ 83 w 104"/>
              <a:gd name="T21" fmla="*/ 111 h 128"/>
              <a:gd name="T22" fmla="*/ 104 w 104"/>
              <a:gd name="T23" fmla="*/ 108 h 128"/>
              <a:gd name="T24" fmla="*/ 88 w 104"/>
              <a:gd name="T25" fmla="*/ 80 h 128"/>
              <a:gd name="T26" fmla="*/ 32 w 104"/>
              <a:gd name="T27" fmla="*/ 116 h 128"/>
              <a:gd name="T28" fmla="*/ 26 w 104"/>
              <a:gd name="T29" fmla="*/ 103 h 128"/>
              <a:gd name="T30" fmla="*/ 12 w 104"/>
              <a:gd name="T31" fmla="*/ 104 h 128"/>
              <a:gd name="T32" fmla="*/ 22 w 104"/>
              <a:gd name="T33" fmla="*/ 85 h 128"/>
              <a:gd name="T34" fmla="*/ 44 w 104"/>
              <a:gd name="T35" fmla="*/ 95 h 128"/>
              <a:gd name="T36" fmla="*/ 32 w 104"/>
              <a:gd name="T37" fmla="*/ 116 h 128"/>
              <a:gd name="T38" fmla="*/ 12 w 104"/>
              <a:gd name="T39" fmla="*/ 48 h 128"/>
              <a:gd name="T40" fmla="*/ 52 w 104"/>
              <a:gd name="T41" fmla="*/ 8 h 128"/>
              <a:gd name="T42" fmla="*/ 92 w 104"/>
              <a:gd name="T43" fmla="*/ 48 h 128"/>
              <a:gd name="T44" fmla="*/ 52 w 104"/>
              <a:gd name="T45" fmla="*/ 88 h 128"/>
              <a:gd name="T46" fmla="*/ 12 w 104"/>
              <a:gd name="T47" fmla="*/ 48 h 128"/>
              <a:gd name="T48" fmla="*/ 78 w 104"/>
              <a:gd name="T49" fmla="*/ 103 h 128"/>
              <a:gd name="T50" fmla="*/ 72 w 104"/>
              <a:gd name="T51" fmla="*/ 116 h 128"/>
              <a:gd name="T52" fmla="*/ 60 w 104"/>
              <a:gd name="T53" fmla="*/ 95 h 128"/>
              <a:gd name="T54" fmla="*/ 82 w 104"/>
              <a:gd name="T55" fmla="*/ 85 h 128"/>
              <a:gd name="T56" fmla="*/ 92 w 104"/>
              <a:gd name="T57" fmla="*/ 104 h 128"/>
              <a:gd name="T58" fmla="*/ 78 w 104"/>
              <a:gd name="T59" fmla="*/ 103 h 128"/>
              <a:gd name="T60" fmla="*/ 52 w 104"/>
              <a:gd name="T61" fmla="*/ 20 h 128"/>
              <a:gd name="T62" fmla="*/ 24 w 104"/>
              <a:gd name="T63" fmla="*/ 48 h 128"/>
              <a:gd name="T64" fmla="*/ 52 w 104"/>
              <a:gd name="T65" fmla="*/ 76 h 128"/>
              <a:gd name="T66" fmla="*/ 80 w 104"/>
              <a:gd name="T67" fmla="*/ 48 h 128"/>
              <a:gd name="T68" fmla="*/ 52 w 104"/>
              <a:gd name="T69" fmla="*/ 20 h 128"/>
              <a:gd name="T70" fmla="*/ 52 w 104"/>
              <a:gd name="T71" fmla="*/ 68 h 128"/>
              <a:gd name="T72" fmla="*/ 32 w 104"/>
              <a:gd name="T73" fmla="*/ 48 h 128"/>
              <a:gd name="T74" fmla="*/ 52 w 104"/>
              <a:gd name="T75" fmla="*/ 28 h 128"/>
              <a:gd name="T76" fmla="*/ 72 w 104"/>
              <a:gd name="T77" fmla="*/ 48 h 128"/>
              <a:gd name="T78" fmla="*/ 52 w 104"/>
              <a:gd name="T7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88" y="80"/>
                </a:moveTo>
                <a:cubicBezTo>
                  <a:pt x="95" y="72"/>
                  <a:pt x="100" y="60"/>
                  <a:pt x="100" y="48"/>
                </a:cubicBezTo>
                <a:cubicBezTo>
                  <a:pt x="100" y="22"/>
                  <a:pt x="79" y="0"/>
                  <a:pt x="52" y="0"/>
                </a:cubicBezTo>
                <a:cubicBezTo>
                  <a:pt x="25" y="0"/>
                  <a:pt x="4" y="22"/>
                  <a:pt x="4" y="48"/>
                </a:cubicBezTo>
                <a:cubicBezTo>
                  <a:pt x="4" y="60"/>
                  <a:pt x="9" y="72"/>
                  <a:pt x="16" y="80"/>
                </a:cubicBezTo>
                <a:cubicBezTo>
                  <a:pt x="9" y="93"/>
                  <a:pt x="0" y="108"/>
                  <a:pt x="0" y="108"/>
                </a:cubicBezTo>
                <a:cubicBezTo>
                  <a:pt x="21" y="111"/>
                  <a:pt x="21" y="111"/>
                  <a:pt x="21" y="111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28"/>
                  <a:pt x="44" y="111"/>
                  <a:pt x="52" y="97"/>
                </a:cubicBezTo>
                <a:cubicBezTo>
                  <a:pt x="60" y="111"/>
                  <a:pt x="70" y="128"/>
                  <a:pt x="70" y="128"/>
                </a:cubicBezTo>
                <a:cubicBezTo>
                  <a:pt x="83" y="111"/>
                  <a:pt x="83" y="111"/>
                  <a:pt x="83" y="111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95" y="93"/>
                  <a:pt x="88" y="80"/>
                </a:cubicBezTo>
                <a:close/>
                <a:moveTo>
                  <a:pt x="32" y="116"/>
                </a:moveTo>
                <a:cubicBezTo>
                  <a:pt x="26" y="103"/>
                  <a:pt x="26" y="103"/>
                  <a:pt x="26" y="103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2" y="104"/>
                  <a:pt x="17" y="95"/>
                  <a:pt x="22" y="85"/>
                </a:cubicBezTo>
                <a:cubicBezTo>
                  <a:pt x="28" y="90"/>
                  <a:pt x="35" y="94"/>
                  <a:pt x="44" y="95"/>
                </a:cubicBezTo>
                <a:cubicBezTo>
                  <a:pt x="38" y="106"/>
                  <a:pt x="32" y="116"/>
                  <a:pt x="32" y="116"/>
                </a:cubicBezTo>
                <a:close/>
                <a:moveTo>
                  <a:pt x="12" y="48"/>
                </a:moveTo>
                <a:cubicBezTo>
                  <a:pt x="12" y="26"/>
                  <a:pt x="30" y="8"/>
                  <a:pt x="52" y="8"/>
                </a:cubicBezTo>
                <a:cubicBezTo>
                  <a:pt x="74" y="8"/>
                  <a:pt x="92" y="26"/>
                  <a:pt x="92" y="48"/>
                </a:cubicBezTo>
                <a:cubicBezTo>
                  <a:pt x="92" y="70"/>
                  <a:pt x="74" y="88"/>
                  <a:pt x="52" y="88"/>
                </a:cubicBezTo>
                <a:cubicBezTo>
                  <a:pt x="30" y="88"/>
                  <a:pt x="12" y="70"/>
                  <a:pt x="12" y="48"/>
                </a:cubicBezTo>
                <a:close/>
                <a:moveTo>
                  <a:pt x="78" y="103"/>
                </a:moveTo>
                <a:cubicBezTo>
                  <a:pt x="72" y="116"/>
                  <a:pt x="72" y="116"/>
                  <a:pt x="72" y="116"/>
                </a:cubicBezTo>
                <a:cubicBezTo>
                  <a:pt x="72" y="116"/>
                  <a:pt x="66" y="106"/>
                  <a:pt x="60" y="95"/>
                </a:cubicBezTo>
                <a:cubicBezTo>
                  <a:pt x="69" y="94"/>
                  <a:pt x="76" y="90"/>
                  <a:pt x="82" y="85"/>
                </a:cubicBezTo>
                <a:cubicBezTo>
                  <a:pt x="87" y="95"/>
                  <a:pt x="92" y="104"/>
                  <a:pt x="92" y="104"/>
                </a:cubicBezTo>
                <a:cubicBezTo>
                  <a:pt x="78" y="103"/>
                  <a:pt x="78" y="103"/>
                  <a:pt x="78" y="103"/>
                </a:cubicBezTo>
                <a:close/>
                <a:moveTo>
                  <a:pt x="52" y="20"/>
                </a:moveTo>
                <a:cubicBezTo>
                  <a:pt x="37" y="20"/>
                  <a:pt x="24" y="33"/>
                  <a:pt x="24" y="48"/>
                </a:cubicBezTo>
                <a:cubicBezTo>
                  <a:pt x="24" y="64"/>
                  <a:pt x="37" y="76"/>
                  <a:pt x="52" y="76"/>
                </a:cubicBezTo>
                <a:cubicBezTo>
                  <a:pt x="67" y="76"/>
                  <a:pt x="80" y="64"/>
                  <a:pt x="80" y="48"/>
                </a:cubicBezTo>
                <a:cubicBezTo>
                  <a:pt x="80" y="33"/>
                  <a:pt x="67" y="20"/>
                  <a:pt x="52" y="20"/>
                </a:cubicBezTo>
                <a:close/>
                <a:moveTo>
                  <a:pt x="52" y="68"/>
                </a:moveTo>
                <a:cubicBezTo>
                  <a:pt x="41" y="68"/>
                  <a:pt x="32" y="59"/>
                  <a:pt x="32" y="48"/>
                </a:cubicBezTo>
                <a:cubicBezTo>
                  <a:pt x="32" y="37"/>
                  <a:pt x="41" y="28"/>
                  <a:pt x="52" y="28"/>
                </a:cubicBezTo>
                <a:cubicBezTo>
                  <a:pt x="63" y="28"/>
                  <a:pt x="72" y="37"/>
                  <a:pt x="72" y="48"/>
                </a:cubicBezTo>
                <a:cubicBezTo>
                  <a:pt x="72" y="59"/>
                  <a:pt x="63" y="68"/>
                  <a:pt x="52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82945318-3351-453D-B9AB-4BBC149628A9}"/>
              </a:ext>
            </a:extLst>
          </p:cNvPr>
          <p:cNvSpPr>
            <a:spLocks noEditPoints="1"/>
          </p:cNvSpPr>
          <p:nvPr/>
        </p:nvSpPr>
        <p:spPr bwMode="auto">
          <a:xfrm>
            <a:off x="4072401" y="7512370"/>
            <a:ext cx="191890" cy="218582"/>
          </a:xfrm>
          <a:custGeom>
            <a:avLst/>
            <a:gdLst>
              <a:gd name="T0" fmla="*/ 60 w 112"/>
              <a:gd name="T1" fmla="*/ 61 h 128"/>
              <a:gd name="T2" fmla="*/ 60 w 112"/>
              <a:gd name="T3" fmla="*/ 40 h 128"/>
              <a:gd name="T4" fmla="*/ 56 w 112"/>
              <a:gd name="T5" fmla="*/ 36 h 128"/>
              <a:gd name="T6" fmla="*/ 52 w 112"/>
              <a:gd name="T7" fmla="*/ 40 h 128"/>
              <a:gd name="T8" fmla="*/ 52 w 112"/>
              <a:gd name="T9" fmla="*/ 61 h 128"/>
              <a:gd name="T10" fmla="*/ 44 w 112"/>
              <a:gd name="T11" fmla="*/ 72 h 128"/>
              <a:gd name="T12" fmla="*/ 56 w 112"/>
              <a:gd name="T13" fmla="*/ 84 h 128"/>
              <a:gd name="T14" fmla="*/ 68 w 112"/>
              <a:gd name="T15" fmla="*/ 72 h 128"/>
              <a:gd name="T16" fmla="*/ 60 w 112"/>
              <a:gd name="T17" fmla="*/ 61 h 128"/>
              <a:gd name="T18" fmla="*/ 60 w 112"/>
              <a:gd name="T19" fmla="*/ 16 h 128"/>
              <a:gd name="T20" fmla="*/ 60 w 112"/>
              <a:gd name="T21" fmla="*/ 8 h 128"/>
              <a:gd name="T22" fmla="*/ 72 w 112"/>
              <a:gd name="T23" fmla="*/ 8 h 128"/>
              <a:gd name="T24" fmla="*/ 76 w 112"/>
              <a:gd name="T25" fmla="*/ 4 h 128"/>
              <a:gd name="T26" fmla="*/ 72 w 112"/>
              <a:gd name="T27" fmla="*/ 0 h 128"/>
              <a:gd name="T28" fmla="*/ 40 w 112"/>
              <a:gd name="T29" fmla="*/ 0 h 128"/>
              <a:gd name="T30" fmla="*/ 36 w 112"/>
              <a:gd name="T31" fmla="*/ 4 h 128"/>
              <a:gd name="T32" fmla="*/ 40 w 112"/>
              <a:gd name="T33" fmla="*/ 8 h 128"/>
              <a:gd name="T34" fmla="*/ 52 w 112"/>
              <a:gd name="T35" fmla="*/ 8 h 128"/>
              <a:gd name="T36" fmla="*/ 52 w 112"/>
              <a:gd name="T37" fmla="*/ 16 h 128"/>
              <a:gd name="T38" fmla="*/ 0 w 112"/>
              <a:gd name="T39" fmla="*/ 72 h 128"/>
              <a:gd name="T40" fmla="*/ 56 w 112"/>
              <a:gd name="T41" fmla="*/ 128 h 128"/>
              <a:gd name="T42" fmla="*/ 112 w 112"/>
              <a:gd name="T43" fmla="*/ 72 h 128"/>
              <a:gd name="T44" fmla="*/ 60 w 112"/>
              <a:gd name="T45" fmla="*/ 16 h 128"/>
              <a:gd name="T46" fmla="*/ 56 w 112"/>
              <a:gd name="T47" fmla="*/ 120 h 128"/>
              <a:gd name="T48" fmla="*/ 8 w 112"/>
              <a:gd name="T49" fmla="*/ 72 h 128"/>
              <a:gd name="T50" fmla="*/ 56 w 112"/>
              <a:gd name="T51" fmla="*/ 24 h 128"/>
              <a:gd name="T52" fmla="*/ 104 w 112"/>
              <a:gd name="T53" fmla="*/ 72 h 128"/>
              <a:gd name="T54" fmla="*/ 56 w 112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8">
                <a:moveTo>
                  <a:pt x="60" y="61"/>
                </a:move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54" y="36"/>
                  <a:pt x="52" y="38"/>
                  <a:pt x="52" y="40"/>
                </a:cubicBezTo>
                <a:cubicBezTo>
                  <a:pt x="52" y="61"/>
                  <a:pt x="52" y="61"/>
                  <a:pt x="52" y="61"/>
                </a:cubicBezTo>
                <a:cubicBezTo>
                  <a:pt x="47" y="63"/>
                  <a:pt x="44" y="67"/>
                  <a:pt x="44" y="72"/>
                </a:cubicBezTo>
                <a:cubicBezTo>
                  <a:pt x="44" y="79"/>
                  <a:pt x="49" y="84"/>
                  <a:pt x="56" y="84"/>
                </a:cubicBezTo>
                <a:cubicBezTo>
                  <a:pt x="63" y="84"/>
                  <a:pt x="68" y="79"/>
                  <a:pt x="68" y="72"/>
                </a:cubicBezTo>
                <a:cubicBezTo>
                  <a:pt x="68" y="67"/>
                  <a:pt x="65" y="63"/>
                  <a:pt x="60" y="61"/>
                </a:cubicBezTo>
                <a:close/>
                <a:moveTo>
                  <a:pt x="60" y="16"/>
                </a:moveTo>
                <a:cubicBezTo>
                  <a:pt x="60" y="8"/>
                  <a:pt x="60" y="8"/>
                  <a:pt x="60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6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6"/>
                  <a:pt x="38" y="8"/>
                  <a:pt x="4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16"/>
                  <a:pt x="52" y="16"/>
                  <a:pt x="52" y="16"/>
                </a:cubicBezTo>
                <a:cubicBezTo>
                  <a:pt x="23" y="18"/>
                  <a:pt x="0" y="43"/>
                  <a:pt x="0" y="72"/>
                </a:cubicBezTo>
                <a:cubicBezTo>
                  <a:pt x="0" y="103"/>
                  <a:pt x="25" y="128"/>
                  <a:pt x="56" y="128"/>
                </a:cubicBezTo>
                <a:cubicBezTo>
                  <a:pt x="87" y="128"/>
                  <a:pt x="112" y="103"/>
                  <a:pt x="112" y="72"/>
                </a:cubicBezTo>
                <a:cubicBezTo>
                  <a:pt x="112" y="43"/>
                  <a:pt x="89" y="18"/>
                  <a:pt x="60" y="16"/>
                </a:cubicBezTo>
                <a:close/>
                <a:moveTo>
                  <a:pt x="56" y="120"/>
                </a:moveTo>
                <a:cubicBezTo>
                  <a:pt x="29" y="120"/>
                  <a:pt x="8" y="99"/>
                  <a:pt x="8" y="72"/>
                </a:cubicBezTo>
                <a:cubicBezTo>
                  <a:pt x="8" y="46"/>
                  <a:pt x="29" y="24"/>
                  <a:pt x="56" y="24"/>
                </a:cubicBezTo>
                <a:cubicBezTo>
                  <a:pt x="83" y="24"/>
                  <a:pt x="104" y="46"/>
                  <a:pt x="104" y="72"/>
                </a:cubicBezTo>
                <a:cubicBezTo>
                  <a:pt x="104" y="99"/>
                  <a:pt x="83" y="120"/>
                  <a:pt x="56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009DE8E0-F16B-4198-B5CE-3B0C0EE736C6}"/>
              </a:ext>
            </a:extLst>
          </p:cNvPr>
          <p:cNvSpPr>
            <a:spLocks noEditPoints="1"/>
          </p:cNvSpPr>
          <p:nvPr/>
        </p:nvSpPr>
        <p:spPr bwMode="auto">
          <a:xfrm>
            <a:off x="3349774" y="7512370"/>
            <a:ext cx="218582" cy="218582"/>
          </a:xfrm>
          <a:custGeom>
            <a:avLst/>
            <a:gdLst>
              <a:gd name="T0" fmla="*/ 116 w 128"/>
              <a:gd name="T1" fmla="*/ 32 h 128"/>
              <a:gd name="T2" fmla="*/ 116 w 128"/>
              <a:gd name="T3" fmla="*/ 97 h 128"/>
              <a:gd name="T4" fmla="*/ 128 w 128"/>
              <a:gd name="T5" fmla="*/ 112 h 128"/>
              <a:gd name="T6" fmla="*/ 112 w 128"/>
              <a:gd name="T7" fmla="*/ 128 h 128"/>
              <a:gd name="T8" fmla="*/ 97 w 128"/>
              <a:gd name="T9" fmla="*/ 116 h 128"/>
              <a:gd name="T10" fmla="*/ 31 w 128"/>
              <a:gd name="T11" fmla="*/ 116 h 128"/>
              <a:gd name="T12" fmla="*/ 16 w 128"/>
              <a:gd name="T13" fmla="*/ 128 h 128"/>
              <a:gd name="T14" fmla="*/ 0 w 128"/>
              <a:gd name="T15" fmla="*/ 112 h 128"/>
              <a:gd name="T16" fmla="*/ 12 w 128"/>
              <a:gd name="T17" fmla="*/ 97 h 128"/>
              <a:gd name="T18" fmla="*/ 12 w 128"/>
              <a:gd name="T19" fmla="*/ 32 h 128"/>
              <a:gd name="T20" fmla="*/ 0 w 128"/>
              <a:gd name="T21" fmla="*/ 16 h 128"/>
              <a:gd name="T22" fmla="*/ 16 w 128"/>
              <a:gd name="T23" fmla="*/ 0 h 128"/>
              <a:gd name="T24" fmla="*/ 31 w 128"/>
              <a:gd name="T25" fmla="*/ 12 h 128"/>
              <a:gd name="T26" fmla="*/ 97 w 128"/>
              <a:gd name="T27" fmla="*/ 12 h 128"/>
              <a:gd name="T28" fmla="*/ 112 w 128"/>
              <a:gd name="T29" fmla="*/ 0 h 128"/>
              <a:gd name="T30" fmla="*/ 128 w 128"/>
              <a:gd name="T31" fmla="*/ 16 h 128"/>
              <a:gd name="T32" fmla="*/ 116 w 128"/>
              <a:gd name="T33" fmla="*/ 32 h 128"/>
              <a:gd name="T34" fmla="*/ 112 w 128"/>
              <a:gd name="T35" fmla="*/ 120 h 128"/>
              <a:gd name="T36" fmla="*/ 120 w 128"/>
              <a:gd name="T37" fmla="*/ 112 h 128"/>
              <a:gd name="T38" fmla="*/ 112 w 128"/>
              <a:gd name="T39" fmla="*/ 104 h 128"/>
              <a:gd name="T40" fmla="*/ 104 w 128"/>
              <a:gd name="T41" fmla="*/ 112 h 128"/>
              <a:gd name="T42" fmla="*/ 112 w 128"/>
              <a:gd name="T43" fmla="*/ 120 h 128"/>
              <a:gd name="T44" fmla="*/ 8 w 128"/>
              <a:gd name="T45" fmla="*/ 112 h 128"/>
              <a:gd name="T46" fmla="*/ 16 w 128"/>
              <a:gd name="T47" fmla="*/ 120 h 128"/>
              <a:gd name="T48" fmla="*/ 24 w 128"/>
              <a:gd name="T49" fmla="*/ 112 h 128"/>
              <a:gd name="T50" fmla="*/ 16 w 128"/>
              <a:gd name="T51" fmla="*/ 104 h 128"/>
              <a:gd name="T52" fmla="*/ 8 w 128"/>
              <a:gd name="T53" fmla="*/ 112 h 128"/>
              <a:gd name="T54" fmla="*/ 16 w 128"/>
              <a:gd name="T55" fmla="*/ 8 h 128"/>
              <a:gd name="T56" fmla="*/ 8 w 128"/>
              <a:gd name="T57" fmla="*/ 16 h 128"/>
              <a:gd name="T58" fmla="*/ 16 w 128"/>
              <a:gd name="T59" fmla="*/ 24 h 128"/>
              <a:gd name="T60" fmla="*/ 24 w 128"/>
              <a:gd name="T61" fmla="*/ 16 h 128"/>
              <a:gd name="T62" fmla="*/ 16 w 128"/>
              <a:gd name="T63" fmla="*/ 8 h 128"/>
              <a:gd name="T64" fmla="*/ 97 w 128"/>
              <a:gd name="T65" fmla="*/ 20 h 128"/>
              <a:gd name="T66" fmla="*/ 31 w 128"/>
              <a:gd name="T67" fmla="*/ 20 h 128"/>
              <a:gd name="T68" fmla="*/ 20 w 128"/>
              <a:gd name="T69" fmla="*/ 32 h 128"/>
              <a:gd name="T70" fmla="*/ 20 w 128"/>
              <a:gd name="T71" fmla="*/ 97 h 128"/>
              <a:gd name="T72" fmla="*/ 31 w 128"/>
              <a:gd name="T73" fmla="*/ 108 h 128"/>
              <a:gd name="T74" fmla="*/ 97 w 128"/>
              <a:gd name="T75" fmla="*/ 108 h 128"/>
              <a:gd name="T76" fmla="*/ 108 w 128"/>
              <a:gd name="T77" fmla="*/ 97 h 128"/>
              <a:gd name="T78" fmla="*/ 108 w 128"/>
              <a:gd name="T79" fmla="*/ 32 h 128"/>
              <a:gd name="T80" fmla="*/ 97 w 128"/>
              <a:gd name="T81" fmla="*/ 20 h 128"/>
              <a:gd name="T82" fmla="*/ 112 w 128"/>
              <a:gd name="T83" fmla="*/ 8 h 128"/>
              <a:gd name="T84" fmla="*/ 104 w 128"/>
              <a:gd name="T85" fmla="*/ 16 h 128"/>
              <a:gd name="T86" fmla="*/ 112 w 128"/>
              <a:gd name="T87" fmla="*/ 24 h 128"/>
              <a:gd name="T88" fmla="*/ 120 w 128"/>
              <a:gd name="T89" fmla="*/ 16 h 128"/>
              <a:gd name="T90" fmla="*/ 112 w 128"/>
              <a:gd name="T91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116" y="32"/>
                </a:moveTo>
                <a:cubicBezTo>
                  <a:pt x="116" y="97"/>
                  <a:pt x="116" y="97"/>
                  <a:pt x="116" y="97"/>
                </a:cubicBezTo>
                <a:cubicBezTo>
                  <a:pt x="123" y="98"/>
                  <a:pt x="128" y="105"/>
                  <a:pt x="128" y="112"/>
                </a:cubicBezTo>
                <a:cubicBezTo>
                  <a:pt x="128" y="121"/>
                  <a:pt x="121" y="128"/>
                  <a:pt x="112" y="128"/>
                </a:cubicBezTo>
                <a:cubicBezTo>
                  <a:pt x="105" y="128"/>
                  <a:pt x="98" y="123"/>
                  <a:pt x="97" y="116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0" y="123"/>
                  <a:pt x="23" y="128"/>
                  <a:pt x="16" y="128"/>
                </a:cubicBezTo>
                <a:cubicBezTo>
                  <a:pt x="7" y="128"/>
                  <a:pt x="0" y="121"/>
                  <a:pt x="0" y="112"/>
                </a:cubicBezTo>
                <a:cubicBezTo>
                  <a:pt x="0" y="105"/>
                  <a:pt x="5" y="98"/>
                  <a:pt x="12" y="97"/>
                </a:cubicBezTo>
                <a:cubicBezTo>
                  <a:pt x="12" y="32"/>
                  <a:pt x="12" y="32"/>
                  <a:pt x="12" y="32"/>
                </a:cubicBezTo>
                <a:cubicBezTo>
                  <a:pt x="5" y="30"/>
                  <a:pt x="0" y="24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23" y="0"/>
                  <a:pt x="30" y="5"/>
                  <a:pt x="31" y="12"/>
                </a:cubicBezTo>
                <a:cubicBezTo>
                  <a:pt x="97" y="12"/>
                  <a:pt x="97" y="12"/>
                  <a:pt x="97" y="12"/>
                </a:cubicBezTo>
                <a:cubicBezTo>
                  <a:pt x="98" y="5"/>
                  <a:pt x="105" y="0"/>
                  <a:pt x="112" y="0"/>
                </a:cubicBezTo>
                <a:cubicBezTo>
                  <a:pt x="121" y="0"/>
                  <a:pt x="128" y="7"/>
                  <a:pt x="128" y="16"/>
                </a:cubicBezTo>
                <a:cubicBezTo>
                  <a:pt x="128" y="24"/>
                  <a:pt x="123" y="30"/>
                  <a:pt x="116" y="32"/>
                </a:cubicBezTo>
                <a:close/>
                <a:moveTo>
                  <a:pt x="112" y="120"/>
                </a:moveTo>
                <a:cubicBezTo>
                  <a:pt x="116" y="120"/>
                  <a:pt x="120" y="117"/>
                  <a:pt x="120" y="112"/>
                </a:cubicBezTo>
                <a:cubicBezTo>
                  <a:pt x="120" y="108"/>
                  <a:pt x="116" y="104"/>
                  <a:pt x="112" y="104"/>
                </a:cubicBezTo>
                <a:cubicBezTo>
                  <a:pt x="108" y="104"/>
                  <a:pt x="104" y="108"/>
                  <a:pt x="104" y="112"/>
                </a:cubicBezTo>
                <a:cubicBezTo>
                  <a:pt x="104" y="117"/>
                  <a:pt x="108" y="120"/>
                  <a:pt x="112" y="120"/>
                </a:cubicBezTo>
                <a:close/>
                <a:moveTo>
                  <a:pt x="8" y="112"/>
                </a:moveTo>
                <a:cubicBezTo>
                  <a:pt x="8" y="117"/>
                  <a:pt x="12" y="120"/>
                  <a:pt x="16" y="120"/>
                </a:cubicBezTo>
                <a:cubicBezTo>
                  <a:pt x="20" y="120"/>
                  <a:pt x="24" y="117"/>
                  <a:pt x="24" y="112"/>
                </a:cubicBezTo>
                <a:cubicBezTo>
                  <a:pt x="24" y="108"/>
                  <a:pt x="20" y="104"/>
                  <a:pt x="16" y="104"/>
                </a:cubicBezTo>
                <a:cubicBezTo>
                  <a:pt x="12" y="104"/>
                  <a:pt x="8" y="108"/>
                  <a:pt x="8" y="112"/>
                </a:cubicBezTo>
                <a:close/>
                <a:moveTo>
                  <a:pt x="16" y="8"/>
                </a:moveTo>
                <a:cubicBezTo>
                  <a:pt x="12" y="8"/>
                  <a:pt x="8" y="12"/>
                  <a:pt x="8" y="16"/>
                </a:cubicBezTo>
                <a:cubicBezTo>
                  <a:pt x="8" y="21"/>
                  <a:pt x="12" y="24"/>
                  <a:pt x="16" y="24"/>
                </a:cubicBezTo>
                <a:cubicBezTo>
                  <a:pt x="20" y="24"/>
                  <a:pt x="24" y="21"/>
                  <a:pt x="24" y="16"/>
                </a:cubicBezTo>
                <a:cubicBezTo>
                  <a:pt x="24" y="12"/>
                  <a:pt x="20" y="8"/>
                  <a:pt x="16" y="8"/>
                </a:cubicBezTo>
                <a:close/>
                <a:moveTo>
                  <a:pt x="97" y="20"/>
                </a:moveTo>
                <a:cubicBezTo>
                  <a:pt x="31" y="20"/>
                  <a:pt x="31" y="20"/>
                  <a:pt x="31" y="20"/>
                </a:cubicBezTo>
                <a:cubicBezTo>
                  <a:pt x="30" y="26"/>
                  <a:pt x="26" y="30"/>
                  <a:pt x="20" y="32"/>
                </a:cubicBezTo>
                <a:cubicBezTo>
                  <a:pt x="20" y="97"/>
                  <a:pt x="20" y="97"/>
                  <a:pt x="20" y="97"/>
                </a:cubicBezTo>
                <a:cubicBezTo>
                  <a:pt x="26" y="98"/>
                  <a:pt x="30" y="103"/>
                  <a:pt x="31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8" y="103"/>
                  <a:pt x="102" y="98"/>
                  <a:pt x="108" y="97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02" y="30"/>
                  <a:pt x="98" y="26"/>
                  <a:pt x="97" y="20"/>
                </a:cubicBezTo>
                <a:close/>
                <a:moveTo>
                  <a:pt x="112" y="8"/>
                </a:moveTo>
                <a:cubicBezTo>
                  <a:pt x="108" y="8"/>
                  <a:pt x="104" y="12"/>
                  <a:pt x="104" y="16"/>
                </a:cubicBezTo>
                <a:cubicBezTo>
                  <a:pt x="104" y="21"/>
                  <a:pt x="108" y="24"/>
                  <a:pt x="112" y="24"/>
                </a:cubicBezTo>
                <a:cubicBezTo>
                  <a:pt x="116" y="24"/>
                  <a:pt x="120" y="21"/>
                  <a:pt x="120" y="16"/>
                </a:cubicBezTo>
                <a:cubicBezTo>
                  <a:pt x="120" y="12"/>
                  <a:pt x="116" y="8"/>
                  <a:pt x="112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1ECF2519-7A0A-4AFD-AC65-E80B8D55A382}"/>
              </a:ext>
            </a:extLst>
          </p:cNvPr>
          <p:cNvSpPr>
            <a:spLocks noEditPoints="1"/>
          </p:cNvSpPr>
          <p:nvPr/>
        </p:nvSpPr>
        <p:spPr bwMode="auto">
          <a:xfrm>
            <a:off x="2637975" y="7512370"/>
            <a:ext cx="218582" cy="218582"/>
          </a:xfrm>
          <a:custGeom>
            <a:avLst/>
            <a:gdLst>
              <a:gd name="T0" fmla="*/ 124 w 128"/>
              <a:gd name="T1" fmla="*/ 60 h 128"/>
              <a:gd name="T2" fmla="*/ 120 w 128"/>
              <a:gd name="T3" fmla="*/ 60 h 128"/>
              <a:gd name="T4" fmla="*/ 68 w 128"/>
              <a:gd name="T5" fmla="*/ 8 h 128"/>
              <a:gd name="T6" fmla="*/ 68 w 128"/>
              <a:gd name="T7" fmla="*/ 4 h 128"/>
              <a:gd name="T8" fmla="*/ 64 w 128"/>
              <a:gd name="T9" fmla="*/ 0 h 128"/>
              <a:gd name="T10" fmla="*/ 60 w 128"/>
              <a:gd name="T11" fmla="*/ 4 h 128"/>
              <a:gd name="T12" fmla="*/ 60 w 128"/>
              <a:gd name="T13" fmla="*/ 8 h 128"/>
              <a:gd name="T14" fmla="*/ 8 w 128"/>
              <a:gd name="T15" fmla="*/ 60 h 128"/>
              <a:gd name="T16" fmla="*/ 4 w 128"/>
              <a:gd name="T17" fmla="*/ 60 h 128"/>
              <a:gd name="T18" fmla="*/ 0 w 128"/>
              <a:gd name="T19" fmla="*/ 64 h 128"/>
              <a:gd name="T20" fmla="*/ 4 w 128"/>
              <a:gd name="T21" fmla="*/ 68 h 128"/>
              <a:gd name="T22" fmla="*/ 8 w 128"/>
              <a:gd name="T23" fmla="*/ 68 h 128"/>
              <a:gd name="T24" fmla="*/ 60 w 128"/>
              <a:gd name="T25" fmla="*/ 120 h 128"/>
              <a:gd name="T26" fmla="*/ 60 w 128"/>
              <a:gd name="T27" fmla="*/ 124 h 128"/>
              <a:gd name="T28" fmla="*/ 64 w 128"/>
              <a:gd name="T29" fmla="*/ 128 h 128"/>
              <a:gd name="T30" fmla="*/ 68 w 128"/>
              <a:gd name="T31" fmla="*/ 124 h 128"/>
              <a:gd name="T32" fmla="*/ 68 w 128"/>
              <a:gd name="T33" fmla="*/ 120 h 128"/>
              <a:gd name="T34" fmla="*/ 120 w 128"/>
              <a:gd name="T35" fmla="*/ 68 h 128"/>
              <a:gd name="T36" fmla="*/ 124 w 128"/>
              <a:gd name="T37" fmla="*/ 68 h 128"/>
              <a:gd name="T38" fmla="*/ 128 w 128"/>
              <a:gd name="T39" fmla="*/ 64 h 128"/>
              <a:gd name="T40" fmla="*/ 124 w 128"/>
              <a:gd name="T41" fmla="*/ 60 h 128"/>
              <a:gd name="T42" fmla="*/ 108 w 128"/>
              <a:gd name="T43" fmla="*/ 68 h 128"/>
              <a:gd name="T44" fmla="*/ 112 w 128"/>
              <a:gd name="T45" fmla="*/ 68 h 128"/>
              <a:gd name="T46" fmla="*/ 68 w 128"/>
              <a:gd name="T47" fmla="*/ 112 h 128"/>
              <a:gd name="T48" fmla="*/ 68 w 128"/>
              <a:gd name="T49" fmla="*/ 108 h 128"/>
              <a:gd name="T50" fmla="*/ 64 w 128"/>
              <a:gd name="T51" fmla="*/ 104 h 128"/>
              <a:gd name="T52" fmla="*/ 60 w 128"/>
              <a:gd name="T53" fmla="*/ 108 h 128"/>
              <a:gd name="T54" fmla="*/ 60 w 128"/>
              <a:gd name="T55" fmla="*/ 112 h 128"/>
              <a:gd name="T56" fmla="*/ 16 w 128"/>
              <a:gd name="T57" fmla="*/ 68 h 128"/>
              <a:gd name="T58" fmla="*/ 20 w 128"/>
              <a:gd name="T59" fmla="*/ 68 h 128"/>
              <a:gd name="T60" fmla="*/ 24 w 128"/>
              <a:gd name="T61" fmla="*/ 64 h 128"/>
              <a:gd name="T62" fmla="*/ 20 w 128"/>
              <a:gd name="T63" fmla="*/ 60 h 128"/>
              <a:gd name="T64" fmla="*/ 16 w 128"/>
              <a:gd name="T65" fmla="*/ 60 h 128"/>
              <a:gd name="T66" fmla="*/ 60 w 128"/>
              <a:gd name="T67" fmla="*/ 16 h 128"/>
              <a:gd name="T68" fmla="*/ 60 w 128"/>
              <a:gd name="T69" fmla="*/ 20 h 128"/>
              <a:gd name="T70" fmla="*/ 64 w 128"/>
              <a:gd name="T71" fmla="*/ 24 h 128"/>
              <a:gd name="T72" fmla="*/ 68 w 128"/>
              <a:gd name="T73" fmla="*/ 20 h 128"/>
              <a:gd name="T74" fmla="*/ 68 w 128"/>
              <a:gd name="T75" fmla="*/ 16 h 128"/>
              <a:gd name="T76" fmla="*/ 112 w 128"/>
              <a:gd name="T77" fmla="*/ 60 h 128"/>
              <a:gd name="T78" fmla="*/ 108 w 128"/>
              <a:gd name="T79" fmla="*/ 60 h 128"/>
              <a:gd name="T80" fmla="*/ 104 w 128"/>
              <a:gd name="T81" fmla="*/ 64 h 128"/>
              <a:gd name="T82" fmla="*/ 108 w 128"/>
              <a:gd name="T83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4" y="60"/>
                </a:moveTo>
                <a:cubicBezTo>
                  <a:pt x="120" y="60"/>
                  <a:pt x="120" y="60"/>
                  <a:pt x="120" y="60"/>
                </a:cubicBezTo>
                <a:cubicBezTo>
                  <a:pt x="118" y="32"/>
                  <a:pt x="96" y="10"/>
                  <a:pt x="68" y="8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8"/>
                  <a:pt x="60" y="8"/>
                  <a:pt x="60" y="8"/>
                </a:cubicBezTo>
                <a:cubicBezTo>
                  <a:pt x="32" y="10"/>
                  <a:pt x="10" y="32"/>
                  <a:pt x="8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4"/>
                </a:cubicBezTo>
                <a:cubicBezTo>
                  <a:pt x="0" y="66"/>
                  <a:pt x="2" y="68"/>
                  <a:pt x="4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0" y="96"/>
                  <a:pt x="32" y="118"/>
                  <a:pt x="60" y="120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0" y="126"/>
                  <a:pt x="62" y="128"/>
                  <a:pt x="64" y="128"/>
                </a:cubicBezTo>
                <a:cubicBezTo>
                  <a:pt x="66" y="128"/>
                  <a:pt x="68" y="126"/>
                  <a:pt x="68" y="124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96" y="118"/>
                  <a:pt x="118" y="96"/>
                  <a:pt x="120" y="6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6" y="68"/>
                  <a:pt x="128" y="66"/>
                  <a:pt x="128" y="64"/>
                </a:cubicBezTo>
                <a:cubicBezTo>
                  <a:pt x="128" y="62"/>
                  <a:pt x="126" y="60"/>
                  <a:pt x="124" y="60"/>
                </a:cubicBezTo>
                <a:close/>
                <a:moveTo>
                  <a:pt x="108" y="68"/>
                </a:moveTo>
                <a:cubicBezTo>
                  <a:pt x="112" y="68"/>
                  <a:pt x="112" y="68"/>
                  <a:pt x="112" y="68"/>
                </a:cubicBezTo>
                <a:cubicBezTo>
                  <a:pt x="110" y="91"/>
                  <a:pt x="91" y="110"/>
                  <a:pt x="68" y="112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8" y="106"/>
                  <a:pt x="66" y="104"/>
                  <a:pt x="64" y="104"/>
                </a:cubicBezTo>
                <a:cubicBezTo>
                  <a:pt x="62" y="104"/>
                  <a:pt x="60" y="106"/>
                  <a:pt x="60" y="108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37" y="110"/>
                  <a:pt x="18" y="91"/>
                  <a:pt x="1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22" y="68"/>
                  <a:pt x="24" y="66"/>
                  <a:pt x="24" y="64"/>
                </a:cubicBezTo>
                <a:cubicBezTo>
                  <a:pt x="24" y="62"/>
                  <a:pt x="22" y="60"/>
                  <a:pt x="20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8" y="37"/>
                  <a:pt x="37" y="18"/>
                  <a:pt x="60" y="16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2"/>
                  <a:pt x="62" y="24"/>
                  <a:pt x="64" y="24"/>
                </a:cubicBezTo>
                <a:cubicBezTo>
                  <a:pt x="66" y="24"/>
                  <a:pt x="68" y="22"/>
                  <a:pt x="68" y="20"/>
                </a:cubicBezTo>
                <a:cubicBezTo>
                  <a:pt x="68" y="16"/>
                  <a:pt x="68" y="16"/>
                  <a:pt x="68" y="16"/>
                </a:cubicBezTo>
                <a:cubicBezTo>
                  <a:pt x="91" y="18"/>
                  <a:pt x="110" y="37"/>
                  <a:pt x="112" y="60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06" y="60"/>
                  <a:pt x="104" y="62"/>
                  <a:pt x="104" y="64"/>
                </a:cubicBezTo>
                <a:cubicBezTo>
                  <a:pt x="104" y="66"/>
                  <a:pt x="106" y="68"/>
                  <a:pt x="108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id="{211B7A8F-D613-4C33-8304-199873B5BC6A}"/>
              </a:ext>
            </a:extLst>
          </p:cNvPr>
          <p:cNvSpPr>
            <a:spLocks noEditPoints="1"/>
          </p:cNvSpPr>
          <p:nvPr/>
        </p:nvSpPr>
        <p:spPr bwMode="auto">
          <a:xfrm>
            <a:off x="5287962" y="2782315"/>
            <a:ext cx="218582" cy="218582"/>
          </a:xfrm>
          <a:custGeom>
            <a:avLst/>
            <a:gdLst>
              <a:gd name="T0" fmla="*/ 104 w 128"/>
              <a:gd name="T1" fmla="*/ 16 h 128"/>
              <a:gd name="T2" fmla="*/ 104 w 128"/>
              <a:gd name="T3" fmla="*/ 8 h 128"/>
              <a:gd name="T4" fmla="*/ 96 w 128"/>
              <a:gd name="T5" fmla="*/ 0 h 128"/>
              <a:gd name="T6" fmla="*/ 32 w 128"/>
              <a:gd name="T7" fmla="*/ 0 h 128"/>
              <a:gd name="T8" fmla="*/ 24 w 128"/>
              <a:gd name="T9" fmla="*/ 8 h 128"/>
              <a:gd name="T10" fmla="*/ 24 w 128"/>
              <a:gd name="T11" fmla="*/ 16 h 128"/>
              <a:gd name="T12" fmla="*/ 0 w 128"/>
              <a:gd name="T13" fmla="*/ 42 h 128"/>
              <a:gd name="T14" fmla="*/ 24 w 128"/>
              <a:gd name="T15" fmla="*/ 68 h 128"/>
              <a:gd name="T16" fmla="*/ 25 w 128"/>
              <a:gd name="T17" fmla="*/ 68 h 128"/>
              <a:gd name="T18" fmla="*/ 60 w 128"/>
              <a:gd name="T19" fmla="*/ 100 h 128"/>
              <a:gd name="T20" fmla="*/ 60 w 128"/>
              <a:gd name="T21" fmla="*/ 120 h 128"/>
              <a:gd name="T22" fmla="*/ 44 w 128"/>
              <a:gd name="T23" fmla="*/ 120 h 128"/>
              <a:gd name="T24" fmla="*/ 40 w 128"/>
              <a:gd name="T25" fmla="*/ 124 h 128"/>
              <a:gd name="T26" fmla="*/ 44 w 128"/>
              <a:gd name="T27" fmla="*/ 128 h 128"/>
              <a:gd name="T28" fmla="*/ 84 w 128"/>
              <a:gd name="T29" fmla="*/ 128 h 128"/>
              <a:gd name="T30" fmla="*/ 88 w 128"/>
              <a:gd name="T31" fmla="*/ 124 h 128"/>
              <a:gd name="T32" fmla="*/ 84 w 128"/>
              <a:gd name="T33" fmla="*/ 120 h 128"/>
              <a:gd name="T34" fmla="*/ 68 w 128"/>
              <a:gd name="T35" fmla="*/ 120 h 128"/>
              <a:gd name="T36" fmla="*/ 68 w 128"/>
              <a:gd name="T37" fmla="*/ 100 h 128"/>
              <a:gd name="T38" fmla="*/ 103 w 128"/>
              <a:gd name="T39" fmla="*/ 68 h 128"/>
              <a:gd name="T40" fmla="*/ 104 w 128"/>
              <a:gd name="T41" fmla="*/ 68 h 128"/>
              <a:gd name="T42" fmla="*/ 128 w 128"/>
              <a:gd name="T43" fmla="*/ 42 h 128"/>
              <a:gd name="T44" fmla="*/ 104 w 128"/>
              <a:gd name="T45" fmla="*/ 16 h 128"/>
              <a:gd name="T46" fmla="*/ 24 w 128"/>
              <a:gd name="T47" fmla="*/ 60 h 128"/>
              <a:gd name="T48" fmla="*/ 8 w 128"/>
              <a:gd name="T49" fmla="*/ 42 h 128"/>
              <a:gd name="T50" fmla="*/ 24 w 128"/>
              <a:gd name="T51" fmla="*/ 24 h 128"/>
              <a:gd name="T52" fmla="*/ 24 w 128"/>
              <a:gd name="T53" fmla="*/ 60 h 128"/>
              <a:gd name="T54" fmla="*/ 96 w 128"/>
              <a:gd name="T55" fmla="*/ 59 h 128"/>
              <a:gd name="T56" fmla="*/ 64 w 128"/>
              <a:gd name="T57" fmla="*/ 92 h 128"/>
              <a:gd name="T58" fmla="*/ 32 w 128"/>
              <a:gd name="T59" fmla="*/ 59 h 128"/>
              <a:gd name="T60" fmla="*/ 32 w 128"/>
              <a:gd name="T61" fmla="*/ 16 h 128"/>
              <a:gd name="T62" fmla="*/ 40 w 128"/>
              <a:gd name="T63" fmla="*/ 8 h 128"/>
              <a:gd name="T64" fmla="*/ 88 w 128"/>
              <a:gd name="T65" fmla="*/ 8 h 128"/>
              <a:gd name="T66" fmla="*/ 96 w 128"/>
              <a:gd name="T67" fmla="*/ 16 h 128"/>
              <a:gd name="T68" fmla="*/ 96 w 128"/>
              <a:gd name="T69" fmla="*/ 59 h 128"/>
              <a:gd name="T70" fmla="*/ 104 w 128"/>
              <a:gd name="T71" fmla="*/ 60 h 128"/>
              <a:gd name="T72" fmla="*/ 104 w 128"/>
              <a:gd name="T73" fmla="*/ 24 h 128"/>
              <a:gd name="T74" fmla="*/ 120 w 128"/>
              <a:gd name="T75" fmla="*/ 42 h 128"/>
              <a:gd name="T76" fmla="*/ 104 w 128"/>
              <a:gd name="T77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104" y="16"/>
                </a:moveTo>
                <a:cubicBezTo>
                  <a:pt x="104" y="8"/>
                  <a:pt x="104" y="8"/>
                  <a:pt x="104" y="8"/>
                </a:cubicBezTo>
                <a:cubicBezTo>
                  <a:pt x="104" y="4"/>
                  <a:pt x="100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0" y="28"/>
                  <a:pt x="0" y="42"/>
                </a:cubicBezTo>
                <a:cubicBezTo>
                  <a:pt x="0" y="56"/>
                  <a:pt x="11" y="68"/>
                  <a:pt x="24" y="68"/>
                </a:cubicBezTo>
                <a:cubicBezTo>
                  <a:pt x="24" y="68"/>
                  <a:pt x="25" y="68"/>
                  <a:pt x="25" y="68"/>
                </a:cubicBezTo>
                <a:cubicBezTo>
                  <a:pt x="28" y="85"/>
                  <a:pt x="42" y="98"/>
                  <a:pt x="60" y="10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2" y="120"/>
                  <a:pt x="40" y="122"/>
                  <a:pt x="40" y="124"/>
                </a:cubicBezTo>
                <a:cubicBezTo>
                  <a:pt x="40" y="126"/>
                  <a:pt x="42" y="128"/>
                  <a:pt x="44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86" y="98"/>
                  <a:pt x="100" y="85"/>
                  <a:pt x="103" y="68"/>
                </a:cubicBezTo>
                <a:cubicBezTo>
                  <a:pt x="103" y="68"/>
                  <a:pt x="104" y="68"/>
                  <a:pt x="104" y="68"/>
                </a:cubicBezTo>
                <a:cubicBezTo>
                  <a:pt x="117" y="68"/>
                  <a:pt x="128" y="56"/>
                  <a:pt x="128" y="42"/>
                </a:cubicBezTo>
                <a:cubicBezTo>
                  <a:pt x="128" y="28"/>
                  <a:pt x="117" y="16"/>
                  <a:pt x="104" y="16"/>
                </a:cubicBezTo>
                <a:close/>
                <a:moveTo>
                  <a:pt x="24" y="60"/>
                </a:moveTo>
                <a:cubicBezTo>
                  <a:pt x="15" y="60"/>
                  <a:pt x="8" y="52"/>
                  <a:pt x="8" y="42"/>
                </a:cubicBezTo>
                <a:cubicBezTo>
                  <a:pt x="8" y="32"/>
                  <a:pt x="15" y="24"/>
                  <a:pt x="24" y="24"/>
                </a:cubicBezTo>
                <a:cubicBezTo>
                  <a:pt x="24" y="60"/>
                  <a:pt x="24" y="60"/>
                  <a:pt x="24" y="60"/>
                </a:cubicBezTo>
                <a:close/>
                <a:moveTo>
                  <a:pt x="96" y="59"/>
                </a:moveTo>
                <a:cubicBezTo>
                  <a:pt x="96" y="77"/>
                  <a:pt x="82" y="92"/>
                  <a:pt x="64" y="92"/>
                </a:cubicBezTo>
                <a:cubicBezTo>
                  <a:pt x="46" y="92"/>
                  <a:pt x="32" y="77"/>
                  <a:pt x="32" y="59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59"/>
                  <a:pt x="96" y="59"/>
                  <a:pt x="96" y="59"/>
                </a:cubicBezTo>
                <a:close/>
                <a:moveTo>
                  <a:pt x="104" y="60"/>
                </a:moveTo>
                <a:cubicBezTo>
                  <a:pt x="104" y="24"/>
                  <a:pt x="104" y="24"/>
                  <a:pt x="104" y="24"/>
                </a:cubicBezTo>
                <a:cubicBezTo>
                  <a:pt x="113" y="24"/>
                  <a:pt x="120" y="32"/>
                  <a:pt x="120" y="42"/>
                </a:cubicBezTo>
                <a:cubicBezTo>
                  <a:pt x="120" y="52"/>
                  <a:pt x="113" y="60"/>
                  <a:pt x="104" y="6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20" name="Freeform 18">
            <a:extLst>
              <a:ext uri="{FF2B5EF4-FFF2-40B4-BE49-F238E27FC236}">
                <a16:creationId xmlns:a16="http://schemas.microsoft.com/office/drawing/2014/main" id="{9AB64A09-D9C8-4708-9A8A-CAA501EAB197}"/>
              </a:ext>
            </a:extLst>
          </p:cNvPr>
          <p:cNvSpPr>
            <a:spLocks noEditPoints="1"/>
          </p:cNvSpPr>
          <p:nvPr/>
        </p:nvSpPr>
        <p:spPr bwMode="auto">
          <a:xfrm>
            <a:off x="5312129" y="1646007"/>
            <a:ext cx="150049" cy="218582"/>
          </a:xfrm>
          <a:custGeom>
            <a:avLst/>
            <a:gdLst>
              <a:gd name="T0" fmla="*/ 48 w 88"/>
              <a:gd name="T1" fmla="*/ 112 h 128"/>
              <a:gd name="T2" fmla="*/ 48 w 88"/>
              <a:gd name="T3" fmla="*/ 120 h 128"/>
              <a:gd name="T4" fmla="*/ 52 w 88"/>
              <a:gd name="T5" fmla="*/ 120 h 128"/>
              <a:gd name="T6" fmla="*/ 56 w 88"/>
              <a:gd name="T7" fmla="*/ 124 h 128"/>
              <a:gd name="T8" fmla="*/ 52 w 88"/>
              <a:gd name="T9" fmla="*/ 128 h 128"/>
              <a:gd name="T10" fmla="*/ 48 w 88"/>
              <a:gd name="T11" fmla="*/ 128 h 128"/>
              <a:gd name="T12" fmla="*/ 40 w 88"/>
              <a:gd name="T13" fmla="*/ 128 h 128"/>
              <a:gd name="T14" fmla="*/ 36 w 88"/>
              <a:gd name="T15" fmla="*/ 128 h 128"/>
              <a:gd name="T16" fmla="*/ 32 w 88"/>
              <a:gd name="T17" fmla="*/ 124 h 128"/>
              <a:gd name="T18" fmla="*/ 36 w 88"/>
              <a:gd name="T19" fmla="*/ 120 h 128"/>
              <a:gd name="T20" fmla="*/ 40 w 88"/>
              <a:gd name="T21" fmla="*/ 120 h 128"/>
              <a:gd name="T22" fmla="*/ 40 w 88"/>
              <a:gd name="T23" fmla="*/ 112 h 128"/>
              <a:gd name="T24" fmla="*/ 0 w 88"/>
              <a:gd name="T25" fmla="*/ 76 h 128"/>
              <a:gd name="T26" fmla="*/ 8 w 88"/>
              <a:gd name="T27" fmla="*/ 76 h 128"/>
              <a:gd name="T28" fmla="*/ 44 w 88"/>
              <a:gd name="T29" fmla="*/ 104 h 128"/>
              <a:gd name="T30" fmla="*/ 80 w 88"/>
              <a:gd name="T31" fmla="*/ 76 h 128"/>
              <a:gd name="T32" fmla="*/ 88 w 88"/>
              <a:gd name="T33" fmla="*/ 76 h 128"/>
              <a:gd name="T34" fmla="*/ 48 w 88"/>
              <a:gd name="T35" fmla="*/ 112 h 128"/>
              <a:gd name="T36" fmla="*/ 44 w 88"/>
              <a:gd name="T37" fmla="*/ 96 h 128"/>
              <a:gd name="T38" fmla="*/ 16 w 88"/>
              <a:gd name="T39" fmla="*/ 68 h 128"/>
              <a:gd name="T40" fmla="*/ 16 w 88"/>
              <a:gd name="T41" fmla="*/ 28 h 128"/>
              <a:gd name="T42" fmla="*/ 44 w 88"/>
              <a:gd name="T43" fmla="*/ 0 h 128"/>
              <a:gd name="T44" fmla="*/ 72 w 88"/>
              <a:gd name="T45" fmla="*/ 28 h 128"/>
              <a:gd name="T46" fmla="*/ 72 w 88"/>
              <a:gd name="T47" fmla="*/ 68 h 128"/>
              <a:gd name="T48" fmla="*/ 44 w 88"/>
              <a:gd name="T49" fmla="*/ 96 h 128"/>
              <a:gd name="T50" fmla="*/ 64 w 88"/>
              <a:gd name="T51" fmla="*/ 28 h 128"/>
              <a:gd name="T52" fmla="*/ 44 w 88"/>
              <a:gd name="T53" fmla="*/ 8 h 128"/>
              <a:gd name="T54" fmla="*/ 24 w 88"/>
              <a:gd name="T55" fmla="*/ 28 h 128"/>
              <a:gd name="T56" fmla="*/ 24 w 88"/>
              <a:gd name="T57" fmla="*/ 68 h 128"/>
              <a:gd name="T58" fmla="*/ 44 w 88"/>
              <a:gd name="T59" fmla="*/ 88 h 128"/>
              <a:gd name="T60" fmla="*/ 64 w 88"/>
              <a:gd name="T61" fmla="*/ 68 h 128"/>
              <a:gd name="T62" fmla="*/ 64 w 88"/>
              <a:gd name="T63" fmla="*/ 28 h 128"/>
              <a:gd name="T64" fmla="*/ 0 w 88"/>
              <a:gd name="T65" fmla="*/ 76 h 128"/>
              <a:gd name="T66" fmla="*/ 4 w 88"/>
              <a:gd name="T67" fmla="*/ 72 h 128"/>
              <a:gd name="T68" fmla="*/ 8 w 88"/>
              <a:gd name="T69" fmla="*/ 76 h 128"/>
              <a:gd name="T70" fmla="*/ 0 w 88"/>
              <a:gd name="T71" fmla="*/ 76 h 128"/>
              <a:gd name="T72" fmla="*/ 80 w 88"/>
              <a:gd name="T73" fmla="*/ 76 h 128"/>
              <a:gd name="T74" fmla="*/ 84 w 88"/>
              <a:gd name="T75" fmla="*/ 72 h 128"/>
              <a:gd name="T76" fmla="*/ 88 w 88"/>
              <a:gd name="T77" fmla="*/ 76 h 128"/>
              <a:gd name="T78" fmla="*/ 80 w 88"/>
              <a:gd name="T79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8" h="128">
                <a:moveTo>
                  <a:pt x="48" y="112"/>
                </a:moveTo>
                <a:cubicBezTo>
                  <a:pt x="48" y="120"/>
                  <a:pt x="48" y="120"/>
                  <a:pt x="48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4" y="120"/>
                  <a:pt x="56" y="122"/>
                  <a:pt x="56" y="124"/>
                </a:cubicBezTo>
                <a:cubicBezTo>
                  <a:pt x="56" y="126"/>
                  <a:pt x="54" y="128"/>
                  <a:pt x="5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34" y="128"/>
                  <a:pt x="32" y="126"/>
                  <a:pt x="32" y="124"/>
                </a:cubicBezTo>
                <a:cubicBezTo>
                  <a:pt x="32" y="122"/>
                  <a:pt x="34" y="120"/>
                  <a:pt x="36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20" y="110"/>
                  <a:pt x="4" y="95"/>
                  <a:pt x="0" y="76"/>
                </a:cubicBezTo>
                <a:cubicBezTo>
                  <a:pt x="8" y="76"/>
                  <a:pt x="8" y="76"/>
                  <a:pt x="8" y="76"/>
                </a:cubicBezTo>
                <a:cubicBezTo>
                  <a:pt x="12" y="92"/>
                  <a:pt x="27" y="104"/>
                  <a:pt x="44" y="104"/>
                </a:cubicBezTo>
                <a:cubicBezTo>
                  <a:pt x="61" y="104"/>
                  <a:pt x="76" y="92"/>
                  <a:pt x="80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84" y="95"/>
                  <a:pt x="68" y="110"/>
                  <a:pt x="48" y="112"/>
                </a:cubicBezTo>
                <a:close/>
                <a:moveTo>
                  <a:pt x="44" y="96"/>
                </a:moveTo>
                <a:cubicBezTo>
                  <a:pt x="29" y="96"/>
                  <a:pt x="16" y="84"/>
                  <a:pt x="16" y="6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13"/>
                  <a:pt x="29" y="0"/>
                  <a:pt x="44" y="0"/>
                </a:cubicBezTo>
                <a:cubicBezTo>
                  <a:pt x="59" y="0"/>
                  <a:pt x="72" y="13"/>
                  <a:pt x="72" y="2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84"/>
                  <a:pt x="59" y="96"/>
                  <a:pt x="44" y="96"/>
                </a:cubicBezTo>
                <a:close/>
                <a:moveTo>
                  <a:pt x="64" y="28"/>
                </a:moveTo>
                <a:cubicBezTo>
                  <a:pt x="64" y="17"/>
                  <a:pt x="55" y="8"/>
                  <a:pt x="44" y="8"/>
                </a:cubicBezTo>
                <a:cubicBezTo>
                  <a:pt x="33" y="8"/>
                  <a:pt x="24" y="17"/>
                  <a:pt x="24" y="28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79"/>
                  <a:pt x="33" y="88"/>
                  <a:pt x="44" y="88"/>
                </a:cubicBezTo>
                <a:cubicBezTo>
                  <a:pt x="55" y="88"/>
                  <a:pt x="64" y="79"/>
                  <a:pt x="64" y="68"/>
                </a:cubicBezTo>
                <a:cubicBezTo>
                  <a:pt x="64" y="28"/>
                  <a:pt x="64" y="28"/>
                  <a:pt x="64" y="28"/>
                </a:cubicBezTo>
                <a:close/>
                <a:moveTo>
                  <a:pt x="0" y="76"/>
                </a:moveTo>
                <a:cubicBezTo>
                  <a:pt x="0" y="74"/>
                  <a:pt x="2" y="72"/>
                  <a:pt x="4" y="72"/>
                </a:cubicBezTo>
                <a:cubicBezTo>
                  <a:pt x="6" y="72"/>
                  <a:pt x="8" y="74"/>
                  <a:pt x="8" y="76"/>
                </a:cubicBezTo>
                <a:cubicBezTo>
                  <a:pt x="3" y="76"/>
                  <a:pt x="4" y="76"/>
                  <a:pt x="0" y="76"/>
                </a:cubicBezTo>
                <a:close/>
                <a:moveTo>
                  <a:pt x="80" y="76"/>
                </a:moveTo>
                <a:cubicBezTo>
                  <a:pt x="80" y="74"/>
                  <a:pt x="82" y="72"/>
                  <a:pt x="84" y="72"/>
                </a:cubicBezTo>
                <a:cubicBezTo>
                  <a:pt x="86" y="72"/>
                  <a:pt x="88" y="74"/>
                  <a:pt x="88" y="76"/>
                </a:cubicBezTo>
                <a:cubicBezTo>
                  <a:pt x="84" y="76"/>
                  <a:pt x="84" y="76"/>
                  <a:pt x="80" y="7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21" name="Freeform 19">
            <a:extLst>
              <a:ext uri="{FF2B5EF4-FFF2-40B4-BE49-F238E27FC236}">
                <a16:creationId xmlns:a16="http://schemas.microsoft.com/office/drawing/2014/main" id="{558B6D44-645A-4367-9E3A-E7CB76893F4A}"/>
              </a:ext>
            </a:extLst>
          </p:cNvPr>
          <p:cNvSpPr>
            <a:spLocks noEditPoints="1"/>
          </p:cNvSpPr>
          <p:nvPr/>
        </p:nvSpPr>
        <p:spPr bwMode="auto">
          <a:xfrm>
            <a:off x="4045941" y="6937938"/>
            <a:ext cx="218582" cy="218582"/>
          </a:xfrm>
          <a:custGeom>
            <a:avLst/>
            <a:gdLst>
              <a:gd name="T0" fmla="*/ 12 w 128"/>
              <a:gd name="T1" fmla="*/ 128 h 128"/>
              <a:gd name="T2" fmla="*/ 0 w 128"/>
              <a:gd name="T3" fmla="*/ 44 h 128"/>
              <a:gd name="T4" fmla="*/ 66 w 128"/>
              <a:gd name="T5" fmla="*/ 32 h 128"/>
              <a:gd name="T6" fmla="*/ 41 w 128"/>
              <a:gd name="T7" fmla="*/ 1 h 128"/>
              <a:gd name="T8" fmla="*/ 74 w 128"/>
              <a:gd name="T9" fmla="*/ 28 h 128"/>
              <a:gd name="T10" fmla="*/ 107 w 128"/>
              <a:gd name="T11" fmla="*/ 2 h 128"/>
              <a:gd name="T12" fmla="*/ 82 w 128"/>
              <a:gd name="T13" fmla="*/ 32 h 128"/>
              <a:gd name="T14" fmla="*/ 128 w 128"/>
              <a:gd name="T15" fmla="*/ 44 h 128"/>
              <a:gd name="T16" fmla="*/ 116 w 128"/>
              <a:gd name="T17" fmla="*/ 128 h 128"/>
              <a:gd name="T18" fmla="*/ 112 w 128"/>
              <a:gd name="T19" fmla="*/ 40 h 128"/>
              <a:gd name="T20" fmla="*/ 8 w 128"/>
              <a:gd name="T21" fmla="*/ 48 h 128"/>
              <a:gd name="T22" fmla="*/ 16 w 128"/>
              <a:gd name="T23" fmla="*/ 120 h 128"/>
              <a:gd name="T24" fmla="*/ 120 w 128"/>
              <a:gd name="T25" fmla="*/ 112 h 128"/>
              <a:gd name="T26" fmla="*/ 108 w 128"/>
              <a:gd name="T27" fmla="*/ 112 h 128"/>
              <a:gd name="T28" fmla="*/ 88 w 128"/>
              <a:gd name="T29" fmla="*/ 108 h 128"/>
              <a:gd name="T30" fmla="*/ 108 w 128"/>
              <a:gd name="T31" fmla="*/ 104 h 128"/>
              <a:gd name="T32" fmla="*/ 108 w 128"/>
              <a:gd name="T33" fmla="*/ 112 h 128"/>
              <a:gd name="T34" fmla="*/ 92 w 128"/>
              <a:gd name="T35" fmla="*/ 100 h 128"/>
              <a:gd name="T36" fmla="*/ 92 w 128"/>
              <a:gd name="T37" fmla="*/ 92 h 128"/>
              <a:gd name="T38" fmla="*/ 112 w 128"/>
              <a:gd name="T39" fmla="*/ 96 h 128"/>
              <a:gd name="T40" fmla="*/ 100 w 128"/>
              <a:gd name="T41" fmla="*/ 72 h 128"/>
              <a:gd name="T42" fmla="*/ 100 w 128"/>
              <a:gd name="T43" fmla="*/ 48 h 128"/>
              <a:gd name="T44" fmla="*/ 100 w 128"/>
              <a:gd name="T45" fmla="*/ 72 h 128"/>
              <a:gd name="T46" fmla="*/ 96 w 128"/>
              <a:gd name="T47" fmla="*/ 60 h 128"/>
              <a:gd name="T48" fmla="*/ 104 w 128"/>
              <a:gd name="T49" fmla="*/ 60 h 128"/>
              <a:gd name="T50" fmla="*/ 72 w 128"/>
              <a:gd name="T51" fmla="*/ 112 h 128"/>
              <a:gd name="T52" fmla="*/ 16 w 128"/>
              <a:gd name="T53" fmla="*/ 104 h 128"/>
              <a:gd name="T54" fmla="*/ 24 w 128"/>
              <a:gd name="T55" fmla="*/ 48 h 128"/>
              <a:gd name="T56" fmla="*/ 80 w 128"/>
              <a:gd name="T57" fmla="*/ 56 h 128"/>
              <a:gd name="T58" fmla="*/ 72 w 128"/>
              <a:gd name="T59" fmla="*/ 112 h 128"/>
              <a:gd name="T60" fmla="*/ 68 w 128"/>
              <a:gd name="T61" fmla="*/ 56 h 128"/>
              <a:gd name="T62" fmla="*/ 24 w 128"/>
              <a:gd name="T63" fmla="*/ 60 h 128"/>
              <a:gd name="T64" fmla="*/ 28 w 128"/>
              <a:gd name="T65" fmla="*/ 104 h 128"/>
              <a:gd name="T66" fmla="*/ 72 w 128"/>
              <a:gd name="T67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8"/>
                  <a:pt x="5" y="32"/>
                  <a:pt x="12" y="32"/>
                </a:cubicBezTo>
                <a:cubicBezTo>
                  <a:pt x="66" y="32"/>
                  <a:pt x="66" y="32"/>
                  <a:pt x="66" y="32"/>
                </a:cubicBezTo>
                <a:cubicBezTo>
                  <a:pt x="41" y="7"/>
                  <a:pt x="41" y="7"/>
                  <a:pt x="41" y="7"/>
                </a:cubicBezTo>
                <a:cubicBezTo>
                  <a:pt x="40" y="5"/>
                  <a:pt x="40" y="3"/>
                  <a:pt x="41" y="1"/>
                </a:cubicBezTo>
                <a:cubicBezTo>
                  <a:pt x="43" y="0"/>
                  <a:pt x="45" y="0"/>
                  <a:pt x="47" y="1"/>
                </a:cubicBezTo>
                <a:cubicBezTo>
                  <a:pt x="74" y="28"/>
                  <a:pt x="74" y="28"/>
                  <a:pt x="74" y="28"/>
                </a:cubicBezTo>
                <a:cubicBezTo>
                  <a:pt x="101" y="2"/>
                  <a:pt x="101" y="2"/>
                  <a:pt x="101" y="2"/>
                </a:cubicBezTo>
                <a:cubicBezTo>
                  <a:pt x="103" y="0"/>
                  <a:pt x="105" y="0"/>
                  <a:pt x="107" y="2"/>
                </a:cubicBezTo>
                <a:cubicBezTo>
                  <a:pt x="108" y="3"/>
                  <a:pt x="108" y="6"/>
                  <a:pt x="107" y="7"/>
                </a:cubicBezTo>
                <a:cubicBezTo>
                  <a:pt x="82" y="32"/>
                  <a:pt x="82" y="32"/>
                  <a:pt x="82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23" y="32"/>
                  <a:pt x="128" y="38"/>
                  <a:pt x="128" y="44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20" y="48"/>
                </a:moveTo>
                <a:cubicBezTo>
                  <a:pt x="120" y="44"/>
                  <a:pt x="116" y="40"/>
                  <a:pt x="1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2" y="40"/>
                  <a:pt x="8" y="44"/>
                  <a:pt x="8" y="48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48"/>
                  <a:pt x="120" y="48"/>
                  <a:pt x="120" y="48"/>
                </a:cubicBezTo>
                <a:close/>
                <a:moveTo>
                  <a:pt x="108" y="112"/>
                </a:moveTo>
                <a:cubicBezTo>
                  <a:pt x="92" y="112"/>
                  <a:pt x="92" y="112"/>
                  <a:pt x="92" y="112"/>
                </a:cubicBezTo>
                <a:cubicBezTo>
                  <a:pt x="90" y="112"/>
                  <a:pt x="88" y="110"/>
                  <a:pt x="88" y="108"/>
                </a:cubicBezTo>
                <a:cubicBezTo>
                  <a:pt x="88" y="106"/>
                  <a:pt x="90" y="104"/>
                  <a:pt x="92" y="104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110" y="104"/>
                  <a:pt x="112" y="106"/>
                  <a:pt x="112" y="108"/>
                </a:cubicBezTo>
                <a:cubicBezTo>
                  <a:pt x="112" y="110"/>
                  <a:pt x="110" y="112"/>
                  <a:pt x="108" y="112"/>
                </a:cubicBezTo>
                <a:close/>
                <a:moveTo>
                  <a:pt x="108" y="100"/>
                </a:moveTo>
                <a:cubicBezTo>
                  <a:pt x="92" y="100"/>
                  <a:pt x="92" y="100"/>
                  <a:pt x="92" y="100"/>
                </a:cubicBezTo>
                <a:cubicBezTo>
                  <a:pt x="90" y="100"/>
                  <a:pt x="88" y="98"/>
                  <a:pt x="88" y="96"/>
                </a:cubicBezTo>
                <a:cubicBezTo>
                  <a:pt x="88" y="94"/>
                  <a:pt x="90" y="92"/>
                  <a:pt x="92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10" y="92"/>
                  <a:pt x="112" y="94"/>
                  <a:pt x="112" y="96"/>
                </a:cubicBezTo>
                <a:cubicBezTo>
                  <a:pt x="112" y="98"/>
                  <a:pt x="110" y="100"/>
                  <a:pt x="108" y="100"/>
                </a:cubicBezTo>
                <a:close/>
                <a:moveTo>
                  <a:pt x="100" y="72"/>
                </a:moveTo>
                <a:cubicBezTo>
                  <a:pt x="93" y="72"/>
                  <a:pt x="88" y="67"/>
                  <a:pt x="88" y="60"/>
                </a:cubicBezTo>
                <a:cubicBezTo>
                  <a:pt x="88" y="54"/>
                  <a:pt x="93" y="48"/>
                  <a:pt x="100" y="48"/>
                </a:cubicBezTo>
                <a:cubicBezTo>
                  <a:pt x="107" y="48"/>
                  <a:pt x="112" y="54"/>
                  <a:pt x="112" y="60"/>
                </a:cubicBezTo>
                <a:cubicBezTo>
                  <a:pt x="112" y="67"/>
                  <a:pt x="107" y="72"/>
                  <a:pt x="100" y="72"/>
                </a:cubicBezTo>
                <a:close/>
                <a:moveTo>
                  <a:pt x="100" y="56"/>
                </a:moveTo>
                <a:cubicBezTo>
                  <a:pt x="98" y="56"/>
                  <a:pt x="96" y="58"/>
                  <a:pt x="96" y="60"/>
                </a:cubicBezTo>
                <a:cubicBezTo>
                  <a:pt x="96" y="62"/>
                  <a:pt x="98" y="64"/>
                  <a:pt x="100" y="64"/>
                </a:cubicBezTo>
                <a:cubicBezTo>
                  <a:pt x="102" y="64"/>
                  <a:pt x="104" y="62"/>
                  <a:pt x="104" y="60"/>
                </a:cubicBezTo>
                <a:cubicBezTo>
                  <a:pt x="104" y="58"/>
                  <a:pt x="102" y="56"/>
                  <a:pt x="100" y="56"/>
                </a:cubicBezTo>
                <a:close/>
                <a:moveTo>
                  <a:pt x="72" y="112"/>
                </a:moveTo>
                <a:cubicBezTo>
                  <a:pt x="24" y="112"/>
                  <a:pt x="24" y="112"/>
                  <a:pt x="24" y="112"/>
                </a:cubicBezTo>
                <a:cubicBezTo>
                  <a:pt x="20" y="112"/>
                  <a:pt x="16" y="109"/>
                  <a:pt x="16" y="104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2"/>
                  <a:pt x="20" y="48"/>
                  <a:pt x="24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6" y="48"/>
                  <a:pt x="80" y="52"/>
                  <a:pt x="80" y="5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9"/>
                  <a:pt x="76" y="112"/>
                  <a:pt x="72" y="112"/>
                </a:cubicBezTo>
                <a:close/>
                <a:moveTo>
                  <a:pt x="72" y="60"/>
                </a:moveTo>
                <a:cubicBezTo>
                  <a:pt x="72" y="58"/>
                  <a:pt x="70" y="56"/>
                  <a:pt x="68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70" y="104"/>
                  <a:pt x="72" y="102"/>
                  <a:pt x="72" y="100"/>
                </a:cubicBezTo>
                <a:cubicBezTo>
                  <a:pt x="72" y="60"/>
                  <a:pt x="72" y="60"/>
                  <a:pt x="72" y="6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22" name="Freeform 20">
            <a:extLst>
              <a:ext uri="{FF2B5EF4-FFF2-40B4-BE49-F238E27FC236}">
                <a16:creationId xmlns:a16="http://schemas.microsoft.com/office/drawing/2014/main" id="{E9E06C98-4D2C-4F6B-9687-229EFB426475}"/>
              </a:ext>
            </a:extLst>
          </p:cNvPr>
          <p:cNvSpPr>
            <a:spLocks noEditPoints="1"/>
          </p:cNvSpPr>
          <p:nvPr/>
        </p:nvSpPr>
        <p:spPr bwMode="auto">
          <a:xfrm>
            <a:off x="3386933" y="6937938"/>
            <a:ext cx="177462" cy="218582"/>
          </a:xfrm>
          <a:custGeom>
            <a:avLst/>
            <a:gdLst>
              <a:gd name="T0" fmla="*/ 28 w 104"/>
              <a:gd name="T1" fmla="*/ 96 h 128"/>
              <a:gd name="T2" fmla="*/ 28 w 104"/>
              <a:gd name="T3" fmla="*/ 104 h 128"/>
              <a:gd name="T4" fmla="*/ 80 w 104"/>
              <a:gd name="T5" fmla="*/ 100 h 128"/>
              <a:gd name="T6" fmla="*/ 92 w 104"/>
              <a:gd name="T7" fmla="*/ 20 h 128"/>
              <a:gd name="T8" fmla="*/ 76 w 104"/>
              <a:gd name="T9" fmla="*/ 12 h 128"/>
              <a:gd name="T10" fmla="*/ 72 w 104"/>
              <a:gd name="T11" fmla="*/ 8 h 128"/>
              <a:gd name="T12" fmla="*/ 40 w 104"/>
              <a:gd name="T13" fmla="*/ 0 h 128"/>
              <a:gd name="T14" fmla="*/ 32 w 104"/>
              <a:gd name="T15" fmla="*/ 12 h 128"/>
              <a:gd name="T16" fmla="*/ 20 w 104"/>
              <a:gd name="T17" fmla="*/ 20 h 128"/>
              <a:gd name="T18" fmla="*/ 0 w 104"/>
              <a:gd name="T19" fmla="*/ 32 h 128"/>
              <a:gd name="T20" fmla="*/ 12 w 104"/>
              <a:gd name="T21" fmla="*/ 128 h 128"/>
              <a:gd name="T22" fmla="*/ 104 w 104"/>
              <a:gd name="T23" fmla="*/ 116 h 128"/>
              <a:gd name="T24" fmla="*/ 92 w 104"/>
              <a:gd name="T25" fmla="*/ 20 h 128"/>
              <a:gd name="T26" fmla="*/ 40 w 104"/>
              <a:gd name="T27" fmla="*/ 20 h 128"/>
              <a:gd name="T28" fmla="*/ 48 w 104"/>
              <a:gd name="T29" fmla="*/ 8 h 128"/>
              <a:gd name="T30" fmla="*/ 64 w 104"/>
              <a:gd name="T31" fmla="*/ 16 h 128"/>
              <a:gd name="T32" fmla="*/ 70 w 104"/>
              <a:gd name="T33" fmla="*/ 20 h 128"/>
              <a:gd name="T34" fmla="*/ 70 w 104"/>
              <a:gd name="T35" fmla="*/ 32 h 128"/>
              <a:gd name="T36" fmla="*/ 28 w 104"/>
              <a:gd name="T37" fmla="*/ 26 h 128"/>
              <a:gd name="T38" fmla="*/ 96 w 104"/>
              <a:gd name="T39" fmla="*/ 112 h 128"/>
              <a:gd name="T40" fmla="*/ 16 w 104"/>
              <a:gd name="T41" fmla="*/ 120 h 128"/>
              <a:gd name="T42" fmla="*/ 8 w 104"/>
              <a:gd name="T43" fmla="*/ 36 h 128"/>
              <a:gd name="T44" fmla="*/ 20 w 104"/>
              <a:gd name="T45" fmla="*/ 28 h 128"/>
              <a:gd name="T46" fmla="*/ 28 w 104"/>
              <a:gd name="T47" fmla="*/ 40 h 128"/>
              <a:gd name="T48" fmla="*/ 84 w 104"/>
              <a:gd name="T49" fmla="*/ 32 h 128"/>
              <a:gd name="T50" fmla="*/ 88 w 104"/>
              <a:gd name="T51" fmla="*/ 28 h 128"/>
              <a:gd name="T52" fmla="*/ 96 w 104"/>
              <a:gd name="T53" fmla="*/ 112 h 128"/>
              <a:gd name="T54" fmla="*/ 28 w 104"/>
              <a:gd name="T55" fmla="*/ 76 h 128"/>
              <a:gd name="T56" fmla="*/ 28 w 104"/>
              <a:gd name="T57" fmla="*/ 84 h 128"/>
              <a:gd name="T58" fmla="*/ 80 w 104"/>
              <a:gd name="T59" fmla="*/ 80 h 128"/>
              <a:gd name="T60" fmla="*/ 76 w 104"/>
              <a:gd name="T61" fmla="*/ 56 h 128"/>
              <a:gd name="T62" fmla="*/ 24 w 104"/>
              <a:gd name="T63" fmla="*/ 60 h 128"/>
              <a:gd name="T64" fmla="*/ 76 w 104"/>
              <a:gd name="T65" fmla="*/ 64 h 128"/>
              <a:gd name="T66" fmla="*/ 76 w 104"/>
              <a:gd name="T67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" h="128">
                <a:moveTo>
                  <a:pt x="76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lose/>
                <a:moveTo>
                  <a:pt x="92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16"/>
                  <a:pt x="80" y="12"/>
                  <a:pt x="7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2"/>
                  <a:pt x="20" y="16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5"/>
                  <a:pt x="99" y="20"/>
                  <a:pt x="92" y="20"/>
                </a:cubicBezTo>
                <a:close/>
                <a:moveTo>
                  <a:pt x="3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0" y="8"/>
                  <a:pt x="64" y="12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3" y="20"/>
                  <a:pt x="76" y="23"/>
                  <a:pt x="76" y="26"/>
                </a:cubicBezTo>
                <a:cubicBezTo>
                  <a:pt x="76" y="29"/>
                  <a:pt x="73" y="32"/>
                  <a:pt x="7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28" y="29"/>
                  <a:pt x="28" y="26"/>
                </a:cubicBezTo>
                <a:cubicBezTo>
                  <a:pt x="28" y="23"/>
                  <a:pt x="31" y="20"/>
                  <a:pt x="34" y="20"/>
                </a:cubicBezTo>
                <a:close/>
                <a:moveTo>
                  <a:pt x="96" y="112"/>
                </a:moveTo>
                <a:cubicBezTo>
                  <a:pt x="96" y="117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2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7"/>
                  <a:pt x="24" y="40"/>
                  <a:pt x="28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3" y="36"/>
                  <a:pt x="84" y="32"/>
                </a:cubicBezTo>
                <a:cubicBezTo>
                  <a:pt x="84" y="31"/>
                  <a:pt x="84" y="29"/>
                  <a:pt x="84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92" y="28"/>
                  <a:pt x="96" y="32"/>
                  <a:pt x="96" y="36"/>
                </a:cubicBezTo>
                <a:cubicBezTo>
                  <a:pt x="96" y="112"/>
                  <a:pt x="96" y="112"/>
                  <a:pt x="96" y="112"/>
                </a:cubicBezTo>
                <a:close/>
                <a:moveTo>
                  <a:pt x="76" y="76"/>
                </a:moveTo>
                <a:cubicBezTo>
                  <a:pt x="28" y="76"/>
                  <a:pt x="28" y="76"/>
                  <a:pt x="28" y="76"/>
                </a:cubicBezTo>
                <a:cubicBezTo>
                  <a:pt x="26" y="76"/>
                  <a:pt x="24" y="78"/>
                  <a:pt x="24" y="80"/>
                </a:cubicBezTo>
                <a:cubicBezTo>
                  <a:pt x="24" y="82"/>
                  <a:pt x="26" y="84"/>
                  <a:pt x="2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8" y="84"/>
                  <a:pt x="80" y="82"/>
                  <a:pt x="80" y="80"/>
                </a:cubicBezTo>
                <a:cubicBezTo>
                  <a:pt x="80" y="78"/>
                  <a:pt x="78" y="76"/>
                  <a:pt x="76" y="76"/>
                </a:cubicBezTo>
                <a:close/>
                <a:moveTo>
                  <a:pt x="76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2"/>
                  <a:pt x="80" y="60"/>
                </a:cubicBezTo>
                <a:cubicBezTo>
                  <a:pt x="80" y="58"/>
                  <a:pt x="78" y="56"/>
                  <a:pt x="76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23" name="Freeform 21">
            <a:extLst>
              <a:ext uri="{FF2B5EF4-FFF2-40B4-BE49-F238E27FC236}">
                <a16:creationId xmlns:a16="http://schemas.microsoft.com/office/drawing/2014/main" id="{225A98C9-0AB8-433B-8C7D-CFC7B170D700}"/>
              </a:ext>
            </a:extLst>
          </p:cNvPr>
          <p:cNvSpPr>
            <a:spLocks noEditPoints="1"/>
          </p:cNvSpPr>
          <p:nvPr/>
        </p:nvSpPr>
        <p:spPr bwMode="auto">
          <a:xfrm>
            <a:off x="2662951" y="6937938"/>
            <a:ext cx="212089" cy="218583"/>
          </a:xfrm>
          <a:custGeom>
            <a:avLst/>
            <a:gdLst>
              <a:gd name="T0" fmla="*/ 100 w 124"/>
              <a:gd name="T1" fmla="*/ 80 h 128"/>
              <a:gd name="T2" fmla="*/ 80 w 124"/>
              <a:gd name="T3" fmla="*/ 91 h 128"/>
              <a:gd name="T4" fmla="*/ 45 w 124"/>
              <a:gd name="T5" fmla="*/ 75 h 128"/>
              <a:gd name="T6" fmla="*/ 48 w 124"/>
              <a:gd name="T7" fmla="*/ 64 h 128"/>
              <a:gd name="T8" fmla="*/ 46 w 124"/>
              <a:gd name="T9" fmla="*/ 54 h 128"/>
              <a:gd name="T10" fmla="*/ 81 w 124"/>
              <a:gd name="T11" fmla="*/ 38 h 128"/>
              <a:gd name="T12" fmla="*/ 100 w 124"/>
              <a:gd name="T13" fmla="*/ 48 h 128"/>
              <a:gd name="T14" fmla="*/ 124 w 124"/>
              <a:gd name="T15" fmla="*/ 24 h 128"/>
              <a:gd name="T16" fmla="*/ 100 w 124"/>
              <a:gd name="T17" fmla="*/ 0 h 128"/>
              <a:gd name="T18" fmla="*/ 76 w 124"/>
              <a:gd name="T19" fmla="*/ 24 h 128"/>
              <a:gd name="T20" fmla="*/ 77 w 124"/>
              <a:gd name="T21" fmla="*/ 31 h 128"/>
              <a:gd name="T22" fmla="*/ 41 w 124"/>
              <a:gd name="T23" fmla="*/ 47 h 128"/>
              <a:gd name="T24" fmla="*/ 24 w 124"/>
              <a:gd name="T25" fmla="*/ 40 h 128"/>
              <a:gd name="T26" fmla="*/ 0 w 124"/>
              <a:gd name="T27" fmla="*/ 64 h 128"/>
              <a:gd name="T28" fmla="*/ 24 w 124"/>
              <a:gd name="T29" fmla="*/ 88 h 128"/>
              <a:gd name="T30" fmla="*/ 40 w 124"/>
              <a:gd name="T31" fmla="*/ 82 h 128"/>
              <a:gd name="T32" fmla="*/ 77 w 124"/>
              <a:gd name="T33" fmla="*/ 98 h 128"/>
              <a:gd name="T34" fmla="*/ 76 w 124"/>
              <a:gd name="T35" fmla="*/ 104 h 128"/>
              <a:gd name="T36" fmla="*/ 100 w 124"/>
              <a:gd name="T37" fmla="*/ 128 h 128"/>
              <a:gd name="T38" fmla="*/ 124 w 124"/>
              <a:gd name="T39" fmla="*/ 104 h 128"/>
              <a:gd name="T40" fmla="*/ 100 w 124"/>
              <a:gd name="T41" fmla="*/ 80 h 128"/>
              <a:gd name="T42" fmla="*/ 100 w 124"/>
              <a:gd name="T43" fmla="*/ 8 h 128"/>
              <a:gd name="T44" fmla="*/ 116 w 124"/>
              <a:gd name="T45" fmla="*/ 24 h 128"/>
              <a:gd name="T46" fmla="*/ 100 w 124"/>
              <a:gd name="T47" fmla="*/ 40 h 128"/>
              <a:gd name="T48" fmla="*/ 84 w 124"/>
              <a:gd name="T49" fmla="*/ 24 h 128"/>
              <a:gd name="T50" fmla="*/ 100 w 124"/>
              <a:gd name="T51" fmla="*/ 8 h 128"/>
              <a:gd name="T52" fmla="*/ 24 w 124"/>
              <a:gd name="T53" fmla="*/ 80 h 128"/>
              <a:gd name="T54" fmla="*/ 8 w 124"/>
              <a:gd name="T55" fmla="*/ 64 h 128"/>
              <a:gd name="T56" fmla="*/ 24 w 124"/>
              <a:gd name="T57" fmla="*/ 48 h 128"/>
              <a:gd name="T58" fmla="*/ 40 w 124"/>
              <a:gd name="T59" fmla="*/ 64 h 128"/>
              <a:gd name="T60" fmla="*/ 24 w 124"/>
              <a:gd name="T61" fmla="*/ 80 h 128"/>
              <a:gd name="T62" fmla="*/ 100 w 124"/>
              <a:gd name="T63" fmla="*/ 120 h 128"/>
              <a:gd name="T64" fmla="*/ 84 w 124"/>
              <a:gd name="T65" fmla="*/ 104 h 128"/>
              <a:gd name="T66" fmla="*/ 100 w 124"/>
              <a:gd name="T67" fmla="*/ 88 h 128"/>
              <a:gd name="T68" fmla="*/ 116 w 124"/>
              <a:gd name="T69" fmla="*/ 104 h 128"/>
              <a:gd name="T70" fmla="*/ 100 w 124"/>
              <a:gd name="T7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4" h="128">
                <a:moveTo>
                  <a:pt x="100" y="80"/>
                </a:moveTo>
                <a:cubicBezTo>
                  <a:pt x="92" y="80"/>
                  <a:pt x="84" y="84"/>
                  <a:pt x="80" y="91"/>
                </a:cubicBezTo>
                <a:cubicBezTo>
                  <a:pt x="45" y="75"/>
                  <a:pt x="45" y="75"/>
                  <a:pt x="45" y="75"/>
                </a:cubicBezTo>
                <a:cubicBezTo>
                  <a:pt x="47" y="72"/>
                  <a:pt x="48" y="68"/>
                  <a:pt x="48" y="64"/>
                </a:cubicBezTo>
                <a:cubicBezTo>
                  <a:pt x="48" y="60"/>
                  <a:pt x="47" y="57"/>
                  <a:pt x="46" y="54"/>
                </a:cubicBezTo>
                <a:cubicBezTo>
                  <a:pt x="81" y="38"/>
                  <a:pt x="81" y="38"/>
                  <a:pt x="81" y="38"/>
                </a:cubicBezTo>
                <a:cubicBezTo>
                  <a:pt x="85" y="44"/>
                  <a:pt x="92" y="48"/>
                  <a:pt x="100" y="48"/>
                </a:cubicBezTo>
                <a:cubicBezTo>
                  <a:pt x="113" y="48"/>
                  <a:pt x="124" y="37"/>
                  <a:pt x="124" y="24"/>
                </a:cubicBezTo>
                <a:cubicBezTo>
                  <a:pt x="124" y="11"/>
                  <a:pt x="113" y="0"/>
                  <a:pt x="100" y="0"/>
                </a:cubicBezTo>
                <a:cubicBezTo>
                  <a:pt x="87" y="0"/>
                  <a:pt x="76" y="11"/>
                  <a:pt x="76" y="24"/>
                </a:cubicBezTo>
                <a:cubicBezTo>
                  <a:pt x="76" y="26"/>
                  <a:pt x="76" y="29"/>
                  <a:pt x="77" y="31"/>
                </a:cubicBezTo>
                <a:cubicBezTo>
                  <a:pt x="41" y="47"/>
                  <a:pt x="41" y="47"/>
                  <a:pt x="41" y="47"/>
                </a:cubicBezTo>
                <a:cubicBezTo>
                  <a:pt x="37" y="43"/>
                  <a:pt x="31" y="40"/>
                  <a:pt x="24" y="40"/>
                </a:cubicBezTo>
                <a:cubicBezTo>
                  <a:pt x="11" y="40"/>
                  <a:pt x="0" y="51"/>
                  <a:pt x="0" y="64"/>
                </a:cubicBezTo>
                <a:cubicBezTo>
                  <a:pt x="0" y="77"/>
                  <a:pt x="11" y="88"/>
                  <a:pt x="24" y="88"/>
                </a:cubicBezTo>
                <a:cubicBezTo>
                  <a:pt x="30" y="88"/>
                  <a:pt x="36" y="86"/>
                  <a:pt x="40" y="82"/>
                </a:cubicBezTo>
                <a:cubicBezTo>
                  <a:pt x="77" y="98"/>
                  <a:pt x="77" y="98"/>
                  <a:pt x="77" y="98"/>
                </a:cubicBezTo>
                <a:cubicBezTo>
                  <a:pt x="76" y="100"/>
                  <a:pt x="76" y="102"/>
                  <a:pt x="76" y="104"/>
                </a:cubicBezTo>
                <a:cubicBezTo>
                  <a:pt x="76" y="117"/>
                  <a:pt x="87" y="128"/>
                  <a:pt x="100" y="128"/>
                </a:cubicBezTo>
                <a:cubicBezTo>
                  <a:pt x="113" y="128"/>
                  <a:pt x="124" y="117"/>
                  <a:pt x="124" y="104"/>
                </a:cubicBezTo>
                <a:cubicBezTo>
                  <a:pt x="124" y="91"/>
                  <a:pt x="113" y="80"/>
                  <a:pt x="100" y="80"/>
                </a:cubicBezTo>
                <a:close/>
                <a:moveTo>
                  <a:pt x="100" y="8"/>
                </a:moveTo>
                <a:cubicBezTo>
                  <a:pt x="109" y="8"/>
                  <a:pt x="116" y="15"/>
                  <a:pt x="116" y="24"/>
                </a:cubicBezTo>
                <a:cubicBezTo>
                  <a:pt x="116" y="33"/>
                  <a:pt x="109" y="40"/>
                  <a:pt x="100" y="40"/>
                </a:cubicBezTo>
                <a:cubicBezTo>
                  <a:pt x="91" y="40"/>
                  <a:pt x="84" y="33"/>
                  <a:pt x="84" y="24"/>
                </a:cubicBezTo>
                <a:cubicBezTo>
                  <a:pt x="84" y="15"/>
                  <a:pt x="91" y="8"/>
                  <a:pt x="100" y="8"/>
                </a:cubicBezTo>
                <a:close/>
                <a:moveTo>
                  <a:pt x="24" y="80"/>
                </a:moveTo>
                <a:cubicBezTo>
                  <a:pt x="15" y="80"/>
                  <a:pt x="8" y="73"/>
                  <a:pt x="8" y="64"/>
                </a:cubicBezTo>
                <a:cubicBezTo>
                  <a:pt x="8" y="55"/>
                  <a:pt x="15" y="48"/>
                  <a:pt x="24" y="48"/>
                </a:cubicBezTo>
                <a:cubicBezTo>
                  <a:pt x="33" y="48"/>
                  <a:pt x="40" y="55"/>
                  <a:pt x="40" y="64"/>
                </a:cubicBezTo>
                <a:cubicBezTo>
                  <a:pt x="40" y="73"/>
                  <a:pt x="33" y="80"/>
                  <a:pt x="24" y="80"/>
                </a:cubicBezTo>
                <a:close/>
                <a:moveTo>
                  <a:pt x="100" y="120"/>
                </a:moveTo>
                <a:cubicBezTo>
                  <a:pt x="91" y="120"/>
                  <a:pt x="84" y="113"/>
                  <a:pt x="84" y="104"/>
                </a:cubicBezTo>
                <a:cubicBezTo>
                  <a:pt x="84" y="95"/>
                  <a:pt x="91" y="88"/>
                  <a:pt x="100" y="88"/>
                </a:cubicBezTo>
                <a:cubicBezTo>
                  <a:pt x="109" y="88"/>
                  <a:pt x="116" y="95"/>
                  <a:pt x="116" y="104"/>
                </a:cubicBezTo>
                <a:cubicBezTo>
                  <a:pt x="116" y="113"/>
                  <a:pt x="109" y="120"/>
                  <a:pt x="100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24" name="Freeform 22">
            <a:extLst>
              <a:ext uri="{FF2B5EF4-FFF2-40B4-BE49-F238E27FC236}">
                <a16:creationId xmlns:a16="http://schemas.microsoft.com/office/drawing/2014/main" id="{8DC5A229-24EF-4622-B140-4FE09F5B8B1C}"/>
              </a:ext>
            </a:extLst>
          </p:cNvPr>
          <p:cNvSpPr>
            <a:spLocks/>
          </p:cNvSpPr>
          <p:nvPr/>
        </p:nvSpPr>
        <p:spPr bwMode="auto">
          <a:xfrm>
            <a:off x="5287962" y="2157911"/>
            <a:ext cx="204875" cy="217860"/>
          </a:xfrm>
          <a:custGeom>
            <a:avLst/>
            <a:gdLst>
              <a:gd name="T0" fmla="*/ 15 w 120"/>
              <a:gd name="T1" fmla="*/ 66 h 128"/>
              <a:gd name="T2" fmla="*/ 14 w 120"/>
              <a:gd name="T3" fmla="*/ 67 h 128"/>
              <a:gd name="T4" fmla="*/ 15 w 120"/>
              <a:gd name="T5" fmla="*/ 118 h 128"/>
              <a:gd name="T6" fmla="*/ 40 w 120"/>
              <a:gd name="T7" fmla="*/ 128 h 128"/>
              <a:gd name="T8" fmla="*/ 66 w 120"/>
              <a:gd name="T9" fmla="*/ 118 h 128"/>
              <a:gd name="T10" fmla="*/ 67 w 120"/>
              <a:gd name="T11" fmla="*/ 117 h 128"/>
              <a:gd name="T12" fmla="*/ 67 w 120"/>
              <a:gd name="T13" fmla="*/ 117 h 128"/>
              <a:gd name="T14" fmla="*/ 118 w 120"/>
              <a:gd name="T15" fmla="*/ 66 h 128"/>
              <a:gd name="T16" fmla="*/ 113 w 120"/>
              <a:gd name="T17" fmla="*/ 61 h 128"/>
              <a:gd name="T18" fmla="*/ 61 w 120"/>
              <a:gd name="T19" fmla="*/ 113 h 128"/>
              <a:gd name="T20" fmla="*/ 40 w 120"/>
              <a:gd name="T21" fmla="*/ 121 h 128"/>
              <a:gd name="T22" fmla="*/ 20 w 120"/>
              <a:gd name="T23" fmla="*/ 113 h 128"/>
              <a:gd name="T24" fmla="*/ 11 w 120"/>
              <a:gd name="T25" fmla="*/ 92 h 128"/>
              <a:gd name="T26" fmla="*/ 20 w 120"/>
              <a:gd name="T27" fmla="*/ 72 h 128"/>
              <a:gd name="T28" fmla="*/ 80 w 120"/>
              <a:gd name="T29" fmla="*/ 12 h 128"/>
              <a:gd name="T30" fmla="*/ 80 w 120"/>
              <a:gd name="T31" fmla="*/ 13 h 128"/>
              <a:gd name="T32" fmla="*/ 93 w 120"/>
              <a:gd name="T33" fmla="*/ 7 h 128"/>
              <a:gd name="T34" fmla="*/ 107 w 120"/>
              <a:gd name="T35" fmla="*/ 13 h 128"/>
              <a:gd name="T36" fmla="*/ 113 w 120"/>
              <a:gd name="T37" fmla="*/ 27 h 128"/>
              <a:gd name="T38" fmla="*/ 108 w 120"/>
              <a:gd name="T39" fmla="*/ 40 h 128"/>
              <a:gd name="T40" fmla="*/ 108 w 120"/>
              <a:gd name="T41" fmla="*/ 40 h 128"/>
              <a:gd name="T42" fmla="*/ 108 w 120"/>
              <a:gd name="T43" fmla="*/ 40 h 128"/>
              <a:gd name="T44" fmla="*/ 107 w 120"/>
              <a:gd name="T45" fmla="*/ 41 h 128"/>
              <a:gd name="T46" fmla="*/ 107 w 120"/>
              <a:gd name="T47" fmla="*/ 41 h 128"/>
              <a:gd name="T48" fmla="*/ 49 w 120"/>
              <a:gd name="T49" fmla="*/ 98 h 128"/>
              <a:gd name="T50" fmla="*/ 34 w 120"/>
              <a:gd name="T51" fmla="*/ 98 h 128"/>
              <a:gd name="T52" fmla="*/ 31 w 120"/>
              <a:gd name="T53" fmla="*/ 91 h 128"/>
              <a:gd name="T54" fmla="*/ 34 w 120"/>
              <a:gd name="T55" fmla="*/ 84 h 128"/>
              <a:gd name="T56" fmla="*/ 73 w 120"/>
              <a:gd name="T57" fmla="*/ 46 h 128"/>
              <a:gd name="T58" fmla="*/ 67 w 120"/>
              <a:gd name="T59" fmla="*/ 41 h 128"/>
              <a:gd name="T60" fmla="*/ 29 w 120"/>
              <a:gd name="T61" fmla="*/ 79 h 128"/>
              <a:gd name="T62" fmla="*/ 30 w 120"/>
              <a:gd name="T63" fmla="*/ 103 h 128"/>
              <a:gd name="T64" fmla="*/ 42 w 120"/>
              <a:gd name="T65" fmla="*/ 108 h 128"/>
              <a:gd name="T66" fmla="*/ 54 w 120"/>
              <a:gd name="T67" fmla="*/ 103 h 128"/>
              <a:gd name="T68" fmla="*/ 55 w 120"/>
              <a:gd name="T69" fmla="*/ 102 h 128"/>
              <a:gd name="T70" fmla="*/ 55 w 120"/>
              <a:gd name="T71" fmla="*/ 102 h 128"/>
              <a:gd name="T72" fmla="*/ 112 w 120"/>
              <a:gd name="T73" fmla="*/ 46 h 128"/>
              <a:gd name="T74" fmla="*/ 120 w 120"/>
              <a:gd name="T75" fmla="*/ 27 h 128"/>
              <a:gd name="T76" fmla="*/ 112 w 120"/>
              <a:gd name="T77" fmla="*/ 8 h 128"/>
              <a:gd name="T78" fmla="*/ 93 w 120"/>
              <a:gd name="T79" fmla="*/ 0 h 128"/>
              <a:gd name="T80" fmla="*/ 74 w 120"/>
              <a:gd name="T81" fmla="*/ 8 h 128"/>
              <a:gd name="T82" fmla="*/ 15 w 120"/>
              <a:gd name="T83" fmla="*/ 6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28">
                <a:moveTo>
                  <a:pt x="15" y="66"/>
                </a:moveTo>
                <a:cubicBezTo>
                  <a:pt x="14" y="67"/>
                  <a:pt x="14" y="67"/>
                  <a:pt x="14" y="67"/>
                </a:cubicBezTo>
                <a:cubicBezTo>
                  <a:pt x="0" y="81"/>
                  <a:pt x="1" y="104"/>
                  <a:pt x="15" y="118"/>
                </a:cubicBezTo>
                <a:cubicBezTo>
                  <a:pt x="21" y="124"/>
                  <a:pt x="31" y="128"/>
                  <a:pt x="40" y="128"/>
                </a:cubicBezTo>
                <a:cubicBezTo>
                  <a:pt x="50" y="128"/>
                  <a:pt x="59" y="124"/>
                  <a:pt x="66" y="118"/>
                </a:cubicBezTo>
                <a:cubicBezTo>
                  <a:pt x="67" y="117"/>
                  <a:pt x="67" y="117"/>
                  <a:pt x="67" y="117"/>
                </a:cubicBezTo>
                <a:cubicBezTo>
                  <a:pt x="67" y="117"/>
                  <a:pt x="67" y="117"/>
                  <a:pt x="67" y="117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55" y="118"/>
                  <a:pt x="48" y="121"/>
                  <a:pt x="40" y="121"/>
                </a:cubicBezTo>
                <a:cubicBezTo>
                  <a:pt x="32" y="121"/>
                  <a:pt x="25" y="118"/>
                  <a:pt x="20" y="113"/>
                </a:cubicBezTo>
                <a:cubicBezTo>
                  <a:pt x="14" y="107"/>
                  <a:pt x="11" y="100"/>
                  <a:pt x="11" y="92"/>
                </a:cubicBezTo>
                <a:cubicBezTo>
                  <a:pt x="11" y="85"/>
                  <a:pt x="14" y="77"/>
                  <a:pt x="20" y="72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13"/>
                  <a:pt x="80" y="13"/>
                  <a:pt x="80" y="13"/>
                </a:cubicBezTo>
                <a:cubicBezTo>
                  <a:pt x="83" y="9"/>
                  <a:pt x="88" y="7"/>
                  <a:pt x="93" y="7"/>
                </a:cubicBezTo>
                <a:cubicBezTo>
                  <a:pt x="98" y="7"/>
                  <a:pt x="103" y="9"/>
                  <a:pt x="107" y="13"/>
                </a:cubicBezTo>
                <a:cubicBezTo>
                  <a:pt x="111" y="17"/>
                  <a:pt x="113" y="22"/>
                  <a:pt x="113" y="27"/>
                </a:cubicBezTo>
                <a:cubicBezTo>
                  <a:pt x="113" y="32"/>
                  <a:pt x="111" y="36"/>
                  <a:pt x="108" y="40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07" y="40"/>
                  <a:pt x="107" y="40"/>
                  <a:pt x="107" y="41"/>
                </a:cubicBezTo>
                <a:cubicBezTo>
                  <a:pt x="107" y="41"/>
                  <a:pt x="107" y="41"/>
                  <a:pt x="107" y="41"/>
                </a:cubicBezTo>
                <a:cubicBezTo>
                  <a:pt x="49" y="98"/>
                  <a:pt x="49" y="98"/>
                  <a:pt x="49" y="98"/>
                </a:cubicBezTo>
                <a:cubicBezTo>
                  <a:pt x="45" y="102"/>
                  <a:pt x="38" y="102"/>
                  <a:pt x="34" y="98"/>
                </a:cubicBezTo>
                <a:cubicBezTo>
                  <a:pt x="32" y="96"/>
                  <a:pt x="31" y="94"/>
                  <a:pt x="31" y="91"/>
                </a:cubicBezTo>
                <a:cubicBezTo>
                  <a:pt x="31" y="88"/>
                  <a:pt x="32" y="86"/>
                  <a:pt x="34" y="84"/>
                </a:cubicBezTo>
                <a:cubicBezTo>
                  <a:pt x="73" y="46"/>
                  <a:pt x="73" y="46"/>
                  <a:pt x="73" y="46"/>
                </a:cubicBezTo>
                <a:cubicBezTo>
                  <a:pt x="67" y="41"/>
                  <a:pt x="67" y="41"/>
                  <a:pt x="67" y="41"/>
                </a:cubicBezTo>
                <a:cubicBezTo>
                  <a:pt x="29" y="79"/>
                  <a:pt x="29" y="79"/>
                  <a:pt x="29" y="79"/>
                </a:cubicBezTo>
                <a:cubicBezTo>
                  <a:pt x="23" y="85"/>
                  <a:pt x="23" y="96"/>
                  <a:pt x="30" y="103"/>
                </a:cubicBezTo>
                <a:cubicBezTo>
                  <a:pt x="33" y="106"/>
                  <a:pt x="37" y="108"/>
                  <a:pt x="42" y="108"/>
                </a:cubicBezTo>
                <a:cubicBezTo>
                  <a:pt x="46" y="108"/>
                  <a:pt x="51" y="106"/>
                  <a:pt x="54" y="103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7" y="41"/>
                  <a:pt x="120" y="34"/>
                  <a:pt x="120" y="27"/>
                </a:cubicBezTo>
                <a:cubicBezTo>
                  <a:pt x="120" y="20"/>
                  <a:pt x="117" y="13"/>
                  <a:pt x="112" y="8"/>
                </a:cubicBezTo>
                <a:cubicBezTo>
                  <a:pt x="107" y="3"/>
                  <a:pt x="100" y="0"/>
                  <a:pt x="93" y="0"/>
                </a:cubicBezTo>
                <a:cubicBezTo>
                  <a:pt x="86" y="0"/>
                  <a:pt x="79" y="3"/>
                  <a:pt x="74" y="8"/>
                </a:cubicBezTo>
                <a:cubicBezTo>
                  <a:pt x="15" y="66"/>
                  <a:pt x="15" y="66"/>
                  <a:pt x="15" y="6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25" name="Freeform 23">
            <a:extLst>
              <a:ext uri="{FF2B5EF4-FFF2-40B4-BE49-F238E27FC236}">
                <a16:creationId xmlns:a16="http://schemas.microsoft.com/office/drawing/2014/main" id="{16E0D804-2FA0-4B1F-89DE-11981102B1A2}"/>
              </a:ext>
            </a:extLst>
          </p:cNvPr>
          <p:cNvSpPr>
            <a:spLocks noEditPoints="1"/>
          </p:cNvSpPr>
          <p:nvPr/>
        </p:nvSpPr>
        <p:spPr bwMode="auto">
          <a:xfrm>
            <a:off x="4681043" y="6892152"/>
            <a:ext cx="218582" cy="221467"/>
          </a:xfrm>
          <a:custGeom>
            <a:avLst/>
            <a:gdLst>
              <a:gd name="T0" fmla="*/ 116 w 128"/>
              <a:gd name="T1" fmla="*/ 130 h 130"/>
              <a:gd name="T2" fmla="*/ 12 w 128"/>
              <a:gd name="T3" fmla="*/ 130 h 130"/>
              <a:gd name="T4" fmla="*/ 0 w 128"/>
              <a:gd name="T5" fmla="*/ 118 h 130"/>
              <a:gd name="T6" fmla="*/ 0 w 128"/>
              <a:gd name="T7" fmla="*/ 70 h 130"/>
              <a:gd name="T8" fmla="*/ 12 w 128"/>
              <a:gd name="T9" fmla="*/ 58 h 130"/>
              <a:gd name="T10" fmla="*/ 44 w 128"/>
              <a:gd name="T11" fmla="*/ 58 h 130"/>
              <a:gd name="T12" fmla="*/ 68 w 128"/>
              <a:gd name="T13" fmla="*/ 29 h 130"/>
              <a:gd name="T14" fmla="*/ 87 w 128"/>
              <a:gd name="T15" fmla="*/ 6 h 130"/>
              <a:gd name="T16" fmla="*/ 95 w 128"/>
              <a:gd name="T17" fmla="*/ 6 h 130"/>
              <a:gd name="T18" fmla="*/ 73 w 128"/>
              <a:gd name="T19" fmla="*/ 33 h 130"/>
              <a:gd name="T20" fmla="*/ 52 w 128"/>
              <a:gd name="T21" fmla="*/ 58 h 130"/>
              <a:gd name="T22" fmla="*/ 116 w 128"/>
              <a:gd name="T23" fmla="*/ 58 h 130"/>
              <a:gd name="T24" fmla="*/ 128 w 128"/>
              <a:gd name="T25" fmla="*/ 70 h 130"/>
              <a:gd name="T26" fmla="*/ 128 w 128"/>
              <a:gd name="T27" fmla="*/ 118 h 130"/>
              <a:gd name="T28" fmla="*/ 116 w 128"/>
              <a:gd name="T29" fmla="*/ 130 h 130"/>
              <a:gd name="T30" fmla="*/ 120 w 128"/>
              <a:gd name="T31" fmla="*/ 74 h 130"/>
              <a:gd name="T32" fmla="*/ 112 w 128"/>
              <a:gd name="T33" fmla="*/ 66 h 130"/>
              <a:gd name="T34" fmla="*/ 16 w 128"/>
              <a:gd name="T35" fmla="*/ 66 h 130"/>
              <a:gd name="T36" fmla="*/ 8 w 128"/>
              <a:gd name="T37" fmla="*/ 74 h 130"/>
              <a:gd name="T38" fmla="*/ 8 w 128"/>
              <a:gd name="T39" fmla="*/ 114 h 130"/>
              <a:gd name="T40" fmla="*/ 16 w 128"/>
              <a:gd name="T41" fmla="*/ 122 h 130"/>
              <a:gd name="T42" fmla="*/ 112 w 128"/>
              <a:gd name="T43" fmla="*/ 122 h 130"/>
              <a:gd name="T44" fmla="*/ 120 w 128"/>
              <a:gd name="T45" fmla="*/ 114 h 130"/>
              <a:gd name="T46" fmla="*/ 120 w 128"/>
              <a:gd name="T47" fmla="*/ 74 h 130"/>
              <a:gd name="T48" fmla="*/ 98 w 128"/>
              <a:gd name="T49" fmla="*/ 94 h 130"/>
              <a:gd name="T50" fmla="*/ 92 w 128"/>
              <a:gd name="T51" fmla="*/ 88 h 130"/>
              <a:gd name="T52" fmla="*/ 98 w 128"/>
              <a:gd name="T53" fmla="*/ 82 h 130"/>
              <a:gd name="T54" fmla="*/ 104 w 128"/>
              <a:gd name="T55" fmla="*/ 88 h 130"/>
              <a:gd name="T56" fmla="*/ 98 w 128"/>
              <a:gd name="T57" fmla="*/ 94 h 130"/>
              <a:gd name="T58" fmla="*/ 82 w 128"/>
              <a:gd name="T59" fmla="*/ 106 h 130"/>
              <a:gd name="T60" fmla="*/ 76 w 128"/>
              <a:gd name="T61" fmla="*/ 100 h 130"/>
              <a:gd name="T62" fmla="*/ 82 w 128"/>
              <a:gd name="T63" fmla="*/ 94 h 130"/>
              <a:gd name="T64" fmla="*/ 88 w 128"/>
              <a:gd name="T65" fmla="*/ 100 h 130"/>
              <a:gd name="T66" fmla="*/ 82 w 128"/>
              <a:gd name="T67" fmla="*/ 106 h 130"/>
              <a:gd name="T68" fmla="*/ 52 w 128"/>
              <a:gd name="T69" fmla="*/ 98 h 130"/>
              <a:gd name="T70" fmla="*/ 44 w 128"/>
              <a:gd name="T71" fmla="*/ 98 h 130"/>
              <a:gd name="T72" fmla="*/ 44 w 128"/>
              <a:gd name="T73" fmla="*/ 106 h 130"/>
              <a:gd name="T74" fmla="*/ 40 w 128"/>
              <a:gd name="T75" fmla="*/ 110 h 130"/>
              <a:gd name="T76" fmla="*/ 36 w 128"/>
              <a:gd name="T77" fmla="*/ 106 h 130"/>
              <a:gd name="T78" fmla="*/ 36 w 128"/>
              <a:gd name="T79" fmla="*/ 98 h 130"/>
              <a:gd name="T80" fmla="*/ 28 w 128"/>
              <a:gd name="T81" fmla="*/ 98 h 130"/>
              <a:gd name="T82" fmla="*/ 24 w 128"/>
              <a:gd name="T83" fmla="*/ 94 h 130"/>
              <a:gd name="T84" fmla="*/ 28 w 128"/>
              <a:gd name="T85" fmla="*/ 90 h 130"/>
              <a:gd name="T86" fmla="*/ 36 w 128"/>
              <a:gd name="T87" fmla="*/ 90 h 130"/>
              <a:gd name="T88" fmla="*/ 36 w 128"/>
              <a:gd name="T89" fmla="*/ 82 h 130"/>
              <a:gd name="T90" fmla="*/ 40 w 128"/>
              <a:gd name="T91" fmla="*/ 78 h 130"/>
              <a:gd name="T92" fmla="*/ 44 w 128"/>
              <a:gd name="T93" fmla="*/ 82 h 130"/>
              <a:gd name="T94" fmla="*/ 44 w 128"/>
              <a:gd name="T95" fmla="*/ 90 h 130"/>
              <a:gd name="T96" fmla="*/ 52 w 128"/>
              <a:gd name="T97" fmla="*/ 90 h 130"/>
              <a:gd name="T98" fmla="*/ 56 w 128"/>
              <a:gd name="T99" fmla="*/ 94 h 130"/>
              <a:gd name="T100" fmla="*/ 52 w 128"/>
              <a:gd name="T101" fmla="*/ 9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30">
                <a:moveTo>
                  <a:pt x="116" y="130"/>
                </a:moveTo>
                <a:cubicBezTo>
                  <a:pt x="12" y="130"/>
                  <a:pt x="12" y="130"/>
                  <a:pt x="12" y="130"/>
                </a:cubicBezTo>
                <a:cubicBezTo>
                  <a:pt x="5" y="130"/>
                  <a:pt x="0" y="125"/>
                  <a:pt x="0" y="11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3"/>
                  <a:pt x="5" y="58"/>
                  <a:pt x="12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42"/>
                  <a:pt x="56" y="36"/>
                  <a:pt x="68" y="29"/>
                </a:cubicBezTo>
                <a:cubicBezTo>
                  <a:pt x="78" y="23"/>
                  <a:pt x="85" y="17"/>
                  <a:pt x="87" y="6"/>
                </a:cubicBezTo>
                <a:cubicBezTo>
                  <a:pt x="88" y="0"/>
                  <a:pt x="96" y="1"/>
                  <a:pt x="95" y="6"/>
                </a:cubicBezTo>
                <a:cubicBezTo>
                  <a:pt x="93" y="20"/>
                  <a:pt x="84" y="27"/>
                  <a:pt x="73" y="33"/>
                </a:cubicBezTo>
                <a:cubicBezTo>
                  <a:pt x="62" y="40"/>
                  <a:pt x="52" y="45"/>
                  <a:pt x="52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3" y="58"/>
                  <a:pt x="128" y="63"/>
                  <a:pt x="128" y="70"/>
                </a:cubicBezTo>
                <a:cubicBezTo>
                  <a:pt x="128" y="118"/>
                  <a:pt x="128" y="118"/>
                  <a:pt x="128" y="118"/>
                </a:cubicBezTo>
                <a:cubicBezTo>
                  <a:pt x="128" y="125"/>
                  <a:pt x="123" y="130"/>
                  <a:pt x="116" y="130"/>
                </a:cubicBezTo>
                <a:close/>
                <a:moveTo>
                  <a:pt x="120" y="74"/>
                </a:moveTo>
                <a:cubicBezTo>
                  <a:pt x="120" y="70"/>
                  <a:pt x="116" y="66"/>
                  <a:pt x="112" y="66"/>
                </a:cubicBezTo>
                <a:cubicBezTo>
                  <a:pt x="16" y="66"/>
                  <a:pt x="16" y="66"/>
                  <a:pt x="16" y="66"/>
                </a:cubicBezTo>
                <a:cubicBezTo>
                  <a:pt x="12" y="66"/>
                  <a:pt x="8" y="70"/>
                  <a:pt x="8" y="74"/>
                </a:cubicBezTo>
                <a:cubicBezTo>
                  <a:pt x="8" y="114"/>
                  <a:pt x="8" y="114"/>
                  <a:pt x="8" y="114"/>
                </a:cubicBezTo>
                <a:cubicBezTo>
                  <a:pt x="8" y="119"/>
                  <a:pt x="12" y="122"/>
                  <a:pt x="16" y="122"/>
                </a:cubicBezTo>
                <a:cubicBezTo>
                  <a:pt x="112" y="122"/>
                  <a:pt x="112" y="122"/>
                  <a:pt x="112" y="122"/>
                </a:cubicBezTo>
                <a:cubicBezTo>
                  <a:pt x="116" y="122"/>
                  <a:pt x="120" y="119"/>
                  <a:pt x="120" y="114"/>
                </a:cubicBezTo>
                <a:cubicBezTo>
                  <a:pt x="120" y="74"/>
                  <a:pt x="120" y="74"/>
                  <a:pt x="120" y="74"/>
                </a:cubicBezTo>
                <a:close/>
                <a:moveTo>
                  <a:pt x="98" y="94"/>
                </a:moveTo>
                <a:cubicBezTo>
                  <a:pt x="95" y="94"/>
                  <a:pt x="92" y="91"/>
                  <a:pt x="92" y="88"/>
                </a:cubicBezTo>
                <a:cubicBezTo>
                  <a:pt x="92" y="85"/>
                  <a:pt x="95" y="82"/>
                  <a:pt x="98" y="82"/>
                </a:cubicBezTo>
                <a:cubicBezTo>
                  <a:pt x="101" y="82"/>
                  <a:pt x="104" y="85"/>
                  <a:pt x="104" y="88"/>
                </a:cubicBezTo>
                <a:cubicBezTo>
                  <a:pt x="104" y="91"/>
                  <a:pt x="101" y="94"/>
                  <a:pt x="98" y="94"/>
                </a:cubicBezTo>
                <a:close/>
                <a:moveTo>
                  <a:pt x="82" y="106"/>
                </a:moveTo>
                <a:cubicBezTo>
                  <a:pt x="79" y="106"/>
                  <a:pt x="76" y="103"/>
                  <a:pt x="76" y="100"/>
                </a:cubicBezTo>
                <a:cubicBezTo>
                  <a:pt x="76" y="97"/>
                  <a:pt x="79" y="94"/>
                  <a:pt x="82" y="94"/>
                </a:cubicBezTo>
                <a:cubicBezTo>
                  <a:pt x="85" y="94"/>
                  <a:pt x="88" y="97"/>
                  <a:pt x="88" y="100"/>
                </a:cubicBezTo>
                <a:cubicBezTo>
                  <a:pt x="88" y="103"/>
                  <a:pt x="85" y="106"/>
                  <a:pt x="82" y="106"/>
                </a:cubicBezTo>
                <a:close/>
                <a:moveTo>
                  <a:pt x="52" y="98"/>
                </a:moveTo>
                <a:cubicBezTo>
                  <a:pt x="44" y="98"/>
                  <a:pt x="44" y="98"/>
                  <a:pt x="44" y="98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8"/>
                  <a:pt x="42" y="110"/>
                  <a:pt x="40" y="110"/>
                </a:cubicBezTo>
                <a:cubicBezTo>
                  <a:pt x="38" y="110"/>
                  <a:pt x="36" y="108"/>
                  <a:pt x="36" y="106"/>
                </a:cubicBezTo>
                <a:cubicBezTo>
                  <a:pt x="36" y="98"/>
                  <a:pt x="36" y="98"/>
                  <a:pt x="36" y="98"/>
                </a:cubicBezTo>
                <a:cubicBezTo>
                  <a:pt x="28" y="98"/>
                  <a:pt x="28" y="98"/>
                  <a:pt x="28" y="98"/>
                </a:cubicBezTo>
                <a:cubicBezTo>
                  <a:pt x="26" y="98"/>
                  <a:pt x="24" y="96"/>
                  <a:pt x="24" y="94"/>
                </a:cubicBezTo>
                <a:cubicBezTo>
                  <a:pt x="24" y="92"/>
                  <a:pt x="26" y="90"/>
                  <a:pt x="28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0"/>
                  <a:pt x="38" y="78"/>
                  <a:pt x="40" y="78"/>
                </a:cubicBezTo>
                <a:cubicBezTo>
                  <a:pt x="42" y="78"/>
                  <a:pt x="44" y="80"/>
                  <a:pt x="44" y="82"/>
                </a:cubicBezTo>
                <a:cubicBezTo>
                  <a:pt x="44" y="90"/>
                  <a:pt x="44" y="90"/>
                  <a:pt x="44" y="90"/>
                </a:cubicBezTo>
                <a:cubicBezTo>
                  <a:pt x="52" y="90"/>
                  <a:pt x="52" y="90"/>
                  <a:pt x="52" y="90"/>
                </a:cubicBezTo>
                <a:cubicBezTo>
                  <a:pt x="54" y="90"/>
                  <a:pt x="56" y="92"/>
                  <a:pt x="56" y="94"/>
                </a:cubicBezTo>
                <a:cubicBezTo>
                  <a:pt x="56" y="96"/>
                  <a:pt x="54" y="98"/>
                  <a:pt x="52" y="9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26" name="Freeform 24">
            <a:extLst>
              <a:ext uri="{FF2B5EF4-FFF2-40B4-BE49-F238E27FC236}">
                <a16:creationId xmlns:a16="http://schemas.microsoft.com/office/drawing/2014/main" id="{47BBB9DB-0938-4B2B-8B74-82893CCEEE33}"/>
              </a:ext>
            </a:extLst>
          </p:cNvPr>
          <p:cNvSpPr>
            <a:spLocks noEditPoints="1"/>
          </p:cNvSpPr>
          <p:nvPr/>
        </p:nvSpPr>
        <p:spPr bwMode="auto">
          <a:xfrm>
            <a:off x="4668861" y="6341809"/>
            <a:ext cx="218582" cy="217860"/>
          </a:xfrm>
          <a:custGeom>
            <a:avLst/>
            <a:gdLst>
              <a:gd name="T0" fmla="*/ 114 w 128"/>
              <a:gd name="T1" fmla="*/ 82 h 128"/>
              <a:gd name="T2" fmla="*/ 113 w 128"/>
              <a:gd name="T3" fmla="*/ 88 h 128"/>
              <a:gd name="T4" fmla="*/ 112 w 128"/>
              <a:gd name="T5" fmla="*/ 107 h 128"/>
              <a:gd name="T6" fmla="*/ 97 w 128"/>
              <a:gd name="T7" fmla="*/ 116 h 128"/>
              <a:gd name="T8" fmla="*/ 87 w 128"/>
              <a:gd name="T9" fmla="*/ 112 h 128"/>
              <a:gd name="T10" fmla="*/ 82 w 128"/>
              <a:gd name="T11" fmla="*/ 115 h 128"/>
              <a:gd name="T12" fmla="*/ 60 w 128"/>
              <a:gd name="T13" fmla="*/ 128 h 128"/>
              <a:gd name="T14" fmla="*/ 46 w 128"/>
              <a:gd name="T15" fmla="*/ 114 h 128"/>
              <a:gd name="T16" fmla="*/ 40 w 128"/>
              <a:gd name="T17" fmla="*/ 113 h 128"/>
              <a:gd name="T18" fmla="*/ 21 w 128"/>
              <a:gd name="T19" fmla="*/ 112 h 128"/>
              <a:gd name="T20" fmla="*/ 12 w 128"/>
              <a:gd name="T21" fmla="*/ 97 h 128"/>
              <a:gd name="T22" fmla="*/ 16 w 128"/>
              <a:gd name="T23" fmla="*/ 87 h 128"/>
              <a:gd name="T24" fmla="*/ 13 w 128"/>
              <a:gd name="T25" fmla="*/ 82 h 128"/>
              <a:gd name="T26" fmla="*/ 0 w 128"/>
              <a:gd name="T27" fmla="*/ 61 h 128"/>
              <a:gd name="T28" fmla="*/ 14 w 128"/>
              <a:gd name="T29" fmla="*/ 46 h 128"/>
              <a:gd name="T30" fmla="*/ 15 w 128"/>
              <a:gd name="T31" fmla="*/ 40 h 128"/>
              <a:gd name="T32" fmla="*/ 16 w 128"/>
              <a:gd name="T33" fmla="*/ 21 h 128"/>
              <a:gd name="T34" fmla="*/ 31 w 128"/>
              <a:gd name="T35" fmla="*/ 12 h 128"/>
              <a:gd name="T36" fmla="*/ 41 w 128"/>
              <a:gd name="T37" fmla="*/ 16 h 128"/>
              <a:gd name="T38" fmla="*/ 46 w 128"/>
              <a:gd name="T39" fmla="*/ 13 h 128"/>
              <a:gd name="T40" fmla="*/ 68 w 128"/>
              <a:gd name="T41" fmla="*/ 0 h 128"/>
              <a:gd name="T42" fmla="*/ 82 w 128"/>
              <a:gd name="T43" fmla="*/ 14 h 128"/>
              <a:gd name="T44" fmla="*/ 88 w 128"/>
              <a:gd name="T45" fmla="*/ 15 h 128"/>
              <a:gd name="T46" fmla="*/ 107 w 128"/>
              <a:gd name="T47" fmla="*/ 16 h 128"/>
              <a:gd name="T48" fmla="*/ 116 w 128"/>
              <a:gd name="T49" fmla="*/ 31 h 128"/>
              <a:gd name="T50" fmla="*/ 112 w 128"/>
              <a:gd name="T51" fmla="*/ 41 h 128"/>
              <a:gd name="T52" fmla="*/ 115 w 128"/>
              <a:gd name="T53" fmla="*/ 46 h 128"/>
              <a:gd name="T54" fmla="*/ 128 w 128"/>
              <a:gd name="T55" fmla="*/ 68 h 128"/>
              <a:gd name="T56" fmla="*/ 120 w 128"/>
              <a:gd name="T57" fmla="*/ 61 h 128"/>
              <a:gd name="T58" fmla="*/ 108 w 128"/>
              <a:gd name="T59" fmla="*/ 52 h 128"/>
              <a:gd name="T60" fmla="*/ 106 w 128"/>
              <a:gd name="T61" fmla="*/ 37 h 128"/>
              <a:gd name="T62" fmla="*/ 101 w 128"/>
              <a:gd name="T63" fmla="*/ 22 h 128"/>
              <a:gd name="T64" fmla="*/ 91 w 128"/>
              <a:gd name="T65" fmla="*/ 22 h 128"/>
              <a:gd name="T66" fmla="*/ 76 w 128"/>
              <a:gd name="T67" fmla="*/ 20 h 128"/>
              <a:gd name="T68" fmla="*/ 67 w 128"/>
              <a:gd name="T69" fmla="*/ 8 h 128"/>
              <a:gd name="T70" fmla="*/ 53 w 128"/>
              <a:gd name="T71" fmla="*/ 15 h 128"/>
              <a:gd name="T72" fmla="*/ 41 w 128"/>
              <a:gd name="T73" fmla="*/ 24 h 128"/>
              <a:gd name="T74" fmla="*/ 32 w 128"/>
              <a:gd name="T75" fmla="*/ 20 h 128"/>
              <a:gd name="T76" fmla="*/ 22 w 128"/>
              <a:gd name="T77" fmla="*/ 27 h 128"/>
              <a:gd name="T78" fmla="*/ 24 w 128"/>
              <a:gd name="T79" fmla="*/ 42 h 128"/>
              <a:gd name="T80" fmla="*/ 15 w 128"/>
              <a:gd name="T81" fmla="*/ 54 h 128"/>
              <a:gd name="T82" fmla="*/ 8 w 128"/>
              <a:gd name="T83" fmla="*/ 68 h 128"/>
              <a:gd name="T84" fmla="*/ 20 w 128"/>
              <a:gd name="T85" fmla="*/ 76 h 128"/>
              <a:gd name="T86" fmla="*/ 22 w 128"/>
              <a:gd name="T87" fmla="*/ 91 h 128"/>
              <a:gd name="T88" fmla="*/ 27 w 128"/>
              <a:gd name="T89" fmla="*/ 106 h 128"/>
              <a:gd name="T90" fmla="*/ 37 w 128"/>
              <a:gd name="T91" fmla="*/ 106 h 128"/>
              <a:gd name="T92" fmla="*/ 52 w 128"/>
              <a:gd name="T93" fmla="*/ 108 h 128"/>
              <a:gd name="T94" fmla="*/ 61 w 128"/>
              <a:gd name="T95" fmla="*/ 120 h 128"/>
              <a:gd name="T96" fmla="*/ 75 w 128"/>
              <a:gd name="T97" fmla="*/ 113 h 128"/>
              <a:gd name="T98" fmla="*/ 86 w 128"/>
              <a:gd name="T99" fmla="*/ 104 h 128"/>
              <a:gd name="T100" fmla="*/ 96 w 128"/>
              <a:gd name="T101" fmla="*/ 108 h 128"/>
              <a:gd name="T102" fmla="*/ 106 w 128"/>
              <a:gd name="T103" fmla="*/ 101 h 128"/>
              <a:gd name="T104" fmla="*/ 104 w 128"/>
              <a:gd name="T105" fmla="*/ 86 h 128"/>
              <a:gd name="T106" fmla="*/ 113 w 128"/>
              <a:gd name="T107" fmla="*/ 75 h 128"/>
              <a:gd name="T108" fmla="*/ 120 w 128"/>
              <a:gd name="T109" fmla="*/ 61 h 128"/>
              <a:gd name="T110" fmla="*/ 44 w 128"/>
              <a:gd name="T111" fmla="*/ 64 h 128"/>
              <a:gd name="T112" fmla="*/ 84 w 128"/>
              <a:gd name="T113" fmla="*/ 64 h 128"/>
              <a:gd name="T114" fmla="*/ 64 w 128"/>
              <a:gd name="T115" fmla="*/ 52 h 128"/>
              <a:gd name="T116" fmla="*/ 64 w 128"/>
              <a:gd name="T117" fmla="*/ 76 h 128"/>
              <a:gd name="T118" fmla="*/ 64 w 128"/>
              <a:gd name="T119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8">
                <a:moveTo>
                  <a:pt x="115" y="82"/>
                </a:moveTo>
                <a:cubicBezTo>
                  <a:pt x="114" y="82"/>
                  <a:pt x="114" y="82"/>
                  <a:pt x="114" y="82"/>
                </a:cubicBezTo>
                <a:cubicBezTo>
                  <a:pt x="114" y="84"/>
                  <a:pt x="113" y="85"/>
                  <a:pt x="112" y="87"/>
                </a:cubicBezTo>
                <a:cubicBezTo>
                  <a:pt x="113" y="88"/>
                  <a:pt x="113" y="88"/>
                  <a:pt x="113" y="88"/>
                </a:cubicBezTo>
                <a:cubicBezTo>
                  <a:pt x="115" y="90"/>
                  <a:pt x="116" y="93"/>
                  <a:pt x="116" y="97"/>
                </a:cubicBezTo>
                <a:cubicBezTo>
                  <a:pt x="116" y="101"/>
                  <a:pt x="114" y="104"/>
                  <a:pt x="112" y="107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04" y="115"/>
                  <a:pt x="100" y="116"/>
                  <a:pt x="97" y="116"/>
                </a:cubicBezTo>
                <a:cubicBezTo>
                  <a:pt x="93" y="116"/>
                  <a:pt x="90" y="115"/>
                  <a:pt x="88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5" y="113"/>
                  <a:pt x="84" y="114"/>
                  <a:pt x="82" y="114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81" y="122"/>
                  <a:pt x="75" y="128"/>
                  <a:pt x="68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53" y="128"/>
                  <a:pt x="47" y="122"/>
                  <a:pt x="46" y="115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44" y="114"/>
                  <a:pt x="43" y="113"/>
                  <a:pt x="41" y="112"/>
                </a:cubicBezTo>
                <a:cubicBezTo>
                  <a:pt x="40" y="113"/>
                  <a:pt x="40" y="113"/>
                  <a:pt x="40" y="113"/>
                </a:cubicBezTo>
                <a:cubicBezTo>
                  <a:pt x="38" y="115"/>
                  <a:pt x="35" y="116"/>
                  <a:pt x="31" y="116"/>
                </a:cubicBezTo>
                <a:cubicBezTo>
                  <a:pt x="28" y="116"/>
                  <a:pt x="24" y="115"/>
                  <a:pt x="21" y="112"/>
                </a:cubicBezTo>
                <a:cubicBezTo>
                  <a:pt x="16" y="107"/>
                  <a:pt x="16" y="107"/>
                  <a:pt x="16" y="107"/>
                </a:cubicBezTo>
                <a:cubicBezTo>
                  <a:pt x="14" y="104"/>
                  <a:pt x="12" y="101"/>
                  <a:pt x="12" y="97"/>
                </a:cubicBezTo>
                <a:cubicBezTo>
                  <a:pt x="12" y="93"/>
                  <a:pt x="13" y="90"/>
                  <a:pt x="15" y="88"/>
                </a:cubicBezTo>
                <a:cubicBezTo>
                  <a:pt x="16" y="87"/>
                  <a:pt x="16" y="87"/>
                  <a:pt x="16" y="87"/>
                </a:cubicBezTo>
                <a:cubicBezTo>
                  <a:pt x="15" y="85"/>
                  <a:pt x="14" y="84"/>
                  <a:pt x="14" y="82"/>
                </a:cubicBezTo>
                <a:cubicBezTo>
                  <a:pt x="13" y="82"/>
                  <a:pt x="13" y="82"/>
                  <a:pt x="13" y="82"/>
                </a:cubicBezTo>
                <a:cubicBezTo>
                  <a:pt x="6" y="81"/>
                  <a:pt x="0" y="75"/>
                  <a:pt x="0" y="68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3"/>
                  <a:pt x="6" y="47"/>
                  <a:pt x="13" y="46"/>
                </a:cubicBezTo>
                <a:cubicBezTo>
                  <a:pt x="14" y="46"/>
                  <a:pt x="14" y="46"/>
                  <a:pt x="14" y="46"/>
                </a:cubicBezTo>
                <a:cubicBezTo>
                  <a:pt x="14" y="44"/>
                  <a:pt x="15" y="43"/>
                  <a:pt x="16" y="41"/>
                </a:cubicBezTo>
                <a:cubicBezTo>
                  <a:pt x="15" y="40"/>
                  <a:pt x="15" y="40"/>
                  <a:pt x="15" y="40"/>
                </a:cubicBezTo>
                <a:cubicBezTo>
                  <a:pt x="13" y="38"/>
                  <a:pt x="12" y="35"/>
                  <a:pt x="12" y="31"/>
                </a:cubicBezTo>
                <a:cubicBezTo>
                  <a:pt x="12" y="28"/>
                  <a:pt x="14" y="24"/>
                  <a:pt x="16" y="21"/>
                </a:cubicBezTo>
                <a:cubicBezTo>
                  <a:pt x="21" y="16"/>
                  <a:pt x="21" y="16"/>
                  <a:pt x="21" y="16"/>
                </a:cubicBezTo>
                <a:cubicBezTo>
                  <a:pt x="24" y="14"/>
                  <a:pt x="28" y="12"/>
                  <a:pt x="31" y="12"/>
                </a:cubicBezTo>
                <a:cubicBezTo>
                  <a:pt x="35" y="12"/>
                  <a:pt x="38" y="13"/>
                  <a:pt x="40" y="15"/>
                </a:cubicBezTo>
                <a:cubicBezTo>
                  <a:pt x="41" y="16"/>
                  <a:pt x="41" y="16"/>
                  <a:pt x="41" y="16"/>
                </a:cubicBezTo>
                <a:cubicBezTo>
                  <a:pt x="43" y="15"/>
                  <a:pt x="44" y="15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7" y="6"/>
                  <a:pt x="53" y="0"/>
                  <a:pt x="60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5" y="0"/>
                  <a:pt x="81" y="6"/>
                  <a:pt x="82" y="13"/>
                </a:cubicBezTo>
                <a:cubicBezTo>
                  <a:pt x="82" y="14"/>
                  <a:pt x="82" y="14"/>
                  <a:pt x="82" y="14"/>
                </a:cubicBezTo>
                <a:cubicBezTo>
                  <a:pt x="84" y="15"/>
                  <a:pt x="85" y="15"/>
                  <a:pt x="87" y="16"/>
                </a:cubicBezTo>
                <a:cubicBezTo>
                  <a:pt x="88" y="15"/>
                  <a:pt x="88" y="15"/>
                  <a:pt x="88" y="15"/>
                </a:cubicBezTo>
                <a:cubicBezTo>
                  <a:pt x="90" y="13"/>
                  <a:pt x="93" y="12"/>
                  <a:pt x="97" y="12"/>
                </a:cubicBezTo>
                <a:cubicBezTo>
                  <a:pt x="100" y="12"/>
                  <a:pt x="104" y="14"/>
                  <a:pt x="107" y="16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4" y="24"/>
                  <a:pt x="116" y="28"/>
                  <a:pt x="116" y="31"/>
                </a:cubicBezTo>
                <a:cubicBezTo>
                  <a:pt x="116" y="35"/>
                  <a:pt x="115" y="38"/>
                  <a:pt x="113" y="41"/>
                </a:cubicBezTo>
                <a:cubicBezTo>
                  <a:pt x="112" y="41"/>
                  <a:pt x="112" y="41"/>
                  <a:pt x="112" y="41"/>
                </a:cubicBezTo>
                <a:cubicBezTo>
                  <a:pt x="113" y="43"/>
                  <a:pt x="114" y="45"/>
                  <a:pt x="114" y="46"/>
                </a:cubicBezTo>
                <a:cubicBezTo>
                  <a:pt x="115" y="46"/>
                  <a:pt x="115" y="46"/>
                  <a:pt x="115" y="46"/>
                </a:cubicBezTo>
                <a:cubicBezTo>
                  <a:pt x="122" y="47"/>
                  <a:pt x="128" y="53"/>
                  <a:pt x="128" y="61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75"/>
                  <a:pt x="122" y="81"/>
                  <a:pt x="115" y="82"/>
                </a:cubicBezTo>
                <a:close/>
                <a:moveTo>
                  <a:pt x="120" y="61"/>
                </a:moveTo>
                <a:cubicBezTo>
                  <a:pt x="120" y="57"/>
                  <a:pt x="117" y="54"/>
                  <a:pt x="113" y="54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107" y="48"/>
                  <a:pt x="105" y="45"/>
                  <a:pt x="104" y="42"/>
                </a:cubicBezTo>
                <a:cubicBezTo>
                  <a:pt x="106" y="37"/>
                  <a:pt x="106" y="37"/>
                  <a:pt x="106" y="37"/>
                </a:cubicBezTo>
                <a:cubicBezTo>
                  <a:pt x="109" y="34"/>
                  <a:pt x="109" y="30"/>
                  <a:pt x="106" y="27"/>
                </a:cubicBezTo>
                <a:cubicBezTo>
                  <a:pt x="101" y="22"/>
                  <a:pt x="101" y="22"/>
                  <a:pt x="101" y="22"/>
                </a:cubicBezTo>
                <a:cubicBezTo>
                  <a:pt x="100" y="21"/>
                  <a:pt x="99" y="19"/>
                  <a:pt x="97" y="19"/>
                </a:cubicBezTo>
                <a:cubicBezTo>
                  <a:pt x="95" y="19"/>
                  <a:pt x="93" y="21"/>
                  <a:pt x="91" y="22"/>
                </a:cubicBezTo>
                <a:cubicBezTo>
                  <a:pt x="86" y="25"/>
                  <a:pt x="86" y="25"/>
                  <a:pt x="86" y="25"/>
                </a:cubicBezTo>
                <a:cubicBezTo>
                  <a:pt x="83" y="23"/>
                  <a:pt x="80" y="21"/>
                  <a:pt x="76" y="20"/>
                </a:cubicBezTo>
                <a:cubicBezTo>
                  <a:pt x="75" y="15"/>
                  <a:pt x="75" y="15"/>
                  <a:pt x="75" y="15"/>
                </a:cubicBezTo>
                <a:cubicBezTo>
                  <a:pt x="75" y="11"/>
                  <a:pt x="71" y="8"/>
                  <a:pt x="67" y="8"/>
                </a:cubicBezTo>
                <a:cubicBezTo>
                  <a:pt x="61" y="8"/>
                  <a:pt x="61" y="8"/>
                  <a:pt x="61" y="8"/>
                </a:cubicBezTo>
                <a:cubicBezTo>
                  <a:pt x="57" y="8"/>
                  <a:pt x="53" y="11"/>
                  <a:pt x="53" y="15"/>
                </a:cubicBezTo>
                <a:cubicBezTo>
                  <a:pt x="52" y="20"/>
                  <a:pt x="52" y="20"/>
                  <a:pt x="52" y="20"/>
                </a:cubicBezTo>
                <a:cubicBezTo>
                  <a:pt x="48" y="21"/>
                  <a:pt x="45" y="22"/>
                  <a:pt x="41" y="24"/>
                </a:cubicBezTo>
                <a:cubicBezTo>
                  <a:pt x="36" y="21"/>
                  <a:pt x="36" y="21"/>
                  <a:pt x="36" y="21"/>
                </a:cubicBezTo>
                <a:cubicBezTo>
                  <a:pt x="35" y="20"/>
                  <a:pt x="34" y="20"/>
                  <a:pt x="32" y="20"/>
                </a:cubicBezTo>
                <a:cubicBezTo>
                  <a:pt x="30" y="20"/>
                  <a:pt x="28" y="21"/>
                  <a:pt x="27" y="22"/>
                </a:cubicBezTo>
                <a:cubicBezTo>
                  <a:pt x="22" y="27"/>
                  <a:pt x="22" y="27"/>
                  <a:pt x="22" y="27"/>
                </a:cubicBezTo>
                <a:cubicBezTo>
                  <a:pt x="19" y="30"/>
                  <a:pt x="19" y="34"/>
                  <a:pt x="22" y="37"/>
                </a:cubicBezTo>
                <a:cubicBezTo>
                  <a:pt x="24" y="42"/>
                  <a:pt x="24" y="42"/>
                  <a:pt x="24" y="42"/>
                </a:cubicBezTo>
                <a:cubicBezTo>
                  <a:pt x="23" y="45"/>
                  <a:pt x="21" y="48"/>
                  <a:pt x="20" y="52"/>
                </a:cubicBezTo>
                <a:cubicBezTo>
                  <a:pt x="15" y="54"/>
                  <a:pt x="15" y="54"/>
                  <a:pt x="15" y="54"/>
                </a:cubicBezTo>
                <a:cubicBezTo>
                  <a:pt x="11" y="54"/>
                  <a:pt x="8" y="57"/>
                  <a:pt x="8" y="61"/>
                </a:cubicBezTo>
                <a:cubicBezTo>
                  <a:pt x="8" y="68"/>
                  <a:pt x="8" y="68"/>
                  <a:pt x="8" y="68"/>
                </a:cubicBezTo>
                <a:cubicBezTo>
                  <a:pt x="8" y="71"/>
                  <a:pt x="11" y="75"/>
                  <a:pt x="15" y="75"/>
                </a:cubicBezTo>
                <a:cubicBezTo>
                  <a:pt x="20" y="76"/>
                  <a:pt x="20" y="76"/>
                  <a:pt x="20" y="76"/>
                </a:cubicBezTo>
                <a:cubicBezTo>
                  <a:pt x="21" y="80"/>
                  <a:pt x="23" y="83"/>
                  <a:pt x="24" y="86"/>
                </a:cubicBezTo>
                <a:cubicBezTo>
                  <a:pt x="22" y="91"/>
                  <a:pt x="22" y="91"/>
                  <a:pt x="22" y="91"/>
                </a:cubicBezTo>
                <a:cubicBezTo>
                  <a:pt x="19" y="94"/>
                  <a:pt x="19" y="99"/>
                  <a:pt x="22" y="101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8" y="108"/>
                  <a:pt x="30" y="108"/>
                  <a:pt x="32" y="108"/>
                </a:cubicBezTo>
                <a:cubicBezTo>
                  <a:pt x="34" y="108"/>
                  <a:pt x="35" y="108"/>
                  <a:pt x="37" y="106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5" y="106"/>
                  <a:pt x="48" y="107"/>
                  <a:pt x="52" y="108"/>
                </a:cubicBezTo>
                <a:cubicBezTo>
                  <a:pt x="53" y="113"/>
                  <a:pt x="53" y="113"/>
                  <a:pt x="53" y="113"/>
                </a:cubicBezTo>
                <a:cubicBezTo>
                  <a:pt x="53" y="117"/>
                  <a:pt x="57" y="120"/>
                  <a:pt x="61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71" y="120"/>
                  <a:pt x="75" y="117"/>
                  <a:pt x="75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7"/>
                  <a:pt x="83" y="106"/>
                  <a:pt x="86" y="104"/>
                </a:cubicBezTo>
                <a:cubicBezTo>
                  <a:pt x="91" y="106"/>
                  <a:pt x="91" y="106"/>
                  <a:pt x="91" y="106"/>
                </a:cubicBezTo>
                <a:cubicBezTo>
                  <a:pt x="93" y="108"/>
                  <a:pt x="94" y="108"/>
                  <a:pt x="96" y="108"/>
                </a:cubicBezTo>
                <a:cubicBezTo>
                  <a:pt x="98" y="108"/>
                  <a:pt x="100" y="108"/>
                  <a:pt x="101" y="106"/>
                </a:cubicBezTo>
                <a:cubicBezTo>
                  <a:pt x="106" y="101"/>
                  <a:pt x="106" y="101"/>
                  <a:pt x="106" y="101"/>
                </a:cubicBezTo>
                <a:cubicBezTo>
                  <a:pt x="109" y="99"/>
                  <a:pt x="109" y="94"/>
                  <a:pt x="106" y="91"/>
                </a:cubicBezTo>
                <a:cubicBezTo>
                  <a:pt x="104" y="86"/>
                  <a:pt x="104" y="86"/>
                  <a:pt x="104" y="86"/>
                </a:cubicBezTo>
                <a:cubicBezTo>
                  <a:pt x="105" y="83"/>
                  <a:pt x="107" y="80"/>
                  <a:pt x="108" y="76"/>
                </a:cubicBezTo>
                <a:cubicBezTo>
                  <a:pt x="113" y="75"/>
                  <a:pt x="113" y="75"/>
                  <a:pt x="113" y="75"/>
                </a:cubicBezTo>
                <a:cubicBezTo>
                  <a:pt x="117" y="75"/>
                  <a:pt x="120" y="71"/>
                  <a:pt x="120" y="68"/>
                </a:cubicBezTo>
                <a:cubicBezTo>
                  <a:pt x="120" y="61"/>
                  <a:pt x="120" y="61"/>
                  <a:pt x="120" y="61"/>
                </a:cubicBezTo>
                <a:close/>
                <a:moveTo>
                  <a:pt x="64" y="84"/>
                </a:moveTo>
                <a:cubicBezTo>
                  <a:pt x="53" y="84"/>
                  <a:pt x="44" y="75"/>
                  <a:pt x="44" y="64"/>
                </a:cubicBezTo>
                <a:cubicBezTo>
                  <a:pt x="44" y="53"/>
                  <a:pt x="53" y="44"/>
                  <a:pt x="64" y="44"/>
                </a:cubicBezTo>
                <a:cubicBezTo>
                  <a:pt x="75" y="44"/>
                  <a:pt x="84" y="53"/>
                  <a:pt x="84" y="64"/>
                </a:cubicBezTo>
                <a:cubicBezTo>
                  <a:pt x="84" y="75"/>
                  <a:pt x="75" y="84"/>
                  <a:pt x="64" y="84"/>
                </a:cubicBezTo>
                <a:close/>
                <a:moveTo>
                  <a:pt x="64" y="52"/>
                </a:moveTo>
                <a:cubicBezTo>
                  <a:pt x="57" y="52"/>
                  <a:pt x="52" y="57"/>
                  <a:pt x="52" y="64"/>
                </a:cubicBezTo>
                <a:cubicBezTo>
                  <a:pt x="52" y="71"/>
                  <a:pt x="57" y="76"/>
                  <a:pt x="64" y="76"/>
                </a:cubicBezTo>
                <a:cubicBezTo>
                  <a:pt x="71" y="76"/>
                  <a:pt x="76" y="71"/>
                  <a:pt x="76" y="64"/>
                </a:cubicBezTo>
                <a:cubicBezTo>
                  <a:pt x="76" y="57"/>
                  <a:pt x="71" y="52"/>
                  <a:pt x="64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27" name="Freeform 25">
            <a:extLst>
              <a:ext uri="{FF2B5EF4-FFF2-40B4-BE49-F238E27FC236}">
                <a16:creationId xmlns:a16="http://schemas.microsoft.com/office/drawing/2014/main" id="{46F418C7-EF28-48D3-964E-EF924E649782}"/>
              </a:ext>
            </a:extLst>
          </p:cNvPr>
          <p:cNvSpPr>
            <a:spLocks noEditPoints="1"/>
          </p:cNvSpPr>
          <p:nvPr/>
        </p:nvSpPr>
        <p:spPr bwMode="auto">
          <a:xfrm>
            <a:off x="4000261" y="6341809"/>
            <a:ext cx="218582" cy="217860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69 w 128"/>
              <a:gd name="T21" fmla="*/ 61 h 128"/>
              <a:gd name="T22" fmla="*/ 80 w 128"/>
              <a:gd name="T23" fmla="*/ 73 h 128"/>
              <a:gd name="T24" fmla="*/ 68 w 128"/>
              <a:gd name="T25" fmla="*/ 85 h 128"/>
              <a:gd name="T26" fmla="*/ 68 w 128"/>
              <a:gd name="T27" fmla="*/ 90 h 128"/>
              <a:gd name="T28" fmla="*/ 66 w 128"/>
              <a:gd name="T29" fmla="*/ 92 h 128"/>
              <a:gd name="T30" fmla="*/ 62 w 128"/>
              <a:gd name="T31" fmla="*/ 92 h 128"/>
              <a:gd name="T32" fmla="*/ 60 w 128"/>
              <a:gd name="T33" fmla="*/ 90 h 128"/>
              <a:gd name="T34" fmla="*/ 60 w 128"/>
              <a:gd name="T35" fmla="*/ 85 h 128"/>
              <a:gd name="T36" fmla="*/ 48 w 128"/>
              <a:gd name="T37" fmla="*/ 72 h 128"/>
              <a:gd name="T38" fmla="*/ 50 w 128"/>
              <a:gd name="T39" fmla="*/ 71 h 128"/>
              <a:gd name="T40" fmla="*/ 56 w 128"/>
              <a:gd name="T41" fmla="*/ 71 h 128"/>
              <a:gd name="T42" fmla="*/ 58 w 128"/>
              <a:gd name="T43" fmla="*/ 72 h 128"/>
              <a:gd name="T44" fmla="*/ 59 w 128"/>
              <a:gd name="T45" fmla="*/ 75 h 128"/>
              <a:gd name="T46" fmla="*/ 65 w 128"/>
              <a:gd name="T47" fmla="*/ 77 h 128"/>
              <a:gd name="T48" fmla="*/ 71 w 128"/>
              <a:gd name="T49" fmla="*/ 73 h 128"/>
              <a:gd name="T50" fmla="*/ 60 w 128"/>
              <a:gd name="T51" fmla="*/ 68 h 128"/>
              <a:gd name="T52" fmla="*/ 49 w 128"/>
              <a:gd name="T53" fmla="*/ 55 h 128"/>
              <a:gd name="T54" fmla="*/ 60 w 128"/>
              <a:gd name="T55" fmla="*/ 43 h 128"/>
              <a:gd name="T56" fmla="*/ 60 w 128"/>
              <a:gd name="T57" fmla="*/ 38 h 128"/>
              <a:gd name="T58" fmla="*/ 62 w 128"/>
              <a:gd name="T59" fmla="*/ 36 h 128"/>
              <a:gd name="T60" fmla="*/ 66 w 128"/>
              <a:gd name="T61" fmla="*/ 36 h 128"/>
              <a:gd name="T62" fmla="*/ 68 w 128"/>
              <a:gd name="T63" fmla="*/ 38 h 128"/>
              <a:gd name="T64" fmla="*/ 68 w 128"/>
              <a:gd name="T65" fmla="*/ 43 h 128"/>
              <a:gd name="T66" fmla="*/ 79 w 128"/>
              <a:gd name="T67" fmla="*/ 54 h 128"/>
              <a:gd name="T68" fmla="*/ 77 w 128"/>
              <a:gd name="T69" fmla="*/ 56 h 128"/>
              <a:gd name="T70" fmla="*/ 71 w 128"/>
              <a:gd name="T71" fmla="*/ 56 h 128"/>
              <a:gd name="T72" fmla="*/ 70 w 128"/>
              <a:gd name="T73" fmla="*/ 54 h 128"/>
              <a:gd name="T74" fmla="*/ 68 w 128"/>
              <a:gd name="T75" fmla="*/ 53 h 128"/>
              <a:gd name="T76" fmla="*/ 63 w 128"/>
              <a:gd name="T77" fmla="*/ 51 h 128"/>
              <a:gd name="T78" fmla="*/ 58 w 128"/>
              <a:gd name="T79" fmla="*/ 55 h 128"/>
              <a:gd name="T80" fmla="*/ 69 w 128"/>
              <a:gd name="T81" fmla="*/ 6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69" y="61"/>
                </a:moveTo>
                <a:cubicBezTo>
                  <a:pt x="74" y="62"/>
                  <a:pt x="80" y="64"/>
                  <a:pt x="80" y="73"/>
                </a:cubicBezTo>
                <a:cubicBezTo>
                  <a:pt x="80" y="80"/>
                  <a:pt x="75" y="84"/>
                  <a:pt x="68" y="85"/>
                </a:cubicBezTo>
                <a:cubicBezTo>
                  <a:pt x="68" y="90"/>
                  <a:pt x="68" y="90"/>
                  <a:pt x="68" y="90"/>
                </a:cubicBezTo>
                <a:cubicBezTo>
                  <a:pt x="68" y="91"/>
                  <a:pt x="68" y="92"/>
                  <a:pt x="66" y="92"/>
                </a:cubicBezTo>
                <a:cubicBezTo>
                  <a:pt x="62" y="92"/>
                  <a:pt x="62" y="92"/>
                  <a:pt x="62" y="92"/>
                </a:cubicBezTo>
                <a:cubicBezTo>
                  <a:pt x="60" y="92"/>
                  <a:pt x="60" y="91"/>
                  <a:pt x="60" y="90"/>
                </a:cubicBezTo>
                <a:cubicBezTo>
                  <a:pt x="60" y="85"/>
                  <a:pt x="60" y="85"/>
                  <a:pt x="60" y="85"/>
                </a:cubicBezTo>
                <a:cubicBezTo>
                  <a:pt x="54" y="84"/>
                  <a:pt x="48" y="80"/>
                  <a:pt x="48" y="72"/>
                </a:cubicBezTo>
                <a:cubicBezTo>
                  <a:pt x="48" y="71"/>
                  <a:pt x="48" y="71"/>
                  <a:pt x="50" y="71"/>
                </a:cubicBezTo>
                <a:cubicBezTo>
                  <a:pt x="56" y="71"/>
                  <a:pt x="56" y="71"/>
                  <a:pt x="56" y="71"/>
                </a:cubicBezTo>
                <a:cubicBezTo>
                  <a:pt x="57" y="71"/>
                  <a:pt x="58" y="71"/>
                  <a:pt x="58" y="72"/>
                </a:cubicBezTo>
                <a:cubicBezTo>
                  <a:pt x="58" y="73"/>
                  <a:pt x="58" y="74"/>
                  <a:pt x="59" y="75"/>
                </a:cubicBezTo>
                <a:cubicBezTo>
                  <a:pt x="60" y="77"/>
                  <a:pt x="62" y="77"/>
                  <a:pt x="65" y="77"/>
                </a:cubicBezTo>
                <a:cubicBezTo>
                  <a:pt x="68" y="77"/>
                  <a:pt x="71" y="76"/>
                  <a:pt x="71" y="73"/>
                </a:cubicBezTo>
                <a:cubicBezTo>
                  <a:pt x="71" y="69"/>
                  <a:pt x="65" y="69"/>
                  <a:pt x="60" y="68"/>
                </a:cubicBezTo>
                <a:cubicBezTo>
                  <a:pt x="54" y="66"/>
                  <a:pt x="49" y="63"/>
                  <a:pt x="49" y="55"/>
                </a:cubicBezTo>
                <a:cubicBezTo>
                  <a:pt x="49" y="48"/>
                  <a:pt x="54" y="44"/>
                  <a:pt x="60" y="43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7"/>
                  <a:pt x="60" y="36"/>
                  <a:pt x="62" y="36"/>
                </a:cubicBezTo>
                <a:cubicBezTo>
                  <a:pt x="66" y="36"/>
                  <a:pt x="66" y="36"/>
                  <a:pt x="66" y="36"/>
                </a:cubicBezTo>
                <a:cubicBezTo>
                  <a:pt x="68" y="36"/>
                  <a:pt x="68" y="37"/>
                  <a:pt x="68" y="38"/>
                </a:cubicBezTo>
                <a:cubicBezTo>
                  <a:pt x="68" y="43"/>
                  <a:pt x="68" y="43"/>
                  <a:pt x="68" y="43"/>
                </a:cubicBezTo>
                <a:cubicBezTo>
                  <a:pt x="74" y="44"/>
                  <a:pt x="79" y="48"/>
                  <a:pt x="79" y="54"/>
                </a:cubicBezTo>
                <a:cubicBezTo>
                  <a:pt x="79" y="56"/>
                  <a:pt x="79" y="56"/>
                  <a:pt x="77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0" y="56"/>
                  <a:pt x="70" y="55"/>
                  <a:pt x="70" y="54"/>
                </a:cubicBezTo>
                <a:cubicBezTo>
                  <a:pt x="70" y="54"/>
                  <a:pt x="69" y="53"/>
                  <a:pt x="68" y="53"/>
                </a:cubicBezTo>
                <a:cubicBezTo>
                  <a:pt x="67" y="51"/>
                  <a:pt x="65" y="51"/>
                  <a:pt x="63" y="51"/>
                </a:cubicBezTo>
                <a:cubicBezTo>
                  <a:pt x="61" y="51"/>
                  <a:pt x="58" y="52"/>
                  <a:pt x="58" y="55"/>
                </a:cubicBezTo>
                <a:cubicBezTo>
                  <a:pt x="58" y="58"/>
                  <a:pt x="67" y="60"/>
                  <a:pt x="69" y="6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28" name="Freeform 26">
            <a:extLst>
              <a:ext uri="{FF2B5EF4-FFF2-40B4-BE49-F238E27FC236}">
                <a16:creationId xmlns:a16="http://schemas.microsoft.com/office/drawing/2014/main" id="{B6798AA4-E4B8-4114-9732-DC449664C71F}"/>
              </a:ext>
            </a:extLst>
          </p:cNvPr>
          <p:cNvSpPr>
            <a:spLocks noEditPoints="1"/>
          </p:cNvSpPr>
          <p:nvPr/>
        </p:nvSpPr>
        <p:spPr bwMode="auto">
          <a:xfrm>
            <a:off x="3301998" y="6341809"/>
            <a:ext cx="218582" cy="217860"/>
          </a:xfrm>
          <a:custGeom>
            <a:avLst/>
            <a:gdLst>
              <a:gd name="T0" fmla="*/ 116 w 128"/>
              <a:gd name="T1" fmla="*/ 128 h 128"/>
              <a:gd name="T2" fmla="*/ 12 w 128"/>
              <a:gd name="T3" fmla="*/ 128 h 128"/>
              <a:gd name="T4" fmla="*/ 0 w 128"/>
              <a:gd name="T5" fmla="*/ 116 h 128"/>
              <a:gd name="T6" fmla="*/ 0 w 128"/>
              <a:gd name="T7" fmla="*/ 12 h 128"/>
              <a:gd name="T8" fmla="*/ 12 w 128"/>
              <a:gd name="T9" fmla="*/ 0 h 128"/>
              <a:gd name="T10" fmla="*/ 116 w 128"/>
              <a:gd name="T11" fmla="*/ 0 h 128"/>
              <a:gd name="T12" fmla="*/ 128 w 128"/>
              <a:gd name="T13" fmla="*/ 12 h 128"/>
              <a:gd name="T14" fmla="*/ 128 w 128"/>
              <a:gd name="T15" fmla="*/ 116 h 128"/>
              <a:gd name="T16" fmla="*/ 116 w 128"/>
              <a:gd name="T17" fmla="*/ 128 h 128"/>
              <a:gd name="T18" fmla="*/ 120 w 128"/>
              <a:gd name="T19" fmla="*/ 16 h 128"/>
              <a:gd name="T20" fmla="*/ 112 w 128"/>
              <a:gd name="T21" fmla="*/ 8 h 128"/>
              <a:gd name="T22" fmla="*/ 16 w 128"/>
              <a:gd name="T23" fmla="*/ 8 h 128"/>
              <a:gd name="T24" fmla="*/ 8 w 128"/>
              <a:gd name="T25" fmla="*/ 16 h 128"/>
              <a:gd name="T26" fmla="*/ 8 w 128"/>
              <a:gd name="T27" fmla="*/ 20 h 128"/>
              <a:gd name="T28" fmla="*/ 120 w 128"/>
              <a:gd name="T29" fmla="*/ 20 h 128"/>
              <a:gd name="T30" fmla="*/ 120 w 128"/>
              <a:gd name="T31" fmla="*/ 16 h 128"/>
              <a:gd name="T32" fmla="*/ 120 w 128"/>
              <a:gd name="T33" fmla="*/ 28 h 128"/>
              <a:gd name="T34" fmla="*/ 8 w 128"/>
              <a:gd name="T35" fmla="*/ 28 h 128"/>
              <a:gd name="T36" fmla="*/ 8 w 128"/>
              <a:gd name="T37" fmla="*/ 112 h 128"/>
              <a:gd name="T38" fmla="*/ 16 w 128"/>
              <a:gd name="T39" fmla="*/ 120 h 128"/>
              <a:gd name="T40" fmla="*/ 112 w 128"/>
              <a:gd name="T41" fmla="*/ 120 h 128"/>
              <a:gd name="T42" fmla="*/ 120 w 128"/>
              <a:gd name="T43" fmla="*/ 112 h 128"/>
              <a:gd name="T44" fmla="*/ 120 w 128"/>
              <a:gd name="T45" fmla="*/ 28 h 128"/>
              <a:gd name="T46" fmla="*/ 84 w 128"/>
              <a:gd name="T47" fmla="*/ 96 h 128"/>
              <a:gd name="T48" fmla="*/ 68 w 128"/>
              <a:gd name="T49" fmla="*/ 85 h 128"/>
              <a:gd name="T50" fmla="*/ 73 w 128"/>
              <a:gd name="T51" fmla="*/ 81 h 128"/>
              <a:gd name="T52" fmla="*/ 84 w 128"/>
              <a:gd name="T53" fmla="*/ 88 h 128"/>
              <a:gd name="T54" fmla="*/ 90 w 128"/>
              <a:gd name="T55" fmla="*/ 82 h 128"/>
              <a:gd name="T56" fmla="*/ 79 w 128"/>
              <a:gd name="T57" fmla="*/ 73 h 128"/>
              <a:gd name="T58" fmla="*/ 88 w 128"/>
              <a:gd name="T59" fmla="*/ 64 h 128"/>
              <a:gd name="T60" fmla="*/ 83 w 128"/>
              <a:gd name="T61" fmla="*/ 60 h 128"/>
              <a:gd name="T62" fmla="*/ 74 w 128"/>
              <a:gd name="T63" fmla="*/ 66 h 128"/>
              <a:gd name="T64" fmla="*/ 69 w 128"/>
              <a:gd name="T65" fmla="*/ 62 h 128"/>
              <a:gd name="T66" fmla="*/ 83 w 128"/>
              <a:gd name="T67" fmla="*/ 52 h 128"/>
              <a:gd name="T68" fmla="*/ 97 w 128"/>
              <a:gd name="T69" fmla="*/ 63 h 128"/>
              <a:gd name="T70" fmla="*/ 92 w 128"/>
              <a:gd name="T71" fmla="*/ 72 h 128"/>
              <a:gd name="T72" fmla="*/ 100 w 128"/>
              <a:gd name="T73" fmla="*/ 83 h 128"/>
              <a:gd name="T74" fmla="*/ 84 w 128"/>
              <a:gd name="T75" fmla="*/ 96 h 128"/>
              <a:gd name="T76" fmla="*/ 60 w 128"/>
              <a:gd name="T77" fmla="*/ 92 h 128"/>
              <a:gd name="T78" fmla="*/ 55 w 128"/>
              <a:gd name="T79" fmla="*/ 96 h 128"/>
              <a:gd name="T80" fmla="*/ 33 w 128"/>
              <a:gd name="T81" fmla="*/ 96 h 128"/>
              <a:gd name="T82" fmla="*/ 28 w 128"/>
              <a:gd name="T83" fmla="*/ 92 h 128"/>
              <a:gd name="T84" fmla="*/ 30 w 128"/>
              <a:gd name="T85" fmla="*/ 89 h 128"/>
              <a:gd name="T86" fmla="*/ 46 w 128"/>
              <a:gd name="T87" fmla="*/ 71 h 128"/>
              <a:gd name="T88" fmla="*/ 48 w 128"/>
              <a:gd name="T89" fmla="*/ 65 h 128"/>
              <a:gd name="T90" fmla="*/ 44 w 128"/>
              <a:gd name="T91" fmla="*/ 60 h 128"/>
              <a:gd name="T92" fmla="*/ 33 w 128"/>
              <a:gd name="T93" fmla="*/ 70 h 128"/>
              <a:gd name="T94" fmla="*/ 28 w 128"/>
              <a:gd name="T95" fmla="*/ 66 h 128"/>
              <a:gd name="T96" fmla="*/ 44 w 128"/>
              <a:gd name="T97" fmla="*/ 52 h 128"/>
              <a:gd name="T98" fmla="*/ 59 w 128"/>
              <a:gd name="T99" fmla="*/ 65 h 128"/>
              <a:gd name="T100" fmla="*/ 43 w 128"/>
              <a:gd name="T101" fmla="*/ 88 h 128"/>
              <a:gd name="T102" fmla="*/ 55 w 128"/>
              <a:gd name="T103" fmla="*/ 88 h 128"/>
              <a:gd name="T104" fmla="*/ 60 w 128"/>
              <a:gd name="T105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20" y="16"/>
                </a:moveTo>
                <a:cubicBezTo>
                  <a:pt x="120" y="12"/>
                  <a:pt x="116" y="8"/>
                  <a:pt x="11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20"/>
                  <a:pt x="8" y="20"/>
                  <a:pt x="8" y="2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6"/>
                  <a:pt x="120" y="16"/>
                  <a:pt x="120" y="16"/>
                </a:cubicBezTo>
                <a:close/>
                <a:moveTo>
                  <a:pt x="120" y="28"/>
                </a:moveTo>
                <a:cubicBezTo>
                  <a:pt x="8" y="28"/>
                  <a:pt x="8" y="28"/>
                  <a:pt x="8" y="28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28"/>
                  <a:pt x="120" y="28"/>
                  <a:pt x="120" y="28"/>
                </a:cubicBezTo>
                <a:close/>
                <a:moveTo>
                  <a:pt x="84" y="96"/>
                </a:moveTo>
                <a:cubicBezTo>
                  <a:pt x="74" y="96"/>
                  <a:pt x="68" y="90"/>
                  <a:pt x="68" y="85"/>
                </a:cubicBezTo>
                <a:cubicBezTo>
                  <a:pt x="68" y="83"/>
                  <a:pt x="71" y="81"/>
                  <a:pt x="73" y="81"/>
                </a:cubicBezTo>
                <a:cubicBezTo>
                  <a:pt x="77" y="81"/>
                  <a:pt x="76" y="88"/>
                  <a:pt x="84" y="88"/>
                </a:cubicBezTo>
                <a:cubicBezTo>
                  <a:pt x="87" y="88"/>
                  <a:pt x="90" y="85"/>
                  <a:pt x="90" y="82"/>
                </a:cubicBezTo>
                <a:cubicBezTo>
                  <a:pt x="90" y="74"/>
                  <a:pt x="79" y="80"/>
                  <a:pt x="79" y="73"/>
                </a:cubicBezTo>
                <a:cubicBezTo>
                  <a:pt x="79" y="67"/>
                  <a:pt x="88" y="71"/>
                  <a:pt x="88" y="64"/>
                </a:cubicBezTo>
                <a:cubicBezTo>
                  <a:pt x="88" y="62"/>
                  <a:pt x="86" y="60"/>
                  <a:pt x="83" y="60"/>
                </a:cubicBezTo>
                <a:cubicBezTo>
                  <a:pt x="77" y="60"/>
                  <a:pt x="78" y="66"/>
                  <a:pt x="74" y="66"/>
                </a:cubicBezTo>
                <a:cubicBezTo>
                  <a:pt x="71" y="66"/>
                  <a:pt x="69" y="64"/>
                  <a:pt x="69" y="62"/>
                </a:cubicBezTo>
                <a:cubicBezTo>
                  <a:pt x="69" y="57"/>
                  <a:pt x="76" y="52"/>
                  <a:pt x="83" y="52"/>
                </a:cubicBezTo>
                <a:cubicBezTo>
                  <a:pt x="93" y="52"/>
                  <a:pt x="97" y="58"/>
                  <a:pt x="97" y="63"/>
                </a:cubicBezTo>
                <a:cubicBezTo>
                  <a:pt x="97" y="67"/>
                  <a:pt x="96" y="70"/>
                  <a:pt x="92" y="72"/>
                </a:cubicBezTo>
                <a:cubicBezTo>
                  <a:pt x="97" y="74"/>
                  <a:pt x="100" y="78"/>
                  <a:pt x="100" y="83"/>
                </a:cubicBezTo>
                <a:cubicBezTo>
                  <a:pt x="100" y="90"/>
                  <a:pt x="93" y="96"/>
                  <a:pt x="84" y="96"/>
                </a:cubicBezTo>
                <a:close/>
                <a:moveTo>
                  <a:pt x="60" y="92"/>
                </a:moveTo>
                <a:cubicBezTo>
                  <a:pt x="60" y="95"/>
                  <a:pt x="58" y="96"/>
                  <a:pt x="55" y="96"/>
                </a:cubicBezTo>
                <a:cubicBezTo>
                  <a:pt x="33" y="96"/>
                  <a:pt x="33" y="96"/>
                  <a:pt x="33" y="96"/>
                </a:cubicBezTo>
                <a:cubicBezTo>
                  <a:pt x="30" y="96"/>
                  <a:pt x="28" y="95"/>
                  <a:pt x="28" y="92"/>
                </a:cubicBezTo>
                <a:cubicBezTo>
                  <a:pt x="28" y="91"/>
                  <a:pt x="29" y="90"/>
                  <a:pt x="30" y="89"/>
                </a:cubicBezTo>
                <a:cubicBezTo>
                  <a:pt x="35" y="83"/>
                  <a:pt x="41" y="78"/>
                  <a:pt x="46" y="71"/>
                </a:cubicBezTo>
                <a:cubicBezTo>
                  <a:pt x="47" y="69"/>
                  <a:pt x="48" y="67"/>
                  <a:pt x="48" y="65"/>
                </a:cubicBezTo>
                <a:cubicBezTo>
                  <a:pt x="48" y="63"/>
                  <a:pt x="46" y="60"/>
                  <a:pt x="44" y="60"/>
                </a:cubicBezTo>
                <a:cubicBezTo>
                  <a:pt x="36" y="60"/>
                  <a:pt x="40" y="70"/>
                  <a:pt x="33" y="70"/>
                </a:cubicBezTo>
                <a:cubicBezTo>
                  <a:pt x="30" y="70"/>
                  <a:pt x="28" y="68"/>
                  <a:pt x="28" y="66"/>
                </a:cubicBezTo>
                <a:cubicBezTo>
                  <a:pt x="28" y="58"/>
                  <a:pt x="36" y="52"/>
                  <a:pt x="44" y="52"/>
                </a:cubicBezTo>
                <a:cubicBezTo>
                  <a:pt x="52" y="52"/>
                  <a:pt x="59" y="57"/>
                  <a:pt x="59" y="65"/>
                </a:cubicBezTo>
                <a:cubicBezTo>
                  <a:pt x="59" y="73"/>
                  <a:pt x="48" y="82"/>
                  <a:pt x="43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8" y="88"/>
                  <a:pt x="60" y="89"/>
                  <a:pt x="60" y="9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29" name="Freeform 27">
            <a:extLst>
              <a:ext uri="{FF2B5EF4-FFF2-40B4-BE49-F238E27FC236}">
                <a16:creationId xmlns:a16="http://schemas.microsoft.com/office/drawing/2014/main" id="{10AB457B-3A44-4BD2-9A10-CDAF506C77BE}"/>
              </a:ext>
            </a:extLst>
          </p:cNvPr>
          <p:cNvSpPr>
            <a:spLocks noEditPoints="1"/>
          </p:cNvSpPr>
          <p:nvPr/>
        </p:nvSpPr>
        <p:spPr bwMode="auto">
          <a:xfrm>
            <a:off x="646671" y="6389877"/>
            <a:ext cx="218582" cy="217860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76 w 128"/>
              <a:gd name="T21" fmla="*/ 59 h 128"/>
              <a:gd name="T22" fmla="*/ 71 w 128"/>
              <a:gd name="T23" fmla="*/ 64 h 128"/>
              <a:gd name="T24" fmla="*/ 69 w 128"/>
              <a:gd name="T25" fmla="*/ 65 h 128"/>
              <a:gd name="T26" fmla="*/ 68 w 128"/>
              <a:gd name="T27" fmla="*/ 67 h 128"/>
              <a:gd name="T28" fmla="*/ 68 w 128"/>
              <a:gd name="T29" fmla="*/ 68 h 128"/>
              <a:gd name="T30" fmla="*/ 67 w 128"/>
              <a:gd name="T31" fmla="*/ 70 h 128"/>
              <a:gd name="T32" fmla="*/ 63 w 128"/>
              <a:gd name="T33" fmla="*/ 73 h 128"/>
              <a:gd name="T34" fmla="*/ 61 w 128"/>
              <a:gd name="T35" fmla="*/ 72 h 128"/>
              <a:gd name="T36" fmla="*/ 59 w 128"/>
              <a:gd name="T37" fmla="*/ 69 h 128"/>
              <a:gd name="T38" fmla="*/ 60 w 128"/>
              <a:gd name="T39" fmla="*/ 65 h 128"/>
              <a:gd name="T40" fmla="*/ 62 w 128"/>
              <a:gd name="T41" fmla="*/ 62 h 128"/>
              <a:gd name="T42" fmla="*/ 66 w 128"/>
              <a:gd name="T43" fmla="*/ 58 h 128"/>
              <a:gd name="T44" fmla="*/ 69 w 128"/>
              <a:gd name="T45" fmla="*/ 56 h 128"/>
              <a:gd name="T46" fmla="*/ 71 w 128"/>
              <a:gd name="T47" fmla="*/ 54 h 128"/>
              <a:gd name="T48" fmla="*/ 71 w 128"/>
              <a:gd name="T49" fmla="*/ 52 h 128"/>
              <a:gd name="T50" fmla="*/ 69 w 128"/>
              <a:gd name="T51" fmla="*/ 48 h 128"/>
              <a:gd name="T52" fmla="*/ 64 w 128"/>
              <a:gd name="T53" fmla="*/ 46 h 128"/>
              <a:gd name="T54" fmla="*/ 59 w 128"/>
              <a:gd name="T55" fmla="*/ 48 h 128"/>
              <a:gd name="T56" fmla="*/ 56 w 128"/>
              <a:gd name="T57" fmla="*/ 53 h 128"/>
              <a:gd name="T58" fmla="*/ 52 w 128"/>
              <a:gd name="T59" fmla="*/ 56 h 128"/>
              <a:gd name="T60" fmla="*/ 49 w 128"/>
              <a:gd name="T61" fmla="*/ 55 h 128"/>
              <a:gd name="T62" fmla="*/ 48 w 128"/>
              <a:gd name="T63" fmla="*/ 52 h 128"/>
              <a:gd name="T64" fmla="*/ 50 w 128"/>
              <a:gd name="T65" fmla="*/ 47 h 128"/>
              <a:gd name="T66" fmla="*/ 56 w 128"/>
              <a:gd name="T67" fmla="*/ 42 h 128"/>
              <a:gd name="T68" fmla="*/ 64 w 128"/>
              <a:gd name="T69" fmla="*/ 40 h 128"/>
              <a:gd name="T70" fmla="*/ 73 w 128"/>
              <a:gd name="T71" fmla="*/ 42 h 128"/>
              <a:gd name="T72" fmla="*/ 78 w 128"/>
              <a:gd name="T73" fmla="*/ 46 h 128"/>
              <a:gd name="T74" fmla="*/ 80 w 128"/>
              <a:gd name="T75" fmla="*/ 52 h 128"/>
              <a:gd name="T76" fmla="*/ 79 w 128"/>
              <a:gd name="T77" fmla="*/ 56 h 128"/>
              <a:gd name="T78" fmla="*/ 76 w 128"/>
              <a:gd name="T79" fmla="*/ 59 h 128"/>
              <a:gd name="T80" fmla="*/ 64 w 128"/>
              <a:gd name="T81" fmla="*/ 79 h 128"/>
              <a:gd name="T82" fmla="*/ 67 w 128"/>
              <a:gd name="T83" fmla="*/ 81 h 128"/>
              <a:gd name="T84" fmla="*/ 68 w 128"/>
              <a:gd name="T85" fmla="*/ 84 h 128"/>
              <a:gd name="T86" fmla="*/ 67 w 128"/>
              <a:gd name="T87" fmla="*/ 87 h 128"/>
              <a:gd name="T88" fmla="*/ 64 w 128"/>
              <a:gd name="T89" fmla="*/ 88 h 128"/>
              <a:gd name="T90" fmla="*/ 60 w 128"/>
              <a:gd name="T91" fmla="*/ 87 h 128"/>
              <a:gd name="T92" fmla="*/ 59 w 128"/>
              <a:gd name="T93" fmla="*/ 84 h 128"/>
              <a:gd name="T94" fmla="*/ 60 w 128"/>
              <a:gd name="T95" fmla="*/ 81 h 128"/>
              <a:gd name="T96" fmla="*/ 64 w 128"/>
              <a:gd name="T97" fmla="*/ 7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76" y="59"/>
                </a:moveTo>
                <a:cubicBezTo>
                  <a:pt x="75" y="60"/>
                  <a:pt x="73" y="62"/>
                  <a:pt x="71" y="64"/>
                </a:cubicBezTo>
                <a:cubicBezTo>
                  <a:pt x="70" y="64"/>
                  <a:pt x="70" y="65"/>
                  <a:pt x="69" y="65"/>
                </a:cubicBezTo>
                <a:cubicBezTo>
                  <a:pt x="69" y="66"/>
                  <a:pt x="68" y="66"/>
                  <a:pt x="68" y="67"/>
                </a:cubicBezTo>
                <a:cubicBezTo>
                  <a:pt x="68" y="67"/>
                  <a:pt x="68" y="67"/>
                  <a:pt x="68" y="68"/>
                </a:cubicBezTo>
                <a:cubicBezTo>
                  <a:pt x="68" y="68"/>
                  <a:pt x="67" y="69"/>
                  <a:pt x="67" y="70"/>
                </a:cubicBezTo>
                <a:cubicBezTo>
                  <a:pt x="67" y="72"/>
                  <a:pt x="65" y="73"/>
                  <a:pt x="63" y="73"/>
                </a:cubicBezTo>
                <a:cubicBezTo>
                  <a:pt x="62" y="73"/>
                  <a:pt x="61" y="73"/>
                  <a:pt x="61" y="72"/>
                </a:cubicBezTo>
                <a:cubicBezTo>
                  <a:pt x="60" y="71"/>
                  <a:pt x="59" y="70"/>
                  <a:pt x="59" y="69"/>
                </a:cubicBezTo>
                <a:cubicBezTo>
                  <a:pt x="59" y="67"/>
                  <a:pt x="60" y="66"/>
                  <a:pt x="60" y="65"/>
                </a:cubicBezTo>
                <a:cubicBezTo>
                  <a:pt x="61" y="63"/>
                  <a:pt x="61" y="62"/>
                  <a:pt x="62" y="62"/>
                </a:cubicBezTo>
                <a:cubicBezTo>
                  <a:pt x="63" y="61"/>
                  <a:pt x="65" y="60"/>
                  <a:pt x="66" y="58"/>
                </a:cubicBezTo>
                <a:cubicBezTo>
                  <a:pt x="67" y="57"/>
                  <a:pt x="68" y="56"/>
                  <a:pt x="69" y="56"/>
                </a:cubicBezTo>
                <a:cubicBezTo>
                  <a:pt x="70" y="55"/>
                  <a:pt x="70" y="55"/>
                  <a:pt x="71" y="54"/>
                </a:cubicBezTo>
                <a:cubicBezTo>
                  <a:pt x="71" y="53"/>
                  <a:pt x="71" y="53"/>
                  <a:pt x="71" y="52"/>
                </a:cubicBezTo>
                <a:cubicBezTo>
                  <a:pt x="71" y="50"/>
                  <a:pt x="71" y="49"/>
                  <a:pt x="69" y="48"/>
                </a:cubicBezTo>
                <a:cubicBezTo>
                  <a:pt x="68" y="47"/>
                  <a:pt x="66" y="46"/>
                  <a:pt x="64" y="46"/>
                </a:cubicBezTo>
                <a:cubicBezTo>
                  <a:pt x="62" y="46"/>
                  <a:pt x="60" y="47"/>
                  <a:pt x="59" y="48"/>
                </a:cubicBezTo>
                <a:cubicBezTo>
                  <a:pt x="58" y="49"/>
                  <a:pt x="57" y="51"/>
                  <a:pt x="56" y="53"/>
                </a:cubicBezTo>
                <a:cubicBezTo>
                  <a:pt x="56" y="55"/>
                  <a:pt x="54" y="56"/>
                  <a:pt x="52" y="56"/>
                </a:cubicBezTo>
                <a:cubicBezTo>
                  <a:pt x="51" y="56"/>
                  <a:pt x="50" y="56"/>
                  <a:pt x="49" y="55"/>
                </a:cubicBezTo>
                <a:cubicBezTo>
                  <a:pt x="48" y="54"/>
                  <a:pt x="48" y="53"/>
                  <a:pt x="48" y="52"/>
                </a:cubicBezTo>
                <a:cubicBezTo>
                  <a:pt x="48" y="50"/>
                  <a:pt x="49" y="49"/>
                  <a:pt x="50" y="47"/>
                </a:cubicBezTo>
                <a:cubicBezTo>
                  <a:pt x="51" y="45"/>
                  <a:pt x="53" y="43"/>
                  <a:pt x="56" y="42"/>
                </a:cubicBezTo>
                <a:cubicBezTo>
                  <a:pt x="58" y="41"/>
                  <a:pt x="61" y="40"/>
                  <a:pt x="64" y="40"/>
                </a:cubicBezTo>
                <a:cubicBezTo>
                  <a:pt x="68" y="40"/>
                  <a:pt x="70" y="41"/>
                  <a:pt x="73" y="42"/>
                </a:cubicBezTo>
                <a:cubicBezTo>
                  <a:pt x="75" y="43"/>
                  <a:pt x="77" y="44"/>
                  <a:pt x="78" y="46"/>
                </a:cubicBezTo>
                <a:cubicBezTo>
                  <a:pt x="79" y="48"/>
                  <a:pt x="80" y="50"/>
                  <a:pt x="80" y="52"/>
                </a:cubicBezTo>
                <a:cubicBezTo>
                  <a:pt x="80" y="53"/>
                  <a:pt x="80" y="55"/>
                  <a:pt x="79" y="56"/>
                </a:cubicBezTo>
                <a:cubicBezTo>
                  <a:pt x="78" y="57"/>
                  <a:pt x="77" y="58"/>
                  <a:pt x="76" y="59"/>
                </a:cubicBezTo>
                <a:close/>
                <a:moveTo>
                  <a:pt x="64" y="79"/>
                </a:moveTo>
                <a:cubicBezTo>
                  <a:pt x="65" y="79"/>
                  <a:pt x="66" y="80"/>
                  <a:pt x="67" y="81"/>
                </a:cubicBezTo>
                <a:cubicBezTo>
                  <a:pt x="68" y="82"/>
                  <a:pt x="68" y="83"/>
                  <a:pt x="68" y="84"/>
                </a:cubicBezTo>
                <a:cubicBezTo>
                  <a:pt x="68" y="85"/>
                  <a:pt x="68" y="86"/>
                  <a:pt x="67" y="87"/>
                </a:cubicBezTo>
                <a:cubicBezTo>
                  <a:pt x="66" y="88"/>
                  <a:pt x="65" y="88"/>
                  <a:pt x="64" y="88"/>
                </a:cubicBezTo>
                <a:cubicBezTo>
                  <a:pt x="62" y="88"/>
                  <a:pt x="61" y="88"/>
                  <a:pt x="60" y="87"/>
                </a:cubicBezTo>
                <a:cubicBezTo>
                  <a:pt x="59" y="86"/>
                  <a:pt x="59" y="85"/>
                  <a:pt x="59" y="84"/>
                </a:cubicBezTo>
                <a:cubicBezTo>
                  <a:pt x="59" y="83"/>
                  <a:pt x="59" y="82"/>
                  <a:pt x="60" y="81"/>
                </a:cubicBezTo>
                <a:cubicBezTo>
                  <a:pt x="61" y="80"/>
                  <a:pt x="62" y="79"/>
                  <a:pt x="64" y="7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30" name="Freeform 28">
            <a:extLst>
              <a:ext uri="{FF2B5EF4-FFF2-40B4-BE49-F238E27FC236}">
                <a16:creationId xmlns:a16="http://schemas.microsoft.com/office/drawing/2014/main" id="{70F8E11A-CF6B-47E6-A2F8-DB29E7DC0425}"/>
              </a:ext>
            </a:extLst>
          </p:cNvPr>
          <p:cNvSpPr>
            <a:spLocks noEditPoints="1"/>
          </p:cNvSpPr>
          <p:nvPr/>
        </p:nvSpPr>
        <p:spPr bwMode="auto">
          <a:xfrm>
            <a:off x="4658031" y="1629075"/>
            <a:ext cx="218582" cy="217860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64 w 128"/>
              <a:gd name="T21" fmla="*/ 88 h 128"/>
              <a:gd name="T22" fmla="*/ 61 w 128"/>
              <a:gd name="T23" fmla="*/ 87 h 128"/>
              <a:gd name="T24" fmla="*/ 60 w 128"/>
              <a:gd name="T25" fmla="*/ 84 h 128"/>
              <a:gd name="T26" fmla="*/ 61 w 128"/>
              <a:gd name="T27" fmla="*/ 81 h 128"/>
              <a:gd name="T28" fmla="*/ 64 w 128"/>
              <a:gd name="T29" fmla="*/ 80 h 128"/>
              <a:gd name="T30" fmla="*/ 67 w 128"/>
              <a:gd name="T31" fmla="*/ 81 h 128"/>
              <a:gd name="T32" fmla="*/ 68 w 128"/>
              <a:gd name="T33" fmla="*/ 84 h 128"/>
              <a:gd name="T34" fmla="*/ 67 w 128"/>
              <a:gd name="T35" fmla="*/ 87 h 128"/>
              <a:gd name="T36" fmla="*/ 64 w 128"/>
              <a:gd name="T37" fmla="*/ 88 h 128"/>
              <a:gd name="T38" fmla="*/ 64 w 128"/>
              <a:gd name="T39" fmla="*/ 72 h 128"/>
              <a:gd name="T40" fmla="*/ 60 w 128"/>
              <a:gd name="T41" fmla="*/ 68 h 128"/>
              <a:gd name="T42" fmla="*/ 60 w 128"/>
              <a:gd name="T43" fmla="*/ 44 h 128"/>
              <a:gd name="T44" fmla="*/ 64 w 128"/>
              <a:gd name="T45" fmla="*/ 40 h 128"/>
              <a:gd name="T46" fmla="*/ 68 w 128"/>
              <a:gd name="T47" fmla="*/ 44 h 128"/>
              <a:gd name="T48" fmla="*/ 68 w 128"/>
              <a:gd name="T49" fmla="*/ 68 h 128"/>
              <a:gd name="T50" fmla="*/ 64 w 128"/>
              <a:gd name="T51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64" y="88"/>
                </a:moveTo>
                <a:cubicBezTo>
                  <a:pt x="63" y="88"/>
                  <a:pt x="62" y="88"/>
                  <a:pt x="61" y="87"/>
                </a:cubicBezTo>
                <a:cubicBezTo>
                  <a:pt x="60" y="86"/>
                  <a:pt x="60" y="85"/>
                  <a:pt x="60" y="84"/>
                </a:cubicBezTo>
                <a:cubicBezTo>
                  <a:pt x="60" y="83"/>
                  <a:pt x="60" y="82"/>
                  <a:pt x="61" y="81"/>
                </a:cubicBezTo>
                <a:cubicBezTo>
                  <a:pt x="62" y="81"/>
                  <a:pt x="63" y="80"/>
                  <a:pt x="64" y="80"/>
                </a:cubicBezTo>
                <a:cubicBezTo>
                  <a:pt x="65" y="80"/>
                  <a:pt x="66" y="81"/>
                  <a:pt x="67" y="81"/>
                </a:cubicBezTo>
                <a:cubicBezTo>
                  <a:pt x="68" y="82"/>
                  <a:pt x="68" y="83"/>
                  <a:pt x="68" y="84"/>
                </a:cubicBezTo>
                <a:cubicBezTo>
                  <a:pt x="68" y="85"/>
                  <a:pt x="68" y="86"/>
                  <a:pt x="67" y="87"/>
                </a:cubicBezTo>
                <a:cubicBezTo>
                  <a:pt x="66" y="88"/>
                  <a:pt x="65" y="88"/>
                  <a:pt x="64" y="88"/>
                </a:cubicBezTo>
                <a:close/>
                <a:moveTo>
                  <a:pt x="64" y="72"/>
                </a:moveTo>
                <a:cubicBezTo>
                  <a:pt x="62" y="72"/>
                  <a:pt x="60" y="70"/>
                  <a:pt x="60" y="68"/>
                </a:cubicBezTo>
                <a:cubicBezTo>
                  <a:pt x="60" y="44"/>
                  <a:pt x="60" y="44"/>
                  <a:pt x="60" y="44"/>
                </a:cubicBezTo>
                <a:cubicBezTo>
                  <a:pt x="60" y="42"/>
                  <a:pt x="62" y="40"/>
                  <a:pt x="64" y="40"/>
                </a:cubicBezTo>
                <a:cubicBezTo>
                  <a:pt x="66" y="40"/>
                  <a:pt x="68" y="42"/>
                  <a:pt x="68" y="44"/>
                </a:cubicBezTo>
                <a:cubicBezTo>
                  <a:pt x="68" y="68"/>
                  <a:pt x="68" y="68"/>
                  <a:pt x="68" y="68"/>
                </a:cubicBezTo>
                <a:cubicBezTo>
                  <a:pt x="68" y="70"/>
                  <a:pt x="66" y="72"/>
                  <a:pt x="64" y="7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31" name="Freeform 29">
            <a:extLst>
              <a:ext uri="{FF2B5EF4-FFF2-40B4-BE49-F238E27FC236}">
                <a16:creationId xmlns:a16="http://schemas.microsoft.com/office/drawing/2014/main" id="{1844BA2B-B2B7-4F7B-923D-6068866416E1}"/>
              </a:ext>
            </a:extLst>
          </p:cNvPr>
          <p:cNvSpPr>
            <a:spLocks noEditPoints="1"/>
          </p:cNvSpPr>
          <p:nvPr/>
        </p:nvSpPr>
        <p:spPr bwMode="auto">
          <a:xfrm>
            <a:off x="4045709" y="1629075"/>
            <a:ext cx="218582" cy="217860"/>
          </a:xfrm>
          <a:custGeom>
            <a:avLst/>
            <a:gdLst>
              <a:gd name="T0" fmla="*/ 12 w 128"/>
              <a:gd name="T1" fmla="*/ 128 h 128"/>
              <a:gd name="T2" fmla="*/ 0 w 128"/>
              <a:gd name="T3" fmla="*/ 12 h 128"/>
              <a:gd name="T4" fmla="*/ 116 w 128"/>
              <a:gd name="T5" fmla="*/ 0 h 128"/>
              <a:gd name="T6" fmla="*/ 128 w 128"/>
              <a:gd name="T7" fmla="*/ 116 h 128"/>
              <a:gd name="T8" fmla="*/ 120 w 128"/>
              <a:gd name="T9" fmla="*/ 16 h 128"/>
              <a:gd name="T10" fmla="*/ 16 w 128"/>
              <a:gd name="T11" fmla="*/ 8 h 128"/>
              <a:gd name="T12" fmla="*/ 8 w 128"/>
              <a:gd name="T13" fmla="*/ 112 h 128"/>
              <a:gd name="T14" fmla="*/ 112 w 128"/>
              <a:gd name="T15" fmla="*/ 120 h 128"/>
              <a:gd name="T16" fmla="*/ 120 w 128"/>
              <a:gd name="T17" fmla="*/ 16 h 128"/>
              <a:gd name="T18" fmla="*/ 76 w 128"/>
              <a:gd name="T19" fmla="*/ 100 h 128"/>
              <a:gd name="T20" fmla="*/ 76 w 128"/>
              <a:gd name="T21" fmla="*/ 92 h 128"/>
              <a:gd name="T22" fmla="*/ 104 w 128"/>
              <a:gd name="T23" fmla="*/ 96 h 128"/>
              <a:gd name="T24" fmla="*/ 100 w 128"/>
              <a:gd name="T25" fmla="*/ 84 h 128"/>
              <a:gd name="T26" fmla="*/ 72 w 128"/>
              <a:gd name="T27" fmla="*/ 80 h 128"/>
              <a:gd name="T28" fmla="*/ 100 w 128"/>
              <a:gd name="T29" fmla="*/ 76 h 128"/>
              <a:gd name="T30" fmla="*/ 100 w 128"/>
              <a:gd name="T31" fmla="*/ 84 h 128"/>
              <a:gd name="T32" fmla="*/ 76 w 128"/>
              <a:gd name="T33" fmla="*/ 44 h 128"/>
              <a:gd name="T34" fmla="*/ 76 w 128"/>
              <a:gd name="T35" fmla="*/ 36 h 128"/>
              <a:gd name="T36" fmla="*/ 104 w 128"/>
              <a:gd name="T37" fmla="*/ 40 h 128"/>
              <a:gd name="T38" fmla="*/ 52 w 128"/>
              <a:gd name="T39" fmla="*/ 44 h 128"/>
              <a:gd name="T40" fmla="*/ 44 w 128"/>
              <a:gd name="T41" fmla="*/ 52 h 128"/>
              <a:gd name="T42" fmla="*/ 36 w 128"/>
              <a:gd name="T43" fmla="*/ 52 h 128"/>
              <a:gd name="T44" fmla="*/ 28 w 128"/>
              <a:gd name="T45" fmla="*/ 44 h 128"/>
              <a:gd name="T46" fmla="*/ 28 w 128"/>
              <a:gd name="T47" fmla="*/ 36 h 128"/>
              <a:gd name="T48" fmla="*/ 36 w 128"/>
              <a:gd name="T49" fmla="*/ 28 h 128"/>
              <a:gd name="T50" fmla="*/ 44 w 128"/>
              <a:gd name="T51" fmla="*/ 28 h 128"/>
              <a:gd name="T52" fmla="*/ 52 w 128"/>
              <a:gd name="T53" fmla="*/ 36 h 128"/>
              <a:gd name="T54" fmla="*/ 52 w 128"/>
              <a:gd name="T55" fmla="*/ 44 h 128"/>
              <a:gd name="T56" fmla="*/ 35 w 128"/>
              <a:gd name="T57" fmla="*/ 77 h 128"/>
              <a:gd name="T58" fmla="*/ 45 w 128"/>
              <a:gd name="T59" fmla="*/ 77 h 128"/>
              <a:gd name="T60" fmla="*/ 51 w 128"/>
              <a:gd name="T61" fmla="*/ 83 h 128"/>
              <a:gd name="T62" fmla="*/ 51 w 128"/>
              <a:gd name="T63" fmla="*/ 94 h 128"/>
              <a:gd name="T64" fmla="*/ 45 w 128"/>
              <a:gd name="T65" fmla="*/ 99 h 128"/>
              <a:gd name="T66" fmla="*/ 35 w 128"/>
              <a:gd name="T67" fmla="*/ 99 h 128"/>
              <a:gd name="T68" fmla="*/ 29 w 128"/>
              <a:gd name="T69" fmla="*/ 94 h 128"/>
              <a:gd name="T70" fmla="*/ 29 w 128"/>
              <a:gd name="T71" fmla="*/ 8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20" y="16"/>
                </a:moveTo>
                <a:cubicBezTo>
                  <a:pt x="120" y="12"/>
                  <a:pt x="116" y="8"/>
                  <a:pt x="11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16"/>
                  <a:pt x="120" y="16"/>
                  <a:pt x="120" y="16"/>
                </a:cubicBezTo>
                <a:close/>
                <a:moveTo>
                  <a:pt x="100" y="100"/>
                </a:moveTo>
                <a:cubicBezTo>
                  <a:pt x="76" y="100"/>
                  <a:pt x="76" y="100"/>
                  <a:pt x="76" y="100"/>
                </a:cubicBezTo>
                <a:cubicBezTo>
                  <a:pt x="74" y="100"/>
                  <a:pt x="72" y="98"/>
                  <a:pt x="72" y="96"/>
                </a:cubicBezTo>
                <a:cubicBezTo>
                  <a:pt x="72" y="94"/>
                  <a:pt x="74" y="92"/>
                  <a:pt x="76" y="92"/>
                </a:cubicBezTo>
                <a:cubicBezTo>
                  <a:pt x="100" y="92"/>
                  <a:pt x="100" y="92"/>
                  <a:pt x="100" y="92"/>
                </a:cubicBezTo>
                <a:cubicBezTo>
                  <a:pt x="102" y="92"/>
                  <a:pt x="104" y="94"/>
                  <a:pt x="104" y="96"/>
                </a:cubicBezTo>
                <a:cubicBezTo>
                  <a:pt x="104" y="98"/>
                  <a:pt x="102" y="100"/>
                  <a:pt x="100" y="100"/>
                </a:cubicBezTo>
                <a:close/>
                <a:moveTo>
                  <a:pt x="100" y="84"/>
                </a:moveTo>
                <a:cubicBezTo>
                  <a:pt x="76" y="84"/>
                  <a:pt x="76" y="84"/>
                  <a:pt x="76" y="84"/>
                </a:cubicBezTo>
                <a:cubicBezTo>
                  <a:pt x="74" y="84"/>
                  <a:pt x="72" y="82"/>
                  <a:pt x="72" y="80"/>
                </a:cubicBezTo>
                <a:cubicBezTo>
                  <a:pt x="72" y="78"/>
                  <a:pt x="74" y="76"/>
                  <a:pt x="76" y="76"/>
                </a:cubicBezTo>
                <a:cubicBezTo>
                  <a:pt x="100" y="76"/>
                  <a:pt x="100" y="76"/>
                  <a:pt x="100" y="76"/>
                </a:cubicBezTo>
                <a:cubicBezTo>
                  <a:pt x="102" y="76"/>
                  <a:pt x="104" y="78"/>
                  <a:pt x="104" y="80"/>
                </a:cubicBezTo>
                <a:cubicBezTo>
                  <a:pt x="104" y="82"/>
                  <a:pt x="102" y="84"/>
                  <a:pt x="100" y="84"/>
                </a:cubicBezTo>
                <a:close/>
                <a:moveTo>
                  <a:pt x="100" y="44"/>
                </a:moveTo>
                <a:cubicBezTo>
                  <a:pt x="76" y="44"/>
                  <a:pt x="76" y="44"/>
                  <a:pt x="76" y="44"/>
                </a:cubicBezTo>
                <a:cubicBezTo>
                  <a:pt x="74" y="44"/>
                  <a:pt x="72" y="42"/>
                  <a:pt x="72" y="40"/>
                </a:cubicBezTo>
                <a:cubicBezTo>
                  <a:pt x="72" y="38"/>
                  <a:pt x="74" y="36"/>
                  <a:pt x="76" y="36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2" y="36"/>
                  <a:pt x="104" y="38"/>
                  <a:pt x="104" y="40"/>
                </a:cubicBezTo>
                <a:cubicBezTo>
                  <a:pt x="104" y="42"/>
                  <a:pt x="102" y="44"/>
                  <a:pt x="100" y="44"/>
                </a:cubicBezTo>
                <a:close/>
                <a:moveTo>
                  <a:pt x="52" y="44"/>
                </a:moveTo>
                <a:cubicBezTo>
                  <a:pt x="44" y="44"/>
                  <a:pt x="44" y="44"/>
                  <a:pt x="44" y="44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4"/>
                  <a:pt x="42" y="56"/>
                  <a:pt x="40" y="56"/>
                </a:cubicBezTo>
                <a:cubicBezTo>
                  <a:pt x="38" y="56"/>
                  <a:pt x="36" y="54"/>
                  <a:pt x="36" y="52"/>
                </a:cubicBezTo>
                <a:cubicBezTo>
                  <a:pt x="36" y="44"/>
                  <a:pt x="36" y="44"/>
                  <a:pt x="36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6" y="44"/>
                  <a:pt x="24" y="42"/>
                  <a:pt x="24" y="40"/>
                </a:cubicBezTo>
                <a:cubicBezTo>
                  <a:pt x="24" y="38"/>
                  <a:pt x="26" y="36"/>
                  <a:pt x="2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6"/>
                  <a:pt x="38" y="24"/>
                  <a:pt x="40" y="24"/>
                </a:cubicBezTo>
                <a:cubicBezTo>
                  <a:pt x="42" y="24"/>
                  <a:pt x="44" y="26"/>
                  <a:pt x="44" y="28"/>
                </a:cubicBezTo>
                <a:cubicBezTo>
                  <a:pt x="44" y="36"/>
                  <a:pt x="44" y="36"/>
                  <a:pt x="44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6" y="38"/>
                  <a:pt x="56" y="40"/>
                </a:cubicBezTo>
                <a:cubicBezTo>
                  <a:pt x="56" y="42"/>
                  <a:pt x="54" y="44"/>
                  <a:pt x="52" y="44"/>
                </a:cubicBezTo>
                <a:close/>
                <a:moveTo>
                  <a:pt x="29" y="77"/>
                </a:moveTo>
                <a:cubicBezTo>
                  <a:pt x="31" y="76"/>
                  <a:pt x="33" y="76"/>
                  <a:pt x="35" y="77"/>
                </a:cubicBezTo>
                <a:cubicBezTo>
                  <a:pt x="40" y="83"/>
                  <a:pt x="40" y="83"/>
                  <a:pt x="40" y="83"/>
                </a:cubicBezTo>
                <a:cubicBezTo>
                  <a:pt x="45" y="77"/>
                  <a:pt x="45" y="77"/>
                  <a:pt x="45" y="77"/>
                </a:cubicBezTo>
                <a:cubicBezTo>
                  <a:pt x="47" y="76"/>
                  <a:pt x="49" y="76"/>
                  <a:pt x="51" y="77"/>
                </a:cubicBezTo>
                <a:cubicBezTo>
                  <a:pt x="52" y="79"/>
                  <a:pt x="52" y="81"/>
                  <a:pt x="51" y="83"/>
                </a:cubicBezTo>
                <a:cubicBezTo>
                  <a:pt x="45" y="88"/>
                  <a:pt x="45" y="88"/>
                  <a:pt x="45" y="88"/>
                </a:cubicBezTo>
                <a:cubicBezTo>
                  <a:pt x="51" y="94"/>
                  <a:pt x="51" y="94"/>
                  <a:pt x="51" y="94"/>
                </a:cubicBezTo>
                <a:cubicBezTo>
                  <a:pt x="52" y="95"/>
                  <a:pt x="52" y="97"/>
                  <a:pt x="51" y="99"/>
                </a:cubicBezTo>
                <a:cubicBezTo>
                  <a:pt x="49" y="100"/>
                  <a:pt x="47" y="100"/>
                  <a:pt x="45" y="99"/>
                </a:cubicBezTo>
                <a:cubicBezTo>
                  <a:pt x="40" y="94"/>
                  <a:pt x="40" y="94"/>
                  <a:pt x="40" y="94"/>
                </a:cubicBezTo>
                <a:cubicBezTo>
                  <a:pt x="35" y="99"/>
                  <a:pt x="35" y="99"/>
                  <a:pt x="35" y="99"/>
                </a:cubicBezTo>
                <a:cubicBezTo>
                  <a:pt x="33" y="100"/>
                  <a:pt x="31" y="100"/>
                  <a:pt x="29" y="99"/>
                </a:cubicBezTo>
                <a:cubicBezTo>
                  <a:pt x="28" y="97"/>
                  <a:pt x="28" y="95"/>
                  <a:pt x="29" y="94"/>
                </a:cubicBezTo>
                <a:cubicBezTo>
                  <a:pt x="35" y="88"/>
                  <a:pt x="35" y="88"/>
                  <a:pt x="35" y="88"/>
                </a:cubicBezTo>
                <a:cubicBezTo>
                  <a:pt x="29" y="83"/>
                  <a:pt x="29" y="83"/>
                  <a:pt x="29" y="83"/>
                </a:cubicBezTo>
                <a:cubicBezTo>
                  <a:pt x="28" y="81"/>
                  <a:pt x="28" y="79"/>
                  <a:pt x="29" y="7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32" name="Freeform 30">
            <a:extLst>
              <a:ext uri="{FF2B5EF4-FFF2-40B4-BE49-F238E27FC236}">
                <a16:creationId xmlns:a16="http://schemas.microsoft.com/office/drawing/2014/main" id="{C16BE62E-8029-49BD-BC14-07519160A849}"/>
              </a:ext>
            </a:extLst>
          </p:cNvPr>
          <p:cNvSpPr>
            <a:spLocks noEditPoints="1"/>
          </p:cNvSpPr>
          <p:nvPr/>
        </p:nvSpPr>
        <p:spPr bwMode="auto">
          <a:xfrm>
            <a:off x="3348799" y="1655595"/>
            <a:ext cx="218582" cy="204875"/>
          </a:xfrm>
          <a:custGeom>
            <a:avLst/>
            <a:gdLst>
              <a:gd name="T0" fmla="*/ 88 w 128"/>
              <a:gd name="T1" fmla="*/ 28 h 120"/>
              <a:gd name="T2" fmla="*/ 12 w 128"/>
              <a:gd name="T3" fmla="*/ 28 h 120"/>
              <a:gd name="T4" fmla="*/ 0 w 128"/>
              <a:gd name="T5" fmla="*/ 40 h 120"/>
              <a:gd name="T6" fmla="*/ 0 w 128"/>
              <a:gd name="T7" fmla="*/ 88 h 120"/>
              <a:gd name="T8" fmla="*/ 12 w 128"/>
              <a:gd name="T9" fmla="*/ 100 h 120"/>
              <a:gd name="T10" fmla="*/ 20 w 128"/>
              <a:gd name="T11" fmla="*/ 100 h 120"/>
              <a:gd name="T12" fmla="*/ 20 w 128"/>
              <a:gd name="T13" fmla="*/ 109 h 120"/>
              <a:gd name="T14" fmla="*/ 36 w 128"/>
              <a:gd name="T15" fmla="*/ 114 h 120"/>
              <a:gd name="T16" fmla="*/ 51 w 128"/>
              <a:gd name="T17" fmla="*/ 100 h 120"/>
              <a:gd name="T18" fmla="*/ 88 w 128"/>
              <a:gd name="T19" fmla="*/ 100 h 120"/>
              <a:gd name="T20" fmla="*/ 100 w 128"/>
              <a:gd name="T21" fmla="*/ 88 h 120"/>
              <a:gd name="T22" fmla="*/ 100 w 128"/>
              <a:gd name="T23" fmla="*/ 40 h 120"/>
              <a:gd name="T24" fmla="*/ 88 w 128"/>
              <a:gd name="T25" fmla="*/ 28 h 120"/>
              <a:gd name="T26" fmla="*/ 92 w 128"/>
              <a:gd name="T27" fmla="*/ 84 h 120"/>
              <a:gd name="T28" fmla="*/ 84 w 128"/>
              <a:gd name="T29" fmla="*/ 92 h 120"/>
              <a:gd name="T30" fmla="*/ 58 w 128"/>
              <a:gd name="T31" fmla="*/ 92 h 120"/>
              <a:gd name="T32" fmla="*/ 49 w 128"/>
              <a:gd name="T33" fmla="*/ 92 h 120"/>
              <a:gd name="T34" fmla="*/ 31 w 128"/>
              <a:gd name="T35" fmla="*/ 108 h 120"/>
              <a:gd name="T36" fmla="*/ 28 w 128"/>
              <a:gd name="T37" fmla="*/ 104 h 120"/>
              <a:gd name="T38" fmla="*/ 28 w 128"/>
              <a:gd name="T39" fmla="*/ 98 h 120"/>
              <a:gd name="T40" fmla="*/ 28 w 128"/>
              <a:gd name="T41" fmla="*/ 92 h 120"/>
              <a:gd name="T42" fmla="*/ 24 w 128"/>
              <a:gd name="T43" fmla="*/ 92 h 120"/>
              <a:gd name="T44" fmla="*/ 16 w 128"/>
              <a:gd name="T45" fmla="*/ 92 h 120"/>
              <a:gd name="T46" fmla="*/ 8 w 128"/>
              <a:gd name="T47" fmla="*/ 84 h 120"/>
              <a:gd name="T48" fmla="*/ 8 w 128"/>
              <a:gd name="T49" fmla="*/ 44 h 120"/>
              <a:gd name="T50" fmla="*/ 16 w 128"/>
              <a:gd name="T51" fmla="*/ 36 h 120"/>
              <a:gd name="T52" fmla="*/ 84 w 128"/>
              <a:gd name="T53" fmla="*/ 36 h 120"/>
              <a:gd name="T54" fmla="*/ 92 w 128"/>
              <a:gd name="T55" fmla="*/ 44 h 120"/>
              <a:gd name="T56" fmla="*/ 92 w 128"/>
              <a:gd name="T57" fmla="*/ 84 h 120"/>
              <a:gd name="T58" fmla="*/ 116 w 128"/>
              <a:gd name="T59" fmla="*/ 0 h 120"/>
              <a:gd name="T60" fmla="*/ 44 w 128"/>
              <a:gd name="T61" fmla="*/ 0 h 120"/>
              <a:gd name="T62" fmla="*/ 32 w 128"/>
              <a:gd name="T63" fmla="*/ 12 h 120"/>
              <a:gd name="T64" fmla="*/ 32 w 128"/>
              <a:gd name="T65" fmla="*/ 20 h 120"/>
              <a:gd name="T66" fmla="*/ 40 w 128"/>
              <a:gd name="T67" fmla="*/ 20 h 120"/>
              <a:gd name="T68" fmla="*/ 40 w 128"/>
              <a:gd name="T69" fmla="*/ 16 h 120"/>
              <a:gd name="T70" fmla="*/ 48 w 128"/>
              <a:gd name="T71" fmla="*/ 8 h 120"/>
              <a:gd name="T72" fmla="*/ 112 w 128"/>
              <a:gd name="T73" fmla="*/ 8 h 120"/>
              <a:gd name="T74" fmla="*/ 120 w 128"/>
              <a:gd name="T75" fmla="*/ 16 h 120"/>
              <a:gd name="T76" fmla="*/ 120 w 128"/>
              <a:gd name="T77" fmla="*/ 56 h 120"/>
              <a:gd name="T78" fmla="*/ 112 w 128"/>
              <a:gd name="T79" fmla="*/ 64 h 120"/>
              <a:gd name="T80" fmla="*/ 108 w 128"/>
              <a:gd name="T81" fmla="*/ 64 h 120"/>
              <a:gd name="T82" fmla="*/ 108 w 128"/>
              <a:gd name="T83" fmla="*/ 72 h 120"/>
              <a:gd name="T84" fmla="*/ 116 w 128"/>
              <a:gd name="T85" fmla="*/ 72 h 120"/>
              <a:gd name="T86" fmla="*/ 128 w 128"/>
              <a:gd name="T87" fmla="*/ 60 h 120"/>
              <a:gd name="T88" fmla="*/ 128 w 128"/>
              <a:gd name="T89" fmla="*/ 12 h 120"/>
              <a:gd name="T90" fmla="*/ 116 w 128"/>
              <a:gd name="T91" fmla="*/ 0 h 120"/>
              <a:gd name="T92" fmla="*/ 72 w 128"/>
              <a:gd name="T93" fmla="*/ 52 h 120"/>
              <a:gd name="T94" fmla="*/ 28 w 128"/>
              <a:gd name="T95" fmla="*/ 52 h 120"/>
              <a:gd name="T96" fmla="*/ 24 w 128"/>
              <a:gd name="T97" fmla="*/ 56 h 120"/>
              <a:gd name="T98" fmla="*/ 28 w 128"/>
              <a:gd name="T99" fmla="*/ 60 h 120"/>
              <a:gd name="T100" fmla="*/ 72 w 128"/>
              <a:gd name="T101" fmla="*/ 60 h 120"/>
              <a:gd name="T102" fmla="*/ 76 w 128"/>
              <a:gd name="T103" fmla="*/ 56 h 120"/>
              <a:gd name="T104" fmla="*/ 72 w 128"/>
              <a:gd name="T105" fmla="*/ 52 h 120"/>
              <a:gd name="T106" fmla="*/ 64 w 128"/>
              <a:gd name="T107" fmla="*/ 68 h 120"/>
              <a:gd name="T108" fmla="*/ 28 w 128"/>
              <a:gd name="T109" fmla="*/ 68 h 120"/>
              <a:gd name="T110" fmla="*/ 24 w 128"/>
              <a:gd name="T111" fmla="*/ 72 h 120"/>
              <a:gd name="T112" fmla="*/ 28 w 128"/>
              <a:gd name="T113" fmla="*/ 76 h 120"/>
              <a:gd name="T114" fmla="*/ 64 w 128"/>
              <a:gd name="T115" fmla="*/ 76 h 120"/>
              <a:gd name="T116" fmla="*/ 68 w 128"/>
              <a:gd name="T117" fmla="*/ 72 h 120"/>
              <a:gd name="T118" fmla="*/ 64 w 128"/>
              <a:gd name="T119" fmla="*/ 6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0">
                <a:moveTo>
                  <a:pt x="88" y="28"/>
                </a:moveTo>
                <a:cubicBezTo>
                  <a:pt x="12" y="28"/>
                  <a:pt x="12" y="28"/>
                  <a:pt x="12" y="28"/>
                </a:cubicBezTo>
                <a:cubicBezTo>
                  <a:pt x="5" y="28"/>
                  <a:pt x="0" y="34"/>
                  <a:pt x="0" y="4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21" y="114"/>
                  <a:pt x="27" y="120"/>
                  <a:pt x="36" y="114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5" y="100"/>
                  <a:pt x="100" y="95"/>
                  <a:pt x="100" y="88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34"/>
                  <a:pt x="95" y="28"/>
                  <a:pt x="88" y="28"/>
                </a:cubicBezTo>
                <a:close/>
                <a:moveTo>
                  <a:pt x="92" y="84"/>
                </a:moveTo>
                <a:cubicBezTo>
                  <a:pt x="92" y="89"/>
                  <a:pt x="88" y="92"/>
                  <a:pt x="84" y="92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31" y="108"/>
                  <a:pt x="31" y="108"/>
                  <a:pt x="31" y="108"/>
                </a:cubicBezTo>
                <a:cubicBezTo>
                  <a:pt x="28" y="110"/>
                  <a:pt x="28" y="104"/>
                  <a:pt x="28" y="104"/>
                </a:cubicBezTo>
                <a:cubicBezTo>
                  <a:pt x="28" y="98"/>
                  <a:pt x="28" y="98"/>
                  <a:pt x="28" y="98"/>
                </a:cubicBezTo>
                <a:cubicBezTo>
                  <a:pt x="28" y="96"/>
                  <a:pt x="28" y="92"/>
                  <a:pt x="28" y="92"/>
                </a:cubicBezTo>
                <a:cubicBezTo>
                  <a:pt x="28" y="92"/>
                  <a:pt x="26" y="92"/>
                  <a:pt x="24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9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40"/>
                  <a:pt x="12" y="36"/>
                  <a:pt x="16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8" y="36"/>
                  <a:pt x="92" y="40"/>
                  <a:pt x="92" y="44"/>
                </a:cubicBezTo>
                <a:cubicBezTo>
                  <a:pt x="92" y="84"/>
                  <a:pt x="92" y="84"/>
                  <a:pt x="92" y="84"/>
                </a:cubicBezTo>
                <a:close/>
                <a:moveTo>
                  <a:pt x="116" y="0"/>
                </a:moveTo>
                <a:cubicBezTo>
                  <a:pt x="44" y="0"/>
                  <a:pt x="44" y="0"/>
                  <a:pt x="44" y="0"/>
                </a:cubicBezTo>
                <a:cubicBezTo>
                  <a:pt x="37" y="0"/>
                  <a:pt x="32" y="5"/>
                  <a:pt x="32" y="12"/>
                </a:cubicBezTo>
                <a:cubicBezTo>
                  <a:pt x="32" y="20"/>
                  <a:pt x="32" y="20"/>
                  <a:pt x="32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60"/>
                  <a:pt x="116" y="64"/>
                  <a:pt x="11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23" y="72"/>
                  <a:pt x="128" y="67"/>
                  <a:pt x="128" y="6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72" y="52"/>
                </a:moveTo>
                <a:cubicBezTo>
                  <a:pt x="28" y="52"/>
                  <a:pt x="28" y="52"/>
                  <a:pt x="28" y="52"/>
                </a:cubicBezTo>
                <a:cubicBezTo>
                  <a:pt x="26" y="52"/>
                  <a:pt x="24" y="54"/>
                  <a:pt x="24" y="56"/>
                </a:cubicBezTo>
                <a:cubicBezTo>
                  <a:pt x="24" y="58"/>
                  <a:pt x="26" y="60"/>
                  <a:pt x="28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74" y="60"/>
                  <a:pt x="76" y="58"/>
                  <a:pt x="76" y="56"/>
                </a:cubicBezTo>
                <a:cubicBezTo>
                  <a:pt x="76" y="54"/>
                  <a:pt x="74" y="52"/>
                  <a:pt x="72" y="52"/>
                </a:cubicBezTo>
                <a:close/>
                <a:moveTo>
                  <a:pt x="64" y="68"/>
                </a:moveTo>
                <a:cubicBezTo>
                  <a:pt x="28" y="68"/>
                  <a:pt x="28" y="68"/>
                  <a:pt x="28" y="68"/>
                </a:cubicBezTo>
                <a:cubicBezTo>
                  <a:pt x="26" y="68"/>
                  <a:pt x="24" y="70"/>
                  <a:pt x="24" y="72"/>
                </a:cubicBezTo>
                <a:cubicBezTo>
                  <a:pt x="24" y="75"/>
                  <a:pt x="26" y="76"/>
                  <a:pt x="28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6" y="76"/>
                  <a:pt x="68" y="75"/>
                  <a:pt x="68" y="72"/>
                </a:cubicBezTo>
                <a:cubicBezTo>
                  <a:pt x="68" y="70"/>
                  <a:pt x="66" y="68"/>
                  <a:pt x="64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33" name="Freeform 31">
            <a:extLst>
              <a:ext uri="{FF2B5EF4-FFF2-40B4-BE49-F238E27FC236}">
                <a16:creationId xmlns:a16="http://schemas.microsoft.com/office/drawing/2014/main" id="{B750154D-8961-4E8D-BC70-E63E21F81476}"/>
              </a:ext>
            </a:extLst>
          </p:cNvPr>
          <p:cNvSpPr>
            <a:spLocks noEditPoints="1"/>
          </p:cNvSpPr>
          <p:nvPr/>
        </p:nvSpPr>
        <p:spPr bwMode="auto">
          <a:xfrm>
            <a:off x="2650536" y="1655595"/>
            <a:ext cx="218582" cy="204875"/>
          </a:xfrm>
          <a:custGeom>
            <a:avLst/>
            <a:gdLst>
              <a:gd name="T0" fmla="*/ 100 w 128"/>
              <a:gd name="T1" fmla="*/ 40 h 120"/>
              <a:gd name="T2" fmla="*/ 28 w 128"/>
              <a:gd name="T3" fmla="*/ 40 h 120"/>
              <a:gd name="T4" fmla="*/ 24 w 128"/>
              <a:gd name="T5" fmla="*/ 44 h 120"/>
              <a:gd name="T6" fmla="*/ 28 w 128"/>
              <a:gd name="T7" fmla="*/ 48 h 120"/>
              <a:gd name="T8" fmla="*/ 100 w 128"/>
              <a:gd name="T9" fmla="*/ 48 h 120"/>
              <a:gd name="T10" fmla="*/ 104 w 128"/>
              <a:gd name="T11" fmla="*/ 44 h 120"/>
              <a:gd name="T12" fmla="*/ 100 w 128"/>
              <a:gd name="T13" fmla="*/ 40 h 120"/>
              <a:gd name="T14" fmla="*/ 116 w 128"/>
              <a:gd name="T15" fmla="*/ 0 h 120"/>
              <a:gd name="T16" fmla="*/ 12 w 128"/>
              <a:gd name="T17" fmla="*/ 0 h 120"/>
              <a:gd name="T18" fmla="*/ 0 w 128"/>
              <a:gd name="T19" fmla="*/ 12 h 120"/>
              <a:gd name="T20" fmla="*/ 0 w 128"/>
              <a:gd name="T21" fmla="*/ 80 h 120"/>
              <a:gd name="T22" fmla="*/ 12 w 128"/>
              <a:gd name="T23" fmla="*/ 92 h 120"/>
              <a:gd name="T24" fmla="*/ 28 w 128"/>
              <a:gd name="T25" fmla="*/ 92 h 120"/>
              <a:gd name="T26" fmla="*/ 28 w 128"/>
              <a:gd name="T27" fmla="*/ 109 h 120"/>
              <a:gd name="T28" fmla="*/ 44 w 128"/>
              <a:gd name="T29" fmla="*/ 114 h 120"/>
              <a:gd name="T30" fmla="*/ 68 w 128"/>
              <a:gd name="T31" fmla="*/ 92 h 120"/>
              <a:gd name="T32" fmla="*/ 116 w 128"/>
              <a:gd name="T33" fmla="*/ 92 h 120"/>
              <a:gd name="T34" fmla="*/ 128 w 128"/>
              <a:gd name="T35" fmla="*/ 80 h 120"/>
              <a:gd name="T36" fmla="*/ 128 w 128"/>
              <a:gd name="T37" fmla="*/ 12 h 120"/>
              <a:gd name="T38" fmla="*/ 116 w 128"/>
              <a:gd name="T39" fmla="*/ 0 h 120"/>
              <a:gd name="T40" fmla="*/ 120 w 128"/>
              <a:gd name="T41" fmla="*/ 76 h 120"/>
              <a:gd name="T42" fmla="*/ 112 w 128"/>
              <a:gd name="T43" fmla="*/ 84 h 120"/>
              <a:gd name="T44" fmla="*/ 66 w 128"/>
              <a:gd name="T45" fmla="*/ 84 h 120"/>
              <a:gd name="T46" fmla="*/ 39 w 128"/>
              <a:gd name="T47" fmla="*/ 108 h 120"/>
              <a:gd name="T48" fmla="*/ 36 w 128"/>
              <a:gd name="T49" fmla="*/ 92 h 120"/>
              <a:gd name="T50" fmla="*/ 36 w 128"/>
              <a:gd name="T51" fmla="*/ 92 h 120"/>
              <a:gd name="T52" fmla="*/ 36 w 128"/>
              <a:gd name="T53" fmla="*/ 84 h 120"/>
              <a:gd name="T54" fmla="*/ 16 w 128"/>
              <a:gd name="T55" fmla="*/ 84 h 120"/>
              <a:gd name="T56" fmla="*/ 8 w 128"/>
              <a:gd name="T57" fmla="*/ 76 h 120"/>
              <a:gd name="T58" fmla="*/ 8 w 128"/>
              <a:gd name="T59" fmla="*/ 16 h 120"/>
              <a:gd name="T60" fmla="*/ 16 w 128"/>
              <a:gd name="T61" fmla="*/ 8 h 120"/>
              <a:gd name="T62" fmla="*/ 112 w 128"/>
              <a:gd name="T63" fmla="*/ 8 h 120"/>
              <a:gd name="T64" fmla="*/ 120 w 128"/>
              <a:gd name="T65" fmla="*/ 16 h 120"/>
              <a:gd name="T66" fmla="*/ 120 w 128"/>
              <a:gd name="T67" fmla="*/ 76 h 120"/>
              <a:gd name="T68" fmla="*/ 100 w 128"/>
              <a:gd name="T69" fmla="*/ 24 h 120"/>
              <a:gd name="T70" fmla="*/ 28 w 128"/>
              <a:gd name="T71" fmla="*/ 24 h 120"/>
              <a:gd name="T72" fmla="*/ 24 w 128"/>
              <a:gd name="T73" fmla="*/ 28 h 120"/>
              <a:gd name="T74" fmla="*/ 28 w 128"/>
              <a:gd name="T75" fmla="*/ 32 h 120"/>
              <a:gd name="T76" fmla="*/ 100 w 128"/>
              <a:gd name="T77" fmla="*/ 32 h 120"/>
              <a:gd name="T78" fmla="*/ 104 w 128"/>
              <a:gd name="T79" fmla="*/ 28 h 120"/>
              <a:gd name="T80" fmla="*/ 100 w 128"/>
              <a:gd name="T81" fmla="*/ 24 h 120"/>
              <a:gd name="T82" fmla="*/ 72 w 128"/>
              <a:gd name="T83" fmla="*/ 56 h 120"/>
              <a:gd name="T84" fmla="*/ 28 w 128"/>
              <a:gd name="T85" fmla="*/ 56 h 120"/>
              <a:gd name="T86" fmla="*/ 24 w 128"/>
              <a:gd name="T87" fmla="*/ 60 h 120"/>
              <a:gd name="T88" fmla="*/ 28 w 128"/>
              <a:gd name="T89" fmla="*/ 64 h 120"/>
              <a:gd name="T90" fmla="*/ 72 w 128"/>
              <a:gd name="T91" fmla="*/ 64 h 120"/>
              <a:gd name="T92" fmla="*/ 76 w 128"/>
              <a:gd name="T93" fmla="*/ 60 h 120"/>
              <a:gd name="T94" fmla="*/ 72 w 128"/>
              <a:gd name="T95" fmla="*/ 5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4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76"/>
                </a:moveTo>
                <a:cubicBezTo>
                  <a:pt x="120" y="81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5" y="113"/>
                  <a:pt x="36" y="99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1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6" y="24"/>
                  <a:pt x="24" y="26"/>
                  <a:pt x="24" y="28"/>
                </a:cubicBezTo>
                <a:cubicBezTo>
                  <a:pt x="24" y="30"/>
                  <a:pt x="26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3"/>
                  <a:pt x="26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3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34" name="Freeform 32">
            <a:extLst>
              <a:ext uri="{FF2B5EF4-FFF2-40B4-BE49-F238E27FC236}">
                <a16:creationId xmlns:a16="http://schemas.microsoft.com/office/drawing/2014/main" id="{94C3D834-91EC-4B19-9276-55CF493E3960}"/>
              </a:ext>
            </a:extLst>
          </p:cNvPr>
          <p:cNvSpPr>
            <a:spLocks noEditPoints="1"/>
          </p:cNvSpPr>
          <p:nvPr/>
        </p:nvSpPr>
        <p:spPr bwMode="auto">
          <a:xfrm>
            <a:off x="5295229" y="8088303"/>
            <a:ext cx="218582" cy="218582"/>
          </a:xfrm>
          <a:custGeom>
            <a:avLst/>
            <a:gdLst>
              <a:gd name="T0" fmla="*/ 303 w 303"/>
              <a:gd name="T1" fmla="*/ 76 h 303"/>
              <a:gd name="T2" fmla="*/ 303 w 303"/>
              <a:gd name="T3" fmla="*/ 76 h 303"/>
              <a:gd name="T4" fmla="*/ 152 w 303"/>
              <a:gd name="T5" fmla="*/ 0 h 303"/>
              <a:gd name="T6" fmla="*/ 0 w 303"/>
              <a:gd name="T7" fmla="*/ 76 h 303"/>
              <a:gd name="T8" fmla="*/ 0 w 303"/>
              <a:gd name="T9" fmla="*/ 76 h 303"/>
              <a:gd name="T10" fmla="*/ 0 w 303"/>
              <a:gd name="T11" fmla="*/ 227 h 303"/>
              <a:gd name="T12" fmla="*/ 152 w 303"/>
              <a:gd name="T13" fmla="*/ 303 h 303"/>
              <a:gd name="T14" fmla="*/ 303 w 303"/>
              <a:gd name="T15" fmla="*/ 227 h 303"/>
              <a:gd name="T16" fmla="*/ 303 w 303"/>
              <a:gd name="T17" fmla="*/ 76 h 303"/>
              <a:gd name="T18" fmla="*/ 303 w 303"/>
              <a:gd name="T19" fmla="*/ 76 h 303"/>
              <a:gd name="T20" fmla="*/ 303 w 303"/>
              <a:gd name="T21" fmla="*/ 76 h 303"/>
              <a:gd name="T22" fmla="*/ 152 w 303"/>
              <a:gd name="T23" fmla="*/ 19 h 303"/>
              <a:gd name="T24" fmla="*/ 265 w 303"/>
              <a:gd name="T25" fmla="*/ 76 h 303"/>
              <a:gd name="T26" fmla="*/ 223 w 303"/>
              <a:gd name="T27" fmla="*/ 97 h 303"/>
              <a:gd name="T28" fmla="*/ 107 w 303"/>
              <a:gd name="T29" fmla="*/ 41 h 303"/>
              <a:gd name="T30" fmla="*/ 152 w 303"/>
              <a:gd name="T31" fmla="*/ 19 h 303"/>
              <a:gd name="T32" fmla="*/ 152 w 303"/>
              <a:gd name="T33" fmla="*/ 19 h 303"/>
              <a:gd name="T34" fmla="*/ 88 w 303"/>
              <a:gd name="T35" fmla="*/ 52 h 303"/>
              <a:gd name="T36" fmla="*/ 204 w 303"/>
              <a:gd name="T37" fmla="*/ 107 h 303"/>
              <a:gd name="T38" fmla="*/ 152 w 303"/>
              <a:gd name="T39" fmla="*/ 133 h 303"/>
              <a:gd name="T40" fmla="*/ 38 w 303"/>
              <a:gd name="T41" fmla="*/ 76 h 303"/>
              <a:gd name="T42" fmla="*/ 88 w 303"/>
              <a:gd name="T43" fmla="*/ 52 h 303"/>
              <a:gd name="T44" fmla="*/ 88 w 303"/>
              <a:gd name="T45" fmla="*/ 52 h 303"/>
              <a:gd name="T46" fmla="*/ 19 w 303"/>
              <a:gd name="T47" fmla="*/ 95 h 303"/>
              <a:gd name="T48" fmla="*/ 26 w 303"/>
              <a:gd name="T49" fmla="*/ 95 h 303"/>
              <a:gd name="T50" fmla="*/ 19 w 303"/>
              <a:gd name="T51" fmla="*/ 95 h 303"/>
              <a:gd name="T52" fmla="*/ 19 w 303"/>
              <a:gd name="T53" fmla="*/ 85 h 303"/>
              <a:gd name="T54" fmla="*/ 142 w 303"/>
              <a:gd name="T55" fmla="*/ 147 h 303"/>
              <a:gd name="T56" fmla="*/ 142 w 303"/>
              <a:gd name="T57" fmla="*/ 279 h 303"/>
              <a:gd name="T58" fmla="*/ 19 w 303"/>
              <a:gd name="T59" fmla="*/ 218 h 303"/>
              <a:gd name="T60" fmla="*/ 19 w 303"/>
              <a:gd name="T61" fmla="*/ 95 h 303"/>
              <a:gd name="T62" fmla="*/ 19 w 303"/>
              <a:gd name="T63" fmla="*/ 95 h 303"/>
              <a:gd name="T64" fmla="*/ 284 w 303"/>
              <a:gd name="T65" fmla="*/ 104 h 303"/>
              <a:gd name="T66" fmla="*/ 284 w 303"/>
              <a:gd name="T67" fmla="*/ 218 h 303"/>
              <a:gd name="T68" fmla="*/ 161 w 303"/>
              <a:gd name="T69" fmla="*/ 279 h 303"/>
              <a:gd name="T70" fmla="*/ 161 w 303"/>
              <a:gd name="T71" fmla="*/ 147 h 303"/>
              <a:gd name="T72" fmla="*/ 284 w 303"/>
              <a:gd name="T73" fmla="*/ 85 h 303"/>
              <a:gd name="T74" fmla="*/ 284 w 303"/>
              <a:gd name="T75" fmla="*/ 104 h 303"/>
              <a:gd name="T76" fmla="*/ 284 w 303"/>
              <a:gd name="T77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3" h="303">
                <a:moveTo>
                  <a:pt x="303" y="76"/>
                </a:moveTo>
                <a:lnTo>
                  <a:pt x="303" y="76"/>
                </a:lnTo>
                <a:lnTo>
                  <a:pt x="152" y="0"/>
                </a:lnTo>
                <a:lnTo>
                  <a:pt x="0" y="76"/>
                </a:lnTo>
                <a:lnTo>
                  <a:pt x="0" y="76"/>
                </a:lnTo>
                <a:lnTo>
                  <a:pt x="0" y="227"/>
                </a:lnTo>
                <a:lnTo>
                  <a:pt x="152" y="303"/>
                </a:lnTo>
                <a:lnTo>
                  <a:pt x="303" y="227"/>
                </a:lnTo>
                <a:lnTo>
                  <a:pt x="303" y="76"/>
                </a:lnTo>
                <a:lnTo>
                  <a:pt x="303" y="76"/>
                </a:lnTo>
                <a:lnTo>
                  <a:pt x="303" y="76"/>
                </a:lnTo>
                <a:close/>
                <a:moveTo>
                  <a:pt x="152" y="19"/>
                </a:moveTo>
                <a:lnTo>
                  <a:pt x="265" y="76"/>
                </a:lnTo>
                <a:lnTo>
                  <a:pt x="223" y="97"/>
                </a:lnTo>
                <a:lnTo>
                  <a:pt x="107" y="41"/>
                </a:lnTo>
                <a:lnTo>
                  <a:pt x="152" y="19"/>
                </a:lnTo>
                <a:lnTo>
                  <a:pt x="152" y="19"/>
                </a:lnTo>
                <a:close/>
                <a:moveTo>
                  <a:pt x="88" y="52"/>
                </a:moveTo>
                <a:lnTo>
                  <a:pt x="204" y="107"/>
                </a:lnTo>
                <a:lnTo>
                  <a:pt x="152" y="133"/>
                </a:lnTo>
                <a:lnTo>
                  <a:pt x="38" y="76"/>
                </a:lnTo>
                <a:lnTo>
                  <a:pt x="88" y="52"/>
                </a:lnTo>
                <a:lnTo>
                  <a:pt x="88" y="52"/>
                </a:lnTo>
                <a:close/>
                <a:moveTo>
                  <a:pt x="19" y="95"/>
                </a:moveTo>
                <a:lnTo>
                  <a:pt x="26" y="95"/>
                </a:lnTo>
                <a:lnTo>
                  <a:pt x="19" y="95"/>
                </a:lnTo>
                <a:lnTo>
                  <a:pt x="19" y="85"/>
                </a:lnTo>
                <a:lnTo>
                  <a:pt x="142" y="147"/>
                </a:lnTo>
                <a:lnTo>
                  <a:pt x="142" y="279"/>
                </a:lnTo>
                <a:lnTo>
                  <a:pt x="19" y="218"/>
                </a:lnTo>
                <a:lnTo>
                  <a:pt x="19" y="95"/>
                </a:lnTo>
                <a:lnTo>
                  <a:pt x="19" y="95"/>
                </a:lnTo>
                <a:close/>
                <a:moveTo>
                  <a:pt x="284" y="104"/>
                </a:moveTo>
                <a:lnTo>
                  <a:pt x="284" y="218"/>
                </a:lnTo>
                <a:lnTo>
                  <a:pt x="161" y="279"/>
                </a:lnTo>
                <a:lnTo>
                  <a:pt x="161" y="147"/>
                </a:lnTo>
                <a:lnTo>
                  <a:pt x="284" y="85"/>
                </a:lnTo>
                <a:lnTo>
                  <a:pt x="284" y="104"/>
                </a:lnTo>
                <a:lnTo>
                  <a:pt x="284" y="1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35" name="Freeform 33">
            <a:extLst>
              <a:ext uri="{FF2B5EF4-FFF2-40B4-BE49-F238E27FC236}">
                <a16:creationId xmlns:a16="http://schemas.microsoft.com/office/drawing/2014/main" id="{DE1F0FF0-19E3-453D-812F-3770471B022C}"/>
              </a:ext>
            </a:extLst>
          </p:cNvPr>
          <p:cNvSpPr>
            <a:spLocks noEditPoints="1"/>
          </p:cNvSpPr>
          <p:nvPr/>
        </p:nvSpPr>
        <p:spPr bwMode="auto">
          <a:xfrm>
            <a:off x="5297587" y="6951645"/>
            <a:ext cx="218582" cy="204875"/>
          </a:xfrm>
          <a:custGeom>
            <a:avLst/>
            <a:gdLst>
              <a:gd name="T0" fmla="*/ 116 w 128"/>
              <a:gd name="T1" fmla="*/ 120 h 120"/>
              <a:gd name="T2" fmla="*/ 88 w 128"/>
              <a:gd name="T3" fmla="*/ 120 h 120"/>
              <a:gd name="T4" fmla="*/ 20 w 128"/>
              <a:gd name="T5" fmla="*/ 120 h 120"/>
              <a:gd name="T6" fmla="*/ 12 w 128"/>
              <a:gd name="T7" fmla="*/ 120 h 120"/>
              <a:gd name="T8" fmla="*/ 0 w 128"/>
              <a:gd name="T9" fmla="*/ 108 h 120"/>
              <a:gd name="T10" fmla="*/ 0 w 128"/>
              <a:gd name="T11" fmla="*/ 12 h 120"/>
              <a:gd name="T12" fmla="*/ 12 w 128"/>
              <a:gd name="T13" fmla="*/ 0 h 120"/>
              <a:gd name="T14" fmla="*/ 36 w 128"/>
              <a:gd name="T15" fmla="*/ 0 h 120"/>
              <a:gd name="T16" fmla="*/ 56 w 128"/>
              <a:gd name="T17" fmla="*/ 8 h 120"/>
              <a:gd name="T18" fmla="*/ 100 w 128"/>
              <a:gd name="T19" fmla="*/ 8 h 120"/>
              <a:gd name="T20" fmla="*/ 112 w 128"/>
              <a:gd name="T21" fmla="*/ 20 h 120"/>
              <a:gd name="T22" fmla="*/ 112 w 128"/>
              <a:gd name="T23" fmla="*/ 28 h 120"/>
              <a:gd name="T24" fmla="*/ 116 w 128"/>
              <a:gd name="T25" fmla="*/ 28 h 120"/>
              <a:gd name="T26" fmla="*/ 128 w 128"/>
              <a:gd name="T27" fmla="*/ 40 h 120"/>
              <a:gd name="T28" fmla="*/ 128 w 128"/>
              <a:gd name="T29" fmla="*/ 108 h 120"/>
              <a:gd name="T30" fmla="*/ 116 w 128"/>
              <a:gd name="T31" fmla="*/ 120 h 120"/>
              <a:gd name="T32" fmla="*/ 104 w 128"/>
              <a:gd name="T33" fmla="*/ 24 h 120"/>
              <a:gd name="T34" fmla="*/ 96 w 128"/>
              <a:gd name="T35" fmla="*/ 16 h 120"/>
              <a:gd name="T36" fmla="*/ 56 w 128"/>
              <a:gd name="T37" fmla="*/ 16 h 120"/>
              <a:gd name="T38" fmla="*/ 36 w 128"/>
              <a:gd name="T39" fmla="*/ 8 h 120"/>
              <a:gd name="T40" fmla="*/ 16 w 128"/>
              <a:gd name="T41" fmla="*/ 8 h 120"/>
              <a:gd name="T42" fmla="*/ 8 w 128"/>
              <a:gd name="T43" fmla="*/ 16 h 120"/>
              <a:gd name="T44" fmla="*/ 8 w 128"/>
              <a:gd name="T45" fmla="*/ 104 h 120"/>
              <a:gd name="T46" fmla="*/ 16 w 128"/>
              <a:gd name="T47" fmla="*/ 112 h 120"/>
              <a:gd name="T48" fmla="*/ 20 w 128"/>
              <a:gd name="T49" fmla="*/ 112 h 120"/>
              <a:gd name="T50" fmla="*/ 20 w 128"/>
              <a:gd name="T51" fmla="*/ 108 h 120"/>
              <a:gd name="T52" fmla="*/ 20 w 128"/>
              <a:gd name="T53" fmla="*/ 40 h 120"/>
              <a:gd name="T54" fmla="*/ 32 w 128"/>
              <a:gd name="T55" fmla="*/ 28 h 120"/>
              <a:gd name="T56" fmla="*/ 104 w 128"/>
              <a:gd name="T57" fmla="*/ 28 h 120"/>
              <a:gd name="T58" fmla="*/ 104 w 128"/>
              <a:gd name="T59" fmla="*/ 24 h 120"/>
              <a:gd name="T60" fmla="*/ 120 w 128"/>
              <a:gd name="T61" fmla="*/ 44 h 120"/>
              <a:gd name="T62" fmla="*/ 112 w 128"/>
              <a:gd name="T63" fmla="*/ 36 h 120"/>
              <a:gd name="T64" fmla="*/ 36 w 128"/>
              <a:gd name="T65" fmla="*/ 36 h 120"/>
              <a:gd name="T66" fmla="*/ 28 w 128"/>
              <a:gd name="T67" fmla="*/ 44 h 120"/>
              <a:gd name="T68" fmla="*/ 28 w 128"/>
              <a:gd name="T69" fmla="*/ 104 h 120"/>
              <a:gd name="T70" fmla="*/ 28 w 128"/>
              <a:gd name="T71" fmla="*/ 112 h 120"/>
              <a:gd name="T72" fmla="*/ 88 w 128"/>
              <a:gd name="T73" fmla="*/ 112 h 120"/>
              <a:gd name="T74" fmla="*/ 112 w 128"/>
              <a:gd name="T75" fmla="*/ 112 h 120"/>
              <a:gd name="T76" fmla="*/ 120 w 128"/>
              <a:gd name="T77" fmla="*/ 104 h 120"/>
              <a:gd name="T78" fmla="*/ 120 w 128"/>
              <a:gd name="T79" fmla="*/ 4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0">
                <a:moveTo>
                  <a:pt x="116" y="120"/>
                </a:moveTo>
                <a:cubicBezTo>
                  <a:pt x="88" y="120"/>
                  <a:pt x="88" y="120"/>
                  <a:pt x="88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5" y="120"/>
                  <a:pt x="0" y="115"/>
                  <a:pt x="0" y="108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2" y="0"/>
                  <a:pt x="19" y="0"/>
                  <a:pt x="36" y="0"/>
                </a:cubicBezTo>
                <a:cubicBezTo>
                  <a:pt x="40" y="0"/>
                  <a:pt x="52" y="8"/>
                  <a:pt x="56" y="8"/>
                </a:cubicBezTo>
                <a:cubicBezTo>
                  <a:pt x="78" y="8"/>
                  <a:pt x="100" y="8"/>
                  <a:pt x="100" y="8"/>
                </a:cubicBezTo>
                <a:cubicBezTo>
                  <a:pt x="107" y="8"/>
                  <a:pt x="112" y="13"/>
                  <a:pt x="112" y="2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6" y="28"/>
                  <a:pt x="116" y="28"/>
                  <a:pt x="116" y="28"/>
                </a:cubicBezTo>
                <a:cubicBezTo>
                  <a:pt x="123" y="28"/>
                  <a:pt x="128" y="33"/>
                  <a:pt x="128" y="40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15"/>
                  <a:pt x="123" y="120"/>
                  <a:pt x="116" y="120"/>
                </a:cubicBezTo>
                <a:close/>
                <a:moveTo>
                  <a:pt x="104" y="24"/>
                </a:moveTo>
                <a:cubicBezTo>
                  <a:pt x="104" y="20"/>
                  <a:pt x="100" y="16"/>
                  <a:pt x="96" y="16"/>
                </a:cubicBezTo>
                <a:cubicBezTo>
                  <a:pt x="96" y="16"/>
                  <a:pt x="76" y="16"/>
                  <a:pt x="56" y="16"/>
                </a:cubicBezTo>
                <a:cubicBezTo>
                  <a:pt x="52" y="16"/>
                  <a:pt x="40" y="8"/>
                  <a:pt x="36" y="8"/>
                </a:cubicBezTo>
                <a:cubicBezTo>
                  <a:pt x="21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104"/>
                  <a:pt x="8" y="104"/>
                  <a:pt x="8" y="104"/>
                </a:cubicBezTo>
                <a:cubicBezTo>
                  <a:pt x="8" y="109"/>
                  <a:pt x="12" y="112"/>
                  <a:pt x="16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33"/>
                  <a:pt x="25" y="28"/>
                  <a:pt x="32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104" y="24"/>
                  <a:pt x="104" y="24"/>
                  <a:pt x="104" y="24"/>
                </a:cubicBezTo>
                <a:close/>
                <a:moveTo>
                  <a:pt x="120" y="44"/>
                </a:moveTo>
                <a:cubicBezTo>
                  <a:pt x="120" y="40"/>
                  <a:pt x="116" y="36"/>
                  <a:pt x="112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2" y="36"/>
                  <a:pt x="28" y="40"/>
                  <a:pt x="28" y="4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6" y="112"/>
                  <a:pt x="120" y="109"/>
                  <a:pt x="120" y="104"/>
                </a:cubicBezTo>
                <a:cubicBezTo>
                  <a:pt x="120" y="44"/>
                  <a:pt x="120" y="44"/>
                  <a:pt x="120" y="4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36" name="Freeform 34">
            <a:extLst>
              <a:ext uri="{FF2B5EF4-FFF2-40B4-BE49-F238E27FC236}">
                <a16:creationId xmlns:a16="http://schemas.microsoft.com/office/drawing/2014/main" id="{69E42348-CD3E-440C-A38E-DD0F3F95DC32}"/>
              </a:ext>
            </a:extLst>
          </p:cNvPr>
          <p:cNvSpPr>
            <a:spLocks noEditPoints="1"/>
          </p:cNvSpPr>
          <p:nvPr/>
        </p:nvSpPr>
        <p:spPr bwMode="auto">
          <a:xfrm>
            <a:off x="5297587" y="5878981"/>
            <a:ext cx="218582" cy="157264"/>
          </a:xfrm>
          <a:custGeom>
            <a:avLst/>
            <a:gdLst>
              <a:gd name="T0" fmla="*/ 116 w 128"/>
              <a:gd name="T1" fmla="*/ 92 h 92"/>
              <a:gd name="T2" fmla="*/ 12 w 128"/>
              <a:gd name="T3" fmla="*/ 92 h 92"/>
              <a:gd name="T4" fmla="*/ 0 w 128"/>
              <a:gd name="T5" fmla="*/ 80 h 92"/>
              <a:gd name="T6" fmla="*/ 0 w 128"/>
              <a:gd name="T7" fmla="*/ 12 h 92"/>
              <a:gd name="T8" fmla="*/ 12 w 128"/>
              <a:gd name="T9" fmla="*/ 0 h 92"/>
              <a:gd name="T10" fmla="*/ 116 w 128"/>
              <a:gd name="T11" fmla="*/ 0 h 92"/>
              <a:gd name="T12" fmla="*/ 128 w 128"/>
              <a:gd name="T13" fmla="*/ 12 h 92"/>
              <a:gd name="T14" fmla="*/ 128 w 128"/>
              <a:gd name="T15" fmla="*/ 80 h 92"/>
              <a:gd name="T16" fmla="*/ 116 w 128"/>
              <a:gd name="T17" fmla="*/ 92 h 92"/>
              <a:gd name="T18" fmla="*/ 120 w 128"/>
              <a:gd name="T19" fmla="*/ 16 h 92"/>
              <a:gd name="T20" fmla="*/ 112 w 128"/>
              <a:gd name="T21" fmla="*/ 8 h 92"/>
              <a:gd name="T22" fmla="*/ 16 w 128"/>
              <a:gd name="T23" fmla="*/ 8 h 92"/>
              <a:gd name="T24" fmla="*/ 8 w 128"/>
              <a:gd name="T25" fmla="*/ 16 h 92"/>
              <a:gd name="T26" fmla="*/ 8 w 128"/>
              <a:gd name="T27" fmla="*/ 24 h 92"/>
              <a:gd name="T28" fmla="*/ 120 w 128"/>
              <a:gd name="T29" fmla="*/ 24 h 92"/>
              <a:gd name="T30" fmla="*/ 120 w 128"/>
              <a:gd name="T31" fmla="*/ 16 h 92"/>
              <a:gd name="T32" fmla="*/ 120 w 128"/>
              <a:gd name="T33" fmla="*/ 36 h 92"/>
              <a:gd name="T34" fmla="*/ 8 w 128"/>
              <a:gd name="T35" fmla="*/ 36 h 92"/>
              <a:gd name="T36" fmla="*/ 8 w 128"/>
              <a:gd name="T37" fmla="*/ 76 h 92"/>
              <a:gd name="T38" fmla="*/ 16 w 128"/>
              <a:gd name="T39" fmla="*/ 84 h 92"/>
              <a:gd name="T40" fmla="*/ 112 w 128"/>
              <a:gd name="T41" fmla="*/ 84 h 92"/>
              <a:gd name="T42" fmla="*/ 120 w 128"/>
              <a:gd name="T43" fmla="*/ 76 h 92"/>
              <a:gd name="T44" fmla="*/ 120 w 128"/>
              <a:gd name="T45" fmla="*/ 36 h 92"/>
              <a:gd name="T46" fmla="*/ 96 w 128"/>
              <a:gd name="T47" fmla="*/ 68 h 92"/>
              <a:gd name="T48" fmla="*/ 90 w 128"/>
              <a:gd name="T49" fmla="*/ 65 h 92"/>
              <a:gd name="T50" fmla="*/ 84 w 128"/>
              <a:gd name="T51" fmla="*/ 68 h 92"/>
              <a:gd name="T52" fmla="*/ 76 w 128"/>
              <a:gd name="T53" fmla="*/ 60 h 92"/>
              <a:gd name="T54" fmla="*/ 84 w 128"/>
              <a:gd name="T55" fmla="*/ 52 h 92"/>
              <a:gd name="T56" fmla="*/ 90 w 128"/>
              <a:gd name="T57" fmla="*/ 55 h 92"/>
              <a:gd name="T58" fmla="*/ 96 w 128"/>
              <a:gd name="T59" fmla="*/ 52 h 92"/>
              <a:gd name="T60" fmla="*/ 104 w 128"/>
              <a:gd name="T61" fmla="*/ 60 h 92"/>
              <a:gd name="T62" fmla="*/ 96 w 128"/>
              <a:gd name="T63" fmla="*/ 6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92">
                <a:moveTo>
                  <a:pt x="116" y="92"/>
                </a:moveTo>
                <a:cubicBezTo>
                  <a:pt x="12" y="92"/>
                  <a:pt x="12" y="92"/>
                  <a:pt x="12" y="92"/>
                </a:cubicBezTo>
                <a:cubicBezTo>
                  <a:pt x="5" y="92"/>
                  <a:pt x="0" y="87"/>
                  <a:pt x="0" y="8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87"/>
                  <a:pt x="123" y="92"/>
                  <a:pt x="116" y="92"/>
                </a:cubicBezTo>
                <a:close/>
                <a:moveTo>
                  <a:pt x="120" y="16"/>
                </a:moveTo>
                <a:cubicBezTo>
                  <a:pt x="120" y="12"/>
                  <a:pt x="116" y="8"/>
                  <a:pt x="11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24"/>
                  <a:pt x="8" y="24"/>
                  <a:pt x="8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6"/>
                  <a:pt x="120" y="16"/>
                  <a:pt x="120" y="16"/>
                </a:cubicBezTo>
                <a:close/>
                <a:moveTo>
                  <a:pt x="120" y="36"/>
                </a:moveTo>
                <a:cubicBezTo>
                  <a:pt x="8" y="36"/>
                  <a:pt x="8" y="36"/>
                  <a:pt x="8" y="36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81"/>
                  <a:pt x="12" y="84"/>
                  <a:pt x="16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16" y="84"/>
                  <a:pt x="120" y="81"/>
                  <a:pt x="120" y="76"/>
                </a:cubicBezTo>
                <a:cubicBezTo>
                  <a:pt x="120" y="36"/>
                  <a:pt x="120" y="36"/>
                  <a:pt x="120" y="36"/>
                </a:cubicBezTo>
                <a:close/>
                <a:moveTo>
                  <a:pt x="96" y="68"/>
                </a:moveTo>
                <a:cubicBezTo>
                  <a:pt x="94" y="68"/>
                  <a:pt x="91" y="67"/>
                  <a:pt x="90" y="65"/>
                </a:cubicBezTo>
                <a:cubicBezTo>
                  <a:pt x="89" y="67"/>
                  <a:pt x="86" y="68"/>
                  <a:pt x="84" y="68"/>
                </a:cubicBezTo>
                <a:cubicBezTo>
                  <a:pt x="80" y="68"/>
                  <a:pt x="76" y="65"/>
                  <a:pt x="76" y="60"/>
                </a:cubicBezTo>
                <a:cubicBezTo>
                  <a:pt x="76" y="56"/>
                  <a:pt x="80" y="52"/>
                  <a:pt x="84" y="52"/>
                </a:cubicBezTo>
                <a:cubicBezTo>
                  <a:pt x="86" y="52"/>
                  <a:pt x="89" y="53"/>
                  <a:pt x="90" y="55"/>
                </a:cubicBezTo>
                <a:cubicBezTo>
                  <a:pt x="91" y="53"/>
                  <a:pt x="94" y="52"/>
                  <a:pt x="96" y="52"/>
                </a:cubicBezTo>
                <a:cubicBezTo>
                  <a:pt x="100" y="52"/>
                  <a:pt x="104" y="56"/>
                  <a:pt x="104" y="60"/>
                </a:cubicBezTo>
                <a:cubicBezTo>
                  <a:pt x="104" y="65"/>
                  <a:pt x="100" y="68"/>
                  <a:pt x="96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37" name="Freeform 35">
            <a:extLst>
              <a:ext uri="{FF2B5EF4-FFF2-40B4-BE49-F238E27FC236}">
                <a16:creationId xmlns:a16="http://schemas.microsoft.com/office/drawing/2014/main" id="{477464EA-E690-4253-8388-9E633636B958}"/>
              </a:ext>
            </a:extLst>
          </p:cNvPr>
          <p:cNvSpPr>
            <a:spLocks noEditPoints="1"/>
          </p:cNvSpPr>
          <p:nvPr/>
        </p:nvSpPr>
        <p:spPr bwMode="auto">
          <a:xfrm>
            <a:off x="4681043" y="5817663"/>
            <a:ext cx="177462" cy="218582"/>
          </a:xfrm>
          <a:custGeom>
            <a:avLst/>
            <a:gdLst>
              <a:gd name="T0" fmla="*/ 92 w 104"/>
              <a:gd name="T1" fmla="*/ 128 h 128"/>
              <a:gd name="T2" fmla="*/ 12 w 104"/>
              <a:gd name="T3" fmla="*/ 128 h 128"/>
              <a:gd name="T4" fmla="*/ 0 w 104"/>
              <a:gd name="T5" fmla="*/ 116 h 128"/>
              <a:gd name="T6" fmla="*/ 0 w 104"/>
              <a:gd name="T7" fmla="*/ 60 h 128"/>
              <a:gd name="T8" fmla="*/ 12 w 104"/>
              <a:gd name="T9" fmla="*/ 48 h 128"/>
              <a:gd name="T10" fmla="*/ 16 w 104"/>
              <a:gd name="T11" fmla="*/ 48 h 128"/>
              <a:gd name="T12" fmla="*/ 16 w 104"/>
              <a:gd name="T13" fmla="*/ 36 h 128"/>
              <a:gd name="T14" fmla="*/ 52 w 104"/>
              <a:gd name="T15" fmla="*/ 0 h 128"/>
              <a:gd name="T16" fmla="*/ 88 w 104"/>
              <a:gd name="T17" fmla="*/ 32 h 128"/>
              <a:gd name="T18" fmla="*/ 80 w 104"/>
              <a:gd name="T19" fmla="*/ 32 h 128"/>
              <a:gd name="T20" fmla="*/ 52 w 104"/>
              <a:gd name="T21" fmla="*/ 8 h 128"/>
              <a:gd name="T22" fmla="*/ 24 w 104"/>
              <a:gd name="T23" fmla="*/ 36 h 128"/>
              <a:gd name="T24" fmla="*/ 24 w 104"/>
              <a:gd name="T25" fmla="*/ 48 h 128"/>
              <a:gd name="T26" fmla="*/ 92 w 104"/>
              <a:gd name="T27" fmla="*/ 48 h 128"/>
              <a:gd name="T28" fmla="*/ 104 w 104"/>
              <a:gd name="T29" fmla="*/ 60 h 128"/>
              <a:gd name="T30" fmla="*/ 104 w 104"/>
              <a:gd name="T31" fmla="*/ 116 h 128"/>
              <a:gd name="T32" fmla="*/ 92 w 104"/>
              <a:gd name="T33" fmla="*/ 128 h 128"/>
              <a:gd name="T34" fmla="*/ 96 w 104"/>
              <a:gd name="T35" fmla="*/ 64 h 128"/>
              <a:gd name="T36" fmla="*/ 88 w 104"/>
              <a:gd name="T37" fmla="*/ 56 h 128"/>
              <a:gd name="T38" fmla="*/ 16 w 104"/>
              <a:gd name="T39" fmla="*/ 56 h 128"/>
              <a:gd name="T40" fmla="*/ 8 w 104"/>
              <a:gd name="T41" fmla="*/ 64 h 128"/>
              <a:gd name="T42" fmla="*/ 8 w 104"/>
              <a:gd name="T43" fmla="*/ 112 h 128"/>
              <a:gd name="T44" fmla="*/ 16 w 104"/>
              <a:gd name="T45" fmla="*/ 120 h 128"/>
              <a:gd name="T46" fmla="*/ 88 w 104"/>
              <a:gd name="T47" fmla="*/ 120 h 128"/>
              <a:gd name="T48" fmla="*/ 96 w 104"/>
              <a:gd name="T49" fmla="*/ 112 h 128"/>
              <a:gd name="T50" fmla="*/ 96 w 104"/>
              <a:gd name="T51" fmla="*/ 64 h 128"/>
              <a:gd name="T52" fmla="*/ 67 w 104"/>
              <a:gd name="T53" fmla="*/ 103 h 128"/>
              <a:gd name="T54" fmla="*/ 60 w 104"/>
              <a:gd name="T55" fmla="*/ 103 h 128"/>
              <a:gd name="T56" fmla="*/ 52 w 104"/>
              <a:gd name="T57" fmla="*/ 94 h 128"/>
              <a:gd name="T58" fmla="*/ 44 w 104"/>
              <a:gd name="T59" fmla="*/ 103 h 128"/>
              <a:gd name="T60" fmla="*/ 37 w 104"/>
              <a:gd name="T61" fmla="*/ 103 h 128"/>
              <a:gd name="T62" fmla="*/ 37 w 104"/>
              <a:gd name="T63" fmla="*/ 96 h 128"/>
              <a:gd name="T64" fmla="*/ 46 w 104"/>
              <a:gd name="T65" fmla="*/ 88 h 128"/>
              <a:gd name="T66" fmla="*/ 37 w 104"/>
              <a:gd name="T67" fmla="*/ 80 h 128"/>
              <a:gd name="T68" fmla="*/ 37 w 104"/>
              <a:gd name="T69" fmla="*/ 73 h 128"/>
              <a:gd name="T70" fmla="*/ 44 w 104"/>
              <a:gd name="T71" fmla="*/ 73 h 128"/>
              <a:gd name="T72" fmla="*/ 52 w 104"/>
              <a:gd name="T73" fmla="*/ 82 h 128"/>
              <a:gd name="T74" fmla="*/ 60 w 104"/>
              <a:gd name="T75" fmla="*/ 73 h 128"/>
              <a:gd name="T76" fmla="*/ 67 w 104"/>
              <a:gd name="T77" fmla="*/ 73 h 128"/>
              <a:gd name="T78" fmla="*/ 67 w 104"/>
              <a:gd name="T79" fmla="*/ 80 h 128"/>
              <a:gd name="T80" fmla="*/ 58 w 104"/>
              <a:gd name="T81" fmla="*/ 88 h 128"/>
              <a:gd name="T82" fmla="*/ 67 w 104"/>
              <a:gd name="T83" fmla="*/ 96 h 128"/>
              <a:gd name="T84" fmla="*/ 67 w 104"/>
              <a:gd name="T85" fmla="*/ 10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4" h="128">
                <a:moveTo>
                  <a:pt x="92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3"/>
                  <a:pt x="5" y="48"/>
                  <a:pt x="12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16"/>
                  <a:pt x="32" y="0"/>
                  <a:pt x="52" y="0"/>
                </a:cubicBezTo>
                <a:cubicBezTo>
                  <a:pt x="71" y="0"/>
                  <a:pt x="86" y="14"/>
                  <a:pt x="88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78" y="19"/>
                  <a:pt x="66" y="8"/>
                  <a:pt x="52" y="8"/>
                </a:cubicBezTo>
                <a:cubicBezTo>
                  <a:pt x="37" y="8"/>
                  <a:pt x="24" y="21"/>
                  <a:pt x="24" y="36"/>
                </a:cubicBezTo>
                <a:cubicBezTo>
                  <a:pt x="24" y="48"/>
                  <a:pt x="24" y="48"/>
                  <a:pt x="24" y="48"/>
                </a:cubicBezTo>
                <a:cubicBezTo>
                  <a:pt x="92" y="48"/>
                  <a:pt x="92" y="48"/>
                  <a:pt x="92" y="48"/>
                </a:cubicBezTo>
                <a:cubicBezTo>
                  <a:pt x="99" y="48"/>
                  <a:pt x="104" y="53"/>
                  <a:pt x="104" y="60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4" y="123"/>
                  <a:pt x="99" y="128"/>
                  <a:pt x="92" y="128"/>
                </a:cubicBezTo>
                <a:close/>
                <a:moveTo>
                  <a:pt x="96" y="64"/>
                </a:moveTo>
                <a:cubicBezTo>
                  <a:pt x="96" y="60"/>
                  <a:pt x="92" y="56"/>
                  <a:pt x="88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2" y="56"/>
                  <a:pt x="8" y="60"/>
                  <a:pt x="8" y="64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92" y="120"/>
                  <a:pt x="96" y="117"/>
                  <a:pt x="96" y="112"/>
                </a:cubicBezTo>
                <a:cubicBezTo>
                  <a:pt x="96" y="64"/>
                  <a:pt x="96" y="64"/>
                  <a:pt x="96" y="64"/>
                </a:cubicBezTo>
                <a:close/>
                <a:moveTo>
                  <a:pt x="67" y="103"/>
                </a:moveTo>
                <a:cubicBezTo>
                  <a:pt x="65" y="105"/>
                  <a:pt x="62" y="105"/>
                  <a:pt x="60" y="103"/>
                </a:cubicBezTo>
                <a:cubicBezTo>
                  <a:pt x="52" y="94"/>
                  <a:pt x="52" y="94"/>
                  <a:pt x="52" y="94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2" y="105"/>
                  <a:pt x="39" y="105"/>
                  <a:pt x="37" y="103"/>
                </a:cubicBezTo>
                <a:cubicBezTo>
                  <a:pt x="36" y="101"/>
                  <a:pt x="36" y="98"/>
                  <a:pt x="37" y="96"/>
                </a:cubicBezTo>
                <a:cubicBezTo>
                  <a:pt x="46" y="88"/>
                  <a:pt x="46" y="88"/>
                  <a:pt x="46" y="88"/>
                </a:cubicBezTo>
                <a:cubicBezTo>
                  <a:pt x="37" y="80"/>
                  <a:pt x="37" y="80"/>
                  <a:pt x="37" y="80"/>
                </a:cubicBezTo>
                <a:cubicBezTo>
                  <a:pt x="36" y="78"/>
                  <a:pt x="36" y="75"/>
                  <a:pt x="37" y="73"/>
                </a:cubicBezTo>
                <a:cubicBezTo>
                  <a:pt x="39" y="72"/>
                  <a:pt x="42" y="72"/>
                  <a:pt x="44" y="73"/>
                </a:cubicBezTo>
                <a:cubicBezTo>
                  <a:pt x="52" y="82"/>
                  <a:pt x="52" y="82"/>
                  <a:pt x="52" y="82"/>
                </a:cubicBezTo>
                <a:cubicBezTo>
                  <a:pt x="60" y="73"/>
                  <a:pt x="60" y="73"/>
                  <a:pt x="60" y="73"/>
                </a:cubicBezTo>
                <a:cubicBezTo>
                  <a:pt x="62" y="72"/>
                  <a:pt x="65" y="72"/>
                  <a:pt x="67" y="73"/>
                </a:cubicBezTo>
                <a:cubicBezTo>
                  <a:pt x="68" y="75"/>
                  <a:pt x="68" y="78"/>
                  <a:pt x="67" y="80"/>
                </a:cubicBezTo>
                <a:cubicBezTo>
                  <a:pt x="58" y="88"/>
                  <a:pt x="58" y="88"/>
                  <a:pt x="58" y="88"/>
                </a:cubicBezTo>
                <a:cubicBezTo>
                  <a:pt x="67" y="96"/>
                  <a:pt x="67" y="96"/>
                  <a:pt x="67" y="96"/>
                </a:cubicBezTo>
                <a:cubicBezTo>
                  <a:pt x="69" y="98"/>
                  <a:pt x="69" y="101"/>
                  <a:pt x="67" y="10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38" name="Freeform 36">
            <a:extLst>
              <a:ext uri="{FF2B5EF4-FFF2-40B4-BE49-F238E27FC236}">
                <a16:creationId xmlns:a16="http://schemas.microsoft.com/office/drawing/2014/main" id="{DC60004C-237C-4997-AA4E-6FC61DC5C946}"/>
              </a:ext>
            </a:extLst>
          </p:cNvPr>
          <p:cNvSpPr>
            <a:spLocks noEditPoints="1"/>
          </p:cNvSpPr>
          <p:nvPr/>
        </p:nvSpPr>
        <p:spPr bwMode="auto">
          <a:xfrm>
            <a:off x="4011089" y="5817663"/>
            <a:ext cx="178184" cy="218582"/>
          </a:xfrm>
          <a:custGeom>
            <a:avLst/>
            <a:gdLst>
              <a:gd name="T0" fmla="*/ 92 w 104"/>
              <a:gd name="T1" fmla="*/ 128 h 128"/>
              <a:gd name="T2" fmla="*/ 12 w 104"/>
              <a:gd name="T3" fmla="*/ 128 h 128"/>
              <a:gd name="T4" fmla="*/ 0 w 104"/>
              <a:gd name="T5" fmla="*/ 116 h 128"/>
              <a:gd name="T6" fmla="*/ 0 w 104"/>
              <a:gd name="T7" fmla="*/ 60 h 128"/>
              <a:gd name="T8" fmla="*/ 12 w 104"/>
              <a:gd name="T9" fmla="*/ 48 h 128"/>
              <a:gd name="T10" fmla="*/ 16 w 104"/>
              <a:gd name="T11" fmla="*/ 48 h 128"/>
              <a:gd name="T12" fmla="*/ 16 w 104"/>
              <a:gd name="T13" fmla="*/ 36 h 128"/>
              <a:gd name="T14" fmla="*/ 52 w 104"/>
              <a:gd name="T15" fmla="*/ 0 h 128"/>
              <a:gd name="T16" fmla="*/ 88 w 104"/>
              <a:gd name="T17" fmla="*/ 32 h 128"/>
              <a:gd name="T18" fmla="*/ 80 w 104"/>
              <a:gd name="T19" fmla="*/ 32 h 128"/>
              <a:gd name="T20" fmla="*/ 52 w 104"/>
              <a:gd name="T21" fmla="*/ 8 h 128"/>
              <a:gd name="T22" fmla="*/ 24 w 104"/>
              <a:gd name="T23" fmla="*/ 36 h 128"/>
              <a:gd name="T24" fmla="*/ 24 w 104"/>
              <a:gd name="T25" fmla="*/ 48 h 128"/>
              <a:gd name="T26" fmla="*/ 92 w 104"/>
              <a:gd name="T27" fmla="*/ 48 h 128"/>
              <a:gd name="T28" fmla="*/ 104 w 104"/>
              <a:gd name="T29" fmla="*/ 60 h 128"/>
              <a:gd name="T30" fmla="*/ 104 w 104"/>
              <a:gd name="T31" fmla="*/ 116 h 128"/>
              <a:gd name="T32" fmla="*/ 92 w 104"/>
              <a:gd name="T33" fmla="*/ 128 h 128"/>
              <a:gd name="T34" fmla="*/ 96 w 104"/>
              <a:gd name="T35" fmla="*/ 64 h 128"/>
              <a:gd name="T36" fmla="*/ 88 w 104"/>
              <a:gd name="T37" fmla="*/ 56 h 128"/>
              <a:gd name="T38" fmla="*/ 16 w 104"/>
              <a:gd name="T39" fmla="*/ 56 h 128"/>
              <a:gd name="T40" fmla="*/ 8 w 104"/>
              <a:gd name="T41" fmla="*/ 64 h 128"/>
              <a:gd name="T42" fmla="*/ 8 w 104"/>
              <a:gd name="T43" fmla="*/ 112 h 128"/>
              <a:gd name="T44" fmla="*/ 16 w 104"/>
              <a:gd name="T45" fmla="*/ 120 h 128"/>
              <a:gd name="T46" fmla="*/ 88 w 104"/>
              <a:gd name="T47" fmla="*/ 120 h 128"/>
              <a:gd name="T48" fmla="*/ 96 w 104"/>
              <a:gd name="T49" fmla="*/ 112 h 128"/>
              <a:gd name="T50" fmla="*/ 96 w 104"/>
              <a:gd name="T51" fmla="*/ 64 h 128"/>
              <a:gd name="T52" fmla="*/ 52 w 104"/>
              <a:gd name="T53" fmla="*/ 104 h 128"/>
              <a:gd name="T54" fmla="*/ 36 w 104"/>
              <a:gd name="T55" fmla="*/ 88 h 128"/>
              <a:gd name="T56" fmla="*/ 52 w 104"/>
              <a:gd name="T57" fmla="*/ 72 h 128"/>
              <a:gd name="T58" fmla="*/ 68 w 104"/>
              <a:gd name="T59" fmla="*/ 88 h 128"/>
              <a:gd name="T60" fmla="*/ 52 w 104"/>
              <a:gd name="T61" fmla="*/ 104 h 128"/>
              <a:gd name="T62" fmla="*/ 52 w 104"/>
              <a:gd name="T63" fmla="*/ 80 h 128"/>
              <a:gd name="T64" fmla="*/ 44 w 104"/>
              <a:gd name="T65" fmla="*/ 88 h 128"/>
              <a:gd name="T66" fmla="*/ 52 w 104"/>
              <a:gd name="T67" fmla="*/ 96 h 128"/>
              <a:gd name="T68" fmla="*/ 60 w 104"/>
              <a:gd name="T69" fmla="*/ 88 h 128"/>
              <a:gd name="T70" fmla="*/ 52 w 104"/>
              <a:gd name="T71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" h="128">
                <a:moveTo>
                  <a:pt x="92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3"/>
                  <a:pt x="5" y="48"/>
                  <a:pt x="12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16"/>
                  <a:pt x="32" y="0"/>
                  <a:pt x="52" y="0"/>
                </a:cubicBezTo>
                <a:cubicBezTo>
                  <a:pt x="71" y="0"/>
                  <a:pt x="86" y="14"/>
                  <a:pt x="88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78" y="19"/>
                  <a:pt x="66" y="8"/>
                  <a:pt x="52" y="8"/>
                </a:cubicBezTo>
                <a:cubicBezTo>
                  <a:pt x="37" y="8"/>
                  <a:pt x="24" y="21"/>
                  <a:pt x="24" y="36"/>
                </a:cubicBezTo>
                <a:cubicBezTo>
                  <a:pt x="24" y="48"/>
                  <a:pt x="24" y="48"/>
                  <a:pt x="24" y="48"/>
                </a:cubicBezTo>
                <a:cubicBezTo>
                  <a:pt x="92" y="48"/>
                  <a:pt x="92" y="48"/>
                  <a:pt x="92" y="48"/>
                </a:cubicBezTo>
                <a:cubicBezTo>
                  <a:pt x="99" y="48"/>
                  <a:pt x="104" y="53"/>
                  <a:pt x="104" y="60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4" y="123"/>
                  <a:pt x="99" y="128"/>
                  <a:pt x="92" y="128"/>
                </a:cubicBezTo>
                <a:close/>
                <a:moveTo>
                  <a:pt x="96" y="64"/>
                </a:moveTo>
                <a:cubicBezTo>
                  <a:pt x="96" y="60"/>
                  <a:pt x="92" y="56"/>
                  <a:pt x="88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2" y="56"/>
                  <a:pt x="8" y="60"/>
                  <a:pt x="8" y="64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92" y="120"/>
                  <a:pt x="96" y="117"/>
                  <a:pt x="96" y="112"/>
                </a:cubicBezTo>
                <a:cubicBezTo>
                  <a:pt x="96" y="64"/>
                  <a:pt x="96" y="64"/>
                  <a:pt x="96" y="64"/>
                </a:cubicBezTo>
                <a:close/>
                <a:moveTo>
                  <a:pt x="52" y="104"/>
                </a:moveTo>
                <a:cubicBezTo>
                  <a:pt x="43" y="104"/>
                  <a:pt x="36" y="97"/>
                  <a:pt x="36" y="88"/>
                </a:cubicBezTo>
                <a:cubicBezTo>
                  <a:pt x="36" y="79"/>
                  <a:pt x="43" y="72"/>
                  <a:pt x="52" y="72"/>
                </a:cubicBezTo>
                <a:cubicBezTo>
                  <a:pt x="61" y="72"/>
                  <a:pt x="68" y="79"/>
                  <a:pt x="68" y="88"/>
                </a:cubicBezTo>
                <a:cubicBezTo>
                  <a:pt x="68" y="97"/>
                  <a:pt x="61" y="104"/>
                  <a:pt x="52" y="104"/>
                </a:cubicBezTo>
                <a:close/>
                <a:moveTo>
                  <a:pt x="52" y="80"/>
                </a:moveTo>
                <a:cubicBezTo>
                  <a:pt x="48" y="80"/>
                  <a:pt x="44" y="84"/>
                  <a:pt x="44" y="88"/>
                </a:cubicBezTo>
                <a:cubicBezTo>
                  <a:pt x="44" y="93"/>
                  <a:pt x="48" y="96"/>
                  <a:pt x="52" y="96"/>
                </a:cubicBezTo>
                <a:cubicBezTo>
                  <a:pt x="56" y="96"/>
                  <a:pt x="60" y="93"/>
                  <a:pt x="60" y="88"/>
                </a:cubicBezTo>
                <a:cubicBezTo>
                  <a:pt x="60" y="84"/>
                  <a:pt x="56" y="80"/>
                  <a:pt x="52" y="8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39" name="Freeform 37">
            <a:extLst>
              <a:ext uri="{FF2B5EF4-FFF2-40B4-BE49-F238E27FC236}">
                <a16:creationId xmlns:a16="http://schemas.microsoft.com/office/drawing/2014/main" id="{069FBA99-49FB-46BE-8B87-78F2293AAD6E}"/>
              </a:ext>
            </a:extLst>
          </p:cNvPr>
          <p:cNvSpPr>
            <a:spLocks noEditPoints="1"/>
          </p:cNvSpPr>
          <p:nvPr/>
        </p:nvSpPr>
        <p:spPr bwMode="auto">
          <a:xfrm>
            <a:off x="5295229" y="7444311"/>
            <a:ext cx="218582" cy="218582"/>
          </a:xfrm>
          <a:custGeom>
            <a:avLst/>
            <a:gdLst>
              <a:gd name="T0" fmla="*/ 40 w 128"/>
              <a:gd name="T1" fmla="*/ 56 h 128"/>
              <a:gd name="T2" fmla="*/ 56 w 128"/>
              <a:gd name="T3" fmla="*/ 40 h 128"/>
              <a:gd name="T4" fmla="*/ 40 w 128"/>
              <a:gd name="T5" fmla="*/ 24 h 128"/>
              <a:gd name="T6" fmla="*/ 24 w 128"/>
              <a:gd name="T7" fmla="*/ 40 h 128"/>
              <a:gd name="T8" fmla="*/ 40 w 128"/>
              <a:gd name="T9" fmla="*/ 56 h 128"/>
              <a:gd name="T10" fmla="*/ 40 w 128"/>
              <a:gd name="T11" fmla="*/ 32 h 128"/>
              <a:gd name="T12" fmla="*/ 48 w 128"/>
              <a:gd name="T13" fmla="*/ 40 h 128"/>
              <a:gd name="T14" fmla="*/ 40 w 128"/>
              <a:gd name="T15" fmla="*/ 48 h 128"/>
              <a:gd name="T16" fmla="*/ 32 w 128"/>
              <a:gd name="T17" fmla="*/ 40 h 128"/>
              <a:gd name="T18" fmla="*/ 40 w 128"/>
              <a:gd name="T19" fmla="*/ 32 h 128"/>
              <a:gd name="T20" fmla="*/ 116 w 128"/>
              <a:gd name="T21" fmla="*/ 0 h 128"/>
              <a:gd name="T22" fmla="*/ 12 w 128"/>
              <a:gd name="T23" fmla="*/ 0 h 128"/>
              <a:gd name="T24" fmla="*/ 0 w 128"/>
              <a:gd name="T25" fmla="*/ 12 h 128"/>
              <a:gd name="T26" fmla="*/ 0 w 128"/>
              <a:gd name="T27" fmla="*/ 116 h 128"/>
              <a:gd name="T28" fmla="*/ 12 w 128"/>
              <a:gd name="T29" fmla="*/ 128 h 128"/>
              <a:gd name="T30" fmla="*/ 116 w 128"/>
              <a:gd name="T31" fmla="*/ 128 h 128"/>
              <a:gd name="T32" fmla="*/ 128 w 128"/>
              <a:gd name="T33" fmla="*/ 116 h 128"/>
              <a:gd name="T34" fmla="*/ 128 w 128"/>
              <a:gd name="T35" fmla="*/ 12 h 128"/>
              <a:gd name="T36" fmla="*/ 116 w 128"/>
              <a:gd name="T37" fmla="*/ 0 h 128"/>
              <a:gd name="T38" fmla="*/ 120 w 128"/>
              <a:gd name="T39" fmla="*/ 112 h 128"/>
              <a:gd name="T40" fmla="*/ 112 w 128"/>
              <a:gd name="T41" fmla="*/ 120 h 128"/>
              <a:gd name="T42" fmla="*/ 16 w 128"/>
              <a:gd name="T43" fmla="*/ 120 h 128"/>
              <a:gd name="T44" fmla="*/ 8 w 128"/>
              <a:gd name="T45" fmla="*/ 112 h 128"/>
              <a:gd name="T46" fmla="*/ 8 w 128"/>
              <a:gd name="T47" fmla="*/ 16 h 128"/>
              <a:gd name="T48" fmla="*/ 16 w 128"/>
              <a:gd name="T49" fmla="*/ 8 h 128"/>
              <a:gd name="T50" fmla="*/ 112 w 128"/>
              <a:gd name="T51" fmla="*/ 8 h 128"/>
              <a:gd name="T52" fmla="*/ 120 w 128"/>
              <a:gd name="T53" fmla="*/ 16 h 128"/>
              <a:gd name="T54" fmla="*/ 120 w 128"/>
              <a:gd name="T55" fmla="*/ 112 h 128"/>
              <a:gd name="T56" fmla="*/ 55 w 128"/>
              <a:gd name="T57" fmla="*/ 95 h 128"/>
              <a:gd name="T58" fmla="*/ 55 w 128"/>
              <a:gd name="T59" fmla="*/ 90 h 128"/>
              <a:gd name="T60" fmla="*/ 44 w 128"/>
              <a:gd name="T61" fmla="*/ 78 h 128"/>
              <a:gd name="T62" fmla="*/ 43 w 128"/>
              <a:gd name="T63" fmla="*/ 77 h 128"/>
              <a:gd name="T64" fmla="*/ 39 w 128"/>
              <a:gd name="T65" fmla="*/ 76 h 128"/>
              <a:gd name="T66" fmla="*/ 37 w 128"/>
              <a:gd name="T67" fmla="*/ 77 h 128"/>
              <a:gd name="T68" fmla="*/ 37 w 128"/>
              <a:gd name="T69" fmla="*/ 78 h 128"/>
              <a:gd name="T70" fmla="*/ 17 w 128"/>
              <a:gd name="T71" fmla="*/ 98 h 128"/>
              <a:gd name="T72" fmla="*/ 17 w 128"/>
              <a:gd name="T73" fmla="*/ 103 h 128"/>
              <a:gd name="T74" fmla="*/ 22 w 128"/>
              <a:gd name="T75" fmla="*/ 103 h 128"/>
              <a:gd name="T76" fmla="*/ 40 w 128"/>
              <a:gd name="T77" fmla="*/ 85 h 128"/>
              <a:gd name="T78" fmla="*/ 49 w 128"/>
              <a:gd name="T79" fmla="*/ 95 h 128"/>
              <a:gd name="T80" fmla="*/ 55 w 128"/>
              <a:gd name="T81" fmla="*/ 95 h 128"/>
              <a:gd name="T82" fmla="*/ 96 w 128"/>
              <a:gd name="T83" fmla="*/ 70 h 128"/>
              <a:gd name="T84" fmla="*/ 95 w 128"/>
              <a:gd name="T85" fmla="*/ 69 h 128"/>
              <a:gd name="T86" fmla="*/ 91 w 128"/>
              <a:gd name="T87" fmla="*/ 68 h 128"/>
              <a:gd name="T88" fmla="*/ 89 w 128"/>
              <a:gd name="T89" fmla="*/ 69 h 128"/>
              <a:gd name="T90" fmla="*/ 89 w 128"/>
              <a:gd name="T91" fmla="*/ 70 h 128"/>
              <a:gd name="T92" fmla="*/ 53 w 128"/>
              <a:gd name="T93" fmla="*/ 106 h 128"/>
              <a:gd name="T94" fmla="*/ 53 w 128"/>
              <a:gd name="T95" fmla="*/ 111 h 128"/>
              <a:gd name="T96" fmla="*/ 58 w 128"/>
              <a:gd name="T97" fmla="*/ 111 h 128"/>
              <a:gd name="T98" fmla="*/ 92 w 128"/>
              <a:gd name="T99" fmla="*/ 77 h 128"/>
              <a:gd name="T100" fmla="*/ 105 w 128"/>
              <a:gd name="T101" fmla="*/ 91 h 128"/>
              <a:gd name="T102" fmla="*/ 111 w 128"/>
              <a:gd name="T103" fmla="*/ 91 h 128"/>
              <a:gd name="T104" fmla="*/ 111 w 128"/>
              <a:gd name="T105" fmla="*/ 86 h 128"/>
              <a:gd name="T106" fmla="*/ 96 w 128"/>
              <a:gd name="T107" fmla="*/ 7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40" y="56"/>
                </a:moveTo>
                <a:cubicBezTo>
                  <a:pt x="49" y="56"/>
                  <a:pt x="56" y="49"/>
                  <a:pt x="56" y="40"/>
                </a:cubicBezTo>
                <a:cubicBezTo>
                  <a:pt x="56" y="31"/>
                  <a:pt x="49" y="24"/>
                  <a:pt x="40" y="24"/>
                </a:cubicBezTo>
                <a:cubicBezTo>
                  <a:pt x="31" y="24"/>
                  <a:pt x="24" y="31"/>
                  <a:pt x="24" y="40"/>
                </a:cubicBezTo>
                <a:cubicBezTo>
                  <a:pt x="24" y="49"/>
                  <a:pt x="31" y="56"/>
                  <a:pt x="40" y="56"/>
                </a:cubicBezTo>
                <a:close/>
                <a:moveTo>
                  <a:pt x="40" y="32"/>
                </a:moveTo>
                <a:cubicBezTo>
                  <a:pt x="44" y="32"/>
                  <a:pt x="48" y="36"/>
                  <a:pt x="48" y="40"/>
                </a:cubicBezTo>
                <a:cubicBezTo>
                  <a:pt x="48" y="45"/>
                  <a:pt x="44" y="48"/>
                  <a:pt x="40" y="48"/>
                </a:cubicBezTo>
                <a:cubicBezTo>
                  <a:pt x="36" y="48"/>
                  <a:pt x="32" y="45"/>
                  <a:pt x="32" y="40"/>
                </a:cubicBezTo>
                <a:cubicBezTo>
                  <a:pt x="32" y="36"/>
                  <a:pt x="36" y="32"/>
                  <a:pt x="40" y="32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6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7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112"/>
                  <a:pt x="120" y="112"/>
                  <a:pt x="120" y="112"/>
                </a:cubicBezTo>
                <a:close/>
                <a:moveTo>
                  <a:pt x="55" y="95"/>
                </a:moveTo>
                <a:cubicBezTo>
                  <a:pt x="56" y="93"/>
                  <a:pt x="56" y="91"/>
                  <a:pt x="55" y="90"/>
                </a:cubicBezTo>
                <a:cubicBezTo>
                  <a:pt x="44" y="78"/>
                  <a:pt x="44" y="78"/>
                  <a:pt x="44" y="78"/>
                </a:cubicBezTo>
                <a:cubicBezTo>
                  <a:pt x="44" y="78"/>
                  <a:pt x="43" y="78"/>
                  <a:pt x="43" y="77"/>
                </a:cubicBezTo>
                <a:cubicBezTo>
                  <a:pt x="42" y="76"/>
                  <a:pt x="40" y="76"/>
                  <a:pt x="39" y="76"/>
                </a:cubicBezTo>
                <a:cubicBezTo>
                  <a:pt x="38" y="77"/>
                  <a:pt x="38" y="77"/>
                  <a:pt x="37" y="77"/>
                </a:cubicBezTo>
                <a:cubicBezTo>
                  <a:pt x="37" y="77"/>
                  <a:pt x="37" y="78"/>
                  <a:pt x="37" y="78"/>
                </a:cubicBezTo>
                <a:cubicBezTo>
                  <a:pt x="17" y="98"/>
                  <a:pt x="17" y="98"/>
                  <a:pt x="17" y="98"/>
                </a:cubicBezTo>
                <a:cubicBezTo>
                  <a:pt x="16" y="99"/>
                  <a:pt x="16" y="101"/>
                  <a:pt x="17" y="103"/>
                </a:cubicBezTo>
                <a:cubicBezTo>
                  <a:pt x="19" y="104"/>
                  <a:pt x="21" y="104"/>
                  <a:pt x="22" y="103"/>
                </a:cubicBezTo>
                <a:cubicBezTo>
                  <a:pt x="40" y="85"/>
                  <a:pt x="40" y="85"/>
                  <a:pt x="40" y="85"/>
                </a:cubicBezTo>
                <a:cubicBezTo>
                  <a:pt x="49" y="95"/>
                  <a:pt x="49" y="95"/>
                  <a:pt x="49" y="95"/>
                </a:cubicBezTo>
                <a:cubicBezTo>
                  <a:pt x="51" y="96"/>
                  <a:pt x="53" y="96"/>
                  <a:pt x="55" y="95"/>
                </a:cubicBezTo>
                <a:close/>
                <a:moveTo>
                  <a:pt x="96" y="70"/>
                </a:moveTo>
                <a:cubicBezTo>
                  <a:pt x="96" y="70"/>
                  <a:pt x="95" y="70"/>
                  <a:pt x="95" y="69"/>
                </a:cubicBezTo>
                <a:cubicBezTo>
                  <a:pt x="94" y="68"/>
                  <a:pt x="92" y="68"/>
                  <a:pt x="91" y="68"/>
                </a:cubicBezTo>
                <a:cubicBezTo>
                  <a:pt x="90" y="69"/>
                  <a:pt x="90" y="69"/>
                  <a:pt x="89" y="69"/>
                </a:cubicBezTo>
                <a:cubicBezTo>
                  <a:pt x="89" y="69"/>
                  <a:pt x="89" y="70"/>
                  <a:pt x="89" y="70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52" y="107"/>
                  <a:pt x="52" y="109"/>
                  <a:pt x="53" y="111"/>
                </a:cubicBezTo>
                <a:cubicBezTo>
                  <a:pt x="55" y="112"/>
                  <a:pt x="57" y="112"/>
                  <a:pt x="58" y="111"/>
                </a:cubicBezTo>
                <a:cubicBezTo>
                  <a:pt x="92" y="77"/>
                  <a:pt x="92" y="77"/>
                  <a:pt x="92" y="77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7" y="92"/>
                  <a:pt x="109" y="92"/>
                  <a:pt x="111" y="91"/>
                </a:cubicBezTo>
                <a:cubicBezTo>
                  <a:pt x="112" y="89"/>
                  <a:pt x="112" y="87"/>
                  <a:pt x="111" y="86"/>
                </a:cubicBezTo>
                <a:cubicBezTo>
                  <a:pt x="96" y="70"/>
                  <a:pt x="96" y="70"/>
                  <a:pt x="96" y="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40" name="Freeform 38">
            <a:extLst>
              <a:ext uri="{FF2B5EF4-FFF2-40B4-BE49-F238E27FC236}">
                <a16:creationId xmlns:a16="http://schemas.microsoft.com/office/drawing/2014/main" id="{DDD81D5D-C647-4FA2-ABDD-ADC6359F51A8}"/>
              </a:ext>
            </a:extLst>
          </p:cNvPr>
          <p:cNvSpPr>
            <a:spLocks noEditPoints="1"/>
          </p:cNvSpPr>
          <p:nvPr/>
        </p:nvSpPr>
        <p:spPr bwMode="auto">
          <a:xfrm>
            <a:off x="5297587" y="6315180"/>
            <a:ext cx="218582" cy="218582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83 w 128"/>
              <a:gd name="T21" fmla="*/ 83 h 128"/>
              <a:gd name="T22" fmla="*/ 77 w 128"/>
              <a:gd name="T23" fmla="*/ 83 h 128"/>
              <a:gd name="T24" fmla="*/ 64 w 128"/>
              <a:gd name="T25" fmla="*/ 70 h 128"/>
              <a:gd name="T26" fmla="*/ 51 w 128"/>
              <a:gd name="T27" fmla="*/ 83 h 128"/>
              <a:gd name="T28" fmla="*/ 45 w 128"/>
              <a:gd name="T29" fmla="*/ 83 h 128"/>
              <a:gd name="T30" fmla="*/ 45 w 128"/>
              <a:gd name="T31" fmla="*/ 78 h 128"/>
              <a:gd name="T32" fmla="*/ 59 w 128"/>
              <a:gd name="T33" fmla="*/ 64 h 128"/>
              <a:gd name="T34" fmla="*/ 45 w 128"/>
              <a:gd name="T35" fmla="*/ 51 h 128"/>
              <a:gd name="T36" fmla="*/ 45 w 128"/>
              <a:gd name="T37" fmla="*/ 45 h 128"/>
              <a:gd name="T38" fmla="*/ 51 w 128"/>
              <a:gd name="T39" fmla="*/ 45 h 128"/>
              <a:gd name="T40" fmla="*/ 64 w 128"/>
              <a:gd name="T41" fmla="*/ 59 h 128"/>
              <a:gd name="T42" fmla="*/ 77 w 128"/>
              <a:gd name="T43" fmla="*/ 45 h 128"/>
              <a:gd name="T44" fmla="*/ 83 w 128"/>
              <a:gd name="T45" fmla="*/ 45 h 128"/>
              <a:gd name="T46" fmla="*/ 83 w 128"/>
              <a:gd name="T47" fmla="*/ 51 h 128"/>
              <a:gd name="T48" fmla="*/ 69 w 128"/>
              <a:gd name="T49" fmla="*/ 64 h 128"/>
              <a:gd name="T50" fmla="*/ 83 w 128"/>
              <a:gd name="T51" fmla="*/ 78 h 128"/>
              <a:gd name="T52" fmla="*/ 83 w 128"/>
              <a:gd name="T53" fmla="*/ 8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83" y="83"/>
                </a:moveTo>
                <a:cubicBezTo>
                  <a:pt x="81" y="84"/>
                  <a:pt x="79" y="84"/>
                  <a:pt x="77" y="83"/>
                </a:cubicBezTo>
                <a:cubicBezTo>
                  <a:pt x="64" y="70"/>
                  <a:pt x="64" y="70"/>
                  <a:pt x="64" y="70"/>
                </a:cubicBezTo>
                <a:cubicBezTo>
                  <a:pt x="51" y="83"/>
                  <a:pt x="51" y="83"/>
                  <a:pt x="51" y="83"/>
                </a:cubicBezTo>
                <a:cubicBezTo>
                  <a:pt x="49" y="84"/>
                  <a:pt x="47" y="84"/>
                  <a:pt x="45" y="83"/>
                </a:cubicBezTo>
                <a:cubicBezTo>
                  <a:pt x="44" y="81"/>
                  <a:pt x="44" y="79"/>
                  <a:pt x="45" y="78"/>
                </a:cubicBezTo>
                <a:cubicBezTo>
                  <a:pt x="59" y="64"/>
                  <a:pt x="59" y="64"/>
                  <a:pt x="59" y="64"/>
                </a:cubicBezTo>
                <a:cubicBezTo>
                  <a:pt x="45" y="51"/>
                  <a:pt x="45" y="51"/>
                  <a:pt x="45" y="51"/>
                </a:cubicBezTo>
                <a:cubicBezTo>
                  <a:pt x="44" y="49"/>
                  <a:pt x="44" y="47"/>
                  <a:pt x="45" y="45"/>
                </a:cubicBezTo>
                <a:cubicBezTo>
                  <a:pt x="47" y="44"/>
                  <a:pt x="49" y="44"/>
                  <a:pt x="51" y="45"/>
                </a:cubicBezTo>
                <a:cubicBezTo>
                  <a:pt x="64" y="59"/>
                  <a:pt x="64" y="59"/>
                  <a:pt x="64" y="59"/>
                </a:cubicBezTo>
                <a:cubicBezTo>
                  <a:pt x="77" y="45"/>
                  <a:pt x="77" y="45"/>
                  <a:pt x="77" y="45"/>
                </a:cubicBezTo>
                <a:cubicBezTo>
                  <a:pt x="79" y="44"/>
                  <a:pt x="81" y="44"/>
                  <a:pt x="83" y="45"/>
                </a:cubicBezTo>
                <a:cubicBezTo>
                  <a:pt x="84" y="47"/>
                  <a:pt x="84" y="49"/>
                  <a:pt x="83" y="51"/>
                </a:cubicBezTo>
                <a:cubicBezTo>
                  <a:pt x="69" y="64"/>
                  <a:pt x="69" y="64"/>
                  <a:pt x="69" y="64"/>
                </a:cubicBezTo>
                <a:cubicBezTo>
                  <a:pt x="83" y="78"/>
                  <a:pt x="83" y="78"/>
                  <a:pt x="83" y="78"/>
                </a:cubicBezTo>
                <a:cubicBezTo>
                  <a:pt x="84" y="79"/>
                  <a:pt x="84" y="81"/>
                  <a:pt x="83" y="8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41" name="Freeform 39">
            <a:extLst>
              <a:ext uri="{FF2B5EF4-FFF2-40B4-BE49-F238E27FC236}">
                <a16:creationId xmlns:a16="http://schemas.microsoft.com/office/drawing/2014/main" id="{345F29D8-080D-465C-B515-B76539BD90BA}"/>
              </a:ext>
            </a:extLst>
          </p:cNvPr>
          <p:cNvSpPr>
            <a:spLocks noEditPoints="1"/>
          </p:cNvSpPr>
          <p:nvPr/>
        </p:nvSpPr>
        <p:spPr bwMode="auto">
          <a:xfrm>
            <a:off x="5297587" y="5237368"/>
            <a:ext cx="218582" cy="218582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63 w 128"/>
              <a:gd name="T21" fmla="*/ 82 h 128"/>
              <a:gd name="T22" fmla="*/ 63 w 128"/>
              <a:gd name="T23" fmla="*/ 83 h 128"/>
              <a:gd name="T24" fmla="*/ 60 w 128"/>
              <a:gd name="T25" fmla="*/ 84 h 128"/>
              <a:gd name="T26" fmla="*/ 57 w 128"/>
              <a:gd name="T27" fmla="*/ 83 h 128"/>
              <a:gd name="T28" fmla="*/ 57 w 128"/>
              <a:gd name="T29" fmla="*/ 82 h 128"/>
              <a:gd name="T30" fmla="*/ 41 w 128"/>
              <a:gd name="T31" fmla="*/ 67 h 128"/>
              <a:gd name="T32" fmla="*/ 41 w 128"/>
              <a:gd name="T33" fmla="*/ 61 h 128"/>
              <a:gd name="T34" fmla="*/ 47 w 128"/>
              <a:gd name="T35" fmla="*/ 61 h 128"/>
              <a:gd name="T36" fmla="*/ 60 w 128"/>
              <a:gd name="T37" fmla="*/ 75 h 128"/>
              <a:gd name="T38" fmla="*/ 85 w 128"/>
              <a:gd name="T39" fmla="*/ 49 h 128"/>
              <a:gd name="T40" fmla="*/ 91 w 128"/>
              <a:gd name="T41" fmla="*/ 49 h 128"/>
              <a:gd name="T42" fmla="*/ 91 w 128"/>
              <a:gd name="T43" fmla="*/ 55 h 128"/>
              <a:gd name="T44" fmla="*/ 63 w 128"/>
              <a:gd name="T45" fmla="*/ 8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63" y="82"/>
                </a:moveTo>
                <a:cubicBezTo>
                  <a:pt x="63" y="82"/>
                  <a:pt x="63" y="83"/>
                  <a:pt x="63" y="83"/>
                </a:cubicBezTo>
                <a:cubicBezTo>
                  <a:pt x="62" y="84"/>
                  <a:pt x="61" y="84"/>
                  <a:pt x="60" y="84"/>
                </a:cubicBezTo>
                <a:cubicBezTo>
                  <a:pt x="59" y="84"/>
                  <a:pt x="58" y="84"/>
                  <a:pt x="57" y="83"/>
                </a:cubicBezTo>
                <a:cubicBezTo>
                  <a:pt x="57" y="83"/>
                  <a:pt x="57" y="82"/>
                  <a:pt x="57" y="82"/>
                </a:cubicBezTo>
                <a:cubicBezTo>
                  <a:pt x="41" y="67"/>
                  <a:pt x="41" y="67"/>
                  <a:pt x="41" y="67"/>
                </a:cubicBezTo>
                <a:cubicBezTo>
                  <a:pt x="40" y="65"/>
                  <a:pt x="40" y="63"/>
                  <a:pt x="41" y="61"/>
                </a:cubicBezTo>
                <a:cubicBezTo>
                  <a:pt x="43" y="60"/>
                  <a:pt x="45" y="60"/>
                  <a:pt x="47" y="61"/>
                </a:cubicBezTo>
                <a:cubicBezTo>
                  <a:pt x="60" y="75"/>
                  <a:pt x="60" y="75"/>
                  <a:pt x="60" y="75"/>
                </a:cubicBezTo>
                <a:cubicBezTo>
                  <a:pt x="85" y="49"/>
                  <a:pt x="85" y="49"/>
                  <a:pt x="85" y="49"/>
                </a:cubicBezTo>
                <a:cubicBezTo>
                  <a:pt x="87" y="48"/>
                  <a:pt x="89" y="48"/>
                  <a:pt x="91" y="49"/>
                </a:cubicBezTo>
                <a:cubicBezTo>
                  <a:pt x="92" y="51"/>
                  <a:pt x="92" y="53"/>
                  <a:pt x="91" y="55"/>
                </a:cubicBezTo>
                <a:cubicBezTo>
                  <a:pt x="63" y="82"/>
                  <a:pt x="63" y="82"/>
                  <a:pt x="63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42" name="Freeform 40">
            <a:extLst>
              <a:ext uri="{FF2B5EF4-FFF2-40B4-BE49-F238E27FC236}">
                <a16:creationId xmlns:a16="http://schemas.microsoft.com/office/drawing/2014/main" id="{DE6653FA-F25F-40A1-B30A-BDAA6A8267C3}"/>
              </a:ext>
            </a:extLst>
          </p:cNvPr>
          <p:cNvSpPr>
            <a:spLocks noEditPoints="1"/>
          </p:cNvSpPr>
          <p:nvPr/>
        </p:nvSpPr>
        <p:spPr bwMode="auto">
          <a:xfrm>
            <a:off x="4643141" y="5237368"/>
            <a:ext cx="218582" cy="218582"/>
          </a:xfrm>
          <a:custGeom>
            <a:avLst/>
            <a:gdLst>
              <a:gd name="T0" fmla="*/ 44 w 128"/>
              <a:gd name="T1" fmla="*/ 37 h 128"/>
              <a:gd name="T2" fmla="*/ 76 w 128"/>
              <a:gd name="T3" fmla="*/ 41 h 128"/>
              <a:gd name="T4" fmla="*/ 88 w 128"/>
              <a:gd name="T5" fmla="*/ 45 h 128"/>
              <a:gd name="T6" fmla="*/ 44 w 128"/>
              <a:gd name="T7" fmla="*/ 49 h 128"/>
              <a:gd name="T8" fmla="*/ 88 w 128"/>
              <a:gd name="T9" fmla="*/ 45 h 128"/>
              <a:gd name="T10" fmla="*/ 124 w 128"/>
              <a:gd name="T11" fmla="*/ 46 h 128"/>
              <a:gd name="T12" fmla="*/ 108 w 128"/>
              <a:gd name="T13" fmla="*/ 17 h 128"/>
              <a:gd name="T14" fmla="*/ 72 w 128"/>
              <a:gd name="T15" fmla="*/ 4 h 128"/>
              <a:gd name="T16" fmla="*/ 40 w 128"/>
              <a:gd name="T17" fmla="*/ 17 h 128"/>
              <a:gd name="T18" fmla="*/ 24 w 128"/>
              <a:gd name="T19" fmla="*/ 30 h 128"/>
              <a:gd name="T20" fmla="*/ 0 w 128"/>
              <a:gd name="T21" fmla="*/ 57 h 128"/>
              <a:gd name="T22" fmla="*/ 12 w 128"/>
              <a:gd name="T23" fmla="*/ 128 h 128"/>
              <a:gd name="T24" fmla="*/ 128 w 128"/>
              <a:gd name="T25" fmla="*/ 116 h 128"/>
              <a:gd name="T26" fmla="*/ 124 w 128"/>
              <a:gd name="T27" fmla="*/ 46 h 128"/>
              <a:gd name="T28" fmla="*/ 116 w 128"/>
              <a:gd name="T29" fmla="*/ 50 h 128"/>
              <a:gd name="T30" fmla="*/ 112 w 128"/>
              <a:gd name="T31" fmla="*/ 53 h 128"/>
              <a:gd name="T32" fmla="*/ 108 w 128"/>
              <a:gd name="T33" fmla="*/ 57 h 128"/>
              <a:gd name="T34" fmla="*/ 61 w 128"/>
              <a:gd name="T35" fmla="*/ 10 h 128"/>
              <a:gd name="T36" fmla="*/ 67 w 128"/>
              <a:gd name="T37" fmla="*/ 10 h 128"/>
              <a:gd name="T38" fmla="*/ 53 w 128"/>
              <a:gd name="T39" fmla="*/ 17 h 128"/>
              <a:gd name="T40" fmla="*/ 32 w 128"/>
              <a:gd name="T41" fmla="*/ 25 h 128"/>
              <a:gd name="T42" fmla="*/ 100 w 128"/>
              <a:gd name="T43" fmla="*/ 63 h 128"/>
              <a:gd name="T44" fmla="*/ 64 w 128"/>
              <a:gd name="T45" fmla="*/ 93 h 128"/>
              <a:gd name="T46" fmla="*/ 32 w 128"/>
              <a:gd name="T47" fmla="*/ 65 h 128"/>
              <a:gd name="T48" fmla="*/ 24 w 128"/>
              <a:gd name="T49" fmla="*/ 41 h 128"/>
              <a:gd name="T50" fmla="*/ 14 w 128"/>
              <a:gd name="T51" fmla="*/ 49 h 128"/>
              <a:gd name="T52" fmla="*/ 8 w 128"/>
              <a:gd name="T53" fmla="*/ 114 h 128"/>
              <a:gd name="T54" fmla="*/ 8 w 128"/>
              <a:gd name="T55" fmla="*/ 60 h 128"/>
              <a:gd name="T56" fmla="*/ 42 w 128"/>
              <a:gd name="T57" fmla="*/ 85 h 128"/>
              <a:gd name="T58" fmla="*/ 112 w 128"/>
              <a:gd name="T59" fmla="*/ 120 h 128"/>
              <a:gd name="T60" fmla="*/ 14 w 128"/>
              <a:gd name="T61" fmla="*/ 120 h 128"/>
              <a:gd name="T62" fmla="*/ 48 w 128"/>
              <a:gd name="T63" fmla="*/ 90 h 128"/>
              <a:gd name="T64" fmla="*/ 72 w 128"/>
              <a:gd name="T65" fmla="*/ 98 h 128"/>
              <a:gd name="T66" fmla="*/ 114 w 128"/>
              <a:gd name="T67" fmla="*/ 120 h 128"/>
              <a:gd name="T68" fmla="*/ 120 w 128"/>
              <a:gd name="T69" fmla="*/ 112 h 128"/>
              <a:gd name="T70" fmla="*/ 87 w 128"/>
              <a:gd name="T71" fmla="*/ 85 h 128"/>
              <a:gd name="T72" fmla="*/ 120 w 128"/>
              <a:gd name="T73" fmla="*/ 60 h 128"/>
              <a:gd name="T74" fmla="*/ 84 w 128"/>
              <a:gd name="T75" fmla="*/ 53 h 128"/>
              <a:gd name="T76" fmla="*/ 44 w 128"/>
              <a:gd name="T77" fmla="*/ 57 h 128"/>
              <a:gd name="T78" fmla="*/ 84 w 128"/>
              <a:gd name="T79" fmla="*/ 5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76" y="37"/>
                </a:moveTo>
                <a:cubicBezTo>
                  <a:pt x="44" y="37"/>
                  <a:pt x="44" y="37"/>
                  <a:pt x="44" y="37"/>
                </a:cubicBezTo>
                <a:cubicBezTo>
                  <a:pt x="44" y="41"/>
                  <a:pt x="44" y="41"/>
                  <a:pt x="44" y="41"/>
                </a:cubicBezTo>
                <a:cubicBezTo>
                  <a:pt x="76" y="41"/>
                  <a:pt x="76" y="41"/>
                  <a:pt x="76" y="41"/>
                </a:cubicBezTo>
                <a:cubicBezTo>
                  <a:pt x="76" y="37"/>
                  <a:pt x="76" y="37"/>
                  <a:pt x="76" y="37"/>
                </a:cubicBezTo>
                <a:close/>
                <a:moveTo>
                  <a:pt x="88" y="45"/>
                </a:moveTo>
                <a:cubicBezTo>
                  <a:pt x="44" y="45"/>
                  <a:pt x="44" y="45"/>
                  <a:pt x="44" y="45"/>
                </a:cubicBezTo>
                <a:cubicBezTo>
                  <a:pt x="44" y="49"/>
                  <a:pt x="44" y="49"/>
                  <a:pt x="44" y="49"/>
                </a:cubicBezTo>
                <a:cubicBezTo>
                  <a:pt x="88" y="49"/>
                  <a:pt x="88" y="49"/>
                  <a:pt x="88" y="49"/>
                </a:cubicBezTo>
                <a:cubicBezTo>
                  <a:pt x="88" y="45"/>
                  <a:pt x="88" y="45"/>
                  <a:pt x="88" y="45"/>
                </a:cubicBezTo>
                <a:close/>
                <a:moveTo>
                  <a:pt x="124" y="46"/>
                </a:moveTo>
                <a:cubicBezTo>
                  <a:pt x="124" y="46"/>
                  <a:pt x="124" y="46"/>
                  <a:pt x="124" y="46"/>
                </a:cubicBezTo>
                <a:cubicBezTo>
                  <a:pt x="108" y="33"/>
                  <a:pt x="108" y="33"/>
                  <a:pt x="108" y="33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88" y="17"/>
                  <a:pt x="88" y="17"/>
                  <a:pt x="88" y="17"/>
                </a:cubicBezTo>
                <a:cubicBezTo>
                  <a:pt x="72" y="4"/>
                  <a:pt x="72" y="4"/>
                  <a:pt x="72" y="4"/>
                </a:cubicBezTo>
                <a:cubicBezTo>
                  <a:pt x="68" y="0"/>
                  <a:pt x="61" y="0"/>
                  <a:pt x="56" y="4"/>
                </a:cubicBezTo>
                <a:cubicBezTo>
                  <a:pt x="40" y="17"/>
                  <a:pt x="40" y="17"/>
                  <a:pt x="40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30"/>
                  <a:pt x="24" y="30"/>
                  <a:pt x="24" y="30"/>
                </a:cubicBezTo>
                <a:cubicBezTo>
                  <a:pt x="4" y="46"/>
                  <a:pt x="4" y="46"/>
                  <a:pt x="4" y="46"/>
                </a:cubicBezTo>
                <a:cubicBezTo>
                  <a:pt x="2" y="48"/>
                  <a:pt x="0" y="51"/>
                  <a:pt x="0" y="57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28" y="51"/>
                  <a:pt x="126" y="48"/>
                  <a:pt x="124" y="46"/>
                </a:cubicBezTo>
                <a:close/>
                <a:moveTo>
                  <a:pt x="108" y="44"/>
                </a:moveTo>
                <a:cubicBezTo>
                  <a:pt x="116" y="50"/>
                  <a:pt x="116" y="50"/>
                  <a:pt x="116" y="50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12" y="53"/>
                  <a:pt x="112" y="53"/>
                  <a:pt x="113" y="53"/>
                </a:cubicBezTo>
                <a:cubicBezTo>
                  <a:pt x="108" y="57"/>
                  <a:pt x="108" y="57"/>
                  <a:pt x="108" y="57"/>
                </a:cubicBezTo>
                <a:cubicBezTo>
                  <a:pt x="108" y="44"/>
                  <a:pt x="108" y="44"/>
                  <a:pt x="108" y="44"/>
                </a:cubicBezTo>
                <a:close/>
                <a:moveTo>
                  <a:pt x="61" y="10"/>
                </a:moveTo>
                <a:cubicBezTo>
                  <a:pt x="62" y="9"/>
                  <a:pt x="63" y="9"/>
                  <a:pt x="64" y="9"/>
                </a:cubicBezTo>
                <a:cubicBezTo>
                  <a:pt x="65" y="9"/>
                  <a:pt x="67" y="9"/>
                  <a:pt x="67" y="10"/>
                </a:cubicBezTo>
                <a:cubicBezTo>
                  <a:pt x="76" y="17"/>
                  <a:pt x="76" y="17"/>
                  <a:pt x="76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61" y="10"/>
                  <a:pt x="61" y="10"/>
                  <a:pt x="61" y="10"/>
                </a:cubicBezTo>
                <a:close/>
                <a:moveTo>
                  <a:pt x="32" y="25"/>
                </a:moveTo>
                <a:cubicBezTo>
                  <a:pt x="100" y="25"/>
                  <a:pt x="100" y="25"/>
                  <a:pt x="100" y="25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67" y="92"/>
                  <a:pt x="67" y="92"/>
                  <a:pt x="67" y="92"/>
                </a:cubicBezTo>
                <a:cubicBezTo>
                  <a:pt x="67" y="92"/>
                  <a:pt x="65" y="93"/>
                  <a:pt x="64" y="93"/>
                </a:cubicBezTo>
                <a:cubicBezTo>
                  <a:pt x="63" y="93"/>
                  <a:pt x="62" y="92"/>
                  <a:pt x="61" y="92"/>
                </a:cubicBezTo>
                <a:cubicBezTo>
                  <a:pt x="32" y="65"/>
                  <a:pt x="32" y="65"/>
                  <a:pt x="32" y="65"/>
                </a:cubicBezTo>
                <a:cubicBezTo>
                  <a:pt x="32" y="25"/>
                  <a:pt x="32" y="25"/>
                  <a:pt x="32" y="25"/>
                </a:cubicBezTo>
                <a:close/>
                <a:moveTo>
                  <a:pt x="24" y="41"/>
                </a:moveTo>
                <a:cubicBezTo>
                  <a:pt x="24" y="58"/>
                  <a:pt x="24" y="58"/>
                  <a:pt x="24" y="58"/>
                </a:cubicBezTo>
                <a:cubicBezTo>
                  <a:pt x="14" y="49"/>
                  <a:pt x="14" y="49"/>
                  <a:pt x="14" y="49"/>
                </a:cubicBezTo>
                <a:cubicBezTo>
                  <a:pt x="24" y="41"/>
                  <a:pt x="24" y="41"/>
                  <a:pt x="24" y="41"/>
                </a:cubicBezTo>
                <a:close/>
                <a:moveTo>
                  <a:pt x="8" y="114"/>
                </a:moveTo>
                <a:cubicBezTo>
                  <a:pt x="8" y="114"/>
                  <a:pt x="8" y="113"/>
                  <a:pt x="8" y="11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9"/>
                  <a:pt x="9" y="57"/>
                  <a:pt x="10" y="56"/>
                </a:cubicBezTo>
                <a:cubicBezTo>
                  <a:pt x="42" y="85"/>
                  <a:pt x="42" y="85"/>
                  <a:pt x="42" y="85"/>
                </a:cubicBezTo>
                <a:cubicBezTo>
                  <a:pt x="8" y="114"/>
                  <a:pt x="8" y="114"/>
                  <a:pt x="8" y="114"/>
                </a:cubicBezTo>
                <a:close/>
                <a:moveTo>
                  <a:pt x="112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5" y="120"/>
                  <a:pt x="15" y="120"/>
                  <a:pt x="14" y="120"/>
                </a:cubicBezTo>
                <a:cubicBezTo>
                  <a:pt x="48" y="90"/>
                  <a:pt x="48" y="90"/>
                  <a:pt x="48" y="90"/>
                </a:cubicBezTo>
                <a:cubicBezTo>
                  <a:pt x="48" y="90"/>
                  <a:pt x="48" y="90"/>
                  <a:pt x="48" y="90"/>
                </a:cubicBezTo>
                <a:cubicBezTo>
                  <a:pt x="56" y="97"/>
                  <a:pt x="56" y="97"/>
                  <a:pt x="56" y="97"/>
                </a:cubicBezTo>
                <a:cubicBezTo>
                  <a:pt x="61" y="101"/>
                  <a:pt x="68" y="101"/>
                  <a:pt x="72" y="98"/>
                </a:cubicBezTo>
                <a:cubicBezTo>
                  <a:pt x="80" y="91"/>
                  <a:pt x="80" y="91"/>
                  <a:pt x="80" y="91"/>
                </a:cubicBezTo>
                <a:cubicBezTo>
                  <a:pt x="114" y="120"/>
                  <a:pt x="114" y="120"/>
                  <a:pt x="114" y="120"/>
                </a:cubicBezTo>
                <a:cubicBezTo>
                  <a:pt x="113" y="120"/>
                  <a:pt x="113" y="120"/>
                  <a:pt x="112" y="120"/>
                </a:cubicBezTo>
                <a:close/>
                <a:moveTo>
                  <a:pt x="120" y="112"/>
                </a:moveTo>
                <a:cubicBezTo>
                  <a:pt x="120" y="113"/>
                  <a:pt x="120" y="114"/>
                  <a:pt x="120" y="114"/>
                </a:cubicBezTo>
                <a:cubicBezTo>
                  <a:pt x="87" y="85"/>
                  <a:pt x="87" y="85"/>
                  <a:pt x="87" y="85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0" y="58"/>
                  <a:pt x="120" y="59"/>
                  <a:pt x="120" y="60"/>
                </a:cubicBezTo>
                <a:cubicBezTo>
                  <a:pt x="120" y="112"/>
                  <a:pt x="120" y="112"/>
                  <a:pt x="120" y="112"/>
                </a:cubicBezTo>
                <a:close/>
                <a:moveTo>
                  <a:pt x="84" y="53"/>
                </a:moveTo>
                <a:cubicBezTo>
                  <a:pt x="44" y="53"/>
                  <a:pt x="44" y="53"/>
                  <a:pt x="44" y="53"/>
                </a:cubicBezTo>
                <a:cubicBezTo>
                  <a:pt x="44" y="57"/>
                  <a:pt x="44" y="57"/>
                  <a:pt x="44" y="57"/>
                </a:cubicBezTo>
                <a:cubicBezTo>
                  <a:pt x="84" y="57"/>
                  <a:pt x="84" y="57"/>
                  <a:pt x="84" y="57"/>
                </a:cubicBezTo>
                <a:cubicBezTo>
                  <a:pt x="84" y="53"/>
                  <a:pt x="84" y="53"/>
                  <a:pt x="84" y="5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BE57830E-45EB-4E94-B916-874498640840}"/>
              </a:ext>
            </a:extLst>
          </p:cNvPr>
          <p:cNvSpPr>
            <a:spLocks noEditPoints="1"/>
          </p:cNvSpPr>
          <p:nvPr/>
        </p:nvSpPr>
        <p:spPr bwMode="auto">
          <a:xfrm>
            <a:off x="3973188" y="5312392"/>
            <a:ext cx="218582" cy="143557"/>
          </a:xfrm>
          <a:custGeom>
            <a:avLst/>
            <a:gdLst>
              <a:gd name="T0" fmla="*/ 116 w 128"/>
              <a:gd name="T1" fmla="*/ 0 h 84"/>
              <a:gd name="T2" fmla="*/ 12 w 128"/>
              <a:gd name="T3" fmla="*/ 0 h 84"/>
              <a:gd name="T4" fmla="*/ 0 w 128"/>
              <a:gd name="T5" fmla="*/ 12 h 84"/>
              <a:gd name="T6" fmla="*/ 0 w 128"/>
              <a:gd name="T7" fmla="*/ 72 h 84"/>
              <a:gd name="T8" fmla="*/ 12 w 128"/>
              <a:gd name="T9" fmla="*/ 84 h 84"/>
              <a:gd name="T10" fmla="*/ 116 w 128"/>
              <a:gd name="T11" fmla="*/ 84 h 84"/>
              <a:gd name="T12" fmla="*/ 128 w 128"/>
              <a:gd name="T13" fmla="*/ 72 h 84"/>
              <a:gd name="T14" fmla="*/ 128 w 128"/>
              <a:gd name="T15" fmla="*/ 12 h 84"/>
              <a:gd name="T16" fmla="*/ 116 w 128"/>
              <a:gd name="T17" fmla="*/ 0 h 84"/>
              <a:gd name="T18" fmla="*/ 16 w 128"/>
              <a:gd name="T19" fmla="*/ 8 h 84"/>
              <a:gd name="T20" fmla="*/ 112 w 128"/>
              <a:gd name="T21" fmla="*/ 8 h 84"/>
              <a:gd name="T22" fmla="*/ 115 w 128"/>
              <a:gd name="T23" fmla="*/ 9 h 84"/>
              <a:gd name="T24" fmla="*/ 67 w 128"/>
              <a:gd name="T25" fmla="*/ 51 h 84"/>
              <a:gd name="T26" fmla="*/ 64 w 128"/>
              <a:gd name="T27" fmla="*/ 52 h 84"/>
              <a:gd name="T28" fmla="*/ 61 w 128"/>
              <a:gd name="T29" fmla="*/ 51 h 84"/>
              <a:gd name="T30" fmla="*/ 14 w 128"/>
              <a:gd name="T31" fmla="*/ 8 h 84"/>
              <a:gd name="T32" fmla="*/ 16 w 128"/>
              <a:gd name="T33" fmla="*/ 8 h 84"/>
              <a:gd name="T34" fmla="*/ 8 w 128"/>
              <a:gd name="T35" fmla="*/ 16 h 84"/>
              <a:gd name="T36" fmla="*/ 8 w 128"/>
              <a:gd name="T37" fmla="*/ 14 h 84"/>
              <a:gd name="T38" fmla="*/ 40 w 128"/>
              <a:gd name="T39" fmla="*/ 42 h 84"/>
              <a:gd name="T40" fmla="*/ 8 w 128"/>
              <a:gd name="T41" fmla="*/ 70 h 84"/>
              <a:gd name="T42" fmla="*/ 8 w 128"/>
              <a:gd name="T43" fmla="*/ 68 h 84"/>
              <a:gd name="T44" fmla="*/ 8 w 128"/>
              <a:gd name="T45" fmla="*/ 16 h 84"/>
              <a:gd name="T46" fmla="*/ 112 w 128"/>
              <a:gd name="T47" fmla="*/ 76 h 84"/>
              <a:gd name="T48" fmla="*/ 16 w 128"/>
              <a:gd name="T49" fmla="*/ 76 h 84"/>
              <a:gd name="T50" fmla="*/ 14 w 128"/>
              <a:gd name="T51" fmla="*/ 76 h 84"/>
              <a:gd name="T52" fmla="*/ 46 w 128"/>
              <a:gd name="T53" fmla="*/ 48 h 84"/>
              <a:gd name="T54" fmla="*/ 56 w 128"/>
              <a:gd name="T55" fmla="*/ 57 h 84"/>
              <a:gd name="T56" fmla="*/ 72 w 128"/>
              <a:gd name="T57" fmla="*/ 57 h 84"/>
              <a:gd name="T58" fmla="*/ 83 w 128"/>
              <a:gd name="T59" fmla="*/ 48 h 84"/>
              <a:gd name="T60" fmla="*/ 114 w 128"/>
              <a:gd name="T61" fmla="*/ 76 h 84"/>
              <a:gd name="T62" fmla="*/ 112 w 128"/>
              <a:gd name="T63" fmla="*/ 76 h 84"/>
              <a:gd name="T64" fmla="*/ 120 w 128"/>
              <a:gd name="T65" fmla="*/ 68 h 84"/>
              <a:gd name="T66" fmla="*/ 120 w 128"/>
              <a:gd name="T67" fmla="*/ 70 h 84"/>
              <a:gd name="T68" fmla="*/ 89 w 128"/>
              <a:gd name="T69" fmla="*/ 43 h 84"/>
              <a:gd name="T70" fmla="*/ 120 w 128"/>
              <a:gd name="T71" fmla="*/ 15 h 84"/>
              <a:gd name="T72" fmla="*/ 120 w 128"/>
              <a:gd name="T73" fmla="*/ 16 h 84"/>
              <a:gd name="T74" fmla="*/ 120 w 128"/>
              <a:gd name="T75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9"/>
                  <a:pt x="5" y="84"/>
                  <a:pt x="12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23" y="84"/>
                  <a:pt x="128" y="79"/>
                  <a:pt x="128" y="7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6" y="8"/>
                </a:moveTo>
                <a:cubicBezTo>
                  <a:pt x="112" y="8"/>
                  <a:pt x="112" y="8"/>
                  <a:pt x="112" y="8"/>
                </a:cubicBezTo>
                <a:cubicBezTo>
                  <a:pt x="113" y="8"/>
                  <a:pt x="114" y="8"/>
                  <a:pt x="115" y="9"/>
                </a:cubicBezTo>
                <a:cubicBezTo>
                  <a:pt x="67" y="51"/>
                  <a:pt x="67" y="51"/>
                  <a:pt x="67" y="51"/>
                </a:cubicBezTo>
                <a:cubicBezTo>
                  <a:pt x="67" y="52"/>
                  <a:pt x="65" y="52"/>
                  <a:pt x="64" y="52"/>
                </a:cubicBezTo>
                <a:cubicBezTo>
                  <a:pt x="63" y="52"/>
                  <a:pt x="62" y="52"/>
                  <a:pt x="61" y="51"/>
                </a:cubicBezTo>
                <a:cubicBezTo>
                  <a:pt x="14" y="8"/>
                  <a:pt x="14" y="8"/>
                  <a:pt x="14" y="8"/>
                </a:cubicBezTo>
                <a:cubicBezTo>
                  <a:pt x="15" y="8"/>
                  <a:pt x="15" y="8"/>
                  <a:pt x="16" y="8"/>
                </a:cubicBezTo>
                <a:close/>
                <a:moveTo>
                  <a:pt x="8" y="16"/>
                </a:moveTo>
                <a:cubicBezTo>
                  <a:pt x="8" y="15"/>
                  <a:pt x="8" y="15"/>
                  <a:pt x="8" y="14"/>
                </a:cubicBezTo>
                <a:cubicBezTo>
                  <a:pt x="40" y="42"/>
                  <a:pt x="40" y="42"/>
                  <a:pt x="40" y="42"/>
                </a:cubicBezTo>
                <a:cubicBezTo>
                  <a:pt x="8" y="70"/>
                  <a:pt x="8" y="70"/>
                  <a:pt x="8" y="70"/>
                </a:cubicBezTo>
                <a:cubicBezTo>
                  <a:pt x="8" y="70"/>
                  <a:pt x="8" y="69"/>
                  <a:pt x="8" y="68"/>
                </a:cubicBezTo>
                <a:cubicBezTo>
                  <a:pt x="8" y="16"/>
                  <a:pt x="8" y="16"/>
                  <a:pt x="8" y="16"/>
                </a:cubicBezTo>
                <a:close/>
                <a:moveTo>
                  <a:pt x="112" y="76"/>
                </a:moveTo>
                <a:cubicBezTo>
                  <a:pt x="16" y="76"/>
                  <a:pt x="16" y="76"/>
                  <a:pt x="16" y="76"/>
                </a:cubicBezTo>
                <a:cubicBezTo>
                  <a:pt x="15" y="76"/>
                  <a:pt x="15" y="76"/>
                  <a:pt x="14" y="76"/>
                </a:cubicBezTo>
                <a:cubicBezTo>
                  <a:pt x="46" y="48"/>
                  <a:pt x="46" y="48"/>
                  <a:pt x="46" y="48"/>
                </a:cubicBezTo>
                <a:cubicBezTo>
                  <a:pt x="56" y="57"/>
                  <a:pt x="56" y="57"/>
                  <a:pt x="56" y="57"/>
                </a:cubicBezTo>
                <a:cubicBezTo>
                  <a:pt x="61" y="61"/>
                  <a:pt x="68" y="61"/>
                  <a:pt x="72" y="57"/>
                </a:cubicBezTo>
                <a:cubicBezTo>
                  <a:pt x="83" y="48"/>
                  <a:pt x="83" y="48"/>
                  <a:pt x="83" y="48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3" y="76"/>
                  <a:pt x="113" y="76"/>
                  <a:pt x="112" y="76"/>
                </a:cubicBezTo>
                <a:close/>
                <a:moveTo>
                  <a:pt x="120" y="68"/>
                </a:moveTo>
                <a:cubicBezTo>
                  <a:pt x="120" y="69"/>
                  <a:pt x="120" y="70"/>
                  <a:pt x="120" y="70"/>
                </a:cubicBezTo>
                <a:cubicBezTo>
                  <a:pt x="89" y="43"/>
                  <a:pt x="89" y="43"/>
                  <a:pt x="89" y="43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20" y="15"/>
                  <a:pt x="120" y="16"/>
                  <a:pt x="120" y="16"/>
                </a:cubicBezTo>
                <a:cubicBezTo>
                  <a:pt x="120" y="68"/>
                  <a:pt x="120" y="68"/>
                  <a:pt x="120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44" name="Freeform 42">
            <a:extLst>
              <a:ext uri="{FF2B5EF4-FFF2-40B4-BE49-F238E27FC236}">
                <a16:creationId xmlns:a16="http://schemas.microsoft.com/office/drawing/2014/main" id="{BEB54EE5-ABD4-4ED9-BA7C-76EF950DFE50}"/>
              </a:ext>
            </a:extLst>
          </p:cNvPr>
          <p:cNvSpPr>
            <a:spLocks noEditPoints="1"/>
          </p:cNvSpPr>
          <p:nvPr/>
        </p:nvSpPr>
        <p:spPr bwMode="auto">
          <a:xfrm>
            <a:off x="1984640" y="8100714"/>
            <a:ext cx="218582" cy="220024"/>
          </a:xfrm>
          <a:custGeom>
            <a:avLst/>
            <a:gdLst>
              <a:gd name="T0" fmla="*/ 127 w 128"/>
              <a:gd name="T1" fmla="*/ 127 h 129"/>
              <a:gd name="T2" fmla="*/ 121 w 128"/>
              <a:gd name="T3" fmla="*/ 127 h 129"/>
              <a:gd name="T4" fmla="*/ 86 w 128"/>
              <a:gd name="T5" fmla="*/ 92 h 129"/>
              <a:gd name="T6" fmla="*/ 52 w 128"/>
              <a:gd name="T7" fmla="*/ 104 h 129"/>
              <a:gd name="T8" fmla="*/ 0 w 128"/>
              <a:gd name="T9" fmla="*/ 52 h 129"/>
              <a:gd name="T10" fmla="*/ 52 w 128"/>
              <a:gd name="T11" fmla="*/ 0 h 129"/>
              <a:gd name="T12" fmla="*/ 104 w 128"/>
              <a:gd name="T13" fmla="*/ 52 h 129"/>
              <a:gd name="T14" fmla="*/ 92 w 128"/>
              <a:gd name="T15" fmla="*/ 86 h 129"/>
              <a:gd name="T16" fmla="*/ 127 w 128"/>
              <a:gd name="T17" fmla="*/ 121 h 129"/>
              <a:gd name="T18" fmla="*/ 127 w 128"/>
              <a:gd name="T19" fmla="*/ 127 h 129"/>
              <a:gd name="T20" fmla="*/ 52 w 128"/>
              <a:gd name="T21" fmla="*/ 8 h 129"/>
              <a:gd name="T22" fmla="*/ 8 w 128"/>
              <a:gd name="T23" fmla="*/ 52 h 129"/>
              <a:gd name="T24" fmla="*/ 52 w 128"/>
              <a:gd name="T25" fmla="*/ 96 h 129"/>
              <a:gd name="T26" fmla="*/ 96 w 128"/>
              <a:gd name="T27" fmla="*/ 52 h 129"/>
              <a:gd name="T28" fmla="*/ 52 w 128"/>
              <a:gd name="T29" fmla="*/ 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9">
                <a:moveTo>
                  <a:pt x="127" y="127"/>
                </a:moveTo>
                <a:cubicBezTo>
                  <a:pt x="125" y="129"/>
                  <a:pt x="122" y="129"/>
                  <a:pt x="121" y="127"/>
                </a:cubicBezTo>
                <a:cubicBezTo>
                  <a:pt x="86" y="92"/>
                  <a:pt x="86" y="92"/>
                  <a:pt x="86" y="92"/>
                </a:cubicBezTo>
                <a:cubicBezTo>
                  <a:pt x="77" y="99"/>
                  <a:pt x="65" y="104"/>
                  <a:pt x="52" y="104"/>
                </a:cubicBezTo>
                <a:cubicBezTo>
                  <a:pt x="23" y="104"/>
                  <a:pt x="0" y="81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81" y="0"/>
                  <a:pt x="104" y="23"/>
                  <a:pt x="104" y="52"/>
                </a:cubicBezTo>
                <a:cubicBezTo>
                  <a:pt x="104" y="65"/>
                  <a:pt x="99" y="77"/>
                  <a:pt x="92" y="86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8" y="122"/>
                  <a:pt x="128" y="125"/>
                  <a:pt x="127" y="127"/>
                </a:cubicBezTo>
                <a:close/>
                <a:moveTo>
                  <a:pt x="52" y="8"/>
                </a:moveTo>
                <a:cubicBezTo>
                  <a:pt x="28" y="8"/>
                  <a:pt x="8" y="28"/>
                  <a:pt x="8" y="52"/>
                </a:cubicBezTo>
                <a:cubicBezTo>
                  <a:pt x="8" y="76"/>
                  <a:pt x="28" y="96"/>
                  <a:pt x="52" y="96"/>
                </a:cubicBezTo>
                <a:cubicBezTo>
                  <a:pt x="76" y="96"/>
                  <a:pt x="96" y="76"/>
                  <a:pt x="96" y="52"/>
                </a:cubicBezTo>
                <a:cubicBezTo>
                  <a:pt x="96" y="28"/>
                  <a:pt x="76" y="8"/>
                  <a:pt x="52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45" name="Freeform 43">
            <a:extLst>
              <a:ext uri="{FF2B5EF4-FFF2-40B4-BE49-F238E27FC236}">
                <a16:creationId xmlns:a16="http://schemas.microsoft.com/office/drawing/2014/main" id="{617A0F5B-E4BC-44FD-A7D0-C961FF7EF6D1}"/>
              </a:ext>
            </a:extLst>
          </p:cNvPr>
          <p:cNvSpPr>
            <a:spLocks noEditPoints="1"/>
          </p:cNvSpPr>
          <p:nvPr/>
        </p:nvSpPr>
        <p:spPr bwMode="auto">
          <a:xfrm>
            <a:off x="1286377" y="8098818"/>
            <a:ext cx="218582" cy="217860"/>
          </a:xfrm>
          <a:custGeom>
            <a:avLst/>
            <a:gdLst>
              <a:gd name="T0" fmla="*/ 116 w 128"/>
              <a:gd name="T1" fmla="*/ 128 h 128"/>
              <a:gd name="T2" fmla="*/ 12 w 128"/>
              <a:gd name="T3" fmla="*/ 128 h 128"/>
              <a:gd name="T4" fmla="*/ 0 w 128"/>
              <a:gd name="T5" fmla="*/ 116 h 128"/>
              <a:gd name="T6" fmla="*/ 0 w 128"/>
              <a:gd name="T7" fmla="*/ 44 h 128"/>
              <a:gd name="T8" fmla="*/ 12 w 128"/>
              <a:gd name="T9" fmla="*/ 32 h 128"/>
              <a:gd name="T10" fmla="*/ 116 w 128"/>
              <a:gd name="T11" fmla="*/ 32 h 128"/>
              <a:gd name="T12" fmla="*/ 128 w 128"/>
              <a:gd name="T13" fmla="*/ 44 h 128"/>
              <a:gd name="T14" fmla="*/ 128 w 128"/>
              <a:gd name="T15" fmla="*/ 116 h 128"/>
              <a:gd name="T16" fmla="*/ 116 w 128"/>
              <a:gd name="T17" fmla="*/ 128 h 128"/>
              <a:gd name="T18" fmla="*/ 120 w 128"/>
              <a:gd name="T19" fmla="*/ 48 h 128"/>
              <a:gd name="T20" fmla="*/ 112 w 128"/>
              <a:gd name="T21" fmla="*/ 40 h 128"/>
              <a:gd name="T22" fmla="*/ 16 w 128"/>
              <a:gd name="T23" fmla="*/ 40 h 128"/>
              <a:gd name="T24" fmla="*/ 8 w 128"/>
              <a:gd name="T25" fmla="*/ 48 h 128"/>
              <a:gd name="T26" fmla="*/ 8 w 128"/>
              <a:gd name="T27" fmla="*/ 112 h 128"/>
              <a:gd name="T28" fmla="*/ 16 w 128"/>
              <a:gd name="T29" fmla="*/ 120 h 128"/>
              <a:gd name="T30" fmla="*/ 112 w 128"/>
              <a:gd name="T31" fmla="*/ 120 h 128"/>
              <a:gd name="T32" fmla="*/ 120 w 128"/>
              <a:gd name="T33" fmla="*/ 112 h 128"/>
              <a:gd name="T34" fmla="*/ 120 w 128"/>
              <a:gd name="T35" fmla="*/ 48 h 128"/>
              <a:gd name="T36" fmla="*/ 108 w 128"/>
              <a:gd name="T37" fmla="*/ 24 h 128"/>
              <a:gd name="T38" fmla="*/ 20 w 128"/>
              <a:gd name="T39" fmla="*/ 24 h 128"/>
              <a:gd name="T40" fmla="*/ 16 w 128"/>
              <a:gd name="T41" fmla="*/ 20 h 128"/>
              <a:gd name="T42" fmla="*/ 20 w 128"/>
              <a:gd name="T43" fmla="*/ 16 h 128"/>
              <a:gd name="T44" fmla="*/ 108 w 128"/>
              <a:gd name="T45" fmla="*/ 16 h 128"/>
              <a:gd name="T46" fmla="*/ 112 w 128"/>
              <a:gd name="T47" fmla="*/ 20 h 128"/>
              <a:gd name="T48" fmla="*/ 108 w 128"/>
              <a:gd name="T49" fmla="*/ 24 h 128"/>
              <a:gd name="T50" fmla="*/ 96 w 128"/>
              <a:gd name="T51" fmla="*/ 8 h 128"/>
              <a:gd name="T52" fmla="*/ 32 w 128"/>
              <a:gd name="T53" fmla="*/ 8 h 128"/>
              <a:gd name="T54" fmla="*/ 28 w 128"/>
              <a:gd name="T55" fmla="*/ 4 h 128"/>
              <a:gd name="T56" fmla="*/ 32 w 128"/>
              <a:gd name="T57" fmla="*/ 0 h 128"/>
              <a:gd name="T58" fmla="*/ 96 w 128"/>
              <a:gd name="T59" fmla="*/ 0 h 128"/>
              <a:gd name="T60" fmla="*/ 100 w 128"/>
              <a:gd name="T61" fmla="*/ 4 h 128"/>
              <a:gd name="T62" fmla="*/ 96 w 128"/>
              <a:gd name="T63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8"/>
                  <a:pt x="5" y="32"/>
                  <a:pt x="12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23" y="32"/>
                  <a:pt x="128" y="38"/>
                  <a:pt x="128" y="44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20" y="48"/>
                </a:moveTo>
                <a:cubicBezTo>
                  <a:pt x="120" y="44"/>
                  <a:pt x="116" y="40"/>
                  <a:pt x="1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2" y="40"/>
                  <a:pt x="8" y="44"/>
                  <a:pt x="8" y="48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48"/>
                  <a:pt x="120" y="48"/>
                  <a:pt x="120" y="48"/>
                </a:cubicBezTo>
                <a:close/>
                <a:moveTo>
                  <a:pt x="108" y="24"/>
                </a:moveTo>
                <a:cubicBezTo>
                  <a:pt x="20" y="24"/>
                  <a:pt x="20" y="24"/>
                  <a:pt x="20" y="24"/>
                </a:cubicBezTo>
                <a:cubicBezTo>
                  <a:pt x="18" y="24"/>
                  <a:pt x="16" y="22"/>
                  <a:pt x="16" y="20"/>
                </a:cubicBezTo>
                <a:cubicBezTo>
                  <a:pt x="16" y="18"/>
                  <a:pt x="18" y="16"/>
                  <a:pt x="20" y="16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10" y="16"/>
                  <a:pt x="112" y="18"/>
                  <a:pt x="112" y="20"/>
                </a:cubicBezTo>
                <a:cubicBezTo>
                  <a:pt x="112" y="22"/>
                  <a:pt x="110" y="24"/>
                  <a:pt x="108" y="24"/>
                </a:cubicBezTo>
                <a:close/>
                <a:moveTo>
                  <a:pt x="96" y="8"/>
                </a:moveTo>
                <a:cubicBezTo>
                  <a:pt x="32" y="8"/>
                  <a:pt x="32" y="8"/>
                  <a:pt x="32" y="8"/>
                </a:cubicBezTo>
                <a:cubicBezTo>
                  <a:pt x="30" y="8"/>
                  <a:pt x="28" y="6"/>
                  <a:pt x="28" y="4"/>
                </a:cubicBezTo>
                <a:cubicBezTo>
                  <a:pt x="28" y="2"/>
                  <a:pt x="30" y="0"/>
                  <a:pt x="32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8" y="0"/>
                  <a:pt x="100" y="2"/>
                  <a:pt x="100" y="4"/>
                </a:cubicBezTo>
                <a:cubicBezTo>
                  <a:pt x="100" y="6"/>
                  <a:pt x="98" y="8"/>
                  <a:pt x="96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46" name="Freeform 44">
            <a:extLst>
              <a:ext uri="{FF2B5EF4-FFF2-40B4-BE49-F238E27FC236}">
                <a16:creationId xmlns:a16="http://schemas.microsoft.com/office/drawing/2014/main" id="{94503508-5E21-42DB-9934-93031E51ED3F}"/>
              </a:ext>
            </a:extLst>
          </p:cNvPr>
          <p:cNvSpPr>
            <a:spLocks noEditPoints="1"/>
          </p:cNvSpPr>
          <p:nvPr/>
        </p:nvSpPr>
        <p:spPr bwMode="auto">
          <a:xfrm>
            <a:off x="653088" y="8077586"/>
            <a:ext cx="150049" cy="217860"/>
          </a:xfrm>
          <a:custGeom>
            <a:avLst/>
            <a:gdLst>
              <a:gd name="T0" fmla="*/ 76 w 88"/>
              <a:gd name="T1" fmla="*/ 128 h 128"/>
              <a:gd name="T2" fmla="*/ 12 w 88"/>
              <a:gd name="T3" fmla="*/ 128 h 128"/>
              <a:gd name="T4" fmla="*/ 0 w 88"/>
              <a:gd name="T5" fmla="*/ 116 h 128"/>
              <a:gd name="T6" fmla="*/ 0 w 88"/>
              <a:gd name="T7" fmla="*/ 12 h 128"/>
              <a:gd name="T8" fmla="*/ 12 w 88"/>
              <a:gd name="T9" fmla="*/ 0 h 128"/>
              <a:gd name="T10" fmla="*/ 76 w 88"/>
              <a:gd name="T11" fmla="*/ 0 h 128"/>
              <a:gd name="T12" fmla="*/ 88 w 88"/>
              <a:gd name="T13" fmla="*/ 12 h 128"/>
              <a:gd name="T14" fmla="*/ 88 w 88"/>
              <a:gd name="T15" fmla="*/ 116 h 128"/>
              <a:gd name="T16" fmla="*/ 76 w 88"/>
              <a:gd name="T17" fmla="*/ 128 h 128"/>
              <a:gd name="T18" fmla="*/ 80 w 88"/>
              <a:gd name="T19" fmla="*/ 16 h 128"/>
              <a:gd name="T20" fmla="*/ 72 w 88"/>
              <a:gd name="T21" fmla="*/ 8 h 128"/>
              <a:gd name="T22" fmla="*/ 16 w 88"/>
              <a:gd name="T23" fmla="*/ 8 h 128"/>
              <a:gd name="T24" fmla="*/ 8 w 88"/>
              <a:gd name="T25" fmla="*/ 16 h 128"/>
              <a:gd name="T26" fmla="*/ 8 w 88"/>
              <a:gd name="T27" fmla="*/ 112 h 128"/>
              <a:gd name="T28" fmla="*/ 16 w 88"/>
              <a:gd name="T29" fmla="*/ 120 h 128"/>
              <a:gd name="T30" fmla="*/ 72 w 88"/>
              <a:gd name="T31" fmla="*/ 120 h 128"/>
              <a:gd name="T32" fmla="*/ 80 w 88"/>
              <a:gd name="T33" fmla="*/ 112 h 128"/>
              <a:gd name="T34" fmla="*/ 80 w 88"/>
              <a:gd name="T35" fmla="*/ 16 h 128"/>
              <a:gd name="T36" fmla="*/ 52 w 88"/>
              <a:gd name="T37" fmla="*/ 24 h 128"/>
              <a:gd name="T38" fmla="*/ 36 w 88"/>
              <a:gd name="T39" fmla="*/ 24 h 128"/>
              <a:gd name="T40" fmla="*/ 32 w 88"/>
              <a:gd name="T41" fmla="*/ 20 h 128"/>
              <a:gd name="T42" fmla="*/ 36 w 88"/>
              <a:gd name="T43" fmla="*/ 16 h 128"/>
              <a:gd name="T44" fmla="*/ 52 w 88"/>
              <a:gd name="T45" fmla="*/ 16 h 128"/>
              <a:gd name="T46" fmla="*/ 56 w 88"/>
              <a:gd name="T47" fmla="*/ 20 h 128"/>
              <a:gd name="T48" fmla="*/ 52 w 88"/>
              <a:gd name="T49" fmla="*/ 24 h 128"/>
              <a:gd name="T50" fmla="*/ 44 w 88"/>
              <a:gd name="T51" fmla="*/ 96 h 128"/>
              <a:gd name="T52" fmla="*/ 52 w 88"/>
              <a:gd name="T53" fmla="*/ 104 h 128"/>
              <a:gd name="T54" fmla="*/ 44 w 88"/>
              <a:gd name="T55" fmla="*/ 112 h 128"/>
              <a:gd name="T56" fmla="*/ 36 w 88"/>
              <a:gd name="T57" fmla="*/ 104 h 128"/>
              <a:gd name="T58" fmla="*/ 44 w 88"/>
              <a:gd name="T59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8" h="128">
                <a:moveTo>
                  <a:pt x="7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3" y="0"/>
                  <a:pt x="88" y="5"/>
                  <a:pt x="88" y="12"/>
                </a:cubicBezTo>
                <a:cubicBezTo>
                  <a:pt x="88" y="116"/>
                  <a:pt x="88" y="116"/>
                  <a:pt x="88" y="116"/>
                </a:cubicBezTo>
                <a:cubicBezTo>
                  <a:pt x="88" y="123"/>
                  <a:pt x="83" y="128"/>
                  <a:pt x="76" y="128"/>
                </a:cubicBezTo>
                <a:close/>
                <a:moveTo>
                  <a:pt x="80" y="16"/>
                </a:moveTo>
                <a:cubicBezTo>
                  <a:pt x="80" y="12"/>
                  <a:pt x="76" y="8"/>
                  <a:pt x="7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6" y="120"/>
                  <a:pt x="80" y="117"/>
                  <a:pt x="80" y="112"/>
                </a:cubicBezTo>
                <a:cubicBezTo>
                  <a:pt x="80" y="16"/>
                  <a:pt x="80" y="16"/>
                  <a:pt x="80" y="16"/>
                </a:cubicBezTo>
                <a:close/>
                <a:moveTo>
                  <a:pt x="52" y="24"/>
                </a:moveTo>
                <a:cubicBezTo>
                  <a:pt x="36" y="24"/>
                  <a:pt x="36" y="24"/>
                  <a:pt x="36" y="24"/>
                </a:cubicBezTo>
                <a:cubicBezTo>
                  <a:pt x="34" y="24"/>
                  <a:pt x="32" y="22"/>
                  <a:pt x="32" y="20"/>
                </a:cubicBezTo>
                <a:cubicBezTo>
                  <a:pt x="32" y="18"/>
                  <a:pt x="34" y="16"/>
                  <a:pt x="36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4" y="16"/>
                  <a:pt x="56" y="18"/>
                  <a:pt x="56" y="20"/>
                </a:cubicBezTo>
                <a:cubicBezTo>
                  <a:pt x="56" y="22"/>
                  <a:pt x="54" y="24"/>
                  <a:pt x="52" y="24"/>
                </a:cubicBezTo>
                <a:close/>
                <a:moveTo>
                  <a:pt x="44" y="96"/>
                </a:moveTo>
                <a:cubicBezTo>
                  <a:pt x="48" y="96"/>
                  <a:pt x="52" y="100"/>
                  <a:pt x="52" y="104"/>
                </a:cubicBezTo>
                <a:cubicBezTo>
                  <a:pt x="52" y="109"/>
                  <a:pt x="48" y="112"/>
                  <a:pt x="44" y="112"/>
                </a:cubicBezTo>
                <a:cubicBezTo>
                  <a:pt x="40" y="112"/>
                  <a:pt x="36" y="109"/>
                  <a:pt x="36" y="104"/>
                </a:cubicBezTo>
                <a:cubicBezTo>
                  <a:pt x="36" y="100"/>
                  <a:pt x="40" y="96"/>
                  <a:pt x="44" y="9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47" name="Freeform 45">
            <a:extLst>
              <a:ext uri="{FF2B5EF4-FFF2-40B4-BE49-F238E27FC236}">
                <a16:creationId xmlns:a16="http://schemas.microsoft.com/office/drawing/2014/main" id="{FE080FDA-FCBF-4321-B847-85385631EDEB}"/>
              </a:ext>
            </a:extLst>
          </p:cNvPr>
          <p:cNvSpPr>
            <a:spLocks noEditPoints="1"/>
          </p:cNvSpPr>
          <p:nvPr/>
        </p:nvSpPr>
        <p:spPr bwMode="auto">
          <a:xfrm>
            <a:off x="4643141" y="4598810"/>
            <a:ext cx="218582" cy="217860"/>
          </a:xfrm>
          <a:custGeom>
            <a:avLst/>
            <a:gdLst>
              <a:gd name="T0" fmla="*/ 116 w 128"/>
              <a:gd name="T1" fmla="*/ 104 h 128"/>
              <a:gd name="T2" fmla="*/ 84 w 128"/>
              <a:gd name="T3" fmla="*/ 104 h 128"/>
              <a:gd name="T4" fmla="*/ 84 w 128"/>
              <a:gd name="T5" fmla="*/ 120 h 128"/>
              <a:gd name="T6" fmla="*/ 88 w 128"/>
              <a:gd name="T7" fmla="*/ 120 h 128"/>
              <a:gd name="T8" fmla="*/ 92 w 128"/>
              <a:gd name="T9" fmla="*/ 124 h 128"/>
              <a:gd name="T10" fmla="*/ 88 w 128"/>
              <a:gd name="T11" fmla="*/ 128 h 128"/>
              <a:gd name="T12" fmla="*/ 40 w 128"/>
              <a:gd name="T13" fmla="*/ 128 h 128"/>
              <a:gd name="T14" fmla="*/ 36 w 128"/>
              <a:gd name="T15" fmla="*/ 124 h 128"/>
              <a:gd name="T16" fmla="*/ 40 w 128"/>
              <a:gd name="T17" fmla="*/ 120 h 128"/>
              <a:gd name="T18" fmla="*/ 44 w 128"/>
              <a:gd name="T19" fmla="*/ 120 h 128"/>
              <a:gd name="T20" fmla="*/ 44 w 128"/>
              <a:gd name="T21" fmla="*/ 104 h 128"/>
              <a:gd name="T22" fmla="*/ 12 w 128"/>
              <a:gd name="T23" fmla="*/ 104 h 128"/>
              <a:gd name="T24" fmla="*/ 0 w 128"/>
              <a:gd name="T25" fmla="*/ 92 h 128"/>
              <a:gd name="T26" fmla="*/ 0 w 128"/>
              <a:gd name="T27" fmla="*/ 12 h 128"/>
              <a:gd name="T28" fmla="*/ 12 w 128"/>
              <a:gd name="T29" fmla="*/ 0 h 128"/>
              <a:gd name="T30" fmla="*/ 116 w 128"/>
              <a:gd name="T31" fmla="*/ 0 h 128"/>
              <a:gd name="T32" fmla="*/ 128 w 128"/>
              <a:gd name="T33" fmla="*/ 12 h 128"/>
              <a:gd name="T34" fmla="*/ 128 w 128"/>
              <a:gd name="T35" fmla="*/ 92 h 128"/>
              <a:gd name="T36" fmla="*/ 116 w 128"/>
              <a:gd name="T37" fmla="*/ 104 h 128"/>
              <a:gd name="T38" fmla="*/ 52 w 128"/>
              <a:gd name="T39" fmla="*/ 120 h 128"/>
              <a:gd name="T40" fmla="*/ 76 w 128"/>
              <a:gd name="T41" fmla="*/ 120 h 128"/>
              <a:gd name="T42" fmla="*/ 76 w 128"/>
              <a:gd name="T43" fmla="*/ 104 h 128"/>
              <a:gd name="T44" fmla="*/ 52 w 128"/>
              <a:gd name="T45" fmla="*/ 104 h 128"/>
              <a:gd name="T46" fmla="*/ 52 w 128"/>
              <a:gd name="T47" fmla="*/ 120 h 128"/>
              <a:gd name="T48" fmla="*/ 120 w 128"/>
              <a:gd name="T49" fmla="*/ 16 h 128"/>
              <a:gd name="T50" fmla="*/ 112 w 128"/>
              <a:gd name="T51" fmla="*/ 8 h 128"/>
              <a:gd name="T52" fmla="*/ 16 w 128"/>
              <a:gd name="T53" fmla="*/ 8 h 128"/>
              <a:gd name="T54" fmla="*/ 8 w 128"/>
              <a:gd name="T55" fmla="*/ 16 h 128"/>
              <a:gd name="T56" fmla="*/ 8 w 128"/>
              <a:gd name="T57" fmla="*/ 76 h 128"/>
              <a:gd name="T58" fmla="*/ 120 w 128"/>
              <a:gd name="T59" fmla="*/ 76 h 128"/>
              <a:gd name="T60" fmla="*/ 120 w 128"/>
              <a:gd name="T61" fmla="*/ 16 h 128"/>
              <a:gd name="T62" fmla="*/ 120 w 128"/>
              <a:gd name="T63" fmla="*/ 84 h 128"/>
              <a:gd name="T64" fmla="*/ 8 w 128"/>
              <a:gd name="T65" fmla="*/ 84 h 128"/>
              <a:gd name="T66" fmla="*/ 8 w 128"/>
              <a:gd name="T67" fmla="*/ 88 h 128"/>
              <a:gd name="T68" fmla="*/ 16 w 128"/>
              <a:gd name="T69" fmla="*/ 96 h 128"/>
              <a:gd name="T70" fmla="*/ 112 w 128"/>
              <a:gd name="T71" fmla="*/ 96 h 128"/>
              <a:gd name="T72" fmla="*/ 120 w 128"/>
              <a:gd name="T73" fmla="*/ 88 h 128"/>
              <a:gd name="T74" fmla="*/ 120 w 128"/>
              <a:gd name="T75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116" y="104"/>
                </a:moveTo>
                <a:cubicBezTo>
                  <a:pt x="84" y="104"/>
                  <a:pt x="84" y="104"/>
                  <a:pt x="84" y="10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90" y="120"/>
                  <a:pt x="92" y="122"/>
                  <a:pt x="92" y="124"/>
                </a:cubicBezTo>
                <a:cubicBezTo>
                  <a:pt x="92" y="126"/>
                  <a:pt x="90" y="128"/>
                  <a:pt x="88" y="128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38" y="128"/>
                  <a:pt x="36" y="126"/>
                  <a:pt x="36" y="124"/>
                </a:cubicBezTo>
                <a:cubicBezTo>
                  <a:pt x="36" y="122"/>
                  <a:pt x="38" y="120"/>
                  <a:pt x="40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5" y="104"/>
                  <a:pt x="0" y="99"/>
                  <a:pt x="0" y="9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28" y="99"/>
                  <a:pt x="123" y="104"/>
                  <a:pt x="116" y="104"/>
                </a:cubicBezTo>
                <a:close/>
                <a:moveTo>
                  <a:pt x="52" y="120"/>
                </a:moveTo>
                <a:cubicBezTo>
                  <a:pt x="76" y="120"/>
                  <a:pt x="76" y="120"/>
                  <a:pt x="76" y="120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20"/>
                  <a:pt x="52" y="120"/>
                  <a:pt x="52" y="120"/>
                </a:cubicBezTo>
                <a:close/>
                <a:moveTo>
                  <a:pt x="120" y="16"/>
                </a:moveTo>
                <a:cubicBezTo>
                  <a:pt x="120" y="12"/>
                  <a:pt x="116" y="8"/>
                  <a:pt x="11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76"/>
                  <a:pt x="8" y="76"/>
                  <a:pt x="8" y="76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120" y="16"/>
                  <a:pt x="120" y="16"/>
                  <a:pt x="120" y="16"/>
                </a:cubicBezTo>
                <a:close/>
                <a:moveTo>
                  <a:pt x="120" y="84"/>
                </a:moveTo>
                <a:cubicBezTo>
                  <a:pt x="8" y="84"/>
                  <a:pt x="8" y="84"/>
                  <a:pt x="8" y="84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93"/>
                  <a:pt x="12" y="96"/>
                  <a:pt x="16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6" y="96"/>
                  <a:pt x="120" y="93"/>
                  <a:pt x="120" y="88"/>
                </a:cubicBezTo>
                <a:cubicBezTo>
                  <a:pt x="120" y="84"/>
                  <a:pt x="120" y="84"/>
                  <a:pt x="120" y="8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48" name="Freeform 46">
            <a:extLst>
              <a:ext uri="{FF2B5EF4-FFF2-40B4-BE49-F238E27FC236}">
                <a16:creationId xmlns:a16="http://schemas.microsoft.com/office/drawing/2014/main" id="{97516F33-78C7-4362-BAEE-E135A9CED6B7}"/>
              </a:ext>
            </a:extLst>
          </p:cNvPr>
          <p:cNvSpPr>
            <a:spLocks noEditPoints="1"/>
          </p:cNvSpPr>
          <p:nvPr/>
        </p:nvSpPr>
        <p:spPr bwMode="auto">
          <a:xfrm>
            <a:off x="3973188" y="4598810"/>
            <a:ext cx="218582" cy="217860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88 w 128"/>
              <a:gd name="T21" fmla="*/ 68 h 128"/>
              <a:gd name="T22" fmla="*/ 64 w 128"/>
              <a:gd name="T23" fmla="*/ 68 h 128"/>
              <a:gd name="T24" fmla="*/ 60 w 128"/>
              <a:gd name="T25" fmla="*/ 64 h 128"/>
              <a:gd name="T26" fmla="*/ 60 w 128"/>
              <a:gd name="T27" fmla="*/ 32 h 128"/>
              <a:gd name="T28" fmla="*/ 64 w 128"/>
              <a:gd name="T29" fmla="*/ 28 h 128"/>
              <a:gd name="T30" fmla="*/ 68 w 128"/>
              <a:gd name="T31" fmla="*/ 32 h 128"/>
              <a:gd name="T32" fmla="*/ 68 w 128"/>
              <a:gd name="T33" fmla="*/ 60 h 128"/>
              <a:gd name="T34" fmla="*/ 88 w 128"/>
              <a:gd name="T35" fmla="*/ 60 h 128"/>
              <a:gd name="T36" fmla="*/ 92 w 128"/>
              <a:gd name="T37" fmla="*/ 64 h 128"/>
              <a:gd name="T38" fmla="*/ 88 w 128"/>
              <a:gd name="T3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88" y="68"/>
                </a:moveTo>
                <a:cubicBezTo>
                  <a:pt x="64" y="68"/>
                  <a:pt x="64" y="68"/>
                  <a:pt x="64" y="68"/>
                </a:cubicBezTo>
                <a:cubicBezTo>
                  <a:pt x="62" y="68"/>
                  <a:pt x="60" y="66"/>
                  <a:pt x="60" y="64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0"/>
                  <a:pt x="62" y="28"/>
                  <a:pt x="64" y="28"/>
                </a:cubicBezTo>
                <a:cubicBezTo>
                  <a:pt x="66" y="28"/>
                  <a:pt x="68" y="30"/>
                  <a:pt x="68" y="32"/>
                </a:cubicBezTo>
                <a:cubicBezTo>
                  <a:pt x="68" y="60"/>
                  <a:pt x="68" y="60"/>
                  <a:pt x="6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0" y="60"/>
                  <a:pt x="92" y="62"/>
                  <a:pt x="92" y="64"/>
                </a:cubicBezTo>
                <a:cubicBezTo>
                  <a:pt x="92" y="66"/>
                  <a:pt x="90" y="68"/>
                  <a:pt x="88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49" name="Freeform 47">
            <a:extLst>
              <a:ext uri="{FF2B5EF4-FFF2-40B4-BE49-F238E27FC236}">
                <a16:creationId xmlns:a16="http://schemas.microsoft.com/office/drawing/2014/main" id="{73677836-FD44-4AB2-8BA5-A612503B3DE2}"/>
              </a:ext>
            </a:extLst>
          </p:cNvPr>
          <p:cNvSpPr>
            <a:spLocks noEditPoints="1"/>
          </p:cNvSpPr>
          <p:nvPr/>
        </p:nvSpPr>
        <p:spPr bwMode="auto">
          <a:xfrm>
            <a:off x="2042585" y="7505145"/>
            <a:ext cx="205597" cy="217860"/>
          </a:xfrm>
          <a:custGeom>
            <a:avLst/>
            <a:gdLst>
              <a:gd name="T0" fmla="*/ 108 w 120"/>
              <a:gd name="T1" fmla="*/ 104 h 128"/>
              <a:gd name="T2" fmla="*/ 104 w 120"/>
              <a:gd name="T3" fmla="*/ 104 h 128"/>
              <a:gd name="T4" fmla="*/ 104 w 120"/>
              <a:gd name="T5" fmla="*/ 96 h 128"/>
              <a:gd name="T6" fmla="*/ 112 w 120"/>
              <a:gd name="T7" fmla="*/ 88 h 128"/>
              <a:gd name="T8" fmla="*/ 112 w 120"/>
              <a:gd name="T9" fmla="*/ 16 h 128"/>
              <a:gd name="T10" fmla="*/ 104 w 120"/>
              <a:gd name="T11" fmla="*/ 8 h 128"/>
              <a:gd name="T12" fmla="*/ 40 w 120"/>
              <a:gd name="T13" fmla="*/ 8 h 128"/>
              <a:gd name="T14" fmla="*/ 32 w 120"/>
              <a:gd name="T15" fmla="*/ 16 h 128"/>
              <a:gd name="T16" fmla="*/ 24 w 120"/>
              <a:gd name="T17" fmla="*/ 16 h 128"/>
              <a:gd name="T18" fmla="*/ 24 w 120"/>
              <a:gd name="T19" fmla="*/ 12 h 128"/>
              <a:gd name="T20" fmla="*/ 36 w 120"/>
              <a:gd name="T21" fmla="*/ 0 h 128"/>
              <a:gd name="T22" fmla="*/ 108 w 120"/>
              <a:gd name="T23" fmla="*/ 0 h 128"/>
              <a:gd name="T24" fmla="*/ 120 w 120"/>
              <a:gd name="T25" fmla="*/ 12 h 128"/>
              <a:gd name="T26" fmla="*/ 120 w 120"/>
              <a:gd name="T27" fmla="*/ 92 h 128"/>
              <a:gd name="T28" fmla="*/ 108 w 120"/>
              <a:gd name="T29" fmla="*/ 104 h 128"/>
              <a:gd name="T30" fmla="*/ 96 w 120"/>
              <a:gd name="T31" fmla="*/ 36 h 128"/>
              <a:gd name="T32" fmla="*/ 96 w 120"/>
              <a:gd name="T33" fmla="*/ 116 h 128"/>
              <a:gd name="T34" fmla="*/ 84 w 120"/>
              <a:gd name="T35" fmla="*/ 128 h 128"/>
              <a:gd name="T36" fmla="*/ 12 w 120"/>
              <a:gd name="T37" fmla="*/ 128 h 128"/>
              <a:gd name="T38" fmla="*/ 0 w 120"/>
              <a:gd name="T39" fmla="*/ 116 h 128"/>
              <a:gd name="T40" fmla="*/ 0 w 120"/>
              <a:gd name="T41" fmla="*/ 36 h 128"/>
              <a:gd name="T42" fmla="*/ 12 w 120"/>
              <a:gd name="T43" fmla="*/ 24 h 128"/>
              <a:gd name="T44" fmla="*/ 84 w 120"/>
              <a:gd name="T45" fmla="*/ 24 h 128"/>
              <a:gd name="T46" fmla="*/ 96 w 120"/>
              <a:gd name="T47" fmla="*/ 36 h 128"/>
              <a:gd name="T48" fmla="*/ 16 w 120"/>
              <a:gd name="T49" fmla="*/ 32 h 128"/>
              <a:gd name="T50" fmla="*/ 8 w 120"/>
              <a:gd name="T51" fmla="*/ 40 h 128"/>
              <a:gd name="T52" fmla="*/ 8 w 120"/>
              <a:gd name="T53" fmla="*/ 112 h 128"/>
              <a:gd name="T54" fmla="*/ 16 w 120"/>
              <a:gd name="T55" fmla="*/ 120 h 128"/>
              <a:gd name="T56" fmla="*/ 80 w 120"/>
              <a:gd name="T57" fmla="*/ 120 h 128"/>
              <a:gd name="T58" fmla="*/ 88 w 120"/>
              <a:gd name="T59" fmla="*/ 112 h 128"/>
              <a:gd name="T60" fmla="*/ 88 w 120"/>
              <a:gd name="T61" fmla="*/ 40 h 128"/>
              <a:gd name="T62" fmla="*/ 80 w 120"/>
              <a:gd name="T63" fmla="*/ 32 h 128"/>
              <a:gd name="T64" fmla="*/ 16 w 120"/>
              <a:gd name="T65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0" h="128">
                <a:moveTo>
                  <a:pt x="108" y="104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8" y="96"/>
                  <a:pt x="112" y="93"/>
                  <a:pt x="112" y="8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12"/>
                  <a:pt x="108" y="8"/>
                  <a:pt x="104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36" y="8"/>
                  <a:pt x="32" y="12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5"/>
                  <a:pt x="29" y="0"/>
                  <a:pt x="36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15" y="0"/>
                  <a:pt x="120" y="5"/>
                  <a:pt x="120" y="1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0" y="99"/>
                  <a:pt x="115" y="104"/>
                  <a:pt x="108" y="104"/>
                </a:cubicBezTo>
                <a:close/>
                <a:moveTo>
                  <a:pt x="96" y="36"/>
                </a:move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91" y="128"/>
                  <a:pt x="84" y="128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9"/>
                  <a:pt x="5" y="24"/>
                  <a:pt x="12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91" y="24"/>
                  <a:pt x="96" y="29"/>
                  <a:pt x="96" y="36"/>
                </a:cubicBezTo>
                <a:close/>
                <a:moveTo>
                  <a:pt x="16" y="32"/>
                </a:moveTo>
                <a:cubicBezTo>
                  <a:pt x="12" y="32"/>
                  <a:pt x="8" y="36"/>
                  <a:pt x="8" y="40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84" y="120"/>
                  <a:pt x="88" y="117"/>
                  <a:pt x="88" y="112"/>
                </a:cubicBezTo>
                <a:cubicBezTo>
                  <a:pt x="88" y="40"/>
                  <a:pt x="88" y="40"/>
                  <a:pt x="88" y="40"/>
                </a:cubicBezTo>
                <a:cubicBezTo>
                  <a:pt x="88" y="36"/>
                  <a:pt x="84" y="32"/>
                  <a:pt x="80" y="32"/>
                </a:cubicBezTo>
                <a:cubicBezTo>
                  <a:pt x="16" y="32"/>
                  <a:pt x="16" y="32"/>
                  <a:pt x="16" y="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50" name="Freeform 48">
            <a:extLst>
              <a:ext uri="{FF2B5EF4-FFF2-40B4-BE49-F238E27FC236}">
                <a16:creationId xmlns:a16="http://schemas.microsoft.com/office/drawing/2014/main" id="{8FEC014A-E13F-4B16-BEAD-03DD844E500B}"/>
              </a:ext>
            </a:extLst>
          </p:cNvPr>
          <p:cNvSpPr>
            <a:spLocks noEditPoints="1"/>
          </p:cNvSpPr>
          <p:nvPr/>
        </p:nvSpPr>
        <p:spPr bwMode="auto">
          <a:xfrm>
            <a:off x="1332140" y="7505145"/>
            <a:ext cx="218582" cy="217860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88 w 128"/>
              <a:gd name="T21" fmla="*/ 68 h 128"/>
              <a:gd name="T22" fmla="*/ 68 w 128"/>
              <a:gd name="T23" fmla="*/ 68 h 128"/>
              <a:gd name="T24" fmla="*/ 68 w 128"/>
              <a:gd name="T25" fmla="*/ 88 h 128"/>
              <a:gd name="T26" fmla="*/ 64 w 128"/>
              <a:gd name="T27" fmla="*/ 92 h 128"/>
              <a:gd name="T28" fmla="*/ 60 w 128"/>
              <a:gd name="T29" fmla="*/ 88 h 128"/>
              <a:gd name="T30" fmla="*/ 60 w 128"/>
              <a:gd name="T31" fmla="*/ 68 h 128"/>
              <a:gd name="T32" fmla="*/ 40 w 128"/>
              <a:gd name="T33" fmla="*/ 68 h 128"/>
              <a:gd name="T34" fmla="*/ 36 w 128"/>
              <a:gd name="T35" fmla="*/ 64 h 128"/>
              <a:gd name="T36" fmla="*/ 40 w 128"/>
              <a:gd name="T37" fmla="*/ 60 h 128"/>
              <a:gd name="T38" fmla="*/ 60 w 128"/>
              <a:gd name="T39" fmla="*/ 60 h 128"/>
              <a:gd name="T40" fmla="*/ 60 w 128"/>
              <a:gd name="T41" fmla="*/ 40 h 128"/>
              <a:gd name="T42" fmla="*/ 64 w 128"/>
              <a:gd name="T43" fmla="*/ 36 h 128"/>
              <a:gd name="T44" fmla="*/ 68 w 128"/>
              <a:gd name="T45" fmla="*/ 40 h 128"/>
              <a:gd name="T46" fmla="*/ 68 w 128"/>
              <a:gd name="T47" fmla="*/ 60 h 128"/>
              <a:gd name="T48" fmla="*/ 88 w 128"/>
              <a:gd name="T49" fmla="*/ 60 h 128"/>
              <a:gd name="T50" fmla="*/ 92 w 128"/>
              <a:gd name="T51" fmla="*/ 64 h 128"/>
              <a:gd name="T52" fmla="*/ 88 w 128"/>
              <a:gd name="T53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88" y="68"/>
                </a:moveTo>
                <a:cubicBezTo>
                  <a:pt x="68" y="68"/>
                  <a:pt x="68" y="68"/>
                  <a:pt x="68" y="68"/>
                </a:cubicBezTo>
                <a:cubicBezTo>
                  <a:pt x="68" y="88"/>
                  <a:pt x="68" y="88"/>
                  <a:pt x="68" y="88"/>
                </a:cubicBezTo>
                <a:cubicBezTo>
                  <a:pt x="68" y="90"/>
                  <a:pt x="66" y="92"/>
                  <a:pt x="64" y="92"/>
                </a:cubicBezTo>
                <a:cubicBezTo>
                  <a:pt x="62" y="92"/>
                  <a:pt x="60" y="90"/>
                  <a:pt x="60" y="88"/>
                </a:cubicBezTo>
                <a:cubicBezTo>
                  <a:pt x="60" y="68"/>
                  <a:pt x="60" y="68"/>
                  <a:pt x="60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38" y="68"/>
                  <a:pt x="36" y="66"/>
                  <a:pt x="36" y="64"/>
                </a:cubicBezTo>
                <a:cubicBezTo>
                  <a:pt x="36" y="62"/>
                  <a:pt x="38" y="60"/>
                  <a:pt x="40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62" y="36"/>
                  <a:pt x="64" y="36"/>
                </a:cubicBezTo>
                <a:cubicBezTo>
                  <a:pt x="66" y="36"/>
                  <a:pt x="68" y="38"/>
                  <a:pt x="68" y="40"/>
                </a:cubicBezTo>
                <a:cubicBezTo>
                  <a:pt x="68" y="60"/>
                  <a:pt x="68" y="60"/>
                  <a:pt x="6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0" y="60"/>
                  <a:pt x="92" y="62"/>
                  <a:pt x="92" y="64"/>
                </a:cubicBezTo>
                <a:cubicBezTo>
                  <a:pt x="92" y="66"/>
                  <a:pt x="90" y="68"/>
                  <a:pt x="88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51" name="Freeform 49">
            <a:extLst>
              <a:ext uri="{FF2B5EF4-FFF2-40B4-BE49-F238E27FC236}">
                <a16:creationId xmlns:a16="http://schemas.microsoft.com/office/drawing/2014/main" id="{5DBCFF37-3DB6-4E45-A827-79997A4FFCDA}"/>
              </a:ext>
            </a:extLst>
          </p:cNvPr>
          <p:cNvSpPr>
            <a:spLocks noEditPoints="1"/>
          </p:cNvSpPr>
          <p:nvPr/>
        </p:nvSpPr>
        <p:spPr bwMode="auto">
          <a:xfrm>
            <a:off x="633879" y="7505145"/>
            <a:ext cx="218582" cy="217860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88 w 128"/>
              <a:gd name="T21" fmla="*/ 68 h 128"/>
              <a:gd name="T22" fmla="*/ 40 w 128"/>
              <a:gd name="T23" fmla="*/ 68 h 128"/>
              <a:gd name="T24" fmla="*/ 36 w 128"/>
              <a:gd name="T25" fmla="*/ 64 h 128"/>
              <a:gd name="T26" fmla="*/ 40 w 128"/>
              <a:gd name="T27" fmla="*/ 60 h 128"/>
              <a:gd name="T28" fmla="*/ 88 w 128"/>
              <a:gd name="T29" fmla="*/ 60 h 128"/>
              <a:gd name="T30" fmla="*/ 92 w 128"/>
              <a:gd name="T31" fmla="*/ 64 h 128"/>
              <a:gd name="T32" fmla="*/ 88 w 128"/>
              <a:gd name="T33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88" y="68"/>
                </a:moveTo>
                <a:cubicBezTo>
                  <a:pt x="40" y="68"/>
                  <a:pt x="40" y="68"/>
                  <a:pt x="40" y="68"/>
                </a:cubicBezTo>
                <a:cubicBezTo>
                  <a:pt x="38" y="68"/>
                  <a:pt x="36" y="66"/>
                  <a:pt x="36" y="64"/>
                </a:cubicBezTo>
                <a:cubicBezTo>
                  <a:pt x="36" y="62"/>
                  <a:pt x="38" y="60"/>
                  <a:pt x="4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0" y="60"/>
                  <a:pt x="92" y="62"/>
                  <a:pt x="92" y="64"/>
                </a:cubicBezTo>
                <a:cubicBezTo>
                  <a:pt x="92" y="66"/>
                  <a:pt x="90" y="68"/>
                  <a:pt x="88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52" name="Freeform 50">
            <a:extLst>
              <a:ext uri="{FF2B5EF4-FFF2-40B4-BE49-F238E27FC236}">
                <a16:creationId xmlns:a16="http://schemas.microsoft.com/office/drawing/2014/main" id="{A4EF5C11-9B4B-4A4B-A54E-A84B3A4D0CE1}"/>
              </a:ext>
            </a:extLst>
          </p:cNvPr>
          <p:cNvSpPr>
            <a:spLocks noEditPoints="1"/>
          </p:cNvSpPr>
          <p:nvPr/>
        </p:nvSpPr>
        <p:spPr bwMode="auto">
          <a:xfrm>
            <a:off x="4643141" y="4003349"/>
            <a:ext cx="218582" cy="217860"/>
          </a:xfrm>
          <a:custGeom>
            <a:avLst/>
            <a:gdLst>
              <a:gd name="T0" fmla="*/ 100 w 128"/>
              <a:gd name="T1" fmla="*/ 104 h 128"/>
              <a:gd name="T2" fmla="*/ 92 w 128"/>
              <a:gd name="T3" fmla="*/ 128 h 128"/>
              <a:gd name="T4" fmla="*/ 28 w 128"/>
              <a:gd name="T5" fmla="*/ 120 h 128"/>
              <a:gd name="T6" fmla="*/ 12 w 128"/>
              <a:gd name="T7" fmla="*/ 104 h 128"/>
              <a:gd name="T8" fmla="*/ 0 w 128"/>
              <a:gd name="T9" fmla="*/ 44 h 128"/>
              <a:gd name="T10" fmla="*/ 28 w 128"/>
              <a:gd name="T11" fmla="*/ 32 h 128"/>
              <a:gd name="T12" fmla="*/ 36 w 128"/>
              <a:gd name="T13" fmla="*/ 0 h 128"/>
              <a:gd name="T14" fmla="*/ 100 w 128"/>
              <a:gd name="T15" fmla="*/ 8 h 128"/>
              <a:gd name="T16" fmla="*/ 116 w 128"/>
              <a:gd name="T17" fmla="*/ 32 h 128"/>
              <a:gd name="T18" fmla="*/ 128 w 128"/>
              <a:gd name="T19" fmla="*/ 92 h 128"/>
              <a:gd name="T20" fmla="*/ 36 w 128"/>
              <a:gd name="T21" fmla="*/ 116 h 128"/>
              <a:gd name="T22" fmla="*/ 88 w 128"/>
              <a:gd name="T23" fmla="*/ 120 h 128"/>
              <a:gd name="T24" fmla="*/ 92 w 128"/>
              <a:gd name="T25" fmla="*/ 92 h 128"/>
              <a:gd name="T26" fmla="*/ 40 w 128"/>
              <a:gd name="T27" fmla="*/ 88 h 128"/>
              <a:gd name="T28" fmla="*/ 36 w 128"/>
              <a:gd name="T29" fmla="*/ 116 h 128"/>
              <a:gd name="T30" fmla="*/ 88 w 128"/>
              <a:gd name="T31" fmla="*/ 8 h 128"/>
              <a:gd name="T32" fmla="*/ 36 w 128"/>
              <a:gd name="T33" fmla="*/ 12 h 128"/>
              <a:gd name="T34" fmla="*/ 92 w 128"/>
              <a:gd name="T35" fmla="*/ 32 h 128"/>
              <a:gd name="T36" fmla="*/ 120 w 128"/>
              <a:gd name="T37" fmla="*/ 48 h 128"/>
              <a:gd name="T38" fmla="*/ 100 w 128"/>
              <a:gd name="T39" fmla="*/ 40 h 128"/>
              <a:gd name="T40" fmla="*/ 40 w 128"/>
              <a:gd name="T41" fmla="*/ 40 h 128"/>
              <a:gd name="T42" fmla="*/ 16 w 128"/>
              <a:gd name="T43" fmla="*/ 40 h 128"/>
              <a:gd name="T44" fmla="*/ 8 w 128"/>
              <a:gd name="T45" fmla="*/ 88 h 128"/>
              <a:gd name="T46" fmla="*/ 28 w 128"/>
              <a:gd name="T47" fmla="*/ 96 h 128"/>
              <a:gd name="T48" fmla="*/ 36 w 128"/>
              <a:gd name="T49" fmla="*/ 80 h 128"/>
              <a:gd name="T50" fmla="*/ 100 w 128"/>
              <a:gd name="T51" fmla="*/ 88 h 128"/>
              <a:gd name="T52" fmla="*/ 112 w 128"/>
              <a:gd name="T53" fmla="*/ 96 h 128"/>
              <a:gd name="T54" fmla="*/ 120 w 128"/>
              <a:gd name="T55" fmla="*/ 48 h 128"/>
              <a:gd name="T56" fmla="*/ 44 w 128"/>
              <a:gd name="T57" fmla="*/ 60 h 128"/>
              <a:gd name="T58" fmla="*/ 52 w 128"/>
              <a:gd name="T59" fmla="*/ 60 h 128"/>
              <a:gd name="T60" fmla="*/ 32 w 128"/>
              <a:gd name="T61" fmla="*/ 64 h 128"/>
              <a:gd name="T62" fmla="*/ 32 w 128"/>
              <a:gd name="T63" fmla="*/ 56 h 128"/>
              <a:gd name="T64" fmla="*/ 32 w 128"/>
              <a:gd name="T65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16" y="104"/>
                </a:moveTo>
                <a:cubicBezTo>
                  <a:pt x="100" y="104"/>
                  <a:pt x="100" y="104"/>
                  <a:pt x="100" y="104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25"/>
                  <a:pt x="96" y="128"/>
                  <a:pt x="92" y="128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32" y="128"/>
                  <a:pt x="28" y="125"/>
                  <a:pt x="28" y="120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5" y="104"/>
                  <a:pt x="0" y="99"/>
                  <a:pt x="0" y="9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7"/>
                  <a:pt x="5" y="32"/>
                  <a:pt x="12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4"/>
                  <a:pt x="32" y="0"/>
                  <a:pt x="36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96" y="0"/>
                  <a:pt x="100" y="4"/>
                  <a:pt x="100" y="8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23" y="32"/>
                  <a:pt x="128" y="37"/>
                  <a:pt x="128" y="44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28" y="99"/>
                  <a:pt x="123" y="104"/>
                  <a:pt x="116" y="104"/>
                </a:cubicBezTo>
                <a:close/>
                <a:moveTo>
                  <a:pt x="36" y="116"/>
                </a:moveTo>
                <a:cubicBezTo>
                  <a:pt x="36" y="118"/>
                  <a:pt x="38" y="120"/>
                  <a:pt x="40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90" y="120"/>
                  <a:pt x="92" y="118"/>
                  <a:pt x="92" y="116"/>
                </a:cubicBezTo>
                <a:cubicBezTo>
                  <a:pt x="92" y="92"/>
                  <a:pt x="92" y="92"/>
                  <a:pt x="92" y="92"/>
                </a:cubicBezTo>
                <a:cubicBezTo>
                  <a:pt x="92" y="90"/>
                  <a:pt x="90" y="88"/>
                  <a:pt x="88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38" y="88"/>
                  <a:pt x="36" y="90"/>
                  <a:pt x="36" y="92"/>
                </a:cubicBezTo>
                <a:cubicBezTo>
                  <a:pt x="36" y="116"/>
                  <a:pt x="36" y="116"/>
                  <a:pt x="36" y="116"/>
                </a:cubicBezTo>
                <a:close/>
                <a:moveTo>
                  <a:pt x="92" y="12"/>
                </a:moveTo>
                <a:cubicBezTo>
                  <a:pt x="92" y="10"/>
                  <a:pt x="90" y="8"/>
                  <a:pt x="88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38" y="8"/>
                  <a:pt x="36" y="10"/>
                  <a:pt x="36" y="12"/>
                </a:cubicBezTo>
                <a:cubicBezTo>
                  <a:pt x="36" y="32"/>
                  <a:pt x="36" y="32"/>
                  <a:pt x="36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2" y="12"/>
                  <a:pt x="92" y="12"/>
                  <a:pt x="92" y="12"/>
                </a:cubicBezTo>
                <a:close/>
                <a:moveTo>
                  <a:pt x="120" y="48"/>
                </a:moveTo>
                <a:cubicBezTo>
                  <a:pt x="120" y="44"/>
                  <a:pt x="116" y="40"/>
                  <a:pt x="112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2" y="40"/>
                  <a:pt x="8" y="44"/>
                  <a:pt x="8" y="48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93"/>
                  <a:pt x="12" y="96"/>
                  <a:pt x="1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84"/>
                  <a:pt x="32" y="80"/>
                  <a:pt x="36" y="80"/>
                </a:cubicBezTo>
                <a:cubicBezTo>
                  <a:pt x="92" y="80"/>
                  <a:pt x="92" y="80"/>
                  <a:pt x="92" y="80"/>
                </a:cubicBezTo>
                <a:cubicBezTo>
                  <a:pt x="96" y="80"/>
                  <a:pt x="100" y="84"/>
                  <a:pt x="100" y="88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6" y="96"/>
                  <a:pt x="120" y="93"/>
                  <a:pt x="120" y="88"/>
                </a:cubicBezTo>
                <a:cubicBezTo>
                  <a:pt x="120" y="48"/>
                  <a:pt x="120" y="48"/>
                  <a:pt x="120" y="48"/>
                </a:cubicBezTo>
                <a:close/>
                <a:moveTo>
                  <a:pt x="48" y="64"/>
                </a:moveTo>
                <a:cubicBezTo>
                  <a:pt x="46" y="64"/>
                  <a:pt x="44" y="62"/>
                  <a:pt x="44" y="60"/>
                </a:cubicBezTo>
                <a:cubicBezTo>
                  <a:pt x="44" y="58"/>
                  <a:pt x="46" y="56"/>
                  <a:pt x="48" y="56"/>
                </a:cubicBezTo>
                <a:cubicBezTo>
                  <a:pt x="50" y="56"/>
                  <a:pt x="52" y="58"/>
                  <a:pt x="52" y="60"/>
                </a:cubicBezTo>
                <a:cubicBezTo>
                  <a:pt x="52" y="62"/>
                  <a:pt x="50" y="64"/>
                  <a:pt x="48" y="64"/>
                </a:cubicBezTo>
                <a:close/>
                <a:moveTo>
                  <a:pt x="32" y="64"/>
                </a:moveTo>
                <a:cubicBezTo>
                  <a:pt x="30" y="64"/>
                  <a:pt x="28" y="62"/>
                  <a:pt x="28" y="60"/>
                </a:cubicBezTo>
                <a:cubicBezTo>
                  <a:pt x="28" y="58"/>
                  <a:pt x="30" y="56"/>
                  <a:pt x="32" y="56"/>
                </a:cubicBezTo>
                <a:cubicBezTo>
                  <a:pt x="34" y="56"/>
                  <a:pt x="36" y="58"/>
                  <a:pt x="36" y="60"/>
                </a:cubicBezTo>
                <a:cubicBezTo>
                  <a:pt x="36" y="62"/>
                  <a:pt x="34" y="64"/>
                  <a:pt x="32" y="6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53" name="Freeform 51">
            <a:extLst>
              <a:ext uri="{FF2B5EF4-FFF2-40B4-BE49-F238E27FC236}">
                <a16:creationId xmlns:a16="http://schemas.microsoft.com/office/drawing/2014/main" id="{D65F0263-1B4B-4EC7-BCCC-F30498F46582}"/>
              </a:ext>
            </a:extLst>
          </p:cNvPr>
          <p:cNvSpPr>
            <a:spLocks noEditPoints="1"/>
          </p:cNvSpPr>
          <p:nvPr/>
        </p:nvSpPr>
        <p:spPr bwMode="auto">
          <a:xfrm>
            <a:off x="3998907" y="4003349"/>
            <a:ext cx="191169" cy="217860"/>
          </a:xfrm>
          <a:custGeom>
            <a:avLst/>
            <a:gdLst>
              <a:gd name="T0" fmla="*/ 40 w 112"/>
              <a:gd name="T1" fmla="*/ 104 h 128"/>
              <a:gd name="T2" fmla="*/ 36 w 112"/>
              <a:gd name="T3" fmla="*/ 68 h 128"/>
              <a:gd name="T4" fmla="*/ 32 w 112"/>
              <a:gd name="T5" fmla="*/ 104 h 128"/>
              <a:gd name="T6" fmla="*/ 76 w 112"/>
              <a:gd name="T7" fmla="*/ 108 h 128"/>
              <a:gd name="T8" fmla="*/ 80 w 112"/>
              <a:gd name="T9" fmla="*/ 72 h 128"/>
              <a:gd name="T10" fmla="*/ 72 w 112"/>
              <a:gd name="T11" fmla="*/ 72 h 128"/>
              <a:gd name="T12" fmla="*/ 76 w 112"/>
              <a:gd name="T13" fmla="*/ 108 h 128"/>
              <a:gd name="T14" fmla="*/ 60 w 112"/>
              <a:gd name="T15" fmla="*/ 104 h 128"/>
              <a:gd name="T16" fmla="*/ 56 w 112"/>
              <a:gd name="T17" fmla="*/ 68 h 128"/>
              <a:gd name="T18" fmla="*/ 52 w 112"/>
              <a:gd name="T19" fmla="*/ 104 h 128"/>
              <a:gd name="T20" fmla="*/ 104 w 112"/>
              <a:gd name="T21" fmla="*/ 16 h 128"/>
              <a:gd name="T22" fmla="*/ 80 w 112"/>
              <a:gd name="T23" fmla="*/ 8 h 128"/>
              <a:gd name="T24" fmla="*/ 40 w 112"/>
              <a:gd name="T25" fmla="*/ 0 h 128"/>
              <a:gd name="T26" fmla="*/ 32 w 112"/>
              <a:gd name="T27" fmla="*/ 16 h 128"/>
              <a:gd name="T28" fmla="*/ 0 w 112"/>
              <a:gd name="T29" fmla="*/ 24 h 128"/>
              <a:gd name="T30" fmla="*/ 8 w 112"/>
              <a:gd name="T31" fmla="*/ 40 h 128"/>
              <a:gd name="T32" fmla="*/ 112 w 112"/>
              <a:gd name="T33" fmla="*/ 32 h 128"/>
              <a:gd name="T34" fmla="*/ 104 w 112"/>
              <a:gd name="T35" fmla="*/ 16 h 128"/>
              <a:gd name="T36" fmla="*/ 68 w 112"/>
              <a:gd name="T37" fmla="*/ 8 h 128"/>
              <a:gd name="T38" fmla="*/ 68 w 112"/>
              <a:gd name="T39" fmla="*/ 16 h 128"/>
              <a:gd name="T40" fmla="*/ 40 w 112"/>
              <a:gd name="T41" fmla="*/ 12 h 128"/>
              <a:gd name="T42" fmla="*/ 100 w 112"/>
              <a:gd name="T43" fmla="*/ 32 h 128"/>
              <a:gd name="T44" fmla="*/ 8 w 112"/>
              <a:gd name="T45" fmla="*/ 28 h 128"/>
              <a:gd name="T46" fmla="*/ 100 w 112"/>
              <a:gd name="T47" fmla="*/ 24 h 128"/>
              <a:gd name="T48" fmla="*/ 100 w 112"/>
              <a:gd name="T49" fmla="*/ 32 h 128"/>
              <a:gd name="T50" fmla="*/ 20 w 112"/>
              <a:gd name="T51" fmla="*/ 128 h 128"/>
              <a:gd name="T52" fmla="*/ 104 w 112"/>
              <a:gd name="T53" fmla="*/ 116 h 128"/>
              <a:gd name="T54" fmla="*/ 8 w 112"/>
              <a:gd name="T55" fmla="*/ 48 h 128"/>
              <a:gd name="T56" fmla="*/ 16 w 112"/>
              <a:gd name="T57" fmla="*/ 56 h 128"/>
              <a:gd name="T58" fmla="*/ 96 w 112"/>
              <a:gd name="T59" fmla="*/ 112 h 128"/>
              <a:gd name="T60" fmla="*/ 24 w 112"/>
              <a:gd name="T61" fmla="*/ 120 h 128"/>
              <a:gd name="T62" fmla="*/ 16 w 112"/>
              <a:gd name="T6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28">
                <a:moveTo>
                  <a:pt x="36" y="108"/>
                </a:moveTo>
                <a:cubicBezTo>
                  <a:pt x="38" y="108"/>
                  <a:pt x="40" y="106"/>
                  <a:pt x="40" y="104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0"/>
                  <a:pt x="38" y="68"/>
                  <a:pt x="36" y="68"/>
                </a:cubicBezTo>
                <a:cubicBezTo>
                  <a:pt x="34" y="68"/>
                  <a:pt x="32" y="70"/>
                  <a:pt x="32" y="72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06"/>
                  <a:pt x="34" y="108"/>
                  <a:pt x="36" y="108"/>
                </a:cubicBezTo>
                <a:close/>
                <a:moveTo>
                  <a:pt x="76" y="108"/>
                </a:moveTo>
                <a:cubicBezTo>
                  <a:pt x="78" y="108"/>
                  <a:pt x="80" y="106"/>
                  <a:pt x="80" y="10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0"/>
                  <a:pt x="78" y="68"/>
                  <a:pt x="76" y="68"/>
                </a:cubicBezTo>
                <a:cubicBezTo>
                  <a:pt x="74" y="68"/>
                  <a:pt x="72" y="70"/>
                  <a:pt x="72" y="72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6"/>
                  <a:pt x="74" y="108"/>
                  <a:pt x="76" y="108"/>
                </a:cubicBezTo>
                <a:close/>
                <a:moveTo>
                  <a:pt x="56" y="108"/>
                </a:moveTo>
                <a:cubicBezTo>
                  <a:pt x="58" y="108"/>
                  <a:pt x="60" y="106"/>
                  <a:pt x="60" y="104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0"/>
                  <a:pt x="58" y="68"/>
                  <a:pt x="56" y="68"/>
                </a:cubicBezTo>
                <a:cubicBezTo>
                  <a:pt x="54" y="68"/>
                  <a:pt x="52" y="70"/>
                  <a:pt x="52" y="72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6"/>
                  <a:pt x="54" y="108"/>
                  <a:pt x="56" y="108"/>
                </a:cubicBezTo>
                <a:close/>
                <a:moveTo>
                  <a:pt x="10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4"/>
                  <a:pt x="76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7"/>
                  <a:pt x="4" y="40"/>
                  <a:pt x="8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8" y="40"/>
                  <a:pt x="112" y="37"/>
                  <a:pt x="112" y="32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0"/>
                  <a:pt x="108" y="16"/>
                  <a:pt x="104" y="16"/>
                </a:cubicBezTo>
                <a:close/>
                <a:moveTo>
                  <a:pt x="44" y="8"/>
                </a:moveTo>
                <a:cubicBezTo>
                  <a:pt x="68" y="8"/>
                  <a:pt x="68" y="8"/>
                  <a:pt x="68" y="8"/>
                </a:cubicBezTo>
                <a:cubicBezTo>
                  <a:pt x="70" y="8"/>
                  <a:pt x="72" y="10"/>
                  <a:pt x="72" y="12"/>
                </a:cubicBezTo>
                <a:cubicBezTo>
                  <a:pt x="72" y="14"/>
                  <a:pt x="70" y="16"/>
                  <a:pt x="68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2" y="16"/>
                  <a:pt x="40" y="14"/>
                  <a:pt x="40" y="12"/>
                </a:cubicBezTo>
                <a:cubicBezTo>
                  <a:pt x="40" y="10"/>
                  <a:pt x="42" y="8"/>
                  <a:pt x="44" y="8"/>
                </a:cubicBezTo>
                <a:close/>
                <a:moveTo>
                  <a:pt x="100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10" y="32"/>
                  <a:pt x="8" y="30"/>
                  <a:pt x="8" y="28"/>
                </a:cubicBezTo>
                <a:cubicBezTo>
                  <a:pt x="8" y="26"/>
                  <a:pt x="10" y="24"/>
                  <a:pt x="12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2" y="24"/>
                  <a:pt x="104" y="26"/>
                  <a:pt x="104" y="28"/>
                </a:cubicBezTo>
                <a:cubicBezTo>
                  <a:pt x="104" y="30"/>
                  <a:pt x="102" y="32"/>
                  <a:pt x="100" y="32"/>
                </a:cubicBezTo>
                <a:close/>
                <a:moveTo>
                  <a:pt x="8" y="116"/>
                </a:moveTo>
                <a:cubicBezTo>
                  <a:pt x="8" y="123"/>
                  <a:pt x="13" y="128"/>
                  <a:pt x="20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116"/>
                  <a:pt x="8" y="116"/>
                  <a:pt x="8" y="116"/>
                </a:cubicBezTo>
                <a:close/>
                <a:moveTo>
                  <a:pt x="16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6" y="117"/>
                  <a:pt x="92" y="120"/>
                  <a:pt x="88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0" y="120"/>
                  <a:pt x="16" y="117"/>
                  <a:pt x="16" y="112"/>
                </a:cubicBezTo>
                <a:cubicBezTo>
                  <a:pt x="16" y="56"/>
                  <a:pt x="16" y="56"/>
                  <a:pt x="16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54" name="Freeform 52">
            <a:extLst>
              <a:ext uri="{FF2B5EF4-FFF2-40B4-BE49-F238E27FC236}">
                <a16:creationId xmlns:a16="http://schemas.microsoft.com/office/drawing/2014/main" id="{977F60A1-3505-456D-A726-5252280599B5}"/>
              </a:ext>
            </a:extLst>
          </p:cNvPr>
          <p:cNvSpPr>
            <a:spLocks noEditPoints="1"/>
          </p:cNvSpPr>
          <p:nvPr/>
        </p:nvSpPr>
        <p:spPr bwMode="auto">
          <a:xfrm>
            <a:off x="1382834" y="6972455"/>
            <a:ext cx="163756" cy="218582"/>
          </a:xfrm>
          <a:custGeom>
            <a:avLst/>
            <a:gdLst>
              <a:gd name="T0" fmla="*/ 48 w 96"/>
              <a:gd name="T1" fmla="*/ 128 h 128"/>
              <a:gd name="T2" fmla="*/ 0 w 96"/>
              <a:gd name="T3" fmla="*/ 80 h 128"/>
              <a:gd name="T4" fmla="*/ 48 w 96"/>
              <a:gd name="T5" fmla="*/ 0 h 128"/>
              <a:gd name="T6" fmla="*/ 96 w 96"/>
              <a:gd name="T7" fmla="*/ 80 h 128"/>
              <a:gd name="T8" fmla="*/ 48 w 96"/>
              <a:gd name="T9" fmla="*/ 128 h 128"/>
              <a:gd name="T10" fmla="*/ 8 w 96"/>
              <a:gd name="T11" fmla="*/ 80 h 128"/>
              <a:gd name="T12" fmla="*/ 48 w 96"/>
              <a:gd name="T13" fmla="*/ 120 h 128"/>
              <a:gd name="T14" fmla="*/ 88 w 96"/>
              <a:gd name="T15" fmla="*/ 80 h 128"/>
              <a:gd name="T16" fmla="*/ 48 w 96"/>
              <a:gd name="T17" fmla="*/ 12 h 128"/>
              <a:gd name="T18" fmla="*/ 8 w 96"/>
              <a:gd name="T19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128">
                <a:moveTo>
                  <a:pt x="48" y="128"/>
                </a:moveTo>
                <a:cubicBezTo>
                  <a:pt x="21" y="128"/>
                  <a:pt x="0" y="107"/>
                  <a:pt x="0" y="80"/>
                </a:cubicBezTo>
                <a:cubicBezTo>
                  <a:pt x="0" y="48"/>
                  <a:pt x="48" y="0"/>
                  <a:pt x="48" y="0"/>
                </a:cubicBezTo>
                <a:cubicBezTo>
                  <a:pt x="48" y="0"/>
                  <a:pt x="96" y="49"/>
                  <a:pt x="96" y="80"/>
                </a:cubicBezTo>
                <a:cubicBezTo>
                  <a:pt x="96" y="107"/>
                  <a:pt x="75" y="128"/>
                  <a:pt x="48" y="128"/>
                </a:cubicBezTo>
                <a:close/>
                <a:moveTo>
                  <a:pt x="8" y="80"/>
                </a:moveTo>
                <a:cubicBezTo>
                  <a:pt x="8" y="102"/>
                  <a:pt x="26" y="120"/>
                  <a:pt x="48" y="120"/>
                </a:cubicBezTo>
                <a:cubicBezTo>
                  <a:pt x="70" y="120"/>
                  <a:pt x="88" y="102"/>
                  <a:pt x="88" y="80"/>
                </a:cubicBezTo>
                <a:cubicBezTo>
                  <a:pt x="88" y="53"/>
                  <a:pt x="48" y="12"/>
                  <a:pt x="48" y="12"/>
                </a:cubicBezTo>
                <a:cubicBezTo>
                  <a:pt x="48" y="12"/>
                  <a:pt x="8" y="53"/>
                  <a:pt x="8" y="8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55" name="Freeform 53">
            <a:extLst>
              <a:ext uri="{FF2B5EF4-FFF2-40B4-BE49-F238E27FC236}">
                <a16:creationId xmlns:a16="http://schemas.microsoft.com/office/drawing/2014/main" id="{3CBF96BB-69F3-4EDB-80B9-6E57787D8327}"/>
              </a:ext>
            </a:extLst>
          </p:cNvPr>
          <p:cNvSpPr>
            <a:spLocks noEditPoints="1"/>
          </p:cNvSpPr>
          <p:nvPr/>
        </p:nvSpPr>
        <p:spPr bwMode="auto">
          <a:xfrm>
            <a:off x="2029660" y="6972455"/>
            <a:ext cx="218582" cy="218582"/>
          </a:xfrm>
          <a:custGeom>
            <a:avLst/>
            <a:gdLst>
              <a:gd name="T0" fmla="*/ 116 w 128"/>
              <a:gd name="T1" fmla="*/ 128 h 128"/>
              <a:gd name="T2" fmla="*/ 12 w 128"/>
              <a:gd name="T3" fmla="*/ 128 h 128"/>
              <a:gd name="T4" fmla="*/ 0 w 128"/>
              <a:gd name="T5" fmla="*/ 116 h 128"/>
              <a:gd name="T6" fmla="*/ 0 w 128"/>
              <a:gd name="T7" fmla="*/ 12 h 128"/>
              <a:gd name="T8" fmla="*/ 12 w 128"/>
              <a:gd name="T9" fmla="*/ 0 h 128"/>
              <a:gd name="T10" fmla="*/ 116 w 128"/>
              <a:gd name="T11" fmla="*/ 0 h 128"/>
              <a:gd name="T12" fmla="*/ 128 w 128"/>
              <a:gd name="T13" fmla="*/ 12 h 128"/>
              <a:gd name="T14" fmla="*/ 128 w 128"/>
              <a:gd name="T15" fmla="*/ 116 h 128"/>
              <a:gd name="T16" fmla="*/ 116 w 128"/>
              <a:gd name="T17" fmla="*/ 128 h 128"/>
              <a:gd name="T18" fmla="*/ 120 w 128"/>
              <a:gd name="T19" fmla="*/ 16 h 128"/>
              <a:gd name="T20" fmla="*/ 112 w 128"/>
              <a:gd name="T21" fmla="*/ 8 h 128"/>
              <a:gd name="T22" fmla="*/ 16 w 128"/>
              <a:gd name="T23" fmla="*/ 8 h 128"/>
              <a:gd name="T24" fmla="*/ 8 w 128"/>
              <a:gd name="T25" fmla="*/ 16 h 128"/>
              <a:gd name="T26" fmla="*/ 8 w 128"/>
              <a:gd name="T27" fmla="*/ 32 h 128"/>
              <a:gd name="T28" fmla="*/ 120 w 128"/>
              <a:gd name="T29" fmla="*/ 32 h 128"/>
              <a:gd name="T30" fmla="*/ 120 w 128"/>
              <a:gd name="T31" fmla="*/ 16 h 128"/>
              <a:gd name="T32" fmla="*/ 120 w 128"/>
              <a:gd name="T33" fmla="*/ 40 h 128"/>
              <a:gd name="T34" fmla="*/ 8 w 128"/>
              <a:gd name="T35" fmla="*/ 40 h 128"/>
              <a:gd name="T36" fmla="*/ 8 w 128"/>
              <a:gd name="T37" fmla="*/ 112 h 128"/>
              <a:gd name="T38" fmla="*/ 16 w 128"/>
              <a:gd name="T39" fmla="*/ 120 h 128"/>
              <a:gd name="T40" fmla="*/ 112 w 128"/>
              <a:gd name="T41" fmla="*/ 120 h 128"/>
              <a:gd name="T42" fmla="*/ 120 w 128"/>
              <a:gd name="T43" fmla="*/ 112 h 128"/>
              <a:gd name="T44" fmla="*/ 120 w 128"/>
              <a:gd name="T45" fmla="*/ 40 h 128"/>
              <a:gd name="T46" fmla="*/ 20 w 128"/>
              <a:gd name="T47" fmla="*/ 16 h 128"/>
              <a:gd name="T48" fmla="*/ 24 w 128"/>
              <a:gd name="T49" fmla="*/ 20 h 128"/>
              <a:gd name="T50" fmla="*/ 20 w 128"/>
              <a:gd name="T51" fmla="*/ 24 h 128"/>
              <a:gd name="T52" fmla="*/ 16 w 128"/>
              <a:gd name="T53" fmla="*/ 20 h 128"/>
              <a:gd name="T54" fmla="*/ 20 w 128"/>
              <a:gd name="T55" fmla="*/ 16 h 128"/>
              <a:gd name="T56" fmla="*/ 36 w 128"/>
              <a:gd name="T57" fmla="*/ 16 h 128"/>
              <a:gd name="T58" fmla="*/ 40 w 128"/>
              <a:gd name="T59" fmla="*/ 20 h 128"/>
              <a:gd name="T60" fmla="*/ 36 w 128"/>
              <a:gd name="T61" fmla="*/ 24 h 128"/>
              <a:gd name="T62" fmla="*/ 32 w 128"/>
              <a:gd name="T63" fmla="*/ 20 h 128"/>
              <a:gd name="T64" fmla="*/ 36 w 128"/>
              <a:gd name="T65" fmla="*/ 16 h 128"/>
              <a:gd name="T66" fmla="*/ 52 w 128"/>
              <a:gd name="T67" fmla="*/ 16 h 128"/>
              <a:gd name="T68" fmla="*/ 56 w 128"/>
              <a:gd name="T69" fmla="*/ 20 h 128"/>
              <a:gd name="T70" fmla="*/ 52 w 128"/>
              <a:gd name="T71" fmla="*/ 24 h 128"/>
              <a:gd name="T72" fmla="*/ 48 w 128"/>
              <a:gd name="T73" fmla="*/ 20 h 128"/>
              <a:gd name="T74" fmla="*/ 52 w 128"/>
              <a:gd name="T7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20" y="16"/>
                </a:moveTo>
                <a:cubicBezTo>
                  <a:pt x="120" y="12"/>
                  <a:pt x="116" y="8"/>
                  <a:pt x="11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32"/>
                  <a:pt x="8" y="32"/>
                  <a:pt x="8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16"/>
                  <a:pt x="120" y="16"/>
                  <a:pt x="120" y="16"/>
                </a:cubicBezTo>
                <a:close/>
                <a:moveTo>
                  <a:pt x="120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40"/>
                  <a:pt x="120" y="40"/>
                  <a:pt x="120" y="40"/>
                </a:cubicBezTo>
                <a:close/>
                <a:moveTo>
                  <a:pt x="20" y="16"/>
                </a:moveTo>
                <a:cubicBezTo>
                  <a:pt x="22" y="16"/>
                  <a:pt x="24" y="18"/>
                  <a:pt x="24" y="20"/>
                </a:cubicBezTo>
                <a:cubicBezTo>
                  <a:pt x="24" y="22"/>
                  <a:pt x="22" y="24"/>
                  <a:pt x="20" y="24"/>
                </a:cubicBezTo>
                <a:cubicBezTo>
                  <a:pt x="18" y="24"/>
                  <a:pt x="16" y="22"/>
                  <a:pt x="16" y="20"/>
                </a:cubicBezTo>
                <a:cubicBezTo>
                  <a:pt x="16" y="18"/>
                  <a:pt x="18" y="16"/>
                  <a:pt x="20" y="16"/>
                </a:cubicBezTo>
                <a:close/>
                <a:moveTo>
                  <a:pt x="36" y="16"/>
                </a:moveTo>
                <a:cubicBezTo>
                  <a:pt x="38" y="16"/>
                  <a:pt x="40" y="18"/>
                  <a:pt x="40" y="20"/>
                </a:cubicBezTo>
                <a:cubicBezTo>
                  <a:pt x="40" y="22"/>
                  <a:pt x="38" y="24"/>
                  <a:pt x="36" y="24"/>
                </a:cubicBezTo>
                <a:cubicBezTo>
                  <a:pt x="34" y="24"/>
                  <a:pt x="32" y="22"/>
                  <a:pt x="32" y="20"/>
                </a:cubicBezTo>
                <a:cubicBezTo>
                  <a:pt x="32" y="18"/>
                  <a:pt x="34" y="16"/>
                  <a:pt x="36" y="16"/>
                </a:cubicBezTo>
                <a:close/>
                <a:moveTo>
                  <a:pt x="52" y="16"/>
                </a:moveTo>
                <a:cubicBezTo>
                  <a:pt x="54" y="16"/>
                  <a:pt x="56" y="18"/>
                  <a:pt x="56" y="20"/>
                </a:cubicBezTo>
                <a:cubicBezTo>
                  <a:pt x="56" y="22"/>
                  <a:pt x="54" y="24"/>
                  <a:pt x="52" y="24"/>
                </a:cubicBezTo>
                <a:cubicBezTo>
                  <a:pt x="50" y="24"/>
                  <a:pt x="48" y="22"/>
                  <a:pt x="48" y="20"/>
                </a:cubicBezTo>
                <a:cubicBezTo>
                  <a:pt x="48" y="18"/>
                  <a:pt x="50" y="16"/>
                  <a:pt x="5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56" name="Freeform 54">
            <a:extLst>
              <a:ext uri="{FF2B5EF4-FFF2-40B4-BE49-F238E27FC236}">
                <a16:creationId xmlns:a16="http://schemas.microsoft.com/office/drawing/2014/main" id="{2CABAF95-1F26-4EC1-A468-56584321E2BA}"/>
              </a:ext>
            </a:extLst>
          </p:cNvPr>
          <p:cNvSpPr>
            <a:spLocks noEditPoints="1"/>
          </p:cNvSpPr>
          <p:nvPr/>
        </p:nvSpPr>
        <p:spPr bwMode="auto">
          <a:xfrm>
            <a:off x="646670" y="6972455"/>
            <a:ext cx="204875" cy="218582"/>
          </a:xfrm>
          <a:custGeom>
            <a:avLst/>
            <a:gdLst>
              <a:gd name="T0" fmla="*/ 189 w 284"/>
              <a:gd name="T1" fmla="*/ 38 h 303"/>
              <a:gd name="T2" fmla="*/ 95 w 284"/>
              <a:gd name="T3" fmla="*/ 0 h 303"/>
              <a:gd name="T4" fmla="*/ 0 w 284"/>
              <a:gd name="T5" fmla="*/ 38 h 303"/>
              <a:gd name="T6" fmla="*/ 0 w 284"/>
              <a:gd name="T7" fmla="*/ 303 h 303"/>
              <a:gd name="T8" fmla="*/ 95 w 284"/>
              <a:gd name="T9" fmla="*/ 265 h 303"/>
              <a:gd name="T10" fmla="*/ 189 w 284"/>
              <a:gd name="T11" fmla="*/ 303 h 303"/>
              <a:gd name="T12" fmla="*/ 284 w 284"/>
              <a:gd name="T13" fmla="*/ 265 h 303"/>
              <a:gd name="T14" fmla="*/ 284 w 284"/>
              <a:gd name="T15" fmla="*/ 0 h 303"/>
              <a:gd name="T16" fmla="*/ 189 w 284"/>
              <a:gd name="T17" fmla="*/ 38 h 303"/>
              <a:gd name="T18" fmla="*/ 189 w 284"/>
              <a:gd name="T19" fmla="*/ 38 h 303"/>
              <a:gd name="T20" fmla="*/ 85 w 284"/>
              <a:gd name="T21" fmla="*/ 246 h 303"/>
              <a:gd name="T22" fmla="*/ 19 w 284"/>
              <a:gd name="T23" fmla="*/ 272 h 303"/>
              <a:gd name="T24" fmla="*/ 19 w 284"/>
              <a:gd name="T25" fmla="*/ 55 h 303"/>
              <a:gd name="T26" fmla="*/ 85 w 284"/>
              <a:gd name="T27" fmla="*/ 29 h 303"/>
              <a:gd name="T28" fmla="*/ 85 w 284"/>
              <a:gd name="T29" fmla="*/ 246 h 303"/>
              <a:gd name="T30" fmla="*/ 85 w 284"/>
              <a:gd name="T31" fmla="*/ 246 h 303"/>
              <a:gd name="T32" fmla="*/ 180 w 284"/>
              <a:gd name="T33" fmla="*/ 274 h 303"/>
              <a:gd name="T34" fmla="*/ 104 w 284"/>
              <a:gd name="T35" fmla="*/ 246 h 303"/>
              <a:gd name="T36" fmla="*/ 104 w 284"/>
              <a:gd name="T37" fmla="*/ 29 h 303"/>
              <a:gd name="T38" fmla="*/ 180 w 284"/>
              <a:gd name="T39" fmla="*/ 57 h 303"/>
              <a:gd name="T40" fmla="*/ 180 w 284"/>
              <a:gd name="T41" fmla="*/ 274 h 303"/>
              <a:gd name="T42" fmla="*/ 180 w 284"/>
              <a:gd name="T43" fmla="*/ 274 h 303"/>
              <a:gd name="T44" fmla="*/ 265 w 284"/>
              <a:gd name="T45" fmla="*/ 251 h 303"/>
              <a:gd name="T46" fmla="*/ 199 w 284"/>
              <a:gd name="T47" fmla="*/ 274 h 303"/>
              <a:gd name="T48" fmla="*/ 199 w 284"/>
              <a:gd name="T49" fmla="*/ 59 h 303"/>
              <a:gd name="T50" fmla="*/ 265 w 284"/>
              <a:gd name="T51" fmla="*/ 33 h 303"/>
              <a:gd name="T52" fmla="*/ 265 w 284"/>
              <a:gd name="T53" fmla="*/ 251 h 303"/>
              <a:gd name="T54" fmla="*/ 265 w 284"/>
              <a:gd name="T55" fmla="*/ 251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4" h="303">
                <a:moveTo>
                  <a:pt x="189" y="38"/>
                </a:moveTo>
                <a:lnTo>
                  <a:pt x="95" y="0"/>
                </a:lnTo>
                <a:lnTo>
                  <a:pt x="0" y="38"/>
                </a:lnTo>
                <a:lnTo>
                  <a:pt x="0" y="303"/>
                </a:lnTo>
                <a:lnTo>
                  <a:pt x="95" y="265"/>
                </a:lnTo>
                <a:lnTo>
                  <a:pt x="189" y="303"/>
                </a:lnTo>
                <a:lnTo>
                  <a:pt x="284" y="265"/>
                </a:lnTo>
                <a:lnTo>
                  <a:pt x="284" y="0"/>
                </a:lnTo>
                <a:lnTo>
                  <a:pt x="189" y="38"/>
                </a:lnTo>
                <a:lnTo>
                  <a:pt x="189" y="38"/>
                </a:lnTo>
                <a:close/>
                <a:moveTo>
                  <a:pt x="85" y="246"/>
                </a:moveTo>
                <a:lnTo>
                  <a:pt x="19" y="272"/>
                </a:lnTo>
                <a:lnTo>
                  <a:pt x="19" y="55"/>
                </a:lnTo>
                <a:lnTo>
                  <a:pt x="85" y="29"/>
                </a:lnTo>
                <a:lnTo>
                  <a:pt x="85" y="246"/>
                </a:lnTo>
                <a:lnTo>
                  <a:pt x="85" y="246"/>
                </a:lnTo>
                <a:close/>
                <a:moveTo>
                  <a:pt x="180" y="274"/>
                </a:moveTo>
                <a:lnTo>
                  <a:pt x="104" y="246"/>
                </a:lnTo>
                <a:lnTo>
                  <a:pt x="104" y="29"/>
                </a:lnTo>
                <a:lnTo>
                  <a:pt x="180" y="57"/>
                </a:lnTo>
                <a:lnTo>
                  <a:pt x="180" y="274"/>
                </a:lnTo>
                <a:lnTo>
                  <a:pt x="180" y="274"/>
                </a:lnTo>
                <a:close/>
                <a:moveTo>
                  <a:pt x="265" y="251"/>
                </a:moveTo>
                <a:lnTo>
                  <a:pt x="199" y="274"/>
                </a:lnTo>
                <a:lnTo>
                  <a:pt x="199" y="59"/>
                </a:lnTo>
                <a:lnTo>
                  <a:pt x="265" y="33"/>
                </a:lnTo>
                <a:lnTo>
                  <a:pt x="265" y="251"/>
                </a:lnTo>
                <a:lnTo>
                  <a:pt x="265" y="2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57" name="Freeform 55">
            <a:extLst>
              <a:ext uri="{FF2B5EF4-FFF2-40B4-BE49-F238E27FC236}">
                <a16:creationId xmlns:a16="http://schemas.microsoft.com/office/drawing/2014/main" id="{0F958E4F-C4A0-47A9-8D64-A289BF4A404F}"/>
              </a:ext>
            </a:extLst>
          </p:cNvPr>
          <p:cNvSpPr>
            <a:spLocks noEditPoints="1"/>
          </p:cNvSpPr>
          <p:nvPr/>
        </p:nvSpPr>
        <p:spPr bwMode="auto">
          <a:xfrm>
            <a:off x="4668860" y="3378858"/>
            <a:ext cx="191169" cy="218582"/>
          </a:xfrm>
          <a:custGeom>
            <a:avLst/>
            <a:gdLst>
              <a:gd name="T0" fmla="*/ 100 w 112"/>
              <a:gd name="T1" fmla="*/ 128 h 128"/>
              <a:gd name="T2" fmla="*/ 12 w 112"/>
              <a:gd name="T3" fmla="*/ 128 h 128"/>
              <a:gd name="T4" fmla="*/ 0 w 112"/>
              <a:gd name="T5" fmla="*/ 116 h 128"/>
              <a:gd name="T6" fmla="*/ 0 w 112"/>
              <a:gd name="T7" fmla="*/ 44 h 128"/>
              <a:gd name="T8" fmla="*/ 12 w 112"/>
              <a:gd name="T9" fmla="*/ 32 h 128"/>
              <a:gd name="T10" fmla="*/ 28 w 112"/>
              <a:gd name="T11" fmla="*/ 32 h 128"/>
              <a:gd name="T12" fmla="*/ 28 w 112"/>
              <a:gd name="T13" fmla="*/ 29 h 128"/>
              <a:gd name="T14" fmla="*/ 56 w 112"/>
              <a:gd name="T15" fmla="*/ 0 h 128"/>
              <a:gd name="T16" fmla="*/ 84 w 112"/>
              <a:gd name="T17" fmla="*/ 29 h 128"/>
              <a:gd name="T18" fmla="*/ 84 w 112"/>
              <a:gd name="T19" fmla="*/ 32 h 128"/>
              <a:gd name="T20" fmla="*/ 100 w 112"/>
              <a:gd name="T21" fmla="*/ 32 h 128"/>
              <a:gd name="T22" fmla="*/ 112 w 112"/>
              <a:gd name="T23" fmla="*/ 44 h 128"/>
              <a:gd name="T24" fmla="*/ 112 w 112"/>
              <a:gd name="T25" fmla="*/ 116 h 128"/>
              <a:gd name="T26" fmla="*/ 100 w 112"/>
              <a:gd name="T27" fmla="*/ 128 h 128"/>
              <a:gd name="T28" fmla="*/ 76 w 112"/>
              <a:gd name="T29" fmla="*/ 29 h 128"/>
              <a:gd name="T30" fmla="*/ 56 w 112"/>
              <a:gd name="T31" fmla="*/ 8 h 128"/>
              <a:gd name="T32" fmla="*/ 36 w 112"/>
              <a:gd name="T33" fmla="*/ 29 h 128"/>
              <a:gd name="T34" fmla="*/ 36 w 112"/>
              <a:gd name="T35" fmla="*/ 32 h 128"/>
              <a:gd name="T36" fmla="*/ 76 w 112"/>
              <a:gd name="T37" fmla="*/ 32 h 128"/>
              <a:gd name="T38" fmla="*/ 76 w 112"/>
              <a:gd name="T39" fmla="*/ 29 h 128"/>
              <a:gd name="T40" fmla="*/ 104 w 112"/>
              <a:gd name="T41" fmla="*/ 48 h 128"/>
              <a:gd name="T42" fmla="*/ 96 w 112"/>
              <a:gd name="T43" fmla="*/ 40 h 128"/>
              <a:gd name="T44" fmla="*/ 84 w 112"/>
              <a:gd name="T45" fmla="*/ 40 h 128"/>
              <a:gd name="T46" fmla="*/ 84 w 112"/>
              <a:gd name="T47" fmla="*/ 53 h 128"/>
              <a:gd name="T48" fmla="*/ 88 w 112"/>
              <a:gd name="T49" fmla="*/ 60 h 128"/>
              <a:gd name="T50" fmla="*/ 80 w 112"/>
              <a:gd name="T51" fmla="*/ 68 h 128"/>
              <a:gd name="T52" fmla="*/ 72 w 112"/>
              <a:gd name="T53" fmla="*/ 60 h 128"/>
              <a:gd name="T54" fmla="*/ 76 w 112"/>
              <a:gd name="T55" fmla="*/ 53 h 128"/>
              <a:gd name="T56" fmla="*/ 76 w 112"/>
              <a:gd name="T57" fmla="*/ 40 h 128"/>
              <a:gd name="T58" fmla="*/ 36 w 112"/>
              <a:gd name="T59" fmla="*/ 40 h 128"/>
              <a:gd name="T60" fmla="*/ 36 w 112"/>
              <a:gd name="T61" fmla="*/ 53 h 128"/>
              <a:gd name="T62" fmla="*/ 40 w 112"/>
              <a:gd name="T63" fmla="*/ 60 h 128"/>
              <a:gd name="T64" fmla="*/ 32 w 112"/>
              <a:gd name="T65" fmla="*/ 68 h 128"/>
              <a:gd name="T66" fmla="*/ 24 w 112"/>
              <a:gd name="T67" fmla="*/ 60 h 128"/>
              <a:gd name="T68" fmla="*/ 28 w 112"/>
              <a:gd name="T69" fmla="*/ 53 h 128"/>
              <a:gd name="T70" fmla="*/ 28 w 112"/>
              <a:gd name="T71" fmla="*/ 40 h 128"/>
              <a:gd name="T72" fmla="*/ 16 w 112"/>
              <a:gd name="T73" fmla="*/ 40 h 128"/>
              <a:gd name="T74" fmla="*/ 8 w 112"/>
              <a:gd name="T75" fmla="*/ 48 h 128"/>
              <a:gd name="T76" fmla="*/ 8 w 112"/>
              <a:gd name="T77" fmla="*/ 112 h 128"/>
              <a:gd name="T78" fmla="*/ 16 w 112"/>
              <a:gd name="T79" fmla="*/ 120 h 128"/>
              <a:gd name="T80" fmla="*/ 96 w 112"/>
              <a:gd name="T81" fmla="*/ 120 h 128"/>
              <a:gd name="T82" fmla="*/ 104 w 112"/>
              <a:gd name="T83" fmla="*/ 112 h 128"/>
              <a:gd name="T84" fmla="*/ 104 w 112"/>
              <a:gd name="T85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2" h="128">
                <a:moveTo>
                  <a:pt x="100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7"/>
                  <a:pt x="5" y="32"/>
                  <a:pt x="12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13"/>
                  <a:pt x="40" y="0"/>
                  <a:pt x="56" y="0"/>
                </a:cubicBezTo>
                <a:cubicBezTo>
                  <a:pt x="72" y="0"/>
                  <a:pt x="84" y="13"/>
                  <a:pt x="84" y="29"/>
                </a:cubicBezTo>
                <a:cubicBezTo>
                  <a:pt x="84" y="32"/>
                  <a:pt x="84" y="32"/>
                  <a:pt x="84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7" y="32"/>
                  <a:pt x="112" y="37"/>
                  <a:pt x="112" y="44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23"/>
                  <a:pt x="107" y="128"/>
                  <a:pt x="100" y="128"/>
                </a:cubicBezTo>
                <a:close/>
                <a:moveTo>
                  <a:pt x="76" y="29"/>
                </a:moveTo>
                <a:cubicBezTo>
                  <a:pt x="76" y="18"/>
                  <a:pt x="68" y="8"/>
                  <a:pt x="56" y="8"/>
                </a:cubicBezTo>
                <a:cubicBezTo>
                  <a:pt x="44" y="8"/>
                  <a:pt x="36" y="18"/>
                  <a:pt x="36" y="29"/>
                </a:cubicBezTo>
                <a:cubicBezTo>
                  <a:pt x="36" y="32"/>
                  <a:pt x="36" y="32"/>
                  <a:pt x="36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29"/>
                  <a:pt x="76" y="29"/>
                  <a:pt x="76" y="29"/>
                </a:cubicBezTo>
                <a:close/>
                <a:moveTo>
                  <a:pt x="104" y="48"/>
                </a:moveTo>
                <a:cubicBezTo>
                  <a:pt x="104" y="44"/>
                  <a:pt x="100" y="40"/>
                  <a:pt x="96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53"/>
                  <a:pt x="84" y="53"/>
                  <a:pt x="84" y="53"/>
                </a:cubicBezTo>
                <a:cubicBezTo>
                  <a:pt x="86" y="55"/>
                  <a:pt x="88" y="57"/>
                  <a:pt x="88" y="60"/>
                </a:cubicBezTo>
                <a:cubicBezTo>
                  <a:pt x="88" y="65"/>
                  <a:pt x="84" y="68"/>
                  <a:pt x="80" y="68"/>
                </a:cubicBezTo>
                <a:cubicBezTo>
                  <a:pt x="76" y="68"/>
                  <a:pt x="72" y="65"/>
                  <a:pt x="72" y="60"/>
                </a:cubicBezTo>
                <a:cubicBezTo>
                  <a:pt x="72" y="57"/>
                  <a:pt x="74" y="55"/>
                  <a:pt x="76" y="53"/>
                </a:cubicBezTo>
                <a:cubicBezTo>
                  <a:pt x="76" y="40"/>
                  <a:pt x="76" y="40"/>
                  <a:pt x="7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53"/>
                  <a:pt x="36" y="53"/>
                  <a:pt x="36" y="53"/>
                </a:cubicBezTo>
                <a:cubicBezTo>
                  <a:pt x="38" y="55"/>
                  <a:pt x="40" y="57"/>
                  <a:pt x="40" y="60"/>
                </a:cubicBezTo>
                <a:cubicBezTo>
                  <a:pt x="40" y="65"/>
                  <a:pt x="36" y="68"/>
                  <a:pt x="32" y="68"/>
                </a:cubicBezTo>
                <a:cubicBezTo>
                  <a:pt x="28" y="68"/>
                  <a:pt x="24" y="65"/>
                  <a:pt x="24" y="60"/>
                </a:cubicBezTo>
                <a:cubicBezTo>
                  <a:pt x="24" y="57"/>
                  <a:pt x="26" y="55"/>
                  <a:pt x="28" y="53"/>
                </a:cubicBezTo>
                <a:cubicBezTo>
                  <a:pt x="28" y="40"/>
                  <a:pt x="28" y="40"/>
                  <a:pt x="28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2" y="40"/>
                  <a:pt x="8" y="44"/>
                  <a:pt x="8" y="48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100" y="120"/>
                  <a:pt x="104" y="117"/>
                  <a:pt x="104" y="112"/>
                </a:cubicBezTo>
                <a:cubicBezTo>
                  <a:pt x="104" y="48"/>
                  <a:pt x="104" y="48"/>
                  <a:pt x="104" y="4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58" name="Freeform 56">
            <a:extLst>
              <a:ext uri="{FF2B5EF4-FFF2-40B4-BE49-F238E27FC236}">
                <a16:creationId xmlns:a16="http://schemas.microsoft.com/office/drawing/2014/main" id="{5C0ED518-3ADF-43DF-9F63-F9088C922400}"/>
              </a:ext>
            </a:extLst>
          </p:cNvPr>
          <p:cNvSpPr>
            <a:spLocks noEditPoints="1"/>
          </p:cNvSpPr>
          <p:nvPr/>
        </p:nvSpPr>
        <p:spPr bwMode="auto">
          <a:xfrm>
            <a:off x="4024624" y="3364703"/>
            <a:ext cx="163756" cy="218582"/>
          </a:xfrm>
          <a:custGeom>
            <a:avLst/>
            <a:gdLst>
              <a:gd name="T0" fmla="*/ 48 w 96"/>
              <a:gd name="T1" fmla="*/ 128 h 128"/>
              <a:gd name="T2" fmla="*/ 0 w 96"/>
              <a:gd name="T3" fmla="*/ 48 h 128"/>
              <a:gd name="T4" fmla="*/ 48 w 96"/>
              <a:gd name="T5" fmla="*/ 0 h 128"/>
              <a:gd name="T6" fmla="*/ 96 w 96"/>
              <a:gd name="T7" fmla="*/ 48 h 128"/>
              <a:gd name="T8" fmla="*/ 48 w 96"/>
              <a:gd name="T9" fmla="*/ 128 h 128"/>
              <a:gd name="T10" fmla="*/ 48 w 96"/>
              <a:gd name="T11" fmla="*/ 8 h 128"/>
              <a:gd name="T12" fmla="*/ 8 w 96"/>
              <a:gd name="T13" fmla="*/ 49 h 128"/>
              <a:gd name="T14" fmla="*/ 48 w 96"/>
              <a:gd name="T15" fmla="*/ 116 h 128"/>
              <a:gd name="T16" fmla="*/ 88 w 96"/>
              <a:gd name="T17" fmla="*/ 49 h 128"/>
              <a:gd name="T18" fmla="*/ 48 w 96"/>
              <a:gd name="T19" fmla="*/ 8 h 128"/>
              <a:gd name="T20" fmla="*/ 48 w 96"/>
              <a:gd name="T21" fmla="*/ 64 h 128"/>
              <a:gd name="T22" fmla="*/ 32 w 96"/>
              <a:gd name="T23" fmla="*/ 48 h 128"/>
              <a:gd name="T24" fmla="*/ 48 w 96"/>
              <a:gd name="T25" fmla="*/ 32 h 128"/>
              <a:gd name="T26" fmla="*/ 64 w 96"/>
              <a:gd name="T27" fmla="*/ 48 h 128"/>
              <a:gd name="T28" fmla="*/ 48 w 96"/>
              <a:gd name="T29" fmla="*/ 64 h 128"/>
              <a:gd name="T30" fmla="*/ 48 w 96"/>
              <a:gd name="T31" fmla="*/ 40 h 128"/>
              <a:gd name="T32" fmla="*/ 40 w 96"/>
              <a:gd name="T33" fmla="*/ 48 h 128"/>
              <a:gd name="T34" fmla="*/ 48 w 96"/>
              <a:gd name="T35" fmla="*/ 56 h 128"/>
              <a:gd name="T36" fmla="*/ 56 w 96"/>
              <a:gd name="T37" fmla="*/ 48 h 128"/>
              <a:gd name="T38" fmla="*/ 48 w 96"/>
              <a:gd name="T39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6" h="128">
                <a:moveTo>
                  <a:pt x="48" y="128"/>
                </a:moveTo>
                <a:cubicBezTo>
                  <a:pt x="48" y="128"/>
                  <a:pt x="0" y="80"/>
                  <a:pt x="0" y="48"/>
                </a:cubicBezTo>
                <a:cubicBezTo>
                  <a:pt x="0" y="22"/>
                  <a:pt x="21" y="0"/>
                  <a:pt x="48" y="0"/>
                </a:cubicBezTo>
                <a:cubicBezTo>
                  <a:pt x="75" y="0"/>
                  <a:pt x="96" y="22"/>
                  <a:pt x="96" y="48"/>
                </a:cubicBezTo>
                <a:cubicBezTo>
                  <a:pt x="96" y="79"/>
                  <a:pt x="48" y="128"/>
                  <a:pt x="48" y="128"/>
                </a:cubicBezTo>
                <a:close/>
                <a:moveTo>
                  <a:pt x="48" y="8"/>
                </a:moveTo>
                <a:cubicBezTo>
                  <a:pt x="26" y="8"/>
                  <a:pt x="8" y="26"/>
                  <a:pt x="8" y="49"/>
                </a:cubicBezTo>
                <a:cubicBezTo>
                  <a:pt x="8" y="75"/>
                  <a:pt x="48" y="116"/>
                  <a:pt x="48" y="116"/>
                </a:cubicBezTo>
                <a:cubicBezTo>
                  <a:pt x="48" y="116"/>
                  <a:pt x="88" y="75"/>
                  <a:pt x="88" y="49"/>
                </a:cubicBezTo>
                <a:cubicBezTo>
                  <a:pt x="88" y="26"/>
                  <a:pt x="70" y="8"/>
                  <a:pt x="48" y="8"/>
                </a:cubicBezTo>
                <a:close/>
                <a:moveTo>
                  <a:pt x="48" y="64"/>
                </a:moveTo>
                <a:cubicBezTo>
                  <a:pt x="39" y="64"/>
                  <a:pt x="32" y="57"/>
                  <a:pt x="32" y="48"/>
                </a:cubicBezTo>
                <a:cubicBezTo>
                  <a:pt x="32" y="39"/>
                  <a:pt x="39" y="32"/>
                  <a:pt x="48" y="32"/>
                </a:cubicBezTo>
                <a:cubicBezTo>
                  <a:pt x="57" y="32"/>
                  <a:pt x="64" y="39"/>
                  <a:pt x="64" y="48"/>
                </a:cubicBezTo>
                <a:cubicBezTo>
                  <a:pt x="64" y="57"/>
                  <a:pt x="57" y="64"/>
                  <a:pt x="48" y="64"/>
                </a:cubicBezTo>
                <a:close/>
                <a:moveTo>
                  <a:pt x="48" y="40"/>
                </a:moveTo>
                <a:cubicBezTo>
                  <a:pt x="44" y="40"/>
                  <a:pt x="40" y="44"/>
                  <a:pt x="40" y="48"/>
                </a:cubicBezTo>
                <a:cubicBezTo>
                  <a:pt x="40" y="53"/>
                  <a:pt x="44" y="56"/>
                  <a:pt x="48" y="56"/>
                </a:cubicBezTo>
                <a:cubicBezTo>
                  <a:pt x="52" y="56"/>
                  <a:pt x="56" y="53"/>
                  <a:pt x="56" y="48"/>
                </a:cubicBezTo>
                <a:cubicBezTo>
                  <a:pt x="56" y="44"/>
                  <a:pt x="52" y="40"/>
                  <a:pt x="48" y="4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59" name="Freeform 57">
            <a:extLst>
              <a:ext uri="{FF2B5EF4-FFF2-40B4-BE49-F238E27FC236}">
                <a16:creationId xmlns:a16="http://schemas.microsoft.com/office/drawing/2014/main" id="{981F5F9D-A226-417E-BED1-0C3A4DB74A12}"/>
              </a:ext>
            </a:extLst>
          </p:cNvPr>
          <p:cNvSpPr>
            <a:spLocks noEditPoints="1"/>
          </p:cNvSpPr>
          <p:nvPr/>
        </p:nvSpPr>
        <p:spPr bwMode="auto">
          <a:xfrm>
            <a:off x="2706608" y="6376327"/>
            <a:ext cx="191169" cy="217860"/>
          </a:xfrm>
          <a:custGeom>
            <a:avLst/>
            <a:gdLst>
              <a:gd name="T0" fmla="*/ 48 w 112"/>
              <a:gd name="T1" fmla="*/ 44 h 128"/>
              <a:gd name="T2" fmla="*/ 24 w 112"/>
              <a:gd name="T3" fmla="*/ 44 h 128"/>
              <a:gd name="T4" fmla="*/ 24 w 112"/>
              <a:gd name="T5" fmla="*/ 52 h 128"/>
              <a:gd name="T6" fmla="*/ 48 w 112"/>
              <a:gd name="T7" fmla="*/ 52 h 128"/>
              <a:gd name="T8" fmla="*/ 48 w 112"/>
              <a:gd name="T9" fmla="*/ 44 h 128"/>
              <a:gd name="T10" fmla="*/ 48 w 112"/>
              <a:gd name="T11" fmla="*/ 28 h 128"/>
              <a:gd name="T12" fmla="*/ 24 w 112"/>
              <a:gd name="T13" fmla="*/ 28 h 128"/>
              <a:gd name="T14" fmla="*/ 24 w 112"/>
              <a:gd name="T15" fmla="*/ 36 h 128"/>
              <a:gd name="T16" fmla="*/ 48 w 112"/>
              <a:gd name="T17" fmla="*/ 36 h 128"/>
              <a:gd name="T18" fmla="*/ 48 w 112"/>
              <a:gd name="T19" fmla="*/ 28 h 128"/>
              <a:gd name="T20" fmla="*/ 24 w 112"/>
              <a:gd name="T21" fmla="*/ 68 h 128"/>
              <a:gd name="T22" fmla="*/ 88 w 112"/>
              <a:gd name="T23" fmla="*/ 68 h 128"/>
              <a:gd name="T24" fmla="*/ 88 w 112"/>
              <a:gd name="T25" fmla="*/ 60 h 128"/>
              <a:gd name="T26" fmla="*/ 24 w 112"/>
              <a:gd name="T27" fmla="*/ 60 h 128"/>
              <a:gd name="T28" fmla="*/ 24 w 112"/>
              <a:gd name="T29" fmla="*/ 68 h 128"/>
              <a:gd name="T30" fmla="*/ 76 w 112"/>
              <a:gd name="T31" fmla="*/ 0 h 128"/>
              <a:gd name="T32" fmla="*/ 12 w 112"/>
              <a:gd name="T33" fmla="*/ 0 h 128"/>
              <a:gd name="T34" fmla="*/ 0 w 112"/>
              <a:gd name="T35" fmla="*/ 12 h 128"/>
              <a:gd name="T36" fmla="*/ 0 w 112"/>
              <a:gd name="T37" fmla="*/ 116 h 128"/>
              <a:gd name="T38" fmla="*/ 12 w 112"/>
              <a:gd name="T39" fmla="*/ 128 h 128"/>
              <a:gd name="T40" fmla="*/ 100 w 112"/>
              <a:gd name="T41" fmla="*/ 128 h 128"/>
              <a:gd name="T42" fmla="*/ 112 w 112"/>
              <a:gd name="T43" fmla="*/ 116 h 128"/>
              <a:gd name="T44" fmla="*/ 112 w 112"/>
              <a:gd name="T45" fmla="*/ 36 h 128"/>
              <a:gd name="T46" fmla="*/ 76 w 112"/>
              <a:gd name="T47" fmla="*/ 0 h 128"/>
              <a:gd name="T48" fmla="*/ 76 w 112"/>
              <a:gd name="T49" fmla="*/ 12 h 128"/>
              <a:gd name="T50" fmla="*/ 100 w 112"/>
              <a:gd name="T51" fmla="*/ 36 h 128"/>
              <a:gd name="T52" fmla="*/ 84 w 112"/>
              <a:gd name="T53" fmla="*/ 36 h 128"/>
              <a:gd name="T54" fmla="*/ 76 w 112"/>
              <a:gd name="T55" fmla="*/ 28 h 128"/>
              <a:gd name="T56" fmla="*/ 76 w 112"/>
              <a:gd name="T57" fmla="*/ 12 h 128"/>
              <a:gd name="T58" fmla="*/ 104 w 112"/>
              <a:gd name="T59" fmla="*/ 112 h 128"/>
              <a:gd name="T60" fmla="*/ 96 w 112"/>
              <a:gd name="T61" fmla="*/ 120 h 128"/>
              <a:gd name="T62" fmla="*/ 16 w 112"/>
              <a:gd name="T63" fmla="*/ 120 h 128"/>
              <a:gd name="T64" fmla="*/ 8 w 112"/>
              <a:gd name="T65" fmla="*/ 112 h 128"/>
              <a:gd name="T66" fmla="*/ 8 w 112"/>
              <a:gd name="T67" fmla="*/ 16 h 128"/>
              <a:gd name="T68" fmla="*/ 16 w 112"/>
              <a:gd name="T69" fmla="*/ 8 h 128"/>
              <a:gd name="T70" fmla="*/ 68 w 112"/>
              <a:gd name="T71" fmla="*/ 8 h 128"/>
              <a:gd name="T72" fmla="*/ 68 w 112"/>
              <a:gd name="T73" fmla="*/ 32 h 128"/>
              <a:gd name="T74" fmla="*/ 80 w 112"/>
              <a:gd name="T75" fmla="*/ 44 h 128"/>
              <a:gd name="T76" fmla="*/ 104 w 112"/>
              <a:gd name="T77" fmla="*/ 44 h 128"/>
              <a:gd name="T78" fmla="*/ 104 w 112"/>
              <a:gd name="T79" fmla="*/ 112 h 128"/>
              <a:gd name="T80" fmla="*/ 24 w 112"/>
              <a:gd name="T81" fmla="*/ 84 h 128"/>
              <a:gd name="T82" fmla="*/ 88 w 112"/>
              <a:gd name="T83" fmla="*/ 84 h 128"/>
              <a:gd name="T84" fmla="*/ 88 w 112"/>
              <a:gd name="T85" fmla="*/ 76 h 128"/>
              <a:gd name="T86" fmla="*/ 24 w 112"/>
              <a:gd name="T87" fmla="*/ 76 h 128"/>
              <a:gd name="T88" fmla="*/ 24 w 112"/>
              <a:gd name="T89" fmla="*/ 84 h 128"/>
              <a:gd name="T90" fmla="*/ 24 w 112"/>
              <a:gd name="T91" fmla="*/ 100 h 128"/>
              <a:gd name="T92" fmla="*/ 88 w 112"/>
              <a:gd name="T93" fmla="*/ 100 h 128"/>
              <a:gd name="T94" fmla="*/ 88 w 112"/>
              <a:gd name="T95" fmla="*/ 92 h 128"/>
              <a:gd name="T96" fmla="*/ 24 w 112"/>
              <a:gd name="T97" fmla="*/ 92 h 128"/>
              <a:gd name="T98" fmla="*/ 24 w 112"/>
              <a:gd name="T99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28">
                <a:moveTo>
                  <a:pt x="48" y="44"/>
                </a:moveTo>
                <a:cubicBezTo>
                  <a:pt x="24" y="44"/>
                  <a:pt x="24" y="44"/>
                  <a:pt x="24" y="44"/>
                </a:cubicBezTo>
                <a:cubicBezTo>
                  <a:pt x="24" y="52"/>
                  <a:pt x="24" y="52"/>
                  <a:pt x="24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44"/>
                  <a:pt x="48" y="44"/>
                  <a:pt x="48" y="44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36"/>
                  <a:pt x="24" y="36"/>
                  <a:pt x="24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28"/>
                  <a:pt x="48" y="28"/>
                  <a:pt x="48" y="28"/>
                </a:cubicBezTo>
                <a:close/>
                <a:moveTo>
                  <a:pt x="24" y="68"/>
                </a:moveTo>
                <a:cubicBezTo>
                  <a:pt x="88" y="68"/>
                  <a:pt x="88" y="68"/>
                  <a:pt x="88" y="68"/>
                </a:cubicBezTo>
                <a:cubicBezTo>
                  <a:pt x="88" y="60"/>
                  <a:pt x="88" y="60"/>
                  <a:pt x="88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8"/>
                  <a:pt x="24" y="68"/>
                  <a:pt x="24" y="68"/>
                </a:cubicBezTo>
                <a:close/>
                <a:moveTo>
                  <a:pt x="7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7" y="128"/>
                  <a:pt x="112" y="123"/>
                  <a:pt x="112" y="11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76" y="0"/>
                  <a:pt x="76" y="0"/>
                  <a:pt x="76" y="0"/>
                </a:cubicBezTo>
                <a:close/>
                <a:moveTo>
                  <a:pt x="76" y="12"/>
                </a:moveTo>
                <a:cubicBezTo>
                  <a:pt x="100" y="36"/>
                  <a:pt x="100" y="36"/>
                  <a:pt x="100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0" y="36"/>
                  <a:pt x="76" y="33"/>
                  <a:pt x="76" y="28"/>
                </a:cubicBezTo>
                <a:cubicBezTo>
                  <a:pt x="76" y="12"/>
                  <a:pt x="76" y="12"/>
                  <a:pt x="76" y="12"/>
                </a:cubicBezTo>
                <a:close/>
                <a:moveTo>
                  <a:pt x="104" y="112"/>
                </a:moveTo>
                <a:cubicBezTo>
                  <a:pt x="104" y="117"/>
                  <a:pt x="100" y="120"/>
                  <a:pt x="9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9"/>
                  <a:pt x="73" y="44"/>
                  <a:pt x="80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12"/>
                  <a:pt x="104" y="112"/>
                  <a:pt x="104" y="112"/>
                </a:cubicBezTo>
                <a:close/>
                <a:moveTo>
                  <a:pt x="24" y="84"/>
                </a:moveTo>
                <a:cubicBezTo>
                  <a:pt x="88" y="84"/>
                  <a:pt x="88" y="84"/>
                  <a:pt x="88" y="84"/>
                </a:cubicBezTo>
                <a:cubicBezTo>
                  <a:pt x="88" y="76"/>
                  <a:pt x="88" y="76"/>
                  <a:pt x="88" y="76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84"/>
                  <a:pt x="24" y="84"/>
                  <a:pt x="24" y="84"/>
                </a:cubicBezTo>
                <a:close/>
                <a:moveTo>
                  <a:pt x="24" y="100"/>
                </a:moveTo>
                <a:cubicBezTo>
                  <a:pt x="88" y="100"/>
                  <a:pt x="88" y="100"/>
                  <a:pt x="88" y="100"/>
                </a:cubicBezTo>
                <a:cubicBezTo>
                  <a:pt x="88" y="92"/>
                  <a:pt x="88" y="92"/>
                  <a:pt x="88" y="92"/>
                </a:cubicBezTo>
                <a:cubicBezTo>
                  <a:pt x="24" y="92"/>
                  <a:pt x="24" y="92"/>
                  <a:pt x="24" y="92"/>
                </a:cubicBezTo>
                <a:cubicBezTo>
                  <a:pt x="24" y="100"/>
                  <a:pt x="24" y="100"/>
                  <a:pt x="24" y="10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60" name="Freeform 58">
            <a:extLst>
              <a:ext uri="{FF2B5EF4-FFF2-40B4-BE49-F238E27FC236}">
                <a16:creationId xmlns:a16="http://schemas.microsoft.com/office/drawing/2014/main" id="{7074D527-F6AF-43CB-92E8-A727397C9BB7}"/>
              </a:ext>
            </a:extLst>
          </p:cNvPr>
          <p:cNvSpPr>
            <a:spLocks noEditPoints="1"/>
          </p:cNvSpPr>
          <p:nvPr/>
        </p:nvSpPr>
        <p:spPr bwMode="auto">
          <a:xfrm>
            <a:off x="1982627" y="6376327"/>
            <a:ext cx="218582" cy="217860"/>
          </a:xfrm>
          <a:custGeom>
            <a:avLst/>
            <a:gdLst>
              <a:gd name="T0" fmla="*/ 128 w 128"/>
              <a:gd name="T1" fmla="*/ 88 h 128"/>
              <a:gd name="T2" fmla="*/ 112 w 128"/>
              <a:gd name="T3" fmla="*/ 108 h 128"/>
              <a:gd name="T4" fmla="*/ 112 w 128"/>
              <a:gd name="T5" fmla="*/ 128 h 128"/>
              <a:gd name="T6" fmla="*/ 104 w 128"/>
              <a:gd name="T7" fmla="*/ 128 h 128"/>
              <a:gd name="T8" fmla="*/ 104 w 128"/>
              <a:gd name="T9" fmla="*/ 108 h 128"/>
              <a:gd name="T10" fmla="*/ 88 w 128"/>
              <a:gd name="T11" fmla="*/ 88 h 128"/>
              <a:gd name="T12" fmla="*/ 108 w 128"/>
              <a:gd name="T13" fmla="*/ 68 h 128"/>
              <a:gd name="T14" fmla="*/ 128 w 128"/>
              <a:gd name="T15" fmla="*/ 88 h 128"/>
              <a:gd name="T16" fmla="*/ 108 w 128"/>
              <a:gd name="T17" fmla="*/ 76 h 128"/>
              <a:gd name="T18" fmla="*/ 96 w 128"/>
              <a:gd name="T19" fmla="*/ 88 h 128"/>
              <a:gd name="T20" fmla="*/ 108 w 128"/>
              <a:gd name="T21" fmla="*/ 100 h 128"/>
              <a:gd name="T22" fmla="*/ 120 w 128"/>
              <a:gd name="T23" fmla="*/ 88 h 128"/>
              <a:gd name="T24" fmla="*/ 108 w 128"/>
              <a:gd name="T25" fmla="*/ 76 h 128"/>
              <a:gd name="T26" fmla="*/ 104 w 128"/>
              <a:gd name="T27" fmla="*/ 0 h 128"/>
              <a:gd name="T28" fmla="*/ 112 w 128"/>
              <a:gd name="T29" fmla="*/ 0 h 128"/>
              <a:gd name="T30" fmla="*/ 112 w 128"/>
              <a:gd name="T31" fmla="*/ 68 h 128"/>
              <a:gd name="T32" fmla="*/ 108 w 128"/>
              <a:gd name="T33" fmla="*/ 68 h 128"/>
              <a:gd name="T34" fmla="*/ 104 w 128"/>
              <a:gd name="T35" fmla="*/ 68 h 128"/>
              <a:gd name="T36" fmla="*/ 104 w 128"/>
              <a:gd name="T37" fmla="*/ 0 h 128"/>
              <a:gd name="T38" fmla="*/ 68 w 128"/>
              <a:gd name="T39" fmla="*/ 60 h 128"/>
              <a:gd name="T40" fmla="*/ 68 w 128"/>
              <a:gd name="T41" fmla="*/ 128 h 128"/>
              <a:gd name="T42" fmla="*/ 60 w 128"/>
              <a:gd name="T43" fmla="*/ 128 h 128"/>
              <a:gd name="T44" fmla="*/ 60 w 128"/>
              <a:gd name="T45" fmla="*/ 60 h 128"/>
              <a:gd name="T46" fmla="*/ 44 w 128"/>
              <a:gd name="T47" fmla="*/ 40 h 128"/>
              <a:gd name="T48" fmla="*/ 60 w 128"/>
              <a:gd name="T49" fmla="*/ 21 h 128"/>
              <a:gd name="T50" fmla="*/ 60 w 128"/>
              <a:gd name="T51" fmla="*/ 0 h 128"/>
              <a:gd name="T52" fmla="*/ 68 w 128"/>
              <a:gd name="T53" fmla="*/ 0 h 128"/>
              <a:gd name="T54" fmla="*/ 68 w 128"/>
              <a:gd name="T55" fmla="*/ 21 h 128"/>
              <a:gd name="T56" fmla="*/ 84 w 128"/>
              <a:gd name="T57" fmla="*/ 40 h 128"/>
              <a:gd name="T58" fmla="*/ 68 w 128"/>
              <a:gd name="T59" fmla="*/ 60 h 128"/>
              <a:gd name="T60" fmla="*/ 64 w 128"/>
              <a:gd name="T61" fmla="*/ 28 h 128"/>
              <a:gd name="T62" fmla="*/ 52 w 128"/>
              <a:gd name="T63" fmla="*/ 40 h 128"/>
              <a:gd name="T64" fmla="*/ 64 w 128"/>
              <a:gd name="T65" fmla="*/ 52 h 128"/>
              <a:gd name="T66" fmla="*/ 76 w 128"/>
              <a:gd name="T67" fmla="*/ 40 h 128"/>
              <a:gd name="T68" fmla="*/ 64 w 128"/>
              <a:gd name="T69" fmla="*/ 28 h 128"/>
              <a:gd name="T70" fmla="*/ 24 w 128"/>
              <a:gd name="T71" fmla="*/ 108 h 128"/>
              <a:gd name="T72" fmla="*/ 24 w 128"/>
              <a:gd name="T73" fmla="*/ 128 h 128"/>
              <a:gd name="T74" fmla="*/ 16 w 128"/>
              <a:gd name="T75" fmla="*/ 128 h 128"/>
              <a:gd name="T76" fmla="*/ 16 w 128"/>
              <a:gd name="T77" fmla="*/ 108 h 128"/>
              <a:gd name="T78" fmla="*/ 0 w 128"/>
              <a:gd name="T79" fmla="*/ 88 h 128"/>
              <a:gd name="T80" fmla="*/ 20 w 128"/>
              <a:gd name="T81" fmla="*/ 68 h 128"/>
              <a:gd name="T82" fmla="*/ 40 w 128"/>
              <a:gd name="T83" fmla="*/ 88 h 128"/>
              <a:gd name="T84" fmla="*/ 24 w 128"/>
              <a:gd name="T85" fmla="*/ 108 h 128"/>
              <a:gd name="T86" fmla="*/ 20 w 128"/>
              <a:gd name="T87" fmla="*/ 76 h 128"/>
              <a:gd name="T88" fmla="*/ 8 w 128"/>
              <a:gd name="T89" fmla="*/ 88 h 128"/>
              <a:gd name="T90" fmla="*/ 20 w 128"/>
              <a:gd name="T91" fmla="*/ 100 h 128"/>
              <a:gd name="T92" fmla="*/ 32 w 128"/>
              <a:gd name="T93" fmla="*/ 88 h 128"/>
              <a:gd name="T94" fmla="*/ 20 w 128"/>
              <a:gd name="T95" fmla="*/ 76 h 128"/>
              <a:gd name="T96" fmla="*/ 16 w 128"/>
              <a:gd name="T97" fmla="*/ 0 h 128"/>
              <a:gd name="T98" fmla="*/ 24 w 128"/>
              <a:gd name="T99" fmla="*/ 0 h 128"/>
              <a:gd name="T100" fmla="*/ 24 w 128"/>
              <a:gd name="T101" fmla="*/ 68 h 128"/>
              <a:gd name="T102" fmla="*/ 20 w 128"/>
              <a:gd name="T103" fmla="*/ 68 h 128"/>
              <a:gd name="T104" fmla="*/ 16 w 128"/>
              <a:gd name="T105" fmla="*/ 68 h 128"/>
              <a:gd name="T106" fmla="*/ 16 w 128"/>
              <a:gd name="T10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128" y="88"/>
                </a:moveTo>
                <a:cubicBezTo>
                  <a:pt x="128" y="98"/>
                  <a:pt x="121" y="106"/>
                  <a:pt x="112" y="10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95" y="106"/>
                  <a:pt x="88" y="98"/>
                  <a:pt x="88" y="88"/>
                </a:cubicBezTo>
                <a:cubicBezTo>
                  <a:pt x="88" y="77"/>
                  <a:pt x="97" y="68"/>
                  <a:pt x="108" y="68"/>
                </a:cubicBezTo>
                <a:cubicBezTo>
                  <a:pt x="119" y="68"/>
                  <a:pt x="128" y="77"/>
                  <a:pt x="128" y="88"/>
                </a:cubicBezTo>
                <a:close/>
                <a:moveTo>
                  <a:pt x="108" y="76"/>
                </a:moveTo>
                <a:cubicBezTo>
                  <a:pt x="101" y="76"/>
                  <a:pt x="96" y="82"/>
                  <a:pt x="96" y="88"/>
                </a:cubicBezTo>
                <a:cubicBezTo>
                  <a:pt x="96" y="95"/>
                  <a:pt x="101" y="100"/>
                  <a:pt x="108" y="100"/>
                </a:cubicBezTo>
                <a:cubicBezTo>
                  <a:pt x="115" y="100"/>
                  <a:pt x="120" y="95"/>
                  <a:pt x="120" y="88"/>
                </a:cubicBezTo>
                <a:cubicBezTo>
                  <a:pt x="120" y="82"/>
                  <a:pt x="115" y="76"/>
                  <a:pt x="108" y="76"/>
                </a:cubicBezTo>
                <a:close/>
                <a:moveTo>
                  <a:pt x="10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104" y="0"/>
                  <a:pt x="104" y="0"/>
                  <a:pt x="104" y="0"/>
                </a:cubicBezTo>
                <a:close/>
                <a:moveTo>
                  <a:pt x="68" y="60"/>
                </a:moveTo>
                <a:cubicBezTo>
                  <a:pt x="68" y="128"/>
                  <a:pt x="68" y="128"/>
                  <a:pt x="68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0" y="60"/>
                  <a:pt x="60" y="60"/>
                  <a:pt x="60" y="60"/>
                </a:cubicBezTo>
                <a:cubicBezTo>
                  <a:pt x="51" y="58"/>
                  <a:pt x="44" y="50"/>
                  <a:pt x="44" y="40"/>
                </a:cubicBezTo>
                <a:cubicBezTo>
                  <a:pt x="44" y="30"/>
                  <a:pt x="51" y="22"/>
                  <a:pt x="60" y="21"/>
                </a:cubicBezTo>
                <a:cubicBezTo>
                  <a:pt x="60" y="0"/>
                  <a:pt x="60" y="0"/>
                  <a:pt x="60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21"/>
                  <a:pt x="68" y="21"/>
                  <a:pt x="68" y="21"/>
                </a:cubicBezTo>
                <a:cubicBezTo>
                  <a:pt x="77" y="22"/>
                  <a:pt x="84" y="30"/>
                  <a:pt x="84" y="40"/>
                </a:cubicBezTo>
                <a:cubicBezTo>
                  <a:pt x="84" y="50"/>
                  <a:pt x="77" y="58"/>
                  <a:pt x="68" y="60"/>
                </a:cubicBezTo>
                <a:close/>
                <a:moveTo>
                  <a:pt x="64" y="28"/>
                </a:moveTo>
                <a:cubicBezTo>
                  <a:pt x="57" y="28"/>
                  <a:pt x="52" y="34"/>
                  <a:pt x="52" y="40"/>
                </a:cubicBezTo>
                <a:cubicBezTo>
                  <a:pt x="52" y="47"/>
                  <a:pt x="57" y="52"/>
                  <a:pt x="64" y="52"/>
                </a:cubicBezTo>
                <a:cubicBezTo>
                  <a:pt x="71" y="52"/>
                  <a:pt x="76" y="47"/>
                  <a:pt x="76" y="40"/>
                </a:cubicBezTo>
                <a:cubicBezTo>
                  <a:pt x="76" y="34"/>
                  <a:pt x="71" y="28"/>
                  <a:pt x="64" y="28"/>
                </a:cubicBezTo>
                <a:close/>
                <a:moveTo>
                  <a:pt x="24" y="108"/>
                </a:moveTo>
                <a:cubicBezTo>
                  <a:pt x="24" y="128"/>
                  <a:pt x="24" y="128"/>
                  <a:pt x="24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7" y="106"/>
                  <a:pt x="0" y="98"/>
                  <a:pt x="0" y="88"/>
                </a:cubicBezTo>
                <a:cubicBezTo>
                  <a:pt x="0" y="77"/>
                  <a:pt x="9" y="68"/>
                  <a:pt x="20" y="68"/>
                </a:cubicBezTo>
                <a:cubicBezTo>
                  <a:pt x="31" y="68"/>
                  <a:pt x="40" y="77"/>
                  <a:pt x="40" y="88"/>
                </a:cubicBezTo>
                <a:cubicBezTo>
                  <a:pt x="40" y="98"/>
                  <a:pt x="33" y="106"/>
                  <a:pt x="24" y="108"/>
                </a:cubicBezTo>
                <a:close/>
                <a:moveTo>
                  <a:pt x="20" y="76"/>
                </a:moveTo>
                <a:cubicBezTo>
                  <a:pt x="13" y="76"/>
                  <a:pt x="8" y="82"/>
                  <a:pt x="8" y="88"/>
                </a:cubicBezTo>
                <a:cubicBezTo>
                  <a:pt x="8" y="95"/>
                  <a:pt x="13" y="100"/>
                  <a:pt x="20" y="100"/>
                </a:cubicBezTo>
                <a:cubicBezTo>
                  <a:pt x="27" y="100"/>
                  <a:pt x="32" y="95"/>
                  <a:pt x="32" y="88"/>
                </a:cubicBezTo>
                <a:cubicBezTo>
                  <a:pt x="32" y="82"/>
                  <a:pt x="27" y="76"/>
                  <a:pt x="20" y="76"/>
                </a:cubicBezTo>
                <a:close/>
                <a:moveTo>
                  <a:pt x="1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68"/>
                  <a:pt x="24" y="68"/>
                  <a:pt x="24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6" y="0"/>
                  <a:pt x="16" y="0"/>
                  <a:pt x="1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61" name="Freeform 59">
            <a:extLst>
              <a:ext uri="{FF2B5EF4-FFF2-40B4-BE49-F238E27FC236}">
                <a16:creationId xmlns:a16="http://schemas.microsoft.com/office/drawing/2014/main" id="{7BA6A98D-ACAB-4C16-8486-401AC22778B7}"/>
              </a:ext>
            </a:extLst>
          </p:cNvPr>
          <p:cNvSpPr>
            <a:spLocks noEditPoints="1"/>
          </p:cNvSpPr>
          <p:nvPr/>
        </p:nvSpPr>
        <p:spPr bwMode="auto">
          <a:xfrm>
            <a:off x="1310083" y="6376327"/>
            <a:ext cx="191890" cy="217860"/>
          </a:xfrm>
          <a:custGeom>
            <a:avLst/>
            <a:gdLst>
              <a:gd name="T0" fmla="*/ 96 w 112"/>
              <a:gd name="T1" fmla="*/ 108 h 128"/>
              <a:gd name="T2" fmla="*/ 76 w 112"/>
              <a:gd name="T3" fmla="*/ 108 h 128"/>
              <a:gd name="T4" fmla="*/ 56 w 112"/>
              <a:gd name="T5" fmla="*/ 128 h 128"/>
              <a:gd name="T6" fmla="*/ 36 w 112"/>
              <a:gd name="T7" fmla="*/ 108 h 128"/>
              <a:gd name="T8" fmla="*/ 16 w 112"/>
              <a:gd name="T9" fmla="*/ 108 h 128"/>
              <a:gd name="T10" fmla="*/ 0 w 112"/>
              <a:gd name="T11" fmla="*/ 92 h 128"/>
              <a:gd name="T12" fmla="*/ 16 w 112"/>
              <a:gd name="T13" fmla="*/ 76 h 128"/>
              <a:gd name="T14" fmla="*/ 24 w 112"/>
              <a:gd name="T15" fmla="*/ 76 h 128"/>
              <a:gd name="T16" fmla="*/ 24 w 112"/>
              <a:gd name="T17" fmla="*/ 84 h 128"/>
              <a:gd name="T18" fmla="*/ 16 w 112"/>
              <a:gd name="T19" fmla="*/ 84 h 128"/>
              <a:gd name="T20" fmla="*/ 8 w 112"/>
              <a:gd name="T21" fmla="*/ 92 h 128"/>
              <a:gd name="T22" fmla="*/ 16 w 112"/>
              <a:gd name="T23" fmla="*/ 100 h 128"/>
              <a:gd name="T24" fmla="*/ 24 w 112"/>
              <a:gd name="T25" fmla="*/ 100 h 128"/>
              <a:gd name="T26" fmla="*/ 88 w 112"/>
              <a:gd name="T27" fmla="*/ 100 h 128"/>
              <a:gd name="T28" fmla="*/ 96 w 112"/>
              <a:gd name="T29" fmla="*/ 100 h 128"/>
              <a:gd name="T30" fmla="*/ 104 w 112"/>
              <a:gd name="T31" fmla="*/ 92 h 128"/>
              <a:gd name="T32" fmla="*/ 96 w 112"/>
              <a:gd name="T33" fmla="*/ 84 h 128"/>
              <a:gd name="T34" fmla="*/ 88 w 112"/>
              <a:gd name="T35" fmla="*/ 84 h 128"/>
              <a:gd name="T36" fmla="*/ 88 w 112"/>
              <a:gd name="T37" fmla="*/ 76 h 128"/>
              <a:gd name="T38" fmla="*/ 96 w 112"/>
              <a:gd name="T39" fmla="*/ 76 h 128"/>
              <a:gd name="T40" fmla="*/ 112 w 112"/>
              <a:gd name="T41" fmla="*/ 92 h 128"/>
              <a:gd name="T42" fmla="*/ 96 w 112"/>
              <a:gd name="T43" fmla="*/ 108 h 128"/>
              <a:gd name="T44" fmla="*/ 44 w 112"/>
              <a:gd name="T45" fmla="*/ 108 h 128"/>
              <a:gd name="T46" fmla="*/ 56 w 112"/>
              <a:gd name="T47" fmla="*/ 120 h 128"/>
              <a:gd name="T48" fmla="*/ 68 w 112"/>
              <a:gd name="T49" fmla="*/ 108 h 128"/>
              <a:gd name="T50" fmla="*/ 44 w 112"/>
              <a:gd name="T51" fmla="*/ 108 h 128"/>
              <a:gd name="T52" fmla="*/ 88 w 112"/>
              <a:gd name="T53" fmla="*/ 40 h 128"/>
              <a:gd name="T54" fmla="*/ 56 w 112"/>
              <a:gd name="T55" fmla="*/ 8 h 128"/>
              <a:gd name="T56" fmla="*/ 24 w 112"/>
              <a:gd name="T57" fmla="*/ 40 h 128"/>
              <a:gd name="T58" fmla="*/ 24 w 112"/>
              <a:gd name="T59" fmla="*/ 76 h 128"/>
              <a:gd name="T60" fmla="*/ 16 w 112"/>
              <a:gd name="T61" fmla="*/ 76 h 128"/>
              <a:gd name="T62" fmla="*/ 16 w 112"/>
              <a:gd name="T63" fmla="*/ 40 h 128"/>
              <a:gd name="T64" fmla="*/ 56 w 112"/>
              <a:gd name="T65" fmla="*/ 0 h 128"/>
              <a:gd name="T66" fmla="*/ 96 w 112"/>
              <a:gd name="T67" fmla="*/ 40 h 128"/>
              <a:gd name="T68" fmla="*/ 96 w 112"/>
              <a:gd name="T69" fmla="*/ 76 h 128"/>
              <a:gd name="T70" fmla="*/ 88 w 112"/>
              <a:gd name="T71" fmla="*/ 76 h 128"/>
              <a:gd name="T72" fmla="*/ 88 w 112"/>
              <a:gd name="T7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" h="128">
                <a:moveTo>
                  <a:pt x="96" y="108"/>
                </a:moveTo>
                <a:cubicBezTo>
                  <a:pt x="76" y="108"/>
                  <a:pt x="76" y="108"/>
                  <a:pt x="76" y="108"/>
                </a:cubicBezTo>
                <a:cubicBezTo>
                  <a:pt x="76" y="119"/>
                  <a:pt x="67" y="128"/>
                  <a:pt x="56" y="128"/>
                </a:cubicBezTo>
                <a:cubicBezTo>
                  <a:pt x="45" y="128"/>
                  <a:pt x="36" y="119"/>
                  <a:pt x="36" y="10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7" y="108"/>
                  <a:pt x="0" y="101"/>
                  <a:pt x="0" y="92"/>
                </a:cubicBezTo>
                <a:cubicBezTo>
                  <a:pt x="0" y="83"/>
                  <a:pt x="7" y="76"/>
                  <a:pt x="16" y="76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84"/>
                  <a:pt x="24" y="84"/>
                  <a:pt x="24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8"/>
                  <a:pt x="8" y="92"/>
                </a:cubicBezTo>
                <a:cubicBezTo>
                  <a:pt x="8" y="97"/>
                  <a:pt x="12" y="100"/>
                  <a:pt x="16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100" y="100"/>
                  <a:pt x="104" y="97"/>
                  <a:pt x="104" y="92"/>
                </a:cubicBezTo>
                <a:cubicBezTo>
                  <a:pt x="104" y="88"/>
                  <a:pt x="100" y="84"/>
                  <a:pt x="96" y="84"/>
                </a:cubicBezTo>
                <a:cubicBezTo>
                  <a:pt x="88" y="84"/>
                  <a:pt x="88" y="84"/>
                  <a:pt x="88" y="84"/>
                </a:cubicBezTo>
                <a:cubicBezTo>
                  <a:pt x="88" y="76"/>
                  <a:pt x="88" y="76"/>
                  <a:pt x="88" y="76"/>
                </a:cubicBezTo>
                <a:cubicBezTo>
                  <a:pt x="96" y="76"/>
                  <a:pt x="96" y="76"/>
                  <a:pt x="96" y="76"/>
                </a:cubicBezTo>
                <a:cubicBezTo>
                  <a:pt x="105" y="76"/>
                  <a:pt x="112" y="83"/>
                  <a:pt x="112" y="92"/>
                </a:cubicBezTo>
                <a:cubicBezTo>
                  <a:pt x="112" y="101"/>
                  <a:pt x="105" y="108"/>
                  <a:pt x="96" y="108"/>
                </a:cubicBezTo>
                <a:close/>
                <a:moveTo>
                  <a:pt x="44" y="108"/>
                </a:moveTo>
                <a:cubicBezTo>
                  <a:pt x="44" y="115"/>
                  <a:pt x="49" y="120"/>
                  <a:pt x="56" y="120"/>
                </a:cubicBezTo>
                <a:cubicBezTo>
                  <a:pt x="63" y="120"/>
                  <a:pt x="68" y="115"/>
                  <a:pt x="68" y="108"/>
                </a:cubicBezTo>
                <a:cubicBezTo>
                  <a:pt x="44" y="108"/>
                  <a:pt x="44" y="108"/>
                  <a:pt x="44" y="108"/>
                </a:cubicBezTo>
                <a:close/>
                <a:moveTo>
                  <a:pt x="88" y="40"/>
                </a:moveTo>
                <a:cubicBezTo>
                  <a:pt x="88" y="22"/>
                  <a:pt x="74" y="8"/>
                  <a:pt x="56" y="8"/>
                </a:cubicBezTo>
                <a:cubicBezTo>
                  <a:pt x="38" y="8"/>
                  <a:pt x="24" y="22"/>
                  <a:pt x="24" y="40"/>
                </a:cubicBezTo>
                <a:cubicBezTo>
                  <a:pt x="24" y="76"/>
                  <a:pt x="24" y="76"/>
                  <a:pt x="24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18"/>
                  <a:pt x="33" y="0"/>
                  <a:pt x="56" y="0"/>
                </a:cubicBezTo>
                <a:cubicBezTo>
                  <a:pt x="79" y="0"/>
                  <a:pt x="96" y="18"/>
                  <a:pt x="96" y="40"/>
                </a:cubicBezTo>
                <a:cubicBezTo>
                  <a:pt x="96" y="76"/>
                  <a:pt x="96" y="76"/>
                  <a:pt x="96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88" y="40"/>
                  <a:pt x="88" y="40"/>
                  <a:pt x="88" y="4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62" name="Freeform 60">
            <a:extLst>
              <a:ext uri="{FF2B5EF4-FFF2-40B4-BE49-F238E27FC236}">
                <a16:creationId xmlns:a16="http://schemas.microsoft.com/office/drawing/2014/main" id="{9758B4D8-E954-4A3B-8C47-E3A23652A072}"/>
              </a:ext>
            </a:extLst>
          </p:cNvPr>
          <p:cNvSpPr>
            <a:spLocks noEditPoints="1"/>
          </p:cNvSpPr>
          <p:nvPr/>
        </p:nvSpPr>
        <p:spPr bwMode="auto">
          <a:xfrm>
            <a:off x="4681043" y="2768609"/>
            <a:ext cx="177462" cy="217860"/>
          </a:xfrm>
          <a:custGeom>
            <a:avLst/>
            <a:gdLst>
              <a:gd name="T0" fmla="*/ 53 w 104"/>
              <a:gd name="T1" fmla="*/ 128 h 128"/>
              <a:gd name="T2" fmla="*/ 52 w 104"/>
              <a:gd name="T3" fmla="*/ 128 h 128"/>
              <a:gd name="T4" fmla="*/ 50 w 104"/>
              <a:gd name="T5" fmla="*/ 128 h 128"/>
              <a:gd name="T6" fmla="*/ 0 w 104"/>
              <a:gd name="T7" fmla="*/ 44 h 128"/>
              <a:gd name="T8" fmla="*/ 0 w 104"/>
              <a:gd name="T9" fmla="*/ 20 h 128"/>
              <a:gd name="T10" fmla="*/ 3 w 104"/>
              <a:gd name="T11" fmla="*/ 14 h 128"/>
              <a:gd name="T12" fmla="*/ 8 w 104"/>
              <a:gd name="T13" fmla="*/ 12 h 128"/>
              <a:gd name="T14" fmla="*/ 9 w 104"/>
              <a:gd name="T15" fmla="*/ 12 h 128"/>
              <a:gd name="T16" fmla="*/ 12 w 104"/>
              <a:gd name="T17" fmla="*/ 12 h 128"/>
              <a:gd name="T18" fmla="*/ 28 w 104"/>
              <a:gd name="T19" fmla="*/ 10 h 128"/>
              <a:gd name="T20" fmla="*/ 47 w 104"/>
              <a:gd name="T21" fmla="*/ 2 h 128"/>
              <a:gd name="T22" fmla="*/ 52 w 104"/>
              <a:gd name="T23" fmla="*/ 0 h 128"/>
              <a:gd name="T24" fmla="*/ 56 w 104"/>
              <a:gd name="T25" fmla="*/ 2 h 128"/>
              <a:gd name="T26" fmla="*/ 76 w 104"/>
              <a:gd name="T27" fmla="*/ 10 h 128"/>
              <a:gd name="T28" fmla="*/ 92 w 104"/>
              <a:gd name="T29" fmla="*/ 12 h 128"/>
              <a:gd name="T30" fmla="*/ 96 w 104"/>
              <a:gd name="T31" fmla="*/ 12 h 128"/>
              <a:gd name="T32" fmla="*/ 96 w 104"/>
              <a:gd name="T33" fmla="*/ 12 h 128"/>
              <a:gd name="T34" fmla="*/ 102 w 104"/>
              <a:gd name="T35" fmla="*/ 14 h 128"/>
              <a:gd name="T36" fmla="*/ 104 w 104"/>
              <a:gd name="T37" fmla="*/ 24 h 128"/>
              <a:gd name="T38" fmla="*/ 104 w 104"/>
              <a:gd name="T39" fmla="*/ 44 h 128"/>
              <a:gd name="T40" fmla="*/ 53 w 104"/>
              <a:gd name="T41" fmla="*/ 128 h 128"/>
              <a:gd name="T42" fmla="*/ 96 w 104"/>
              <a:gd name="T43" fmla="*/ 20 h 128"/>
              <a:gd name="T44" fmla="*/ 92 w 104"/>
              <a:gd name="T45" fmla="*/ 20 h 128"/>
              <a:gd name="T46" fmla="*/ 74 w 104"/>
              <a:gd name="T47" fmla="*/ 18 h 128"/>
              <a:gd name="T48" fmla="*/ 52 w 104"/>
              <a:gd name="T49" fmla="*/ 8 h 128"/>
              <a:gd name="T50" fmla="*/ 30 w 104"/>
              <a:gd name="T51" fmla="*/ 18 h 128"/>
              <a:gd name="T52" fmla="*/ 12 w 104"/>
              <a:gd name="T53" fmla="*/ 20 h 128"/>
              <a:gd name="T54" fmla="*/ 8 w 104"/>
              <a:gd name="T55" fmla="*/ 20 h 128"/>
              <a:gd name="T56" fmla="*/ 8 w 104"/>
              <a:gd name="T57" fmla="*/ 44 h 128"/>
              <a:gd name="T58" fmla="*/ 52 w 104"/>
              <a:gd name="T59" fmla="*/ 120 h 128"/>
              <a:gd name="T60" fmla="*/ 96 w 104"/>
              <a:gd name="T61" fmla="*/ 44 h 128"/>
              <a:gd name="T62" fmla="*/ 96 w 104"/>
              <a:gd name="T63" fmla="*/ 20 h 128"/>
              <a:gd name="T64" fmla="*/ 52 w 104"/>
              <a:gd name="T65" fmla="*/ 76 h 128"/>
              <a:gd name="T66" fmla="*/ 36 w 104"/>
              <a:gd name="T67" fmla="*/ 60 h 128"/>
              <a:gd name="T68" fmla="*/ 52 w 104"/>
              <a:gd name="T69" fmla="*/ 44 h 128"/>
              <a:gd name="T70" fmla="*/ 68 w 104"/>
              <a:gd name="T71" fmla="*/ 60 h 128"/>
              <a:gd name="T72" fmla="*/ 52 w 104"/>
              <a:gd name="T73" fmla="*/ 76 h 128"/>
              <a:gd name="T74" fmla="*/ 52 w 104"/>
              <a:gd name="T75" fmla="*/ 52 h 128"/>
              <a:gd name="T76" fmla="*/ 44 w 104"/>
              <a:gd name="T77" fmla="*/ 60 h 128"/>
              <a:gd name="T78" fmla="*/ 52 w 104"/>
              <a:gd name="T79" fmla="*/ 68 h 128"/>
              <a:gd name="T80" fmla="*/ 60 w 104"/>
              <a:gd name="T81" fmla="*/ 60 h 128"/>
              <a:gd name="T82" fmla="*/ 52 w 104"/>
              <a:gd name="T83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4" h="128">
                <a:moveTo>
                  <a:pt x="53" y="128"/>
                </a:moveTo>
                <a:cubicBezTo>
                  <a:pt x="53" y="128"/>
                  <a:pt x="52" y="128"/>
                  <a:pt x="52" y="128"/>
                </a:cubicBezTo>
                <a:cubicBezTo>
                  <a:pt x="51" y="128"/>
                  <a:pt x="51" y="128"/>
                  <a:pt x="50" y="128"/>
                </a:cubicBezTo>
                <a:cubicBezTo>
                  <a:pt x="48" y="128"/>
                  <a:pt x="0" y="118"/>
                  <a:pt x="0" y="44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1" y="16"/>
                  <a:pt x="3" y="14"/>
                </a:cubicBezTo>
                <a:cubicBezTo>
                  <a:pt x="4" y="13"/>
                  <a:pt x="6" y="12"/>
                  <a:pt x="8" y="12"/>
                </a:cubicBezTo>
                <a:cubicBezTo>
                  <a:pt x="8" y="12"/>
                  <a:pt x="8" y="12"/>
                  <a:pt x="9" y="12"/>
                </a:cubicBezTo>
                <a:cubicBezTo>
                  <a:pt x="9" y="12"/>
                  <a:pt x="10" y="12"/>
                  <a:pt x="12" y="12"/>
                </a:cubicBezTo>
                <a:cubicBezTo>
                  <a:pt x="15" y="12"/>
                  <a:pt x="22" y="12"/>
                  <a:pt x="28" y="10"/>
                </a:cubicBezTo>
                <a:cubicBezTo>
                  <a:pt x="37" y="8"/>
                  <a:pt x="47" y="2"/>
                  <a:pt x="47" y="2"/>
                </a:cubicBezTo>
                <a:cubicBezTo>
                  <a:pt x="49" y="1"/>
                  <a:pt x="50" y="0"/>
                  <a:pt x="52" y="0"/>
                </a:cubicBezTo>
                <a:cubicBezTo>
                  <a:pt x="53" y="0"/>
                  <a:pt x="55" y="1"/>
                  <a:pt x="56" y="2"/>
                </a:cubicBezTo>
                <a:cubicBezTo>
                  <a:pt x="59" y="3"/>
                  <a:pt x="68" y="8"/>
                  <a:pt x="76" y="10"/>
                </a:cubicBezTo>
                <a:cubicBezTo>
                  <a:pt x="82" y="12"/>
                  <a:pt x="89" y="12"/>
                  <a:pt x="92" y="12"/>
                </a:cubicBezTo>
                <a:cubicBezTo>
                  <a:pt x="94" y="12"/>
                  <a:pt x="95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8" y="12"/>
                  <a:pt x="100" y="13"/>
                  <a:pt x="102" y="14"/>
                </a:cubicBezTo>
                <a:cubicBezTo>
                  <a:pt x="103" y="16"/>
                  <a:pt x="104" y="22"/>
                  <a:pt x="104" y="2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18"/>
                  <a:pt x="55" y="128"/>
                  <a:pt x="53" y="128"/>
                </a:cubicBezTo>
                <a:close/>
                <a:moveTo>
                  <a:pt x="96" y="20"/>
                </a:moveTo>
                <a:cubicBezTo>
                  <a:pt x="96" y="20"/>
                  <a:pt x="95" y="20"/>
                  <a:pt x="92" y="20"/>
                </a:cubicBezTo>
                <a:cubicBezTo>
                  <a:pt x="88" y="20"/>
                  <a:pt x="81" y="20"/>
                  <a:pt x="74" y="18"/>
                </a:cubicBezTo>
                <a:cubicBezTo>
                  <a:pt x="63" y="15"/>
                  <a:pt x="52" y="8"/>
                  <a:pt x="52" y="8"/>
                </a:cubicBezTo>
                <a:cubicBezTo>
                  <a:pt x="52" y="8"/>
                  <a:pt x="41" y="15"/>
                  <a:pt x="30" y="18"/>
                </a:cubicBezTo>
                <a:cubicBezTo>
                  <a:pt x="23" y="20"/>
                  <a:pt x="16" y="20"/>
                  <a:pt x="12" y="20"/>
                </a:cubicBezTo>
                <a:cubicBezTo>
                  <a:pt x="9" y="20"/>
                  <a:pt x="8" y="20"/>
                  <a:pt x="8" y="20"/>
                </a:cubicBezTo>
                <a:cubicBezTo>
                  <a:pt x="8" y="20"/>
                  <a:pt x="8" y="27"/>
                  <a:pt x="8" y="44"/>
                </a:cubicBezTo>
                <a:cubicBezTo>
                  <a:pt x="8" y="112"/>
                  <a:pt x="52" y="120"/>
                  <a:pt x="52" y="120"/>
                </a:cubicBezTo>
                <a:cubicBezTo>
                  <a:pt x="52" y="120"/>
                  <a:pt x="96" y="112"/>
                  <a:pt x="96" y="44"/>
                </a:cubicBezTo>
                <a:cubicBezTo>
                  <a:pt x="96" y="27"/>
                  <a:pt x="96" y="20"/>
                  <a:pt x="96" y="20"/>
                </a:cubicBezTo>
                <a:close/>
                <a:moveTo>
                  <a:pt x="52" y="76"/>
                </a:moveTo>
                <a:cubicBezTo>
                  <a:pt x="43" y="76"/>
                  <a:pt x="36" y="69"/>
                  <a:pt x="36" y="60"/>
                </a:cubicBezTo>
                <a:cubicBezTo>
                  <a:pt x="36" y="51"/>
                  <a:pt x="43" y="44"/>
                  <a:pt x="52" y="44"/>
                </a:cubicBezTo>
                <a:cubicBezTo>
                  <a:pt x="61" y="44"/>
                  <a:pt x="68" y="51"/>
                  <a:pt x="68" y="60"/>
                </a:cubicBezTo>
                <a:cubicBezTo>
                  <a:pt x="68" y="69"/>
                  <a:pt x="61" y="76"/>
                  <a:pt x="52" y="76"/>
                </a:cubicBezTo>
                <a:close/>
                <a:moveTo>
                  <a:pt x="52" y="52"/>
                </a:moveTo>
                <a:cubicBezTo>
                  <a:pt x="48" y="52"/>
                  <a:pt x="44" y="56"/>
                  <a:pt x="44" y="60"/>
                </a:cubicBezTo>
                <a:cubicBezTo>
                  <a:pt x="44" y="65"/>
                  <a:pt x="48" y="68"/>
                  <a:pt x="52" y="68"/>
                </a:cubicBezTo>
                <a:cubicBezTo>
                  <a:pt x="56" y="68"/>
                  <a:pt x="60" y="65"/>
                  <a:pt x="60" y="60"/>
                </a:cubicBezTo>
                <a:cubicBezTo>
                  <a:pt x="60" y="56"/>
                  <a:pt x="56" y="52"/>
                  <a:pt x="52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63" name="Freeform 61">
            <a:extLst>
              <a:ext uri="{FF2B5EF4-FFF2-40B4-BE49-F238E27FC236}">
                <a16:creationId xmlns:a16="http://schemas.microsoft.com/office/drawing/2014/main" id="{EF58DD9B-F198-497E-AB2F-0B25D844C7D5}"/>
              </a:ext>
            </a:extLst>
          </p:cNvPr>
          <p:cNvSpPr>
            <a:spLocks noEditPoints="1"/>
          </p:cNvSpPr>
          <p:nvPr/>
        </p:nvSpPr>
        <p:spPr bwMode="auto">
          <a:xfrm>
            <a:off x="3973188" y="2768609"/>
            <a:ext cx="218582" cy="217860"/>
          </a:xfrm>
          <a:custGeom>
            <a:avLst/>
            <a:gdLst>
              <a:gd name="T0" fmla="*/ 116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116 w 128"/>
              <a:gd name="T11" fmla="*/ 128 h 128"/>
              <a:gd name="T12" fmla="*/ 128 w 128"/>
              <a:gd name="T13" fmla="*/ 116 h 128"/>
              <a:gd name="T14" fmla="*/ 128 w 128"/>
              <a:gd name="T15" fmla="*/ 12 h 128"/>
              <a:gd name="T16" fmla="*/ 116 w 128"/>
              <a:gd name="T17" fmla="*/ 0 h 128"/>
              <a:gd name="T18" fmla="*/ 24 w 128"/>
              <a:gd name="T19" fmla="*/ 8 h 128"/>
              <a:gd name="T20" fmla="*/ 76 w 128"/>
              <a:gd name="T21" fmla="*/ 8 h 128"/>
              <a:gd name="T22" fmla="*/ 76 w 128"/>
              <a:gd name="T23" fmla="*/ 40 h 128"/>
              <a:gd name="T24" fmla="*/ 88 w 128"/>
              <a:gd name="T25" fmla="*/ 32 h 128"/>
              <a:gd name="T26" fmla="*/ 100 w 128"/>
              <a:gd name="T27" fmla="*/ 40 h 128"/>
              <a:gd name="T28" fmla="*/ 100 w 128"/>
              <a:gd name="T29" fmla="*/ 8 h 128"/>
              <a:gd name="T30" fmla="*/ 112 w 128"/>
              <a:gd name="T31" fmla="*/ 8 h 128"/>
              <a:gd name="T32" fmla="*/ 120 w 128"/>
              <a:gd name="T33" fmla="*/ 16 h 128"/>
              <a:gd name="T34" fmla="*/ 120 w 128"/>
              <a:gd name="T35" fmla="*/ 76 h 128"/>
              <a:gd name="T36" fmla="*/ 24 w 128"/>
              <a:gd name="T37" fmla="*/ 76 h 128"/>
              <a:gd name="T38" fmla="*/ 24 w 128"/>
              <a:gd name="T39" fmla="*/ 8 h 128"/>
              <a:gd name="T40" fmla="*/ 8 w 128"/>
              <a:gd name="T41" fmla="*/ 16 h 128"/>
              <a:gd name="T42" fmla="*/ 16 w 128"/>
              <a:gd name="T43" fmla="*/ 8 h 128"/>
              <a:gd name="T44" fmla="*/ 16 w 128"/>
              <a:gd name="T45" fmla="*/ 76 h 128"/>
              <a:gd name="T46" fmla="*/ 8 w 128"/>
              <a:gd name="T47" fmla="*/ 77 h 128"/>
              <a:gd name="T48" fmla="*/ 8 w 128"/>
              <a:gd name="T49" fmla="*/ 16 h 128"/>
              <a:gd name="T50" fmla="*/ 120 w 128"/>
              <a:gd name="T51" fmla="*/ 92 h 128"/>
              <a:gd name="T52" fmla="*/ 120 w 128"/>
              <a:gd name="T53" fmla="*/ 112 h 128"/>
              <a:gd name="T54" fmla="*/ 112 w 128"/>
              <a:gd name="T55" fmla="*/ 120 h 128"/>
              <a:gd name="T56" fmla="*/ 16 w 128"/>
              <a:gd name="T57" fmla="*/ 120 h 128"/>
              <a:gd name="T58" fmla="*/ 8 w 128"/>
              <a:gd name="T59" fmla="*/ 112 h 128"/>
              <a:gd name="T60" fmla="*/ 8 w 128"/>
              <a:gd name="T61" fmla="*/ 92 h 128"/>
              <a:gd name="T62" fmla="*/ 16 w 128"/>
              <a:gd name="T63" fmla="*/ 84 h 128"/>
              <a:gd name="T64" fmla="*/ 120 w 128"/>
              <a:gd name="T65" fmla="*/ 84 h 128"/>
              <a:gd name="T66" fmla="*/ 120 w 128"/>
              <a:gd name="T67" fmla="*/ 92 h 128"/>
              <a:gd name="T68" fmla="*/ 108 w 128"/>
              <a:gd name="T69" fmla="*/ 104 h 128"/>
              <a:gd name="T70" fmla="*/ 20 w 128"/>
              <a:gd name="T71" fmla="*/ 104 h 128"/>
              <a:gd name="T72" fmla="*/ 16 w 128"/>
              <a:gd name="T73" fmla="*/ 108 h 128"/>
              <a:gd name="T74" fmla="*/ 20 w 128"/>
              <a:gd name="T75" fmla="*/ 112 h 128"/>
              <a:gd name="T76" fmla="*/ 108 w 128"/>
              <a:gd name="T77" fmla="*/ 112 h 128"/>
              <a:gd name="T78" fmla="*/ 112 w 128"/>
              <a:gd name="T79" fmla="*/ 108 h 128"/>
              <a:gd name="T80" fmla="*/ 108 w 128"/>
              <a:gd name="T81" fmla="*/ 104 h 128"/>
              <a:gd name="T82" fmla="*/ 108 w 128"/>
              <a:gd name="T83" fmla="*/ 92 h 128"/>
              <a:gd name="T84" fmla="*/ 20 w 128"/>
              <a:gd name="T85" fmla="*/ 92 h 128"/>
              <a:gd name="T86" fmla="*/ 16 w 128"/>
              <a:gd name="T87" fmla="*/ 96 h 128"/>
              <a:gd name="T88" fmla="*/ 20 w 128"/>
              <a:gd name="T89" fmla="*/ 100 h 128"/>
              <a:gd name="T90" fmla="*/ 108 w 128"/>
              <a:gd name="T91" fmla="*/ 100 h 128"/>
              <a:gd name="T92" fmla="*/ 112 w 128"/>
              <a:gd name="T93" fmla="*/ 96 h 128"/>
              <a:gd name="T94" fmla="*/ 108 w 128"/>
              <a:gd name="T95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8"/>
                </a:move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ubicBezTo>
                  <a:pt x="88" y="32"/>
                  <a:pt x="88" y="32"/>
                  <a:pt x="88" y="32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8"/>
                  <a:pt x="100" y="8"/>
                  <a:pt x="10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8"/>
                  <a:pt x="24" y="8"/>
                  <a:pt x="24" y="8"/>
                </a:cubicBezTo>
                <a:close/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3" y="76"/>
                  <a:pt x="10" y="77"/>
                  <a:pt x="8" y="77"/>
                </a:cubicBezTo>
                <a:cubicBezTo>
                  <a:pt x="8" y="16"/>
                  <a:pt x="8" y="16"/>
                  <a:pt x="8" y="16"/>
                </a:cubicBezTo>
                <a:close/>
                <a:moveTo>
                  <a:pt x="120" y="9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88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88"/>
                  <a:pt x="12" y="84"/>
                  <a:pt x="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0" y="84"/>
                  <a:pt x="120" y="88"/>
                  <a:pt x="120" y="92"/>
                </a:cubicBezTo>
                <a:close/>
                <a:moveTo>
                  <a:pt x="108" y="104"/>
                </a:moveTo>
                <a:cubicBezTo>
                  <a:pt x="20" y="104"/>
                  <a:pt x="20" y="104"/>
                  <a:pt x="20" y="104"/>
                </a:cubicBezTo>
                <a:cubicBezTo>
                  <a:pt x="18" y="104"/>
                  <a:pt x="16" y="106"/>
                  <a:pt x="16" y="108"/>
                </a:cubicBezTo>
                <a:cubicBezTo>
                  <a:pt x="16" y="110"/>
                  <a:pt x="18" y="112"/>
                  <a:pt x="20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2" y="110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  <a:close/>
                <a:moveTo>
                  <a:pt x="108" y="92"/>
                </a:moveTo>
                <a:cubicBezTo>
                  <a:pt x="20" y="92"/>
                  <a:pt x="20" y="92"/>
                  <a:pt x="20" y="92"/>
                </a:cubicBezTo>
                <a:cubicBezTo>
                  <a:pt x="18" y="92"/>
                  <a:pt x="16" y="94"/>
                  <a:pt x="16" y="96"/>
                </a:cubicBezTo>
                <a:cubicBezTo>
                  <a:pt x="16" y="98"/>
                  <a:pt x="18" y="100"/>
                  <a:pt x="20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10" y="100"/>
                  <a:pt x="112" y="98"/>
                  <a:pt x="112" y="96"/>
                </a:cubicBezTo>
                <a:cubicBezTo>
                  <a:pt x="112" y="94"/>
                  <a:pt x="110" y="92"/>
                  <a:pt x="108" y="9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64" name="Freeform 62">
            <a:extLst>
              <a:ext uri="{FF2B5EF4-FFF2-40B4-BE49-F238E27FC236}">
                <a16:creationId xmlns:a16="http://schemas.microsoft.com/office/drawing/2014/main" id="{63CB4BA6-D381-4444-81C8-A0F22DB4C0CD}"/>
              </a:ext>
            </a:extLst>
          </p:cNvPr>
          <p:cNvSpPr>
            <a:spLocks noEditPoints="1"/>
          </p:cNvSpPr>
          <p:nvPr/>
        </p:nvSpPr>
        <p:spPr bwMode="auto">
          <a:xfrm>
            <a:off x="2029428" y="1624968"/>
            <a:ext cx="218582" cy="218582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8 w 128"/>
              <a:gd name="T11" fmla="*/ 64 h 128"/>
              <a:gd name="T12" fmla="*/ 22 w 128"/>
              <a:gd name="T13" fmla="*/ 101 h 128"/>
              <a:gd name="T14" fmla="*/ 101 w 128"/>
              <a:gd name="T15" fmla="*/ 22 h 128"/>
              <a:gd name="T16" fmla="*/ 64 w 128"/>
              <a:gd name="T17" fmla="*/ 8 h 128"/>
              <a:gd name="T18" fmla="*/ 8 w 128"/>
              <a:gd name="T19" fmla="*/ 64 h 128"/>
              <a:gd name="T20" fmla="*/ 106 w 128"/>
              <a:gd name="T21" fmla="*/ 27 h 128"/>
              <a:gd name="T22" fmla="*/ 27 w 128"/>
              <a:gd name="T23" fmla="*/ 106 h 128"/>
              <a:gd name="T24" fmla="*/ 64 w 128"/>
              <a:gd name="T25" fmla="*/ 120 h 128"/>
              <a:gd name="T26" fmla="*/ 120 w 128"/>
              <a:gd name="T27" fmla="*/ 64 h 128"/>
              <a:gd name="T28" fmla="*/ 106 w 128"/>
              <a:gd name="T29" fmla="*/ 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8" y="64"/>
                </a:moveTo>
                <a:cubicBezTo>
                  <a:pt x="8" y="78"/>
                  <a:pt x="13" y="91"/>
                  <a:pt x="22" y="101"/>
                </a:cubicBezTo>
                <a:cubicBezTo>
                  <a:pt x="101" y="22"/>
                  <a:pt x="101" y="22"/>
                  <a:pt x="101" y="22"/>
                </a:cubicBezTo>
                <a:cubicBezTo>
                  <a:pt x="91" y="13"/>
                  <a:pt x="78" y="8"/>
                  <a:pt x="64" y="8"/>
                </a:cubicBezTo>
                <a:cubicBezTo>
                  <a:pt x="33" y="8"/>
                  <a:pt x="8" y="33"/>
                  <a:pt x="8" y="64"/>
                </a:cubicBezTo>
                <a:close/>
                <a:moveTo>
                  <a:pt x="106" y="27"/>
                </a:moveTo>
                <a:cubicBezTo>
                  <a:pt x="27" y="106"/>
                  <a:pt x="27" y="106"/>
                  <a:pt x="27" y="106"/>
                </a:cubicBezTo>
                <a:cubicBezTo>
                  <a:pt x="37" y="115"/>
                  <a:pt x="50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50"/>
                  <a:pt x="115" y="37"/>
                  <a:pt x="106" y="2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65" name="Freeform 63">
            <a:extLst>
              <a:ext uri="{FF2B5EF4-FFF2-40B4-BE49-F238E27FC236}">
                <a16:creationId xmlns:a16="http://schemas.microsoft.com/office/drawing/2014/main" id="{B4C5DBBD-52DD-433A-9328-5FA1AE41FBA1}"/>
              </a:ext>
            </a:extLst>
          </p:cNvPr>
          <p:cNvSpPr>
            <a:spLocks noEditPoints="1"/>
          </p:cNvSpPr>
          <p:nvPr/>
        </p:nvSpPr>
        <p:spPr bwMode="auto">
          <a:xfrm>
            <a:off x="1331165" y="1624968"/>
            <a:ext cx="218582" cy="218582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80 w 128"/>
              <a:gd name="T21" fmla="*/ 88 h 128"/>
              <a:gd name="T22" fmla="*/ 48 w 128"/>
              <a:gd name="T23" fmla="*/ 88 h 128"/>
              <a:gd name="T24" fmla="*/ 40 w 128"/>
              <a:gd name="T25" fmla="*/ 80 h 128"/>
              <a:gd name="T26" fmla="*/ 40 w 128"/>
              <a:gd name="T27" fmla="*/ 48 h 128"/>
              <a:gd name="T28" fmla="*/ 48 w 128"/>
              <a:gd name="T29" fmla="*/ 40 h 128"/>
              <a:gd name="T30" fmla="*/ 80 w 128"/>
              <a:gd name="T31" fmla="*/ 40 h 128"/>
              <a:gd name="T32" fmla="*/ 88 w 128"/>
              <a:gd name="T33" fmla="*/ 48 h 128"/>
              <a:gd name="T34" fmla="*/ 88 w 128"/>
              <a:gd name="T35" fmla="*/ 80 h 128"/>
              <a:gd name="T36" fmla="*/ 80 w 128"/>
              <a:gd name="T37" fmla="*/ 88 h 128"/>
              <a:gd name="T38" fmla="*/ 80 w 128"/>
              <a:gd name="T39" fmla="*/ 52 h 128"/>
              <a:gd name="T40" fmla="*/ 76 w 128"/>
              <a:gd name="T41" fmla="*/ 48 h 128"/>
              <a:gd name="T42" fmla="*/ 52 w 128"/>
              <a:gd name="T43" fmla="*/ 48 h 128"/>
              <a:gd name="T44" fmla="*/ 48 w 128"/>
              <a:gd name="T45" fmla="*/ 52 h 128"/>
              <a:gd name="T46" fmla="*/ 48 w 128"/>
              <a:gd name="T47" fmla="*/ 76 h 128"/>
              <a:gd name="T48" fmla="*/ 52 w 128"/>
              <a:gd name="T49" fmla="*/ 80 h 128"/>
              <a:gd name="T50" fmla="*/ 76 w 128"/>
              <a:gd name="T51" fmla="*/ 80 h 128"/>
              <a:gd name="T52" fmla="*/ 80 w 128"/>
              <a:gd name="T53" fmla="*/ 76 h 128"/>
              <a:gd name="T54" fmla="*/ 80 w 128"/>
              <a:gd name="T55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80" y="88"/>
                </a:moveTo>
                <a:cubicBezTo>
                  <a:pt x="48" y="88"/>
                  <a:pt x="48" y="88"/>
                  <a:pt x="48" y="88"/>
                </a:cubicBezTo>
                <a:cubicBezTo>
                  <a:pt x="44" y="88"/>
                  <a:pt x="40" y="85"/>
                  <a:pt x="40" y="80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44"/>
                  <a:pt x="44" y="40"/>
                  <a:pt x="48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4" y="40"/>
                  <a:pt x="88" y="44"/>
                  <a:pt x="88" y="48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85"/>
                  <a:pt x="84" y="88"/>
                  <a:pt x="80" y="88"/>
                </a:cubicBezTo>
                <a:close/>
                <a:moveTo>
                  <a:pt x="80" y="52"/>
                </a:moveTo>
                <a:cubicBezTo>
                  <a:pt x="80" y="50"/>
                  <a:pt x="78" y="48"/>
                  <a:pt x="76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0" y="48"/>
                  <a:pt x="48" y="50"/>
                  <a:pt x="48" y="52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8"/>
                  <a:pt x="50" y="80"/>
                  <a:pt x="52" y="80"/>
                </a:cubicBez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52"/>
                  <a:pt x="80" y="52"/>
                  <a:pt x="80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66" name="Freeform 64">
            <a:extLst>
              <a:ext uri="{FF2B5EF4-FFF2-40B4-BE49-F238E27FC236}">
                <a16:creationId xmlns:a16="http://schemas.microsoft.com/office/drawing/2014/main" id="{DB34AD06-6A24-4828-BD7F-1297E7C6E636}"/>
              </a:ext>
            </a:extLst>
          </p:cNvPr>
          <p:cNvSpPr>
            <a:spLocks noEditPoints="1"/>
          </p:cNvSpPr>
          <p:nvPr/>
        </p:nvSpPr>
        <p:spPr bwMode="auto">
          <a:xfrm>
            <a:off x="632904" y="1624968"/>
            <a:ext cx="218582" cy="218582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76 w 128"/>
              <a:gd name="T21" fmla="*/ 88 h 128"/>
              <a:gd name="T22" fmla="*/ 72 w 128"/>
              <a:gd name="T23" fmla="*/ 84 h 128"/>
              <a:gd name="T24" fmla="*/ 72 w 128"/>
              <a:gd name="T25" fmla="*/ 44 h 128"/>
              <a:gd name="T26" fmla="*/ 76 w 128"/>
              <a:gd name="T27" fmla="*/ 40 h 128"/>
              <a:gd name="T28" fmla="*/ 80 w 128"/>
              <a:gd name="T29" fmla="*/ 44 h 128"/>
              <a:gd name="T30" fmla="*/ 80 w 128"/>
              <a:gd name="T31" fmla="*/ 84 h 128"/>
              <a:gd name="T32" fmla="*/ 76 w 128"/>
              <a:gd name="T33" fmla="*/ 88 h 128"/>
              <a:gd name="T34" fmla="*/ 52 w 128"/>
              <a:gd name="T35" fmla="*/ 88 h 128"/>
              <a:gd name="T36" fmla="*/ 48 w 128"/>
              <a:gd name="T37" fmla="*/ 84 h 128"/>
              <a:gd name="T38" fmla="*/ 48 w 128"/>
              <a:gd name="T39" fmla="*/ 44 h 128"/>
              <a:gd name="T40" fmla="*/ 52 w 128"/>
              <a:gd name="T41" fmla="*/ 40 h 128"/>
              <a:gd name="T42" fmla="*/ 56 w 128"/>
              <a:gd name="T43" fmla="*/ 44 h 128"/>
              <a:gd name="T44" fmla="*/ 56 w 128"/>
              <a:gd name="T45" fmla="*/ 84 h 128"/>
              <a:gd name="T46" fmla="*/ 52 w 128"/>
              <a:gd name="T47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76" y="88"/>
                </a:moveTo>
                <a:cubicBezTo>
                  <a:pt x="74" y="88"/>
                  <a:pt x="72" y="86"/>
                  <a:pt x="72" y="8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2"/>
                  <a:pt x="74" y="40"/>
                  <a:pt x="76" y="40"/>
                </a:cubicBezTo>
                <a:cubicBezTo>
                  <a:pt x="78" y="40"/>
                  <a:pt x="80" y="42"/>
                  <a:pt x="80" y="44"/>
                </a:cubicBezTo>
                <a:cubicBezTo>
                  <a:pt x="80" y="84"/>
                  <a:pt x="80" y="84"/>
                  <a:pt x="80" y="84"/>
                </a:cubicBezTo>
                <a:cubicBezTo>
                  <a:pt x="80" y="86"/>
                  <a:pt x="78" y="88"/>
                  <a:pt x="76" y="88"/>
                </a:cubicBezTo>
                <a:close/>
                <a:moveTo>
                  <a:pt x="52" y="88"/>
                </a:moveTo>
                <a:cubicBezTo>
                  <a:pt x="50" y="88"/>
                  <a:pt x="48" y="86"/>
                  <a:pt x="48" y="84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42"/>
                  <a:pt x="50" y="40"/>
                  <a:pt x="52" y="40"/>
                </a:cubicBezTo>
                <a:cubicBezTo>
                  <a:pt x="54" y="40"/>
                  <a:pt x="56" y="42"/>
                  <a:pt x="56" y="44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6"/>
                  <a:pt x="54" y="88"/>
                  <a:pt x="52" y="8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67" name="Freeform 65">
            <a:extLst>
              <a:ext uri="{FF2B5EF4-FFF2-40B4-BE49-F238E27FC236}">
                <a16:creationId xmlns:a16="http://schemas.microsoft.com/office/drawing/2014/main" id="{A0EB4ABA-01C1-42D3-AB5C-98A2CAC3091B}"/>
              </a:ext>
            </a:extLst>
          </p:cNvPr>
          <p:cNvSpPr>
            <a:spLocks noEditPoints="1"/>
          </p:cNvSpPr>
          <p:nvPr/>
        </p:nvSpPr>
        <p:spPr bwMode="auto">
          <a:xfrm>
            <a:off x="4643141" y="2148679"/>
            <a:ext cx="218582" cy="218582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90 w 128"/>
              <a:gd name="T21" fmla="*/ 67 h 128"/>
              <a:gd name="T22" fmla="*/ 53 w 128"/>
              <a:gd name="T23" fmla="*/ 87 h 128"/>
              <a:gd name="T24" fmla="*/ 51 w 128"/>
              <a:gd name="T25" fmla="*/ 88 h 128"/>
              <a:gd name="T26" fmla="*/ 48 w 128"/>
              <a:gd name="T27" fmla="*/ 84 h 128"/>
              <a:gd name="T28" fmla="*/ 48 w 128"/>
              <a:gd name="T29" fmla="*/ 44 h 128"/>
              <a:gd name="T30" fmla="*/ 51 w 128"/>
              <a:gd name="T31" fmla="*/ 40 h 128"/>
              <a:gd name="T32" fmla="*/ 53 w 128"/>
              <a:gd name="T33" fmla="*/ 41 h 128"/>
              <a:gd name="T34" fmla="*/ 90 w 128"/>
              <a:gd name="T35" fmla="*/ 61 h 128"/>
              <a:gd name="T36" fmla="*/ 90 w 128"/>
              <a:gd name="T37" fmla="*/ 67 h 128"/>
              <a:gd name="T38" fmla="*/ 56 w 128"/>
              <a:gd name="T39" fmla="*/ 51 h 128"/>
              <a:gd name="T40" fmla="*/ 56 w 128"/>
              <a:gd name="T41" fmla="*/ 77 h 128"/>
              <a:gd name="T42" fmla="*/ 79 w 128"/>
              <a:gd name="T43" fmla="*/ 64 h 128"/>
              <a:gd name="T44" fmla="*/ 56 w 128"/>
              <a:gd name="T45" fmla="*/ 5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90" y="67"/>
                </a:moveTo>
                <a:cubicBezTo>
                  <a:pt x="53" y="87"/>
                  <a:pt x="53" y="87"/>
                  <a:pt x="53" y="87"/>
                </a:cubicBezTo>
                <a:cubicBezTo>
                  <a:pt x="53" y="88"/>
                  <a:pt x="52" y="88"/>
                  <a:pt x="51" y="88"/>
                </a:cubicBezTo>
                <a:cubicBezTo>
                  <a:pt x="49" y="88"/>
                  <a:pt x="48" y="87"/>
                  <a:pt x="48" y="84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41"/>
                  <a:pt x="49" y="40"/>
                  <a:pt x="51" y="40"/>
                </a:cubicBezTo>
                <a:cubicBezTo>
                  <a:pt x="52" y="40"/>
                  <a:pt x="53" y="40"/>
                  <a:pt x="53" y="41"/>
                </a:cubicBezTo>
                <a:cubicBezTo>
                  <a:pt x="90" y="61"/>
                  <a:pt x="90" y="61"/>
                  <a:pt x="90" y="61"/>
                </a:cubicBezTo>
                <a:cubicBezTo>
                  <a:pt x="92" y="62"/>
                  <a:pt x="93" y="65"/>
                  <a:pt x="90" y="67"/>
                </a:cubicBezTo>
                <a:close/>
                <a:moveTo>
                  <a:pt x="56" y="51"/>
                </a:moveTo>
                <a:cubicBezTo>
                  <a:pt x="56" y="77"/>
                  <a:pt x="56" y="77"/>
                  <a:pt x="56" y="77"/>
                </a:cubicBezTo>
                <a:cubicBezTo>
                  <a:pt x="79" y="64"/>
                  <a:pt x="79" y="64"/>
                  <a:pt x="79" y="64"/>
                </a:cubicBezTo>
                <a:cubicBezTo>
                  <a:pt x="56" y="51"/>
                  <a:pt x="56" y="51"/>
                  <a:pt x="56" y="5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68" name="Freeform 66">
            <a:extLst>
              <a:ext uri="{FF2B5EF4-FFF2-40B4-BE49-F238E27FC236}">
                <a16:creationId xmlns:a16="http://schemas.microsoft.com/office/drawing/2014/main" id="{CFBC76F7-9B1C-4CC3-A433-EEBBD306E077}"/>
              </a:ext>
            </a:extLst>
          </p:cNvPr>
          <p:cNvSpPr>
            <a:spLocks noEditPoints="1"/>
          </p:cNvSpPr>
          <p:nvPr/>
        </p:nvSpPr>
        <p:spPr bwMode="auto">
          <a:xfrm>
            <a:off x="3973188" y="2148679"/>
            <a:ext cx="218582" cy="218582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67 w 128"/>
              <a:gd name="T21" fmla="*/ 104 h 128"/>
              <a:gd name="T22" fmla="*/ 64 w 128"/>
              <a:gd name="T23" fmla="*/ 101 h 128"/>
              <a:gd name="T24" fmla="*/ 67 w 128"/>
              <a:gd name="T25" fmla="*/ 98 h 128"/>
              <a:gd name="T26" fmla="*/ 98 w 128"/>
              <a:gd name="T27" fmla="*/ 67 h 128"/>
              <a:gd name="T28" fmla="*/ 101 w 128"/>
              <a:gd name="T29" fmla="*/ 64 h 128"/>
              <a:gd name="T30" fmla="*/ 104 w 128"/>
              <a:gd name="T31" fmla="*/ 67 h 128"/>
              <a:gd name="T32" fmla="*/ 67 w 128"/>
              <a:gd name="T33" fmla="*/ 104 h 128"/>
              <a:gd name="T34" fmla="*/ 64 w 128"/>
              <a:gd name="T35" fmla="*/ 80 h 128"/>
              <a:gd name="T36" fmla="*/ 48 w 128"/>
              <a:gd name="T37" fmla="*/ 64 h 128"/>
              <a:gd name="T38" fmla="*/ 64 w 128"/>
              <a:gd name="T39" fmla="*/ 48 h 128"/>
              <a:gd name="T40" fmla="*/ 80 w 128"/>
              <a:gd name="T41" fmla="*/ 64 h 128"/>
              <a:gd name="T42" fmla="*/ 64 w 128"/>
              <a:gd name="T43" fmla="*/ 80 h 128"/>
              <a:gd name="T44" fmla="*/ 64 w 128"/>
              <a:gd name="T45" fmla="*/ 60 h 128"/>
              <a:gd name="T46" fmla="*/ 60 w 128"/>
              <a:gd name="T47" fmla="*/ 64 h 128"/>
              <a:gd name="T48" fmla="*/ 64 w 128"/>
              <a:gd name="T49" fmla="*/ 68 h 128"/>
              <a:gd name="T50" fmla="*/ 68 w 128"/>
              <a:gd name="T51" fmla="*/ 64 h 128"/>
              <a:gd name="T52" fmla="*/ 64 w 128"/>
              <a:gd name="T53" fmla="*/ 60 h 128"/>
              <a:gd name="T54" fmla="*/ 61 w 128"/>
              <a:gd name="T55" fmla="*/ 30 h 128"/>
              <a:gd name="T56" fmla="*/ 30 w 128"/>
              <a:gd name="T57" fmla="*/ 61 h 128"/>
              <a:gd name="T58" fmla="*/ 27 w 128"/>
              <a:gd name="T59" fmla="*/ 64 h 128"/>
              <a:gd name="T60" fmla="*/ 24 w 128"/>
              <a:gd name="T61" fmla="*/ 61 h 128"/>
              <a:gd name="T62" fmla="*/ 61 w 128"/>
              <a:gd name="T63" fmla="*/ 24 h 128"/>
              <a:gd name="T64" fmla="*/ 64 w 128"/>
              <a:gd name="T65" fmla="*/ 27 h 128"/>
              <a:gd name="T66" fmla="*/ 61 w 128"/>
              <a:gd name="T67" fmla="*/ 3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67" y="104"/>
                </a:moveTo>
                <a:cubicBezTo>
                  <a:pt x="65" y="104"/>
                  <a:pt x="64" y="103"/>
                  <a:pt x="64" y="101"/>
                </a:cubicBezTo>
                <a:cubicBezTo>
                  <a:pt x="64" y="99"/>
                  <a:pt x="65" y="98"/>
                  <a:pt x="67" y="98"/>
                </a:cubicBezTo>
                <a:cubicBezTo>
                  <a:pt x="84" y="98"/>
                  <a:pt x="98" y="84"/>
                  <a:pt x="98" y="67"/>
                </a:cubicBezTo>
                <a:cubicBezTo>
                  <a:pt x="98" y="65"/>
                  <a:pt x="99" y="64"/>
                  <a:pt x="101" y="64"/>
                </a:cubicBezTo>
                <a:cubicBezTo>
                  <a:pt x="103" y="64"/>
                  <a:pt x="104" y="65"/>
                  <a:pt x="104" y="67"/>
                </a:cubicBezTo>
                <a:cubicBezTo>
                  <a:pt x="104" y="88"/>
                  <a:pt x="87" y="104"/>
                  <a:pt x="67" y="104"/>
                </a:cubicBezTo>
                <a:close/>
                <a:moveTo>
                  <a:pt x="64" y="80"/>
                </a:moveTo>
                <a:cubicBezTo>
                  <a:pt x="55" y="80"/>
                  <a:pt x="48" y="73"/>
                  <a:pt x="48" y="64"/>
                </a:cubicBezTo>
                <a:cubicBezTo>
                  <a:pt x="48" y="55"/>
                  <a:pt x="55" y="48"/>
                  <a:pt x="64" y="48"/>
                </a:cubicBezTo>
                <a:cubicBezTo>
                  <a:pt x="73" y="48"/>
                  <a:pt x="80" y="55"/>
                  <a:pt x="80" y="64"/>
                </a:cubicBezTo>
                <a:cubicBezTo>
                  <a:pt x="80" y="73"/>
                  <a:pt x="73" y="80"/>
                  <a:pt x="64" y="80"/>
                </a:cubicBezTo>
                <a:close/>
                <a:moveTo>
                  <a:pt x="64" y="60"/>
                </a:moveTo>
                <a:cubicBezTo>
                  <a:pt x="62" y="60"/>
                  <a:pt x="60" y="62"/>
                  <a:pt x="60" y="64"/>
                </a:cubicBezTo>
                <a:cubicBezTo>
                  <a:pt x="60" y="66"/>
                  <a:pt x="62" y="68"/>
                  <a:pt x="64" y="68"/>
                </a:cubicBezTo>
                <a:cubicBezTo>
                  <a:pt x="66" y="68"/>
                  <a:pt x="68" y="66"/>
                  <a:pt x="68" y="64"/>
                </a:cubicBezTo>
                <a:cubicBezTo>
                  <a:pt x="68" y="62"/>
                  <a:pt x="66" y="60"/>
                  <a:pt x="64" y="60"/>
                </a:cubicBezTo>
                <a:close/>
                <a:moveTo>
                  <a:pt x="61" y="30"/>
                </a:moveTo>
                <a:cubicBezTo>
                  <a:pt x="44" y="30"/>
                  <a:pt x="30" y="44"/>
                  <a:pt x="30" y="61"/>
                </a:cubicBezTo>
                <a:cubicBezTo>
                  <a:pt x="30" y="63"/>
                  <a:pt x="29" y="64"/>
                  <a:pt x="27" y="64"/>
                </a:cubicBezTo>
                <a:cubicBezTo>
                  <a:pt x="25" y="64"/>
                  <a:pt x="24" y="63"/>
                  <a:pt x="24" y="61"/>
                </a:cubicBezTo>
                <a:cubicBezTo>
                  <a:pt x="24" y="41"/>
                  <a:pt x="41" y="24"/>
                  <a:pt x="61" y="24"/>
                </a:cubicBezTo>
                <a:cubicBezTo>
                  <a:pt x="63" y="24"/>
                  <a:pt x="64" y="26"/>
                  <a:pt x="64" y="27"/>
                </a:cubicBezTo>
                <a:cubicBezTo>
                  <a:pt x="64" y="29"/>
                  <a:pt x="63" y="30"/>
                  <a:pt x="61" y="3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69" name="Freeform 67">
            <a:extLst>
              <a:ext uri="{FF2B5EF4-FFF2-40B4-BE49-F238E27FC236}">
                <a16:creationId xmlns:a16="http://schemas.microsoft.com/office/drawing/2014/main" id="{80A5BF8B-4D78-4CF6-9699-8E0925EA2012}"/>
              </a:ext>
            </a:extLst>
          </p:cNvPr>
          <p:cNvSpPr>
            <a:spLocks noEditPoints="1"/>
          </p:cNvSpPr>
          <p:nvPr/>
        </p:nvSpPr>
        <p:spPr bwMode="auto">
          <a:xfrm>
            <a:off x="3369678" y="5846682"/>
            <a:ext cx="218582" cy="218582"/>
          </a:xfrm>
          <a:custGeom>
            <a:avLst/>
            <a:gdLst>
              <a:gd name="T0" fmla="*/ 92 w 128"/>
              <a:gd name="T1" fmla="*/ 76 h 128"/>
              <a:gd name="T2" fmla="*/ 52 w 128"/>
              <a:gd name="T3" fmla="*/ 88 h 128"/>
              <a:gd name="T4" fmla="*/ 16 w 128"/>
              <a:gd name="T5" fmla="*/ 76 h 128"/>
              <a:gd name="T6" fmla="*/ 16 w 128"/>
              <a:gd name="T7" fmla="*/ 8 h 128"/>
              <a:gd name="T8" fmla="*/ 52 w 128"/>
              <a:gd name="T9" fmla="*/ 20 h 128"/>
              <a:gd name="T10" fmla="*/ 92 w 128"/>
              <a:gd name="T11" fmla="*/ 8 h 128"/>
              <a:gd name="T12" fmla="*/ 128 w 128"/>
              <a:gd name="T13" fmla="*/ 20 h 128"/>
              <a:gd name="T14" fmla="*/ 128 w 128"/>
              <a:gd name="T15" fmla="*/ 88 h 128"/>
              <a:gd name="T16" fmla="*/ 92 w 128"/>
              <a:gd name="T17" fmla="*/ 76 h 128"/>
              <a:gd name="T18" fmla="*/ 120 w 128"/>
              <a:gd name="T19" fmla="*/ 23 h 128"/>
              <a:gd name="T20" fmla="*/ 92 w 128"/>
              <a:gd name="T21" fmla="*/ 16 h 128"/>
              <a:gd name="T22" fmla="*/ 52 w 128"/>
              <a:gd name="T23" fmla="*/ 28 h 128"/>
              <a:gd name="T24" fmla="*/ 24 w 128"/>
              <a:gd name="T25" fmla="*/ 21 h 128"/>
              <a:gd name="T26" fmla="*/ 24 w 128"/>
              <a:gd name="T27" fmla="*/ 73 h 128"/>
              <a:gd name="T28" fmla="*/ 52 w 128"/>
              <a:gd name="T29" fmla="*/ 80 h 128"/>
              <a:gd name="T30" fmla="*/ 92 w 128"/>
              <a:gd name="T31" fmla="*/ 68 h 128"/>
              <a:gd name="T32" fmla="*/ 120 w 128"/>
              <a:gd name="T33" fmla="*/ 75 h 128"/>
              <a:gd name="T34" fmla="*/ 120 w 128"/>
              <a:gd name="T35" fmla="*/ 23 h 128"/>
              <a:gd name="T36" fmla="*/ 4 w 128"/>
              <a:gd name="T37" fmla="*/ 128 h 128"/>
              <a:gd name="T38" fmla="*/ 0 w 128"/>
              <a:gd name="T39" fmla="*/ 124 h 128"/>
              <a:gd name="T40" fmla="*/ 0 w 128"/>
              <a:gd name="T41" fmla="*/ 4 h 128"/>
              <a:gd name="T42" fmla="*/ 4 w 128"/>
              <a:gd name="T43" fmla="*/ 0 h 128"/>
              <a:gd name="T44" fmla="*/ 8 w 128"/>
              <a:gd name="T45" fmla="*/ 4 h 128"/>
              <a:gd name="T46" fmla="*/ 8 w 128"/>
              <a:gd name="T47" fmla="*/ 124 h 128"/>
              <a:gd name="T48" fmla="*/ 4 w 128"/>
              <a:gd name="T4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92" y="76"/>
                </a:moveTo>
                <a:cubicBezTo>
                  <a:pt x="78" y="76"/>
                  <a:pt x="68" y="88"/>
                  <a:pt x="52" y="88"/>
                </a:cubicBezTo>
                <a:cubicBezTo>
                  <a:pt x="32" y="88"/>
                  <a:pt x="16" y="76"/>
                  <a:pt x="16" y="7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30" y="20"/>
                  <a:pt x="52" y="20"/>
                </a:cubicBezTo>
                <a:cubicBezTo>
                  <a:pt x="68" y="20"/>
                  <a:pt x="76" y="8"/>
                  <a:pt x="92" y="8"/>
                </a:cubicBezTo>
                <a:cubicBezTo>
                  <a:pt x="112" y="8"/>
                  <a:pt x="128" y="20"/>
                  <a:pt x="128" y="20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88"/>
                  <a:pt x="112" y="76"/>
                  <a:pt x="92" y="76"/>
                </a:cubicBezTo>
                <a:close/>
                <a:moveTo>
                  <a:pt x="120" y="23"/>
                </a:moveTo>
                <a:cubicBezTo>
                  <a:pt x="113" y="20"/>
                  <a:pt x="103" y="16"/>
                  <a:pt x="92" y="16"/>
                </a:cubicBezTo>
                <a:cubicBezTo>
                  <a:pt x="76" y="16"/>
                  <a:pt x="68" y="28"/>
                  <a:pt x="52" y="28"/>
                </a:cubicBezTo>
                <a:cubicBezTo>
                  <a:pt x="40" y="28"/>
                  <a:pt x="30" y="24"/>
                  <a:pt x="24" y="21"/>
                </a:cubicBezTo>
                <a:cubicBezTo>
                  <a:pt x="24" y="38"/>
                  <a:pt x="24" y="62"/>
                  <a:pt x="24" y="73"/>
                </a:cubicBezTo>
                <a:cubicBezTo>
                  <a:pt x="31" y="76"/>
                  <a:pt x="41" y="80"/>
                  <a:pt x="52" y="80"/>
                </a:cubicBezTo>
                <a:cubicBezTo>
                  <a:pt x="68" y="80"/>
                  <a:pt x="78" y="68"/>
                  <a:pt x="92" y="68"/>
                </a:cubicBezTo>
                <a:cubicBezTo>
                  <a:pt x="104" y="68"/>
                  <a:pt x="114" y="72"/>
                  <a:pt x="120" y="75"/>
                </a:cubicBezTo>
                <a:cubicBezTo>
                  <a:pt x="120" y="61"/>
                  <a:pt x="120" y="49"/>
                  <a:pt x="120" y="23"/>
                </a:cubicBezTo>
                <a:close/>
                <a:moveTo>
                  <a:pt x="4" y="128"/>
                </a:moveTo>
                <a:cubicBezTo>
                  <a:pt x="2" y="128"/>
                  <a:pt x="0" y="126"/>
                  <a:pt x="0" y="12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6" y="0"/>
                  <a:pt x="8" y="2"/>
                  <a:pt x="8" y="4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6"/>
                  <a:pt x="6" y="128"/>
                  <a:pt x="4" y="1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70" name="Freeform 68">
            <a:extLst>
              <a:ext uri="{FF2B5EF4-FFF2-40B4-BE49-F238E27FC236}">
                <a16:creationId xmlns:a16="http://schemas.microsoft.com/office/drawing/2014/main" id="{05E5FEAD-4DEC-4FE9-B2B7-ACF3290B079E}"/>
              </a:ext>
            </a:extLst>
          </p:cNvPr>
          <p:cNvSpPr>
            <a:spLocks noEditPoints="1"/>
          </p:cNvSpPr>
          <p:nvPr/>
        </p:nvSpPr>
        <p:spPr bwMode="auto">
          <a:xfrm>
            <a:off x="2671415" y="5846682"/>
            <a:ext cx="218582" cy="218582"/>
          </a:xfrm>
          <a:custGeom>
            <a:avLst/>
            <a:gdLst>
              <a:gd name="T0" fmla="*/ 68 w 128"/>
              <a:gd name="T1" fmla="*/ 60 h 128"/>
              <a:gd name="T2" fmla="*/ 68 w 128"/>
              <a:gd name="T3" fmla="*/ 0 h 128"/>
              <a:gd name="T4" fmla="*/ 128 w 128"/>
              <a:gd name="T5" fmla="*/ 60 h 128"/>
              <a:gd name="T6" fmla="*/ 68 w 128"/>
              <a:gd name="T7" fmla="*/ 60 h 128"/>
              <a:gd name="T8" fmla="*/ 76 w 128"/>
              <a:gd name="T9" fmla="*/ 9 h 128"/>
              <a:gd name="T10" fmla="*/ 76 w 128"/>
              <a:gd name="T11" fmla="*/ 52 h 128"/>
              <a:gd name="T12" fmla="*/ 119 w 128"/>
              <a:gd name="T13" fmla="*/ 52 h 128"/>
              <a:gd name="T14" fmla="*/ 76 w 128"/>
              <a:gd name="T15" fmla="*/ 9 h 128"/>
              <a:gd name="T16" fmla="*/ 120 w 128"/>
              <a:gd name="T17" fmla="*/ 68 h 128"/>
              <a:gd name="T18" fmla="*/ 60 w 128"/>
              <a:gd name="T19" fmla="*/ 128 h 128"/>
              <a:gd name="T20" fmla="*/ 0 w 128"/>
              <a:gd name="T21" fmla="*/ 68 h 128"/>
              <a:gd name="T22" fmla="*/ 60 w 128"/>
              <a:gd name="T23" fmla="*/ 8 h 128"/>
              <a:gd name="T24" fmla="*/ 60 w 128"/>
              <a:gd name="T25" fmla="*/ 68 h 128"/>
              <a:gd name="T26" fmla="*/ 120 w 128"/>
              <a:gd name="T27" fmla="*/ 68 h 128"/>
              <a:gd name="T28" fmla="*/ 52 w 128"/>
              <a:gd name="T29" fmla="*/ 17 h 128"/>
              <a:gd name="T30" fmla="*/ 8 w 128"/>
              <a:gd name="T31" fmla="*/ 68 h 128"/>
              <a:gd name="T32" fmla="*/ 60 w 128"/>
              <a:gd name="T33" fmla="*/ 120 h 128"/>
              <a:gd name="T34" fmla="*/ 111 w 128"/>
              <a:gd name="T35" fmla="*/ 76 h 128"/>
              <a:gd name="T36" fmla="*/ 52 w 128"/>
              <a:gd name="T37" fmla="*/ 76 h 128"/>
              <a:gd name="T38" fmla="*/ 52 w 128"/>
              <a:gd name="T39" fmla="*/ 1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8" y="60"/>
                </a:moveTo>
                <a:cubicBezTo>
                  <a:pt x="68" y="60"/>
                  <a:pt x="68" y="30"/>
                  <a:pt x="68" y="0"/>
                </a:cubicBezTo>
                <a:cubicBezTo>
                  <a:pt x="101" y="0"/>
                  <a:pt x="128" y="27"/>
                  <a:pt x="128" y="60"/>
                </a:cubicBezTo>
                <a:cubicBezTo>
                  <a:pt x="82" y="60"/>
                  <a:pt x="68" y="60"/>
                  <a:pt x="68" y="60"/>
                </a:cubicBezTo>
                <a:close/>
                <a:moveTo>
                  <a:pt x="76" y="9"/>
                </a:moveTo>
                <a:cubicBezTo>
                  <a:pt x="76" y="29"/>
                  <a:pt x="76" y="52"/>
                  <a:pt x="76" y="52"/>
                </a:cubicBezTo>
                <a:cubicBezTo>
                  <a:pt x="76" y="52"/>
                  <a:pt x="102" y="52"/>
                  <a:pt x="119" y="52"/>
                </a:cubicBezTo>
                <a:cubicBezTo>
                  <a:pt x="116" y="30"/>
                  <a:pt x="98" y="12"/>
                  <a:pt x="76" y="9"/>
                </a:cubicBezTo>
                <a:close/>
                <a:moveTo>
                  <a:pt x="120" y="68"/>
                </a:moveTo>
                <a:cubicBezTo>
                  <a:pt x="120" y="101"/>
                  <a:pt x="93" y="128"/>
                  <a:pt x="60" y="128"/>
                </a:cubicBezTo>
                <a:cubicBezTo>
                  <a:pt x="27" y="128"/>
                  <a:pt x="0" y="101"/>
                  <a:pt x="0" y="68"/>
                </a:cubicBezTo>
                <a:cubicBezTo>
                  <a:pt x="0" y="35"/>
                  <a:pt x="27" y="8"/>
                  <a:pt x="60" y="8"/>
                </a:cubicBezTo>
                <a:cubicBezTo>
                  <a:pt x="60" y="24"/>
                  <a:pt x="60" y="68"/>
                  <a:pt x="60" y="68"/>
                </a:cubicBezTo>
                <a:cubicBezTo>
                  <a:pt x="60" y="68"/>
                  <a:pt x="104" y="68"/>
                  <a:pt x="120" y="68"/>
                </a:cubicBezTo>
                <a:close/>
                <a:moveTo>
                  <a:pt x="52" y="17"/>
                </a:moveTo>
                <a:cubicBezTo>
                  <a:pt x="27" y="21"/>
                  <a:pt x="8" y="42"/>
                  <a:pt x="8" y="68"/>
                </a:cubicBezTo>
                <a:cubicBezTo>
                  <a:pt x="8" y="97"/>
                  <a:pt x="31" y="120"/>
                  <a:pt x="60" y="120"/>
                </a:cubicBezTo>
                <a:cubicBezTo>
                  <a:pt x="86" y="120"/>
                  <a:pt x="108" y="101"/>
                  <a:pt x="111" y="76"/>
                </a:cubicBezTo>
                <a:cubicBezTo>
                  <a:pt x="84" y="76"/>
                  <a:pt x="52" y="76"/>
                  <a:pt x="52" y="76"/>
                </a:cubicBezTo>
                <a:cubicBezTo>
                  <a:pt x="52" y="76"/>
                  <a:pt x="52" y="43"/>
                  <a:pt x="5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71" name="Freeform 69">
            <a:extLst>
              <a:ext uri="{FF2B5EF4-FFF2-40B4-BE49-F238E27FC236}">
                <a16:creationId xmlns:a16="http://schemas.microsoft.com/office/drawing/2014/main" id="{B2FC3CCF-D7C7-43CA-88F7-5C82129E34F4}"/>
              </a:ext>
            </a:extLst>
          </p:cNvPr>
          <p:cNvSpPr>
            <a:spLocks noEditPoints="1"/>
          </p:cNvSpPr>
          <p:nvPr/>
        </p:nvSpPr>
        <p:spPr bwMode="auto">
          <a:xfrm>
            <a:off x="1973153" y="5846682"/>
            <a:ext cx="218582" cy="218582"/>
          </a:xfrm>
          <a:custGeom>
            <a:avLst/>
            <a:gdLst>
              <a:gd name="T0" fmla="*/ 116 w 128"/>
              <a:gd name="T1" fmla="*/ 128 h 128"/>
              <a:gd name="T2" fmla="*/ 108 w 128"/>
              <a:gd name="T3" fmla="*/ 128 h 128"/>
              <a:gd name="T4" fmla="*/ 96 w 128"/>
              <a:gd name="T5" fmla="*/ 116 h 128"/>
              <a:gd name="T6" fmla="*/ 96 w 128"/>
              <a:gd name="T7" fmla="*/ 36 h 128"/>
              <a:gd name="T8" fmla="*/ 108 w 128"/>
              <a:gd name="T9" fmla="*/ 24 h 128"/>
              <a:gd name="T10" fmla="*/ 116 w 128"/>
              <a:gd name="T11" fmla="*/ 24 h 128"/>
              <a:gd name="T12" fmla="*/ 128 w 128"/>
              <a:gd name="T13" fmla="*/ 36 h 128"/>
              <a:gd name="T14" fmla="*/ 128 w 128"/>
              <a:gd name="T15" fmla="*/ 116 h 128"/>
              <a:gd name="T16" fmla="*/ 116 w 128"/>
              <a:gd name="T17" fmla="*/ 128 h 128"/>
              <a:gd name="T18" fmla="*/ 120 w 128"/>
              <a:gd name="T19" fmla="*/ 40 h 128"/>
              <a:gd name="T20" fmla="*/ 112 w 128"/>
              <a:gd name="T21" fmla="*/ 32 h 128"/>
              <a:gd name="T22" fmla="*/ 104 w 128"/>
              <a:gd name="T23" fmla="*/ 40 h 128"/>
              <a:gd name="T24" fmla="*/ 104 w 128"/>
              <a:gd name="T25" fmla="*/ 112 h 128"/>
              <a:gd name="T26" fmla="*/ 112 w 128"/>
              <a:gd name="T27" fmla="*/ 120 h 128"/>
              <a:gd name="T28" fmla="*/ 120 w 128"/>
              <a:gd name="T29" fmla="*/ 112 h 128"/>
              <a:gd name="T30" fmla="*/ 120 w 128"/>
              <a:gd name="T31" fmla="*/ 40 h 128"/>
              <a:gd name="T32" fmla="*/ 68 w 128"/>
              <a:gd name="T33" fmla="*/ 128 h 128"/>
              <a:gd name="T34" fmla="*/ 60 w 128"/>
              <a:gd name="T35" fmla="*/ 128 h 128"/>
              <a:gd name="T36" fmla="*/ 48 w 128"/>
              <a:gd name="T37" fmla="*/ 116 h 128"/>
              <a:gd name="T38" fmla="*/ 48 w 128"/>
              <a:gd name="T39" fmla="*/ 60 h 128"/>
              <a:gd name="T40" fmla="*/ 60 w 128"/>
              <a:gd name="T41" fmla="*/ 48 h 128"/>
              <a:gd name="T42" fmla="*/ 68 w 128"/>
              <a:gd name="T43" fmla="*/ 48 h 128"/>
              <a:gd name="T44" fmla="*/ 80 w 128"/>
              <a:gd name="T45" fmla="*/ 60 h 128"/>
              <a:gd name="T46" fmla="*/ 80 w 128"/>
              <a:gd name="T47" fmla="*/ 116 h 128"/>
              <a:gd name="T48" fmla="*/ 68 w 128"/>
              <a:gd name="T49" fmla="*/ 128 h 128"/>
              <a:gd name="T50" fmla="*/ 72 w 128"/>
              <a:gd name="T51" fmla="*/ 64 h 128"/>
              <a:gd name="T52" fmla="*/ 64 w 128"/>
              <a:gd name="T53" fmla="*/ 56 h 128"/>
              <a:gd name="T54" fmla="*/ 56 w 128"/>
              <a:gd name="T55" fmla="*/ 64 h 128"/>
              <a:gd name="T56" fmla="*/ 56 w 128"/>
              <a:gd name="T57" fmla="*/ 112 h 128"/>
              <a:gd name="T58" fmla="*/ 64 w 128"/>
              <a:gd name="T59" fmla="*/ 120 h 128"/>
              <a:gd name="T60" fmla="*/ 72 w 128"/>
              <a:gd name="T61" fmla="*/ 112 h 128"/>
              <a:gd name="T62" fmla="*/ 72 w 128"/>
              <a:gd name="T63" fmla="*/ 64 h 128"/>
              <a:gd name="T64" fmla="*/ 20 w 128"/>
              <a:gd name="T65" fmla="*/ 128 h 128"/>
              <a:gd name="T66" fmla="*/ 12 w 128"/>
              <a:gd name="T67" fmla="*/ 128 h 128"/>
              <a:gd name="T68" fmla="*/ 0 w 128"/>
              <a:gd name="T69" fmla="*/ 116 h 128"/>
              <a:gd name="T70" fmla="*/ 0 w 128"/>
              <a:gd name="T71" fmla="*/ 12 h 128"/>
              <a:gd name="T72" fmla="*/ 12 w 128"/>
              <a:gd name="T73" fmla="*/ 0 h 128"/>
              <a:gd name="T74" fmla="*/ 20 w 128"/>
              <a:gd name="T75" fmla="*/ 0 h 128"/>
              <a:gd name="T76" fmla="*/ 32 w 128"/>
              <a:gd name="T77" fmla="*/ 12 h 128"/>
              <a:gd name="T78" fmla="*/ 32 w 128"/>
              <a:gd name="T79" fmla="*/ 116 h 128"/>
              <a:gd name="T80" fmla="*/ 20 w 128"/>
              <a:gd name="T81" fmla="*/ 128 h 128"/>
              <a:gd name="T82" fmla="*/ 24 w 128"/>
              <a:gd name="T83" fmla="*/ 16 h 128"/>
              <a:gd name="T84" fmla="*/ 16 w 128"/>
              <a:gd name="T85" fmla="*/ 8 h 128"/>
              <a:gd name="T86" fmla="*/ 8 w 128"/>
              <a:gd name="T87" fmla="*/ 16 h 128"/>
              <a:gd name="T88" fmla="*/ 8 w 128"/>
              <a:gd name="T89" fmla="*/ 112 h 128"/>
              <a:gd name="T90" fmla="*/ 16 w 128"/>
              <a:gd name="T91" fmla="*/ 120 h 128"/>
              <a:gd name="T92" fmla="*/ 24 w 128"/>
              <a:gd name="T93" fmla="*/ 112 h 128"/>
              <a:gd name="T94" fmla="*/ 24 w 128"/>
              <a:gd name="T9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08" y="128"/>
                  <a:pt x="108" y="128"/>
                  <a:pt x="108" y="128"/>
                </a:cubicBezTo>
                <a:cubicBezTo>
                  <a:pt x="101" y="128"/>
                  <a:pt x="96" y="123"/>
                  <a:pt x="96" y="11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29"/>
                  <a:pt x="101" y="24"/>
                  <a:pt x="108" y="24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23" y="24"/>
                  <a:pt x="128" y="29"/>
                  <a:pt x="128" y="3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20" y="40"/>
                </a:moveTo>
                <a:cubicBezTo>
                  <a:pt x="120" y="36"/>
                  <a:pt x="116" y="32"/>
                  <a:pt x="112" y="32"/>
                </a:cubicBezTo>
                <a:cubicBezTo>
                  <a:pt x="108" y="32"/>
                  <a:pt x="104" y="36"/>
                  <a:pt x="104" y="40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17"/>
                  <a:pt x="108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40"/>
                  <a:pt x="120" y="40"/>
                  <a:pt x="120" y="40"/>
                </a:cubicBezTo>
                <a:close/>
                <a:moveTo>
                  <a:pt x="68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3" y="128"/>
                  <a:pt x="48" y="123"/>
                  <a:pt x="48" y="116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8" y="48"/>
                  <a:pt x="68" y="48"/>
                  <a:pt x="68" y="48"/>
                </a:cubicBezTo>
                <a:cubicBezTo>
                  <a:pt x="75" y="48"/>
                  <a:pt x="80" y="53"/>
                  <a:pt x="80" y="60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80" y="123"/>
                  <a:pt x="75" y="128"/>
                  <a:pt x="68" y="128"/>
                </a:cubicBezTo>
                <a:close/>
                <a:moveTo>
                  <a:pt x="72" y="64"/>
                </a:moveTo>
                <a:cubicBezTo>
                  <a:pt x="72" y="60"/>
                  <a:pt x="68" y="56"/>
                  <a:pt x="64" y="56"/>
                </a:cubicBezTo>
                <a:cubicBezTo>
                  <a:pt x="60" y="56"/>
                  <a:pt x="56" y="60"/>
                  <a:pt x="56" y="6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7"/>
                  <a:pt x="60" y="120"/>
                  <a:pt x="64" y="120"/>
                </a:cubicBezTo>
                <a:cubicBezTo>
                  <a:pt x="68" y="120"/>
                  <a:pt x="72" y="117"/>
                  <a:pt x="72" y="112"/>
                </a:cubicBezTo>
                <a:cubicBezTo>
                  <a:pt x="72" y="64"/>
                  <a:pt x="72" y="64"/>
                  <a:pt x="72" y="64"/>
                </a:cubicBezTo>
                <a:close/>
                <a:moveTo>
                  <a:pt x="20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7" y="0"/>
                  <a:pt x="32" y="5"/>
                  <a:pt x="32" y="12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23"/>
                  <a:pt x="27" y="128"/>
                  <a:pt x="20" y="128"/>
                </a:cubicBezTo>
                <a:close/>
                <a:moveTo>
                  <a:pt x="24" y="16"/>
                </a:moveTo>
                <a:cubicBezTo>
                  <a:pt x="24" y="12"/>
                  <a:pt x="20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20" y="120"/>
                  <a:pt x="24" y="117"/>
                  <a:pt x="24" y="112"/>
                </a:cubicBezTo>
                <a:cubicBezTo>
                  <a:pt x="24" y="16"/>
                  <a:pt x="24" y="16"/>
                  <a:pt x="2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72" name="Freeform 70">
            <a:extLst>
              <a:ext uri="{FF2B5EF4-FFF2-40B4-BE49-F238E27FC236}">
                <a16:creationId xmlns:a16="http://schemas.microsoft.com/office/drawing/2014/main" id="{84A0DC2D-5814-4D55-AA33-B7638254390C}"/>
              </a:ext>
            </a:extLst>
          </p:cNvPr>
          <p:cNvSpPr>
            <a:spLocks noEditPoints="1"/>
          </p:cNvSpPr>
          <p:nvPr/>
        </p:nvSpPr>
        <p:spPr bwMode="auto">
          <a:xfrm>
            <a:off x="1305059" y="5846682"/>
            <a:ext cx="218582" cy="218582"/>
          </a:xfrm>
          <a:custGeom>
            <a:avLst/>
            <a:gdLst>
              <a:gd name="T0" fmla="*/ 116 w 128"/>
              <a:gd name="T1" fmla="*/ 128 h 128"/>
              <a:gd name="T2" fmla="*/ 12 w 128"/>
              <a:gd name="T3" fmla="*/ 128 h 128"/>
              <a:gd name="T4" fmla="*/ 0 w 128"/>
              <a:gd name="T5" fmla="*/ 116 h 128"/>
              <a:gd name="T6" fmla="*/ 0 w 128"/>
              <a:gd name="T7" fmla="*/ 76 h 128"/>
              <a:gd name="T8" fmla="*/ 16 w 128"/>
              <a:gd name="T9" fmla="*/ 8 h 128"/>
              <a:gd name="T10" fmla="*/ 24 w 128"/>
              <a:gd name="T11" fmla="*/ 0 h 128"/>
              <a:gd name="T12" fmla="*/ 100 w 128"/>
              <a:gd name="T13" fmla="*/ 0 h 128"/>
              <a:gd name="T14" fmla="*/ 108 w 128"/>
              <a:gd name="T15" fmla="*/ 8 h 128"/>
              <a:gd name="T16" fmla="*/ 128 w 128"/>
              <a:gd name="T17" fmla="*/ 76 h 128"/>
              <a:gd name="T18" fmla="*/ 128 w 128"/>
              <a:gd name="T19" fmla="*/ 116 h 128"/>
              <a:gd name="T20" fmla="*/ 116 w 128"/>
              <a:gd name="T21" fmla="*/ 128 h 128"/>
              <a:gd name="T22" fmla="*/ 100 w 128"/>
              <a:gd name="T23" fmla="*/ 12 h 128"/>
              <a:gd name="T24" fmla="*/ 96 w 128"/>
              <a:gd name="T25" fmla="*/ 8 h 128"/>
              <a:gd name="T26" fmla="*/ 28 w 128"/>
              <a:gd name="T27" fmla="*/ 8 h 128"/>
              <a:gd name="T28" fmla="*/ 24 w 128"/>
              <a:gd name="T29" fmla="*/ 12 h 128"/>
              <a:gd name="T30" fmla="*/ 9 w 128"/>
              <a:gd name="T31" fmla="*/ 72 h 128"/>
              <a:gd name="T32" fmla="*/ 36 w 128"/>
              <a:gd name="T33" fmla="*/ 72 h 128"/>
              <a:gd name="T34" fmla="*/ 40 w 128"/>
              <a:gd name="T35" fmla="*/ 72 h 128"/>
              <a:gd name="T36" fmla="*/ 44 w 128"/>
              <a:gd name="T37" fmla="*/ 76 h 128"/>
              <a:gd name="T38" fmla="*/ 44 w 128"/>
              <a:gd name="T39" fmla="*/ 88 h 128"/>
              <a:gd name="T40" fmla="*/ 48 w 128"/>
              <a:gd name="T41" fmla="*/ 92 h 128"/>
              <a:gd name="T42" fmla="*/ 80 w 128"/>
              <a:gd name="T43" fmla="*/ 92 h 128"/>
              <a:gd name="T44" fmla="*/ 84 w 128"/>
              <a:gd name="T45" fmla="*/ 88 h 128"/>
              <a:gd name="T46" fmla="*/ 84 w 128"/>
              <a:gd name="T47" fmla="*/ 76 h 128"/>
              <a:gd name="T48" fmla="*/ 88 w 128"/>
              <a:gd name="T49" fmla="*/ 72 h 128"/>
              <a:gd name="T50" fmla="*/ 92 w 128"/>
              <a:gd name="T51" fmla="*/ 72 h 128"/>
              <a:gd name="T52" fmla="*/ 119 w 128"/>
              <a:gd name="T53" fmla="*/ 72 h 128"/>
              <a:gd name="T54" fmla="*/ 100 w 128"/>
              <a:gd name="T55" fmla="*/ 12 h 128"/>
              <a:gd name="T56" fmla="*/ 120 w 128"/>
              <a:gd name="T57" fmla="*/ 80 h 128"/>
              <a:gd name="T58" fmla="*/ 92 w 128"/>
              <a:gd name="T59" fmla="*/ 80 h 128"/>
              <a:gd name="T60" fmla="*/ 92 w 128"/>
              <a:gd name="T61" fmla="*/ 92 h 128"/>
              <a:gd name="T62" fmla="*/ 84 w 128"/>
              <a:gd name="T63" fmla="*/ 100 h 128"/>
              <a:gd name="T64" fmla="*/ 44 w 128"/>
              <a:gd name="T65" fmla="*/ 100 h 128"/>
              <a:gd name="T66" fmla="*/ 36 w 128"/>
              <a:gd name="T67" fmla="*/ 92 h 128"/>
              <a:gd name="T68" fmla="*/ 36 w 128"/>
              <a:gd name="T69" fmla="*/ 80 h 128"/>
              <a:gd name="T70" fmla="*/ 8 w 128"/>
              <a:gd name="T71" fmla="*/ 80 h 128"/>
              <a:gd name="T72" fmla="*/ 8 w 128"/>
              <a:gd name="T73" fmla="*/ 112 h 128"/>
              <a:gd name="T74" fmla="*/ 16 w 128"/>
              <a:gd name="T75" fmla="*/ 120 h 128"/>
              <a:gd name="T76" fmla="*/ 112 w 128"/>
              <a:gd name="T77" fmla="*/ 120 h 128"/>
              <a:gd name="T78" fmla="*/ 120 w 128"/>
              <a:gd name="T79" fmla="*/ 112 h 128"/>
              <a:gd name="T80" fmla="*/ 120 w 128"/>
              <a:gd name="T81" fmla="*/ 80 h 128"/>
              <a:gd name="T82" fmla="*/ 28 w 128"/>
              <a:gd name="T83" fmla="*/ 56 h 128"/>
              <a:gd name="T84" fmla="*/ 32 w 128"/>
              <a:gd name="T85" fmla="*/ 52 h 128"/>
              <a:gd name="T86" fmla="*/ 96 w 128"/>
              <a:gd name="T87" fmla="*/ 52 h 128"/>
              <a:gd name="T88" fmla="*/ 100 w 128"/>
              <a:gd name="T89" fmla="*/ 56 h 128"/>
              <a:gd name="T90" fmla="*/ 96 w 128"/>
              <a:gd name="T91" fmla="*/ 60 h 128"/>
              <a:gd name="T92" fmla="*/ 32 w 128"/>
              <a:gd name="T93" fmla="*/ 60 h 128"/>
              <a:gd name="T94" fmla="*/ 28 w 128"/>
              <a:gd name="T95" fmla="*/ 56 h 128"/>
              <a:gd name="T96" fmla="*/ 92 w 128"/>
              <a:gd name="T97" fmla="*/ 44 h 128"/>
              <a:gd name="T98" fmla="*/ 36 w 128"/>
              <a:gd name="T99" fmla="*/ 44 h 128"/>
              <a:gd name="T100" fmla="*/ 32 w 128"/>
              <a:gd name="T101" fmla="*/ 40 h 128"/>
              <a:gd name="T102" fmla="*/ 36 w 128"/>
              <a:gd name="T103" fmla="*/ 36 h 128"/>
              <a:gd name="T104" fmla="*/ 92 w 128"/>
              <a:gd name="T105" fmla="*/ 36 h 128"/>
              <a:gd name="T106" fmla="*/ 96 w 128"/>
              <a:gd name="T107" fmla="*/ 40 h 128"/>
              <a:gd name="T108" fmla="*/ 92 w 128"/>
              <a:gd name="T109" fmla="*/ 44 h 128"/>
              <a:gd name="T110" fmla="*/ 88 w 128"/>
              <a:gd name="T111" fmla="*/ 28 h 128"/>
              <a:gd name="T112" fmla="*/ 40 w 128"/>
              <a:gd name="T113" fmla="*/ 28 h 128"/>
              <a:gd name="T114" fmla="*/ 36 w 128"/>
              <a:gd name="T115" fmla="*/ 24 h 128"/>
              <a:gd name="T116" fmla="*/ 40 w 128"/>
              <a:gd name="T117" fmla="*/ 20 h 128"/>
              <a:gd name="T118" fmla="*/ 88 w 128"/>
              <a:gd name="T119" fmla="*/ 20 h 128"/>
              <a:gd name="T120" fmla="*/ 92 w 128"/>
              <a:gd name="T121" fmla="*/ 24 h 128"/>
              <a:gd name="T122" fmla="*/ 88 w 128"/>
              <a:gd name="T123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12" y="128"/>
                  <a:pt x="12" y="128"/>
                  <a:pt x="12" y="128"/>
                </a:cubicBezTo>
                <a:cubicBezTo>
                  <a:pt x="5" y="128"/>
                  <a:pt x="0" y="123"/>
                  <a:pt x="0" y="116"/>
                </a:cubicBezTo>
                <a:cubicBezTo>
                  <a:pt x="0" y="76"/>
                  <a:pt x="0" y="76"/>
                  <a:pt x="0" y="76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5"/>
                  <a:pt x="20" y="0"/>
                  <a:pt x="24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4" y="0"/>
                  <a:pt x="107" y="5"/>
                  <a:pt x="108" y="8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00" y="12"/>
                </a:moveTo>
                <a:cubicBezTo>
                  <a:pt x="100" y="10"/>
                  <a:pt x="98" y="8"/>
                  <a:pt x="96" y="8"/>
                </a:cubicBezTo>
                <a:cubicBezTo>
                  <a:pt x="28" y="8"/>
                  <a:pt x="28" y="8"/>
                  <a:pt x="28" y="8"/>
                </a:cubicBezTo>
                <a:cubicBezTo>
                  <a:pt x="26" y="8"/>
                  <a:pt x="24" y="10"/>
                  <a:pt x="24" y="12"/>
                </a:cubicBezTo>
                <a:cubicBezTo>
                  <a:pt x="9" y="72"/>
                  <a:pt x="9" y="72"/>
                  <a:pt x="9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4" y="72"/>
                  <a:pt x="44" y="76"/>
                  <a:pt x="44" y="76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90"/>
                  <a:pt x="46" y="92"/>
                  <a:pt x="48" y="92"/>
                </a:cubicBezTo>
                <a:cubicBezTo>
                  <a:pt x="80" y="92"/>
                  <a:pt x="80" y="92"/>
                  <a:pt x="80" y="92"/>
                </a:cubicBezTo>
                <a:cubicBezTo>
                  <a:pt x="82" y="92"/>
                  <a:pt x="84" y="90"/>
                  <a:pt x="84" y="88"/>
                </a:cubicBezTo>
                <a:cubicBezTo>
                  <a:pt x="84" y="76"/>
                  <a:pt x="84" y="76"/>
                  <a:pt x="84" y="76"/>
                </a:cubicBezTo>
                <a:cubicBezTo>
                  <a:pt x="84" y="76"/>
                  <a:pt x="84" y="72"/>
                  <a:pt x="88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00" y="12"/>
                  <a:pt x="100" y="12"/>
                  <a:pt x="100" y="12"/>
                </a:cubicBezTo>
                <a:close/>
                <a:moveTo>
                  <a:pt x="120" y="80"/>
                </a:moveTo>
                <a:cubicBezTo>
                  <a:pt x="92" y="80"/>
                  <a:pt x="92" y="80"/>
                  <a:pt x="92" y="80"/>
                </a:cubicBezTo>
                <a:cubicBezTo>
                  <a:pt x="92" y="92"/>
                  <a:pt x="92" y="92"/>
                  <a:pt x="92" y="92"/>
                </a:cubicBezTo>
                <a:cubicBezTo>
                  <a:pt x="92" y="97"/>
                  <a:pt x="88" y="100"/>
                  <a:pt x="84" y="100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0" y="100"/>
                  <a:pt x="36" y="97"/>
                  <a:pt x="36" y="92"/>
                </a:cubicBezTo>
                <a:cubicBezTo>
                  <a:pt x="36" y="80"/>
                  <a:pt x="36" y="80"/>
                  <a:pt x="36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7"/>
                  <a:pt x="12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80"/>
                  <a:pt x="120" y="80"/>
                  <a:pt x="120" y="80"/>
                </a:cubicBezTo>
                <a:close/>
                <a:moveTo>
                  <a:pt x="28" y="56"/>
                </a:moveTo>
                <a:cubicBezTo>
                  <a:pt x="28" y="54"/>
                  <a:pt x="30" y="52"/>
                  <a:pt x="32" y="52"/>
                </a:cubicBezTo>
                <a:cubicBezTo>
                  <a:pt x="96" y="52"/>
                  <a:pt x="96" y="52"/>
                  <a:pt x="96" y="52"/>
                </a:cubicBezTo>
                <a:cubicBezTo>
                  <a:pt x="98" y="52"/>
                  <a:pt x="100" y="54"/>
                  <a:pt x="100" y="56"/>
                </a:cubicBezTo>
                <a:cubicBezTo>
                  <a:pt x="100" y="58"/>
                  <a:pt x="98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0" y="60"/>
                  <a:pt x="28" y="58"/>
                  <a:pt x="28" y="56"/>
                </a:cubicBezTo>
                <a:close/>
                <a:moveTo>
                  <a:pt x="92" y="44"/>
                </a:moveTo>
                <a:cubicBezTo>
                  <a:pt x="36" y="44"/>
                  <a:pt x="36" y="44"/>
                  <a:pt x="36" y="44"/>
                </a:cubicBezTo>
                <a:cubicBezTo>
                  <a:pt x="34" y="44"/>
                  <a:pt x="32" y="42"/>
                  <a:pt x="32" y="40"/>
                </a:cubicBezTo>
                <a:cubicBezTo>
                  <a:pt x="32" y="38"/>
                  <a:pt x="34" y="36"/>
                  <a:pt x="36" y="36"/>
                </a:cubicBezTo>
                <a:cubicBezTo>
                  <a:pt x="92" y="36"/>
                  <a:pt x="92" y="36"/>
                  <a:pt x="92" y="36"/>
                </a:cubicBezTo>
                <a:cubicBezTo>
                  <a:pt x="94" y="36"/>
                  <a:pt x="96" y="38"/>
                  <a:pt x="96" y="40"/>
                </a:cubicBezTo>
                <a:cubicBezTo>
                  <a:pt x="96" y="42"/>
                  <a:pt x="94" y="44"/>
                  <a:pt x="92" y="44"/>
                </a:cubicBezTo>
                <a:close/>
                <a:moveTo>
                  <a:pt x="88" y="28"/>
                </a:moveTo>
                <a:cubicBezTo>
                  <a:pt x="40" y="28"/>
                  <a:pt x="40" y="28"/>
                  <a:pt x="40" y="28"/>
                </a:cubicBezTo>
                <a:cubicBezTo>
                  <a:pt x="38" y="28"/>
                  <a:pt x="36" y="26"/>
                  <a:pt x="36" y="24"/>
                </a:cubicBezTo>
                <a:cubicBezTo>
                  <a:pt x="36" y="22"/>
                  <a:pt x="38" y="20"/>
                  <a:pt x="40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90" y="20"/>
                  <a:pt x="92" y="22"/>
                  <a:pt x="92" y="24"/>
                </a:cubicBezTo>
                <a:cubicBezTo>
                  <a:pt x="92" y="26"/>
                  <a:pt x="90" y="28"/>
                  <a:pt x="88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73" name="Freeform 71">
            <a:extLst>
              <a:ext uri="{FF2B5EF4-FFF2-40B4-BE49-F238E27FC236}">
                <a16:creationId xmlns:a16="http://schemas.microsoft.com/office/drawing/2014/main" id="{7518AA10-1F40-4173-8C75-F25ADEB676B3}"/>
              </a:ext>
            </a:extLst>
          </p:cNvPr>
          <p:cNvSpPr>
            <a:spLocks noEditPoints="1"/>
          </p:cNvSpPr>
          <p:nvPr/>
        </p:nvSpPr>
        <p:spPr bwMode="auto">
          <a:xfrm>
            <a:off x="635612" y="5846682"/>
            <a:ext cx="218582" cy="218582"/>
          </a:xfrm>
          <a:custGeom>
            <a:avLst/>
            <a:gdLst>
              <a:gd name="T0" fmla="*/ 108 w 128"/>
              <a:gd name="T1" fmla="*/ 8 h 128"/>
              <a:gd name="T2" fmla="*/ 100 w 128"/>
              <a:gd name="T3" fmla="*/ 0 h 128"/>
              <a:gd name="T4" fmla="*/ 24 w 128"/>
              <a:gd name="T5" fmla="*/ 0 h 128"/>
              <a:gd name="T6" fmla="*/ 16 w 128"/>
              <a:gd name="T7" fmla="*/ 8 h 128"/>
              <a:gd name="T8" fmla="*/ 0 w 128"/>
              <a:gd name="T9" fmla="*/ 76 h 128"/>
              <a:gd name="T10" fmla="*/ 0 w 128"/>
              <a:gd name="T11" fmla="*/ 116 h 128"/>
              <a:gd name="T12" fmla="*/ 12 w 128"/>
              <a:gd name="T13" fmla="*/ 128 h 128"/>
              <a:gd name="T14" fmla="*/ 116 w 128"/>
              <a:gd name="T15" fmla="*/ 128 h 128"/>
              <a:gd name="T16" fmla="*/ 128 w 128"/>
              <a:gd name="T17" fmla="*/ 116 h 128"/>
              <a:gd name="T18" fmla="*/ 128 w 128"/>
              <a:gd name="T19" fmla="*/ 76 h 128"/>
              <a:gd name="T20" fmla="*/ 108 w 128"/>
              <a:gd name="T21" fmla="*/ 8 h 128"/>
              <a:gd name="T22" fmla="*/ 24 w 128"/>
              <a:gd name="T23" fmla="*/ 12 h 128"/>
              <a:gd name="T24" fmla="*/ 28 w 128"/>
              <a:gd name="T25" fmla="*/ 8 h 128"/>
              <a:gd name="T26" fmla="*/ 96 w 128"/>
              <a:gd name="T27" fmla="*/ 8 h 128"/>
              <a:gd name="T28" fmla="*/ 100 w 128"/>
              <a:gd name="T29" fmla="*/ 12 h 128"/>
              <a:gd name="T30" fmla="*/ 119 w 128"/>
              <a:gd name="T31" fmla="*/ 72 h 128"/>
              <a:gd name="T32" fmla="*/ 88 w 128"/>
              <a:gd name="T33" fmla="*/ 72 h 128"/>
              <a:gd name="T34" fmla="*/ 84 w 128"/>
              <a:gd name="T35" fmla="*/ 76 h 128"/>
              <a:gd name="T36" fmla="*/ 84 w 128"/>
              <a:gd name="T37" fmla="*/ 88 h 128"/>
              <a:gd name="T38" fmla="*/ 80 w 128"/>
              <a:gd name="T39" fmla="*/ 92 h 128"/>
              <a:gd name="T40" fmla="*/ 48 w 128"/>
              <a:gd name="T41" fmla="*/ 92 h 128"/>
              <a:gd name="T42" fmla="*/ 44 w 128"/>
              <a:gd name="T43" fmla="*/ 88 h 128"/>
              <a:gd name="T44" fmla="*/ 44 w 128"/>
              <a:gd name="T45" fmla="*/ 76 h 128"/>
              <a:gd name="T46" fmla="*/ 40 w 128"/>
              <a:gd name="T47" fmla="*/ 72 h 128"/>
              <a:gd name="T48" fmla="*/ 9 w 128"/>
              <a:gd name="T49" fmla="*/ 72 h 128"/>
              <a:gd name="T50" fmla="*/ 24 w 128"/>
              <a:gd name="T51" fmla="*/ 12 h 128"/>
              <a:gd name="T52" fmla="*/ 120 w 128"/>
              <a:gd name="T53" fmla="*/ 112 h 128"/>
              <a:gd name="T54" fmla="*/ 112 w 128"/>
              <a:gd name="T55" fmla="*/ 120 h 128"/>
              <a:gd name="T56" fmla="*/ 16 w 128"/>
              <a:gd name="T57" fmla="*/ 120 h 128"/>
              <a:gd name="T58" fmla="*/ 8 w 128"/>
              <a:gd name="T59" fmla="*/ 112 h 128"/>
              <a:gd name="T60" fmla="*/ 8 w 128"/>
              <a:gd name="T61" fmla="*/ 80 h 128"/>
              <a:gd name="T62" fmla="*/ 36 w 128"/>
              <a:gd name="T63" fmla="*/ 80 h 128"/>
              <a:gd name="T64" fmla="*/ 36 w 128"/>
              <a:gd name="T65" fmla="*/ 92 h 128"/>
              <a:gd name="T66" fmla="*/ 44 w 128"/>
              <a:gd name="T67" fmla="*/ 100 h 128"/>
              <a:gd name="T68" fmla="*/ 84 w 128"/>
              <a:gd name="T69" fmla="*/ 100 h 128"/>
              <a:gd name="T70" fmla="*/ 92 w 128"/>
              <a:gd name="T71" fmla="*/ 92 h 128"/>
              <a:gd name="T72" fmla="*/ 92 w 128"/>
              <a:gd name="T73" fmla="*/ 80 h 128"/>
              <a:gd name="T74" fmla="*/ 120 w 128"/>
              <a:gd name="T75" fmla="*/ 80 h 128"/>
              <a:gd name="T76" fmla="*/ 120 w 128"/>
              <a:gd name="T7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108" y="8"/>
                </a:moveTo>
                <a:cubicBezTo>
                  <a:pt x="107" y="5"/>
                  <a:pt x="104" y="0"/>
                  <a:pt x="10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5"/>
                  <a:pt x="16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08" y="8"/>
                  <a:pt x="108" y="8"/>
                  <a:pt x="108" y="8"/>
                </a:cubicBezTo>
                <a:close/>
                <a:moveTo>
                  <a:pt x="24" y="12"/>
                </a:moveTo>
                <a:cubicBezTo>
                  <a:pt x="24" y="10"/>
                  <a:pt x="26" y="8"/>
                  <a:pt x="28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10"/>
                  <a:pt x="100" y="1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4" y="72"/>
                  <a:pt x="84" y="76"/>
                  <a:pt x="84" y="76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90"/>
                  <a:pt x="82" y="92"/>
                  <a:pt x="80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46" y="92"/>
                  <a:pt x="44" y="90"/>
                  <a:pt x="44" y="88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6"/>
                  <a:pt x="44" y="72"/>
                  <a:pt x="40" y="72"/>
                </a:cubicBezTo>
                <a:cubicBezTo>
                  <a:pt x="9" y="72"/>
                  <a:pt x="9" y="72"/>
                  <a:pt x="9" y="72"/>
                </a:cubicBezTo>
                <a:cubicBezTo>
                  <a:pt x="24" y="12"/>
                  <a:pt x="24" y="12"/>
                  <a:pt x="24" y="12"/>
                </a:cubicBezTo>
                <a:close/>
                <a:moveTo>
                  <a:pt x="120" y="112"/>
                </a:moveTo>
                <a:cubicBezTo>
                  <a:pt x="120" y="117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80"/>
                  <a:pt x="8" y="80"/>
                  <a:pt x="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7"/>
                  <a:pt x="40" y="100"/>
                  <a:pt x="44" y="100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88" y="100"/>
                  <a:pt x="92" y="97"/>
                  <a:pt x="92" y="92"/>
                </a:cubicBezTo>
                <a:cubicBezTo>
                  <a:pt x="92" y="80"/>
                  <a:pt x="92" y="80"/>
                  <a:pt x="92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112"/>
                  <a:pt x="120" y="112"/>
                  <a:pt x="120" y="1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74" name="Freeform 72">
            <a:extLst>
              <a:ext uri="{FF2B5EF4-FFF2-40B4-BE49-F238E27FC236}">
                <a16:creationId xmlns:a16="http://schemas.microsoft.com/office/drawing/2014/main" id="{832EC153-CF64-4A6A-B0BC-807D7EED6999}"/>
              </a:ext>
            </a:extLst>
          </p:cNvPr>
          <p:cNvSpPr>
            <a:spLocks noEditPoints="1"/>
          </p:cNvSpPr>
          <p:nvPr/>
        </p:nvSpPr>
        <p:spPr bwMode="auto">
          <a:xfrm>
            <a:off x="3421115" y="5208124"/>
            <a:ext cx="187562" cy="217860"/>
          </a:xfrm>
          <a:custGeom>
            <a:avLst/>
            <a:gdLst>
              <a:gd name="T0" fmla="*/ 86 w 110"/>
              <a:gd name="T1" fmla="*/ 86 h 128"/>
              <a:gd name="T2" fmla="*/ 48 w 110"/>
              <a:gd name="T3" fmla="*/ 104 h 128"/>
              <a:gd name="T4" fmla="*/ 48 w 110"/>
              <a:gd name="T5" fmla="*/ 120 h 128"/>
              <a:gd name="T6" fmla="*/ 56 w 110"/>
              <a:gd name="T7" fmla="*/ 120 h 128"/>
              <a:gd name="T8" fmla="*/ 60 w 110"/>
              <a:gd name="T9" fmla="*/ 124 h 128"/>
              <a:gd name="T10" fmla="*/ 56 w 110"/>
              <a:gd name="T11" fmla="*/ 128 h 128"/>
              <a:gd name="T12" fmla="*/ 32 w 110"/>
              <a:gd name="T13" fmla="*/ 128 h 128"/>
              <a:gd name="T14" fmla="*/ 28 w 110"/>
              <a:gd name="T15" fmla="*/ 124 h 128"/>
              <a:gd name="T16" fmla="*/ 32 w 110"/>
              <a:gd name="T17" fmla="*/ 120 h 128"/>
              <a:gd name="T18" fmla="*/ 40 w 110"/>
              <a:gd name="T19" fmla="*/ 120 h 128"/>
              <a:gd name="T20" fmla="*/ 40 w 110"/>
              <a:gd name="T21" fmla="*/ 104 h 128"/>
              <a:gd name="T22" fmla="*/ 1 w 110"/>
              <a:gd name="T23" fmla="*/ 86 h 128"/>
              <a:gd name="T24" fmla="*/ 1 w 110"/>
              <a:gd name="T25" fmla="*/ 81 h 128"/>
              <a:gd name="T26" fmla="*/ 7 w 110"/>
              <a:gd name="T27" fmla="*/ 81 h 128"/>
              <a:gd name="T28" fmla="*/ 81 w 110"/>
              <a:gd name="T29" fmla="*/ 81 h 128"/>
              <a:gd name="T30" fmla="*/ 81 w 110"/>
              <a:gd name="T31" fmla="*/ 7 h 128"/>
              <a:gd name="T32" fmla="*/ 81 w 110"/>
              <a:gd name="T33" fmla="*/ 1 h 128"/>
              <a:gd name="T34" fmla="*/ 86 w 110"/>
              <a:gd name="T35" fmla="*/ 1 h 128"/>
              <a:gd name="T36" fmla="*/ 86 w 110"/>
              <a:gd name="T37" fmla="*/ 86 h 128"/>
              <a:gd name="T38" fmla="*/ 72 w 110"/>
              <a:gd name="T39" fmla="*/ 72 h 128"/>
              <a:gd name="T40" fmla="*/ 16 w 110"/>
              <a:gd name="T41" fmla="*/ 72 h 128"/>
              <a:gd name="T42" fmla="*/ 16 w 110"/>
              <a:gd name="T43" fmla="*/ 16 h 128"/>
              <a:gd name="T44" fmla="*/ 72 w 110"/>
              <a:gd name="T45" fmla="*/ 16 h 128"/>
              <a:gd name="T46" fmla="*/ 72 w 110"/>
              <a:gd name="T47" fmla="*/ 72 h 128"/>
              <a:gd name="T48" fmla="*/ 67 w 110"/>
              <a:gd name="T49" fmla="*/ 21 h 128"/>
              <a:gd name="T50" fmla="*/ 21 w 110"/>
              <a:gd name="T51" fmla="*/ 21 h 128"/>
              <a:gd name="T52" fmla="*/ 21 w 110"/>
              <a:gd name="T53" fmla="*/ 67 h 128"/>
              <a:gd name="T54" fmla="*/ 67 w 110"/>
              <a:gd name="T55" fmla="*/ 67 h 128"/>
              <a:gd name="T56" fmla="*/ 67 w 110"/>
              <a:gd name="T57" fmla="*/ 2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28">
                <a:moveTo>
                  <a:pt x="86" y="86"/>
                </a:moveTo>
                <a:cubicBezTo>
                  <a:pt x="76" y="97"/>
                  <a:pt x="62" y="103"/>
                  <a:pt x="48" y="104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8" y="120"/>
                  <a:pt x="60" y="122"/>
                  <a:pt x="60" y="124"/>
                </a:cubicBezTo>
                <a:cubicBezTo>
                  <a:pt x="60" y="126"/>
                  <a:pt x="58" y="128"/>
                  <a:pt x="5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0" y="128"/>
                  <a:pt x="28" y="126"/>
                  <a:pt x="28" y="124"/>
                </a:cubicBezTo>
                <a:cubicBezTo>
                  <a:pt x="28" y="122"/>
                  <a:pt x="30" y="120"/>
                  <a:pt x="32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26" y="103"/>
                  <a:pt x="12" y="97"/>
                  <a:pt x="1" y="86"/>
                </a:cubicBezTo>
                <a:cubicBezTo>
                  <a:pt x="0" y="85"/>
                  <a:pt x="0" y="82"/>
                  <a:pt x="1" y="81"/>
                </a:cubicBezTo>
                <a:cubicBezTo>
                  <a:pt x="3" y="79"/>
                  <a:pt x="5" y="79"/>
                  <a:pt x="7" y="81"/>
                </a:cubicBezTo>
                <a:cubicBezTo>
                  <a:pt x="27" y="101"/>
                  <a:pt x="61" y="101"/>
                  <a:pt x="81" y="81"/>
                </a:cubicBezTo>
                <a:cubicBezTo>
                  <a:pt x="101" y="61"/>
                  <a:pt x="101" y="27"/>
                  <a:pt x="81" y="7"/>
                </a:cubicBezTo>
                <a:cubicBezTo>
                  <a:pt x="79" y="5"/>
                  <a:pt x="79" y="3"/>
                  <a:pt x="81" y="1"/>
                </a:cubicBezTo>
                <a:cubicBezTo>
                  <a:pt x="82" y="0"/>
                  <a:pt x="85" y="0"/>
                  <a:pt x="86" y="1"/>
                </a:cubicBezTo>
                <a:cubicBezTo>
                  <a:pt x="110" y="25"/>
                  <a:pt x="110" y="63"/>
                  <a:pt x="86" y="86"/>
                </a:cubicBezTo>
                <a:close/>
                <a:moveTo>
                  <a:pt x="72" y="72"/>
                </a:moveTo>
                <a:cubicBezTo>
                  <a:pt x="57" y="88"/>
                  <a:pt x="31" y="88"/>
                  <a:pt x="16" y="72"/>
                </a:cubicBezTo>
                <a:cubicBezTo>
                  <a:pt x="0" y="57"/>
                  <a:pt x="0" y="31"/>
                  <a:pt x="16" y="16"/>
                </a:cubicBezTo>
                <a:cubicBezTo>
                  <a:pt x="31" y="0"/>
                  <a:pt x="57" y="0"/>
                  <a:pt x="72" y="16"/>
                </a:cubicBezTo>
                <a:cubicBezTo>
                  <a:pt x="88" y="31"/>
                  <a:pt x="88" y="57"/>
                  <a:pt x="72" y="72"/>
                </a:cubicBezTo>
                <a:close/>
                <a:moveTo>
                  <a:pt x="67" y="21"/>
                </a:moveTo>
                <a:cubicBezTo>
                  <a:pt x="54" y="9"/>
                  <a:pt x="34" y="9"/>
                  <a:pt x="21" y="21"/>
                </a:cubicBezTo>
                <a:cubicBezTo>
                  <a:pt x="9" y="34"/>
                  <a:pt x="9" y="54"/>
                  <a:pt x="21" y="67"/>
                </a:cubicBezTo>
                <a:cubicBezTo>
                  <a:pt x="34" y="79"/>
                  <a:pt x="54" y="79"/>
                  <a:pt x="67" y="67"/>
                </a:cubicBezTo>
                <a:cubicBezTo>
                  <a:pt x="79" y="54"/>
                  <a:pt x="79" y="34"/>
                  <a:pt x="67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75" name="Freeform 73">
            <a:extLst>
              <a:ext uri="{FF2B5EF4-FFF2-40B4-BE49-F238E27FC236}">
                <a16:creationId xmlns:a16="http://schemas.microsoft.com/office/drawing/2014/main" id="{62D3DE21-4F12-4445-A9AE-B96D1056E308}"/>
              </a:ext>
            </a:extLst>
          </p:cNvPr>
          <p:cNvSpPr>
            <a:spLocks noEditPoints="1"/>
          </p:cNvSpPr>
          <p:nvPr/>
        </p:nvSpPr>
        <p:spPr bwMode="auto">
          <a:xfrm>
            <a:off x="2671415" y="5208124"/>
            <a:ext cx="218582" cy="217860"/>
          </a:xfrm>
          <a:custGeom>
            <a:avLst/>
            <a:gdLst>
              <a:gd name="T0" fmla="*/ 116 w 128"/>
              <a:gd name="T1" fmla="*/ 128 h 128"/>
              <a:gd name="T2" fmla="*/ 56 w 128"/>
              <a:gd name="T3" fmla="*/ 128 h 128"/>
              <a:gd name="T4" fmla="*/ 44 w 128"/>
              <a:gd name="T5" fmla="*/ 116 h 128"/>
              <a:gd name="T6" fmla="*/ 44 w 128"/>
              <a:gd name="T7" fmla="*/ 84 h 128"/>
              <a:gd name="T8" fmla="*/ 52 w 128"/>
              <a:gd name="T9" fmla="*/ 84 h 128"/>
              <a:gd name="T10" fmla="*/ 52 w 128"/>
              <a:gd name="T11" fmla="*/ 112 h 128"/>
              <a:gd name="T12" fmla="*/ 60 w 128"/>
              <a:gd name="T13" fmla="*/ 120 h 128"/>
              <a:gd name="T14" fmla="*/ 112 w 128"/>
              <a:gd name="T15" fmla="*/ 120 h 128"/>
              <a:gd name="T16" fmla="*/ 120 w 128"/>
              <a:gd name="T17" fmla="*/ 112 h 128"/>
              <a:gd name="T18" fmla="*/ 120 w 128"/>
              <a:gd name="T19" fmla="*/ 16 h 128"/>
              <a:gd name="T20" fmla="*/ 112 w 128"/>
              <a:gd name="T21" fmla="*/ 8 h 128"/>
              <a:gd name="T22" fmla="*/ 60 w 128"/>
              <a:gd name="T23" fmla="*/ 8 h 128"/>
              <a:gd name="T24" fmla="*/ 52 w 128"/>
              <a:gd name="T25" fmla="*/ 16 h 128"/>
              <a:gd name="T26" fmla="*/ 52 w 128"/>
              <a:gd name="T27" fmla="*/ 44 h 128"/>
              <a:gd name="T28" fmla="*/ 44 w 128"/>
              <a:gd name="T29" fmla="*/ 44 h 128"/>
              <a:gd name="T30" fmla="*/ 44 w 128"/>
              <a:gd name="T31" fmla="*/ 12 h 128"/>
              <a:gd name="T32" fmla="*/ 56 w 128"/>
              <a:gd name="T33" fmla="*/ 0 h 128"/>
              <a:gd name="T34" fmla="*/ 116 w 128"/>
              <a:gd name="T35" fmla="*/ 0 h 128"/>
              <a:gd name="T36" fmla="*/ 128 w 128"/>
              <a:gd name="T37" fmla="*/ 12 h 128"/>
              <a:gd name="T38" fmla="*/ 128 w 128"/>
              <a:gd name="T39" fmla="*/ 116 h 128"/>
              <a:gd name="T40" fmla="*/ 116 w 128"/>
              <a:gd name="T41" fmla="*/ 128 h 128"/>
              <a:gd name="T42" fmla="*/ 14 w 128"/>
              <a:gd name="T43" fmla="*/ 60 h 128"/>
              <a:gd name="T44" fmla="*/ 88 w 128"/>
              <a:gd name="T45" fmla="*/ 60 h 128"/>
              <a:gd name="T46" fmla="*/ 92 w 128"/>
              <a:gd name="T47" fmla="*/ 64 h 128"/>
              <a:gd name="T48" fmla="*/ 88 w 128"/>
              <a:gd name="T49" fmla="*/ 68 h 128"/>
              <a:gd name="T50" fmla="*/ 14 w 128"/>
              <a:gd name="T51" fmla="*/ 68 h 128"/>
              <a:gd name="T52" fmla="*/ 27 w 128"/>
              <a:gd name="T53" fmla="*/ 81 h 128"/>
              <a:gd name="T54" fmla="*/ 27 w 128"/>
              <a:gd name="T55" fmla="*/ 87 h 128"/>
              <a:gd name="T56" fmla="*/ 21 w 128"/>
              <a:gd name="T57" fmla="*/ 87 h 128"/>
              <a:gd name="T58" fmla="*/ 1 w 128"/>
              <a:gd name="T59" fmla="*/ 67 h 128"/>
              <a:gd name="T60" fmla="*/ 0 w 128"/>
              <a:gd name="T61" fmla="*/ 64 h 128"/>
              <a:gd name="T62" fmla="*/ 1 w 128"/>
              <a:gd name="T63" fmla="*/ 61 h 128"/>
              <a:gd name="T64" fmla="*/ 21 w 128"/>
              <a:gd name="T65" fmla="*/ 41 h 128"/>
              <a:gd name="T66" fmla="*/ 27 w 128"/>
              <a:gd name="T67" fmla="*/ 41 h 128"/>
              <a:gd name="T68" fmla="*/ 27 w 128"/>
              <a:gd name="T69" fmla="*/ 48 h 128"/>
              <a:gd name="T70" fmla="*/ 14 w 128"/>
              <a:gd name="T71" fmla="*/ 60 h 128"/>
              <a:gd name="T72" fmla="*/ 48 w 128"/>
              <a:gd name="T73" fmla="*/ 48 h 128"/>
              <a:gd name="T74" fmla="*/ 44 w 128"/>
              <a:gd name="T75" fmla="*/ 44 h 128"/>
              <a:gd name="T76" fmla="*/ 48 w 128"/>
              <a:gd name="T77" fmla="*/ 40 h 128"/>
              <a:gd name="T78" fmla="*/ 52 w 128"/>
              <a:gd name="T79" fmla="*/ 44 h 128"/>
              <a:gd name="T80" fmla="*/ 48 w 128"/>
              <a:gd name="T81" fmla="*/ 48 h 128"/>
              <a:gd name="T82" fmla="*/ 48 w 128"/>
              <a:gd name="T83" fmla="*/ 88 h 128"/>
              <a:gd name="T84" fmla="*/ 44 w 128"/>
              <a:gd name="T85" fmla="*/ 84 h 128"/>
              <a:gd name="T86" fmla="*/ 48 w 128"/>
              <a:gd name="T87" fmla="*/ 80 h 128"/>
              <a:gd name="T88" fmla="*/ 52 w 128"/>
              <a:gd name="T89" fmla="*/ 84 h 128"/>
              <a:gd name="T90" fmla="*/ 48 w 128"/>
              <a:gd name="T91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56" y="128"/>
                  <a:pt x="56" y="128"/>
                  <a:pt x="56" y="128"/>
                </a:cubicBezTo>
                <a:cubicBezTo>
                  <a:pt x="49" y="128"/>
                  <a:pt x="44" y="123"/>
                  <a:pt x="44" y="116"/>
                </a:cubicBezTo>
                <a:cubicBezTo>
                  <a:pt x="44" y="84"/>
                  <a:pt x="44" y="84"/>
                  <a:pt x="44" y="84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52" y="117"/>
                  <a:pt x="56" y="120"/>
                  <a:pt x="60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2"/>
                  <a:pt x="116" y="8"/>
                  <a:pt x="112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56" y="8"/>
                  <a:pt x="52" y="12"/>
                  <a:pt x="52" y="16"/>
                </a:cubicBezTo>
                <a:cubicBezTo>
                  <a:pt x="52" y="44"/>
                  <a:pt x="52" y="44"/>
                  <a:pt x="52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5"/>
                  <a:pt x="49" y="0"/>
                  <a:pt x="56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14" y="60"/>
                </a:moveTo>
                <a:cubicBezTo>
                  <a:pt x="88" y="60"/>
                  <a:pt x="88" y="60"/>
                  <a:pt x="88" y="60"/>
                </a:cubicBezTo>
                <a:cubicBezTo>
                  <a:pt x="90" y="60"/>
                  <a:pt x="92" y="62"/>
                  <a:pt x="92" y="64"/>
                </a:cubicBezTo>
                <a:cubicBezTo>
                  <a:pt x="92" y="66"/>
                  <a:pt x="90" y="68"/>
                  <a:pt x="88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27" y="81"/>
                  <a:pt x="27" y="81"/>
                  <a:pt x="27" y="81"/>
                </a:cubicBezTo>
                <a:cubicBezTo>
                  <a:pt x="28" y="82"/>
                  <a:pt x="28" y="85"/>
                  <a:pt x="27" y="87"/>
                </a:cubicBezTo>
                <a:cubicBezTo>
                  <a:pt x="25" y="88"/>
                  <a:pt x="22" y="88"/>
                  <a:pt x="21" y="87"/>
                </a:cubicBezTo>
                <a:cubicBezTo>
                  <a:pt x="1" y="67"/>
                  <a:pt x="1" y="67"/>
                  <a:pt x="1" y="67"/>
                </a:cubicBezTo>
                <a:cubicBezTo>
                  <a:pt x="0" y="67"/>
                  <a:pt x="0" y="65"/>
                  <a:pt x="0" y="64"/>
                </a:cubicBezTo>
                <a:cubicBezTo>
                  <a:pt x="0" y="63"/>
                  <a:pt x="0" y="62"/>
                  <a:pt x="1" y="6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0"/>
                  <a:pt x="25" y="40"/>
                  <a:pt x="27" y="41"/>
                </a:cubicBezTo>
                <a:cubicBezTo>
                  <a:pt x="28" y="43"/>
                  <a:pt x="28" y="46"/>
                  <a:pt x="27" y="48"/>
                </a:cubicBezTo>
                <a:cubicBezTo>
                  <a:pt x="14" y="60"/>
                  <a:pt x="14" y="60"/>
                  <a:pt x="14" y="60"/>
                </a:cubicBezTo>
                <a:close/>
                <a:moveTo>
                  <a:pt x="48" y="48"/>
                </a:moveTo>
                <a:cubicBezTo>
                  <a:pt x="46" y="48"/>
                  <a:pt x="44" y="46"/>
                  <a:pt x="44" y="44"/>
                </a:cubicBezTo>
                <a:cubicBezTo>
                  <a:pt x="44" y="42"/>
                  <a:pt x="46" y="40"/>
                  <a:pt x="48" y="40"/>
                </a:cubicBezTo>
                <a:cubicBezTo>
                  <a:pt x="50" y="40"/>
                  <a:pt x="52" y="42"/>
                  <a:pt x="52" y="44"/>
                </a:cubicBezTo>
                <a:cubicBezTo>
                  <a:pt x="52" y="46"/>
                  <a:pt x="50" y="48"/>
                  <a:pt x="48" y="48"/>
                </a:cubicBezTo>
                <a:close/>
                <a:moveTo>
                  <a:pt x="48" y="88"/>
                </a:moveTo>
                <a:cubicBezTo>
                  <a:pt x="46" y="88"/>
                  <a:pt x="44" y="86"/>
                  <a:pt x="44" y="84"/>
                </a:cubicBezTo>
                <a:cubicBezTo>
                  <a:pt x="44" y="82"/>
                  <a:pt x="46" y="80"/>
                  <a:pt x="48" y="80"/>
                </a:cubicBezTo>
                <a:cubicBezTo>
                  <a:pt x="50" y="80"/>
                  <a:pt x="52" y="82"/>
                  <a:pt x="52" y="84"/>
                </a:cubicBezTo>
                <a:cubicBezTo>
                  <a:pt x="52" y="86"/>
                  <a:pt x="50" y="88"/>
                  <a:pt x="48" y="8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76" name="Freeform 74">
            <a:extLst>
              <a:ext uri="{FF2B5EF4-FFF2-40B4-BE49-F238E27FC236}">
                <a16:creationId xmlns:a16="http://schemas.microsoft.com/office/drawing/2014/main" id="{7556EEC0-FF87-4A26-8BDF-1C36DC97FB82}"/>
              </a:ext>
            </a:extLst>
          </p:cNvPr>
          <p:cNvSpPr>
            <a:spLocks noEditPoints="1"/>
          </p:cNvSpPr>
          <p:nvPr/>
        </p:nvSpPr>
        <p:spPr bwMode="auto">
          <a:xfrm>
            <a:off x="1973153" y="5208124"/>
            <a:ext cx="218582" cy="217860"/>
          </a:xfrm>
          <a:custGeom>
            <a:avLst/>
            <a:gdLst>
              <a:gd name="T0" fmla="*/ 116 w 128"/>
              <a:gd name="T1" fmla="*/ 128 h 128"/>
              <a:gd name="T2" fmla="*/ 56 w 128"/>
              <a:gd name="T3" fmla="*/ 128 h 128"/>
              <a:gd name="T4" fmla="*/ 44 w 128"/>
              <a:gd name="T5" fmla="*/ 116 h 128"/>
              <a:gd name="T6" fmla="*/ 44 w 128"/>
              <a:gd name="T7" fmla="*/ 84 h 128"/>
              <a:gd name="T8" fmla="*/ 52 w 128"/>
              <a:gd name="T9" fmla="*/ 84 h 128"/>
              <a:gd name="T10" fmla="*/ 52 w 128"/>
              <a:gd name="T11" fmla="*/ 112 h 128"/>
              <a:gd name="T12" fmla="*/ 60 w 128"/>
              <a:gd name="T13" fmla="*/ 120 h 128"/>
              <a:gd name="T14" fmla="*/ 112 w 128"/>
              <a:gd name="T15" fmla="*/ 120 h 128"/>
              <a:gd name="T16" fmla="*/ 120 w 128"/>
              <a:gd name="T17" fmla="*/ 112 h 128"/>
              <a:gd name="T18" fmla="*/ 120 w 128"/>
              <a:gd name="T19" fmla="*/ 16 h 128"/>
              <a:gd name="T20" fmla="*/ 112 w 128"/>
              <a:gd name="T21" fmla="*/ 8 h 128"/>
              <a:gd name="T22" fmla="*/ 60 w 128"/>
              <a:gd name="T23" fmla="*/ 8 h 128"/>
              <a:gd name="T24" fmla="*/ 52 w 128"/>
              <a:gd name="T25" fmla="*/ 16 h 128"/>
              <a:gd name="T26" fmla="*/ 52 w 128"/>
              <a:gd name="T27" fmla="*/ 44 h 128"/>
              <a:gd name="T28" fmla="*/ 44 w 128"/>
              <a:gd name="T29" fmla="*/ 44 h 128"/>
              <a:gd name="T30" fmla="*/ 44 w 128"/>
              <a:gd name="T31" fmla="*/ 12 h 128"/>
              <a:gd name="T32" fmla="*/ 56 w 128"/>
              <a:gd name="T33" fmla="*/ 0 h 128"/>
              <a:gd name="T34" fmla="*/ 116 w 128"/>
              <a:gd name="T35" fmla="*/ 0 h 128"/>
              <a:gd name="T36" fmla="*/ 128 w 128"/>
              <a:gd name="T37" fmla="*/ 12 h 128"/>
              <a:gd name="T38" fmla="*/ 128 w 128"/>
              <a:gd name="T39" fmla="*/ 116 h 128"/>
              <a:gd name="T40" fmla="*/ 116 w 128"/>
              <a:gd name="T41" fmla="*/ 128 h 128"/>
              <a:gd name="T42" fmla="*/ 69 w 128"/>
              <a:gd name="T43" fmla="*/ 47 h 128"/>
              <a:gd name="T44" fmla="*/ 69 w 128"/>
              <a:gd name="T45" fmla="*/ 41 h 128"/>
              <a:gd name="T46" fmla="*/ 75 w 128"/>
              <a:gd name="T47" fmla="*/ 41 h 128"/>
              <a:gd name="T48" fmla="*/ 95 w 128"/>
              <a:gd name="T49" fmla="*/ 61 h 128"/>
              <a:gd name="T50" fmla="*/ 96 w 128"/>
              <a:gd name="T51" fmla="*/ 64 h 128"/>
              <a:gd name="T52" fmla="*/ 95 w 128"/>
              <a:gd name="T53" fmla="*/ 67 h 128"/>
              <a:gd name="T54" fmla="*/ 75 w 128"/>
              <a:gd name="T55" fmla="*/ 87 h 128"/>
              <a:gd name="T56" fmla="*/ 69 w 128"/>
              <a:gd name="T57" fmla="*/ 87 h 128"/>
              <a:gd name="T58" fmla="*/ 69 w 128"/>
              <a:gd name="T59" fmla="*/ 81 h 128"/>
              <a:gd name="T60" fmla="*/ 82 w 128"/>
              <a:gd name="T61" fmla="*/ 68 h 128"/>
              <a:gd name="T62" fmla="*/ 4 w 128"/>
              <a:gd name="T63" fmla="*/ 68 h 128"/>
              <a:gd name="T64" fmla="*/ 0 w 128"/>
              <a:gd name="T65" fmla="*/ 64 h 128"/>
              <a:gd name="T66" fmla="*/ 0 w 128"/>
              <a:gd name="T67" fmla="*/ 64 h 128"/>
              <a:gd name="T68" fmla="*/ 4 w 128"/>
              <a:gd name="T69" fmla="*/ 60 h 128"/>
              <a:gd name="T70" fmla="*/ 82 w 128"/>
              <a:gd name="T71" fmla="*/ 60 h 128"/>
              <a:gd name="T72" fmla="*/ 69 w 128"/>
              <a:gd name="T73" fmla="*/ 47 h 128"/>
              <a:gd name="T74" fmla="*/ 48 w 128"/>
              <a:gd name="T75" fmla="*/ 48 h 128"/>
              <a:gd name="T76" fmla="*/ 44 w 128"/>
              <a:gd name="T77" fmla="*/ 44 h 128"/>
              <a:gd name="T78" fmla="*/ 48 w 128"/>
              <a:gd name="T79" fmla="*/ 40 h 128"/>
              <a:gd name="T80" fmla="*/ 52 w 128"/>
              <a:gd name="T81" fmla="*/ 44 h 128"/>
              <a:gd name="T82" fmla="*/ 48 w 128"/>
              <a:gd name="T83" fmla="*/ 48 h 128"/>
              <a:gd name="T84" fmla="*/ 48 w 128"/>
              <a:gd name="T85" fmla="*/ 88 h 128"/>
              <a:gd name="T86" fmla="*/ 44 w 128"/>
              <a:gd name="T87" fmla="*/ 84 h 128"/>
              <a:gd name="T88" fmla="*/ 48 w 128"/>
              <a:gd name="T89" fmla="*/ 80 h 128"/>
              <a:gd name="T90" fmla="*/ 52 w 128"/>
              <a:gd name="T91" fmla="*/ 84 h 128"/>
              <a:gd name="T92" fmla="*/ 48 w 128"/>
              <a:gd name="T93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8">
                <a:moveTo>
                  <a:pt x="116" y="128"/>
                </a:moveTo>
                <a:cubicBezTo>
                  <a:pt x="56" y="128"/>
                  <a:pt x="56" y="128"/>
                  <a:pt x="56" y="128"/>
                </a:cubicBezTo>
                <a:cubicBezTo>
                  <a:pt x="49" y="128"/>
                  <a:pt x="44" y="123"/>
                  <a:pt x="44" y="116"/>
                </a:cubicBezTo>
                <a:cubicBezTo>
                  <a:pt x="44" y="84"/>
                  <a:pt x="44" y="84"/>
                  <a:pt x="44" y="84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52" y="117"/>
                  <a:pt x="56" y="120"/>
                  <a:pt x="60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7"/>
                  <a:pt x="120" y="112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2"/>
                  <a:pt x="116" y="8"/>
                  <a:pt x="112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56" y="8"/>
                  <a:pt x="52" y="12"/>
                  <a:pt x="52" y="16"/>
                </a:cubicBezTo>
                <a:cubicBezTo>
                  <a:pt x="52" y="44"/>
                  <a:pt x="52" y="44"/>
                  <a:pt x="52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5"/>
                  <a:pt x="49" y="0"/>
                  <a:pt x="56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3" y="0"/>
                  <a:pt x="128" y="5"/>
                  <a:pt x="128" y="12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23"/>
                  <a:pt x="123" y="128"/>
                  <a:pt x="116" y="128"/>
                </a:cubicBezTo>
                <a:close/>
                <a:moveTo>
                  <a:pt x="69" y="47"/>
                </a:moveTo>
                <a:cubicBezTo>
                  <a:pt x="68" y="46"/>
                  <a:pt x="68" y="43"/>
                  <a:pt x="69" y="41"/>
                </a:cubicBezTo>
                <a:cubicBezTo>
                  <a:pt x="71" y="40"/>
                  <a:pt x="74" y="40"/>
                  <a:pt x="75" y="41"/>
                </a:cubicBezTo>
                <a:cubicBezTo>
                  <a:pt x="95" y="61"/>
                  <a:pt x="95" y="61"/>
                  <a:pt x="95" y="61"/>
                </a:cubicBezTo>
                <a:cubicBezTo>
                  <a:pt x="96" y="62"/>
                  <a:pt x="96" y="63"/>
                  <a:pt x="96" y="64"/>
                </a:cubicBezTo>
                <a:cubicBezTo>
                  <a:pt x="96" y="65"/>
                  <a:pt x="96" y="66"/>
                  <a:pt x="95" y="67"/>
                </a:cubicBezTo>
                <a:cubicBezTo>
                  <a:pt x="75" y="87"/>
                  <a:pt x="75" y="87"/>
                  <a:pt x="75" y="87"/>
                </a:cubicBezTo>
                <a:cubicBezTo>
                  <a:pt x="74" y="88"/>
                  <a:pt x="71" y="88"/>
                  <a:pt x="69" y="87"/>
                </a:cubicBezTo>
                <a:cubicBezTo>
                  <a:pt x="68" y="85"/>
                  <a:pt x="68" y="82"/>
                  <a:pt x="69" y="81"/>
                </a:cubicBezTo>
                <a:cubicBezTo>
                  <a:pt x="82" y="68"/>
                  <a:pt x="82" y="68"/>
                  <a:pt x="82" y="68"/>
                </a:cubicBezTo>
                <a:cubicBezTo>
                  <a:pt x="4" y="68"/>
                  <a:pt x="4" y="68"/>
                  <a:pt x="4" y="68"/>
                </a:cubicBezTo>
                <a:cubicBezTo>
                  <a:pt x="2" y="68"/>
                  <a:pt x="0" y="66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2"/>
                  <a:pt x="2" y="60"/>
                  <a:pt x="4" y="60"/>
                </a:cubicBezTo>
                <a:cubicBezTo>
                  <a:pt x="82" y="60"/>
                  <a:pt x="82" y="60"/>
                  <a:pt x="82" y="60"/>
                </a:cubicBezTo>
                <a:cubicBezTo>
                  <a:pt x="69" y="47"/>
                  <a:pt x="69" y="47"/>
                  <a:pt x="69" y="47"/>
                </a:cubicBezTo>
                <a:close/>
                <a:moveTo>
                  <a:pt x="48" y="48"/>
                </a:moveTo>
                <a:cubicBezTo>
                  <a:pt x="46" y="48"/>
                  <a:pt x="44" y="46"/>
                  <a:pt x="44" y="44"/>
                </a:cubicBezTo>
                <a:cubicBezTo>
                  <a:pt x="44" y="42"/>
                  <a:pt x="46" y="40"/>
                  <a:pt x="48" y="40"/>
                </a:cubicBezTo>
                <a:cubicBezTo>
                  <a:pt x="50" y="40"/>
                  <a:pt x="52" y="42"/>
                  <a:pt x="52" y="44"/>
                </a:cubicBezTo>
                <a:cubicBezTo>
                  <a:pt x="52" y="46"/>
                  <a:pt x="50" y="48"/>
                  <a:pt x="48" y="48"/>
                </a:cubicBezTo>
                <a:close/>
                <a:moveTo>
                  <a:pt x="48" y="88"/>
                </a:moveTo>
                <a:cubicBezTo>
                  <a:pt x="46" y="88"/>
                  <a:pt x="44" y="86"/>
                  <a:pt x="44" y="84"/>
                </a:cubicBezTo>
                <a:cubicBezTo>
                  <a:pt x="44" y="82"/>
                  <a:pt x="46" y="80"/>
                  <a:pt x="48" y="80"/>
                </a:cubicBezTo>
                <a:cubicBezTo>
                  <a:pt x="50" y="80"/>
                  <a:pt x="52" y="82"/>
                  <a:pt x="52" y="84"/>
                </a:cubicBezTo>
                <a:cubicBezTo>
                  <a:pt x="52" y="86"/>
                  <a:pt x="50" y="88"/>
                  <a:pt x="48" y="8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77" name="Freeform 75">
            <a:extLst>
              <a:ext uri="{FF2B5EF4-FFF2-40B4-BE49-F238E27FC236}">
                <a16:creationId xmlns:a16="http://schemas.microsoft.com/office/drawing/2014/main" id="{55EAA2F0-A8BA-488D-B32F-3ECC0039E9B1}"/>
              </a:ext>
            </a:extLst>
          </p:cNvPr>
          <p:cNvSpPr>
            <a:spLocks noEditPoints="1"/>
          </p:cNvSpPr>
          <p:nvPr/>
        </p:nvSpPr>
        <p:spPr bwMode="auto">
          <a:xfrm>
            <a:off x="1305059" y="5205959"/>
            <a:ext cx="218582" cy="220024"/>
          </a:xfrm>
          <a:custGeom>
            <a:avLst/>
            <a:gdLst>
              <a:gd name="T0" fmla="*/ 116 w 128"/>
              <a:gd name="T1" fmla="*/ 77 h 129"/>
              <a:gd name="T2" fmla="*/ 116 w 128"/>
              <a:gd name="T3" fmla="*/ 117 h 129"/>
              <a:gd name="T4" fmla="*/ 104 w 128"/>
              <a:gd name="T5" fmla="*/ 129 h 129"/>
              <a:gd name="T6" fmla="*/ 24 w 128"/>
              <a:gd name="T7" fmla="*/ 129 h 129"/>
              <a:gd name="T8" fmla="*/ 12 w 128"/>
              <a:gd name="T9" fmla="*/ 117 h 129"/>
              <a:gd name="T10" fmla="*/ 12 w 128"/>
              <a:gd name="T11" fmla="*/ 77 h 129"/>
              <a:gd name="T12" fmla="*/ 0 w 128"/>
              <a:gd name="T13" fmla="*/ 65 h 129"/>
              <a:gd name="T14" fmla="*/ 0 w 128"/>
              <a:gd name="T15" fmla="*/ 49 h 129"/>
              <a:gd name="T16" fmla="*/ 12 w 128"/>
              <a:gd name="T17" fmla="*/ 37 h 129"/>
              <a:gd name="T18" fmla="*/ 55 w 128"/>
              <a:gd name="T19" fmla="*/ 37 h 129"/>
              <a:gd name="T20" fmla="*/ 55 w 128"/>
              <a:gd name="T21" fmla="*/ 37 h 129"/>
              <a:gd name="T22" fmla="*/ 88 w 128"/>
              <a:gd name="T23" fmla="*/ 5 h 129"/>
              <a:gd name="T24" fmla="*/ 104 w 128"/>
              <a:gd name="T25" fmla="*/ 5 h 129"/>
              <a:gd name="T26" fmla="*/ 104 w 128"/>
              <a:gd name="T27" fmla="*/ 21 h 129"/>
              <a:gd name="T28" fmla="*/ 89 w 128"/>
              <a:gd name="T29" fmla="*/ 37 h 129"/>
              <a:gd name="T30" fmla="*/ 116 w 128"/>
              <a:gd name="T31" fmla="*/ 37 h 129"/>
              <a:gd name="T32" fmla="*/ 128 w 128"/>
              <a:gd name="T33" fmla="*/ 49 h 129"/>
              <a:gd name="T34" fmla="*/ 128 w 128"/>
              <a:gd name="T35" fmla="*/ 65 h 129"/>
              <a:gd name="T36" fmla="*/ 116 w 128"/>
              <a:gd name="T37" fmla="*/ 77 h 129"/>
              <a:gd name="T38" fmla="*/ 20 w 128"/>
              <a:gd name="T39" fmla="*/ 117 h 129"/>
              <a:gd name="T40" fmla="*/ 24 w 128"/>
              <a:gd name="T41" fmla="*/ 121 h 129"/>
              <a:gd name="T42" fmla="*/ 36 w 128"/>
              <a:gd name="T43" fmla="*/ 121 h 129"/>
              <a:gd name="T44" fmla="*/ 36 w 128"/>
              <a:gd name="T45" fmla="*/ 97 h 129"/>
              <a:gd name="T46" fmla="*/ 40 w 128"/>
              <a:gd name="T47" fmla="*/ 93 h 129"/>
              <a:gd name="T48" fmla="*/ 44 w 128"/>
              <a:gd name="T49" fmla="*/ 97 h 129"/>
              <a:gd name="T50" fmla="*/ 44 w 128"/>
              <a:gd name="T51" fmla="*/ 121 h 129"/>
              <a:gd name="T52" fmla="*/ 60 w 128"/>
              <a:gd name="T53" fmla="*/ 121 h 129"/>
              <a:gd name="T54" fmla="*/ 60 w 128"/>
              <a:gd name="T55" fmla="*/ 97 h 129"/>
              <a:gd name="T56" fmla="*/ 64 w 128"/>
              <a:gd name="T57" fmla="*/ 93 h 129"/>
              <a:gd name="T58" fmla="*/ 68 w 128"/>
              <a:gd name="T59" fmla="*/ 97 h 129"/>
              <a:gd name="T60" fmla="*/ 68 w 128"/>
              <a:gd name="T61" fmla="*/ 121 h 129"/>
              <a:gd name="T62" fmla="*/ 84 w 128"/>
              <a:gd name="T63" fmla="*/ 121 h 129"/>
              <a:gd name="T64" fmla="*/ 84 w 128"/>
              <a:gd name="T65" fmla="*/ 97 h 129"/>
              <a:gd name="T66" fmla="*/ 88 w 128"/>
              <a:gd name="T67" fmla="*/ 93 h 129"/>
              <a:gd name="T68" fmla="*/ 92 w 128"/>
              <a:gd name="T69" fmla="*/ 97 h 129"/>
              <a:gd name="T70" fmla="*/ 92 w 128"/>
              <a:gd name="T71" fmla="*/ 121 h 129"/>
              <a:gd name="T72" fmla="*/ 104 w 128"/>
              <a:gd name="T73" fmla="*/ 121 h 129"/>
              <a:gd name="T74" fmla="*/ 108 w 128"/>
              <a:gd name="T75" fmla="*/ 117 h 129"/>
              <a:gd name="T76" fmla="*/ 108 w 128"/>
              <a:gd name="T77" fmla="*/ 77 h 129"/>
              <a:gd name="T78" fmla="*/ 20 w 128"/>
              <a:gd name="T79" fmla="*/ 77 h 129"/>
              <a:gd name="T80" fmla="*/ 20 w 128"/>
              <a:gd name="T81" fmla="*/ 117 h 129"/>
              <a:gd name="T82" fmla="*/ 99 w 128"/>
              <a:gd name="T83" fmla="*/ 18 h 129"/>
              <a:gd name="T84" fmla="*/ 99 w 128"/>
              <a:gd name="T85" fmla="*/ 11 h 129"/>
              <a:gd name="T86" fmla="*/ 91 w 128"/>
              <a:gd name="T87" fmla="*/ 11 h 129"/>
              <a:gd name="T88" fmla="*/ 61 w 128"/>
              <a:gd name="T89" fmla="*/ 40 h 129"/>
              <a:gd name="T90" fmla="*/ 61 w 128"/>
              <a:gd name="T91" fmla="*/ 48 h 129"/>
              <a:gd name="T92" fmla="*/ 69 w 128"/>
              <a:gd name="T93" fmla="*/ 48 h 129"/>
              <a:gd name="T94" fmla="*/ 99 w 128"/>
              <a:gd name="T95" fmla="*/ 18 h 129"/>
              <a:gd name="T96" fmla="*/ 120 w 128"/>
              <a:gd name="T97" fmla="*/ 49 h 129"/>
              <a:gd name="T98" fmla="*/ 116 w 128"/>
              <a:gd name="T99" fmla="*/ 45 h 129"/>
              <a:gd name="T100" fmla="*/ 81 w 128"/>
              <a:gd name="T101" fmla="*/ 45 h 129"/>
              <a:gd name="T102" fmla="*/ 72 w 128"/>
              <a:gd name="T103" fmla="*/ 54 h 129"/>
              <a:gd name="T104" fmla="*/ 55 w 128"/>
              <a:gd name="T105" fmla="*/ 54 h 129"/>
              <a:gd name="T106" fmla="*/ 52 w 128"/>
              <a:gd name="T107" fmla="*/ 45 h 129"/>
              <a:gd name="T108" fmla="*/ 12 w 128"/>
              <a:gd name="T109" fmla="*/ 45 h 129"/>
              <a:gd name="T110" fmla="*/ 8 w 128"/>
              <a:gd name="T111" fmla="*/ 49 h 129"/>
              <a:gd name="T112" fmla="*/ 8 w 128"/>
              <a:gd name="T113" fmla="*/ 65 h 129"/>
              <a:gd name="T114" fmla="*/ 12 w 128"/>
              <a:gd name="T115" fmla="*/ 69 h 129"/>
              <a:gd name="T116" fmla="*/ 116 w 128"/>
              <a:gd name="T117" fmla="*/ 69 h 129"/>
              <a:gd name="T118" fmla="*/ 120 w 128"/>
              <a:gd name="T119" fmla="*/ 65 h 129"/>
              <a:gd name="T120" fmla="*/ 120 w 128"/>
              <a:gd name="T121" fmla="*/ 4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" h="129">
                <a:moveTo>
                  <a:pt x="116" y="7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24"/>
                  <a:pt x="111" y="129"/>
                  <a:pt x="104" y="129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17" y="129"/>
                  <a:pt x="12" y="124"/>
                  <a:pt x="12" y="117"/>
                </a:cubicBezTo>
                <a:cubicBezTo>
                  <a:pt x="12" y="77"/>
                  <a:pt x="12" y="77"/>
                  <a:pt x="12" y="77"/>
                </a:cubicBezTo>
                <a:cubicBezTo>
                  <a:pt x="5" y="77"/>
                  <a:pt x="0" y="72"/>
                  <a:pt x="0" y="65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2"/>
                  <a:pt x="5" y="37"/>
                  <a:pt x="12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88" y="5"/>
                  <a:pt x="88" y="5"/>
                  <a:pt x="88" y="5"/>
                </a:cubicBezTo>
                <a:cubicBezTo>
                  <a:pt x="92" y="0"/>
                  <a:pt x="100" y="0"/>
                  <a:pt x="104" y="5"/>
                </a:cubicBezTo>
                <a:cubicBezTo>
                  <a:pt x="109" y="9"/>
                  <a:pt x="109" y="17"/>
                  <a:pt x="104" y="21"/>
                </a:cubicBezTo>
                <a:cubicBezTo>
                  <a:pt x="89" y="37"/>
                  <a:pt x="89" y="37"/>
                  <a:pt x="89" y="37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23" y="37"/>
                  <a:pt x="128" y="42"/>
                  <a:pt x="128" y="49"/>
                </a:cubicBezTo>
                <a:cubicBezTo>
                  <a:pt x="128" y="65"/>
                  <a:pt x="128" y="65"/>
                  <a:pt x="128" y="65"/>
                </a:cubicBezTo>
                <a:cubicBezTo>
                  <a:pt x="128" y="72"/>
                  <a:pt x="123" y="77"/>
                  <a:pt x="116" y="77"/>
                </a:cubicBezTo>
                <a:close/>
                <a:moveTo>
                  <a:pt x="20" y="117"/>
                </a:moveTo>
                <a:cubicBezTo>
                  <a:pt x="20" y="119"/>
                  <a:pt x="22" y="121"/>
                  <a:pt x="24" y="121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5"/>
                  <a:pt x="38" y="93"/>
                  <a:pt x="40" y="93"/>
                </a:cubicBezTo>
                <a:cubicBezTo>
                  <a:pt x="42" y="93"/>
                  <a:pt x="44" y="95"/>
                  <a:pt x="44" y="97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0" y="97"/>
                  <a:pt x="60" y="97"/>
                  <a:pt x="60" y="97"/>
                </a:cubicBezTo>
                <a:cubicBezTo>
                  <a:pt x="60" y="95"/>
                  <a:pt x="62" y="93"/>
                  <a:pt x="64" y="93"/>
                </a:cubicBezTo>
                <a:cubicBezTo>
                  <a:pt x="66" y="93"/>
                  <a:pt x="68" y="95"/>
                  <a:pt x="68" y="97"/>
                </a:cubicBezTo>
                <a:cubicBezTo>
                  <a:pt x="68" y="121"/>
                  <a:pt x="68" y="121"/>
                  <a:pt x="68" y="121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4" y="97"/>
                  <a:pt x="84" y="97"/>
                  <a:pt x="84" y="97"/>
                </a:cubicBezTo>
                <a:cubicBezTo>
                  <a:pt x="84" y="95"/>
                  <a:pt x="86" y="93"/>
                  <a:pt x="88" y="93"/>
                </a:cubicBezTo>
                <a:cubicBezTo>
                  <a:pt x="90" y="93"/>
                  <a:pt x="92" y="95"/>
                  <a:pt x="92" y="97"/>
                </a:cubicBezTo>
                <a:cubicBezTo>
                  <a:pt x="92" y="121"/>
                  <a:pt x="92" y="121"/>
                  <a:pt x="92" y="121"/>
                </a:cubicBezTo>
                <a:cubicBezTo>
                  <a:pt x="104" y="121"/>
                  <a:pt x="104" y="121"/>
                  <a:pt x="104" y="121"/>
                </a:cubicBezTo>
                <a:cubicBezTo>
                  <a:pt x="106" y="121"/>
                  <a:pt x="108" y="119"/>
                  <a:pt x="108" y="11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117"/>
                  <a:pt x="20" y="117"/>
                  <a:pt x="20" y="117"/>
                </a:cubicBezTo>
                <a:close/>
                <a:moveTo>
                  <a:pt x="99" y="18"/>
                </a:moveTo>
                <a:cubicBezTo>
                  <a:pt x="101" y="16"/>
                  <a:pt x="101" y="13"/>
                  <a:pt x="99" y="11"/>
                </a:cubicBezTo>
                <a:cubicBezTo>
                  <a:pt x="97" y="9"/>
                  <a:pt x="93" y="9"/>
                  <a:pt x="91" y="11"/>
                </a:cubicBezTo>
                <a:cubicBezTo>
                  <a:pt x="61" y="40"/>
                  <a:pt x="61" y="40"/>
                  <a:pt x="61" y="40"/>
                </a:cubicBezTo>
                <a:cubicBezTo>
                  <a:pt x="59" y="42"/>
                  <a:pt x="59" y="46"/>
                  <a:pt x="61" y="48"/>
                </a:cubicBezTo>
                <a:cubicBezTo>
                  <a:pt x="63" y="50"/>
                  <a:pt x="67" y="50"/>
                  <a:pt x="69" y="48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120" y="49"/>
                </a:moveTo>
                <a:cubicBezTo>
                  <a:pt x="120" y="47"/>
                  <a:pt x="118" y="45"/>
                  <a:pt x="11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72" y="54"/>
                  <a:pt x="72" y="54"/>
                  <a:pt x="72" y="54"/>
                </a:cubicBezTo>
                <a:cubicBezTo>
                  <a:pt x="68" y="58"/>
                  <a:pt x="60" y="58"/>
                  <a:pt x="55" y="54"/>
                </a:cubicBezTo>
                <a:cubicBezTo>
                  <a:pt x="53" y="51"/>
                  <a:pt x="52" y="48"/>
                  <a:pt x="5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5"/>
                  <a:pt x="8" y="47"/>
                  <a:pt x="8" y="49"/>
                </a:cubicBezTo>
                <a:cubicBezTo>
                  <a:pt x="8" y="65"/>
                  <a:pt x="8" y="65"/>
                  <a:pt x="8" y="65"/>
                </a:cubicBezTo>
                <a:cubicBezTo>
                  <a:pt x="8" y="67"/>
                  <a:pt x="10" y="69"/>
                  <a:pt x="12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8" y="69"/>
                  <a:pt x="120" y="67"/>
                  <a:pt x="120" y="65"/>
                </a:cubicBezTo>
                <a:cubicBezTo>
                  <a:pt x="120" y="49"/>
                  <a:pt x="120" y="49"/>
                  <a:pt x="120" y="4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78" name="Freeform 76">
            <a:extLst>
              <a:ext uri="{FF2B5EF4-FFF2-40B4-BE49-F238E27FC236}">
                <a16:creationId xmlns:a16="http://schemas.microsoft.com/office/drawing/2014/main" id="{D2892E06-480E-4C45-BC94-9BAEE57B36AD}"/>
              </a:ext>
            </a:extLst>
          </p:cNvPr>
          <p:cNvSpPr>
            <a:spLocks noEditPoints="1"/>
          </p:cNvSpPr>
          <p:nvPr/>
        </p:nvSpPr>
        <p:spPr bwMode="auto">
          <a:xfrm>
            <a:off x="632903" y="5210020"/>
            <a:ext cx="220024" cy="220024"/>
          </a:xfrm>
          <a:custGeom>
            <a:avLst/>
            <a:gdLst>
              <a:gd name="T0" fmla="*/ 124 w 129"/>
              <a:gd name="T1" fmla="*/ 74 h 129"/>
              <a:gd name="T2" fmla="*/ 72 w 129"/>
              <a:gd name="T3" fmla="*/ 125 h 129"/>
              <a:gd name="T4" fmla="*/ 57 w 129"/>
              <a:gd name="T5" fmla="*/ 125 h 129"/>
              <a:gd name="T6" fmla="*/ 4 w 129"/>
              <a:gd name="T7" fmla="*/ 73 h 129"/>
              <a:gd name="T8" fmla="*/ 4 w 129"/>
              <a:gd name="T9" fmla="*/ 57 h 129"/>
              <a:gd name="T10" fmla="*/ 55 w 129"/>
              <a:gd name="T11" fmla="*/ 7 h 129"/>
              <a:gd name="T12" fmla="*/ 73 w 129"/>
              <a:gd name="T13" fmla="*/ 0 h 129"/>
              <a:gd name="T14" fmla="*/ 119 w 129"/>
              <a:gd name="T15" fmla="*/ 0 h 129"/>
              <a:gd name="T16" fmla="*/ 129 w 129"/>
              <a:gd name="T17" fmla="*/ 11 h 129"/>
              <a:gd name="T18" fmla="*/ 129 w 129"/>
              <a:gd name="T19" fmla="*/ 54 h 129"/>
              <a:gd name="T20" fmla="*/ 124 w 129"/>
              <a:gd name="T21" fmla="*/ 74 h 129"/>
              <a:gd name="T22" fmla="*/ 121 w 129"/>
              <a:gd name="T23" fmla="*/ 17 h 129"/>
              <a:gd name="T24" fmla="*/ 112 w 129"/>
              <a:gd name="T25" fmla="*/ 8 h 129"/>
              <a:gd name="T26" fmla="*/ 74 w 129"/>
              <a:gd name="T27" fmla="*/ 8 h 129"/>
              <a:gd name="T28" fmla="*/ 58 w 129"/>
              <a:gd name="T29" fmla="*/ 14 h 129"/>
              <a:gd name="T30" fmla="*/ 14 w 129"/>
              <a:gd name="T31" fmla="*/ 58 h 129"/>
              <a:gd name="T32" fmla="*/ 14 w 129"/>
              <a:gd name="T33" fmla="*/ 71 h 129"/>
              <a:gd name="T34" fmla="*/ 58 w 129"/>
              <a:gd name="T35" fmla="*/ 115 h 129"/>
              <a:gd name="T36" fmla="*/ 71 w 129"/>
              <a:gd name="T37" fmla="*/ 115 h 129"/>
              <a:gd name="T38" fmla="*/ 116 w 129"/>
              <a:gd name="T39" fmla="*/ 70 h 129"/>
              <a:gd name="T40" fmla="*/ 121 w 129"/>
              <a:gd name="T41" fmla="*/ 54 h 129"/>
              <a:gd name="T42" fmla="*/ 121 w 129"/>
              <a:gd name="T43" fmla="*/ 17 h 129"/>
              <a:gd name="T44" fmla="*/ 91 w 129"/>
              <a:gd name="T45" fmla="*/ 52 h 129"/>
              <a:gd name="T46" fmla="*/ 77 w 129"/>
              <a:gd name="T47" fmla="*/ 38 h 129"/>
              <a:gd name="T48" fmla="*/ 91 w 129"/>
              <a:gd name="T49" fmla="*/ 24 h 129"/>
              <a:gd name="T50" fmla="*/ 105 w 129"/>
              <a:gd name="T51" fmla="*/ 38 h 129"/>
              <a:gd name="T52" fmla="*/ 91 w 129"/>
              <a:gd name="T53" fmla="*/ 52 h 129"/>
              <a:gd name="T54" fmla="*/ 91 w 129"/>
              <a:gd name="T55" fmla="*/ 32 h 129"/>
              <a:gd name="T56" fmla="*/ 85 w 129"/>
              <a:gd name="T57" fmla="*/ 38 h 129"/>
              <a:gd name="T58" fmla="*/ 91 w 129"/>
              <a:gd name="T59" fmla="*/ 44 h 129"/>
              <a:gd name="T60" fmla="*/ 97 w 129"/>
              <a:gd name="T61" fmla="*/ 38 h 129"/>
              <a:gd name="T62" fmla="*/ 91 w 129"/>
              <a:gd name="T63" fmla="*/ 3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9" h="129">
                <a:moveTo>
                  <a:pt x="124" y="74"/>
                </a:moveTo>
                <a:cubicBezTo>
                  <a:pt x="72" y="125"/>
                  <a:pt x="72" y="125"/>
                  <a:pt x="72" y="125"/>
                </a:cubicBezTo>
                <a:cubicBezTo>
                  <a:pt x="68" y="129"/>
                  <a:pt x="61" y="129"/>
                  <a:pt x="57" y="125"/>
                </a:cubicBezTo>
                <a:cubicBezTo>
                  <a:pt x="4" y="73"/>
                  <a:pt x="4" y="73"/>
                  <a:pt x="4" y="73"/>
                </a:cubicBezTo>
                <a:cubicBezTo>
                  <a:pt x="0" y="68"/>
                  <a:pt x="0" y="62"/>
                  <a:pt x="4" y="57"/>
                </a:cubicBezTo>
                <a:cubicBezTo>
                  <a:pt x="55" y="7"/>
                  <a:pt x="55" y="7"/>
                  <a:pt x="55" y="7"/>
                </a:cubicBezTo>
                <a:cubicBezTo>
                  <a:pt x="60" y="2"/>
                  <a:pt x="66" y="0"/>
                  <a:pt x="73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5" y="0"/>
                  <a:pt x="129" y="5"/>
                  <a:pt x="129" y="11"/>
                </a:cubicBezTo>
                <a:cubicBezTo>
                  <a:pt x="129" y="54"/>
                  <a:pt x="129" y="54"/>
                  <a:pt x="129" y="54"/>
                </a:cubicBezTo>
                <a:cubicBezTo>
                  <a:pt x="129" y="57"/>
                  <a:pt x="129" y="69"/>
                  <a:pt x="124" y="74"/>
                </a:cubicBezTo>
                <a:close/>
                <a:moveTo>
                  <a:pt x="121" y="17"/>
                </a:moveTo>
                <a:cubicBezTo>
                  <a:pt x="121" y="12"/>
                  <a:pt x="117" y="8"/>
                  <a:pt x="112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8" y="8"/>
                  <a:pt x="63" y="10"/>
                  <a:pt x="58" y="14"/>
                </a:cubicBezTo>
                <a:cubicBezTo>
                  <a:pt x="14" y="58"/>
                  <a:pt x="14" y="58"/>
                  <a:pt x="14" y="58"/>
                </a:cubicBezTo>
                <a:cubicBezTo>
                  <a:pt x="10" y="62"/>
                  <a:pt x="10" y="67"/>
                  <a:pt x="14" y="71"/>
                </a:cubicBezTo>
                <a:cubicBezTo>
                  <a:pt x="58" y="115"/>
                  <a:pt x="58" y="115"/>
                  <a:pt x="58" y="115"/>
                </a:cubicBezTo>
                <a:cubicBezTo>
                  <a:pt x="62" y="119"/>
                  <a:pt x="68" y="119"/>
                  <a:pt x="71" y="115"/>
                </a:cubicBezTo>
                <a:cubicBezTo>
                  <a:pt x="116" y="70"/>
                  <a:pt x="116" y="70"/>
                  <a:pt x="116" y="70"/>
                </a:cubicBezTo>
                <a:cubicBezTo>
                  <a:pt x="121" y="66"/>
                  <a:pt x="121" y="56"/>
                  <a:pt x="121" y="54"/>
                </a:cubicBezTo>
                <a:cubicBezTo>
                  <a:pt x="121" y="17"/>
                  <a:pt x="121" y="17"/>
                  <a:pt x="121" y="17"/>
                </a:cubicBezTo>
                <a:close/>
                <a:moveTo>
                  <a:pt x="91" y="52"/>
                </a:moveTo>
                <a:cubicBezTo>
                  <a:pt x="83" y="52"/>
                  <a:pt x="77" y="46"/>
                  <a:pt x="77" y="38"/>
                </a:cubicBezTo>
                <a:cubicBezTo>
                  <a:pt x="77" y="30"/>
                  <a:pt x="83" y="24"/>
                  <a:pt x="91" y="24"/>
                </a:cubicBezTo>
                <a:cubicBezTo>
                  <a:pt x="99" y="24"/>
                  <a:pt x="105" y="30"/>
                  <a:pt x="105" y="38"/>
                </a:cubicBezTo>
                <a:cubicBezTo>
                  <a:pt x="105" y="46"/>
                  <a:pt x="99" y="52"/>
                  <a:pt x="91" y="52"/>
                </a:cubicBezTo>
                <a:close/>
                <a:moveTo>
                  <a:pt x="91" y="32"/>
                </a:moveTo>
                <a:cubicBezTo>
                  <a:pt x="88" y="32"/>
                  <a:pt x="85" y="35"/>
                  <a:pt x="85" y="38"/>
                </a:cubicBezTo>
                <a:cubicBezTo>
                  <a:pt x="85" y="41"/>
                  <a:pt x="88" y="44"/>
                  <a:pt x="91" y="44"/>
                </a:cubicBezTo>
                <a:cubicBezTo>
                  <a:pt x="94" y="44"/>
                  <a:pt x="97" y="41"/>
                  <a:pt x="97" y="38"/>
                </a:cubicBezTo>
                <a:cubicBezTo>
                  <a:pt x="97" y="35"/>
                  <a:pt x="94" y="32"/>
                  <a:pt x="91" y="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79" name="Freeform 77">
            <a:extLst>
              <a:ext uri="{FF2B5EF4-FFF2-40B4-BE49-F238E27FC236}">
                <a16:creationId xmlns:a16="http://schemas.microsoft.com/office/drawing/2014/main" id="{E9D904F6-E4E5-4DD7-8CEE-4786C196559E}"/>
              </a:ext>
            </a:extLst>
          </p:cNvPr>
          <p:cNvSpPr>
            <a:spLocks noEditPoints="1"/>
          </p:cNvSpPr>
          <p:nvPr/>
        </p:nvSpPr>
        <p:spPr bwMode="auto">
          <a:xfrm>
            <a:off x="3369678" y="4596890"/>
            <a:ext cx="218582" cy="191169"/>
          </a:xfrm>
          <a:custGeom>
            <a:avLst/>
            <a:gdLst>
              <a:gd name="T0" fmla="*/ 71 w 128"/>
              <a:gd name="T1" fmla="*/ 111 h 112"/>
              <a:gd name="T2" fmla="*/ 68 w 128"/>
              <a:gd name="T3" fmla="*/ 112 h 112"/>
              <a:gd name="T4" fmla="*/ 65 w 128"/>
              <a:gd name="T5" fmla="*/ 111 h 112"/>
              <a:gd name="T6" fmla="*/ 53 w 128"/>
              <a:gd name="T7" fmla="*/ 100 h 112"/>
              <a:gd name="T8" fmla="*/ 53 w 128"/>
              <a:gd name="T9" fmla="*/ 93 h 112"/>
              <a:gd name="T10" fmla="*/ 59 w 128"/>
              <a:gd name="T11" fmla="*/ 93 h 112"/>
              <a:gd name="T12" fmla="*/ 64 w 128"/>
              <a:gd name="T13" fmla="*/ 98 h 112"/>
              <a:gd name="T14" fmla="*/ 64 w 128"/>
              <a:gd name="T15" fmla="*/ 64 h 112"/>
              <a:gd name="T16" fmla="*/ 68 w 128"/>
              <a:gd name="T17" fmla="*/ 60 h 112"/>
              <a:gd name="T18" fmla="*/ 68 w 128"/>
              <a:gd name="T19" fmla="*/ 60 h 112"/>
              <a:gd name="T20" fmla="*/ 72 w 128"/>
              <a:gd name="T21" fmla="*/ 64 h 112"/>
              <a:gd name="T22" fmla="*/ 72 w 128"/>
              <a:gd name="T23" fmla="*/ 98 h 112"/>
              <a:gd name="T24" fmla="*/ 77 w 128"/>
              <a:gd name="T25" fmla="*/ 93 h 112"/>
              <a:gd name="T26" fmla="*/ 83 w 128"/>
              <a:gd name="T27" fmla="*/ 93 h 112"/>
              <a:gd name="T28" fmla="*/ 83 w 128"/>
              <a:gd name="T29" fmla="*/ 100 h 112"/>
              <a:gd name="T30" fmla="*/ 71 w 128"/>
              <a:gd name="T31" fmla="*/ 111 h 112"/>
              <a:gd name="T32" fmla="*/ 111 w 128"/>
              <a:gd name="T33" fmla="*/ 43 h 112"/>
              <a:gd name="T34" fmla="*/ 111 w 128"/>
              <a:gd name="T35" fmla="*/ 43 h 112"/>
              <a:gd name="T36" fmla="*/ 101 w 128"/>
              <a:gd name="T37" fmla="*/ 12 h 112"/>
              <a:gd name="T38" fmla="*/ 77 w 128"/>
              <a:gd name="T39" fmla="*/ 1 h 112"/>
              <a:gd name="T40" fmla="*/ 43 w 128"/>
              <a:gd name="T41" fmla="*/ 21 h 112"/>
              <a:gd name="T42" fmla="*/ 43 w 128"/>
              <a:gd name="T43" fmla="*/ 21 h 112"/>
              <a:gd name="T44" fmla="*/ 37 w 128"/>
              <a:gd name="T45" fmla="*/ 21 h 112"/>
              <a:gd name="T46" fmla="*/ 26 w 128"/>
              <a:gd name="T47" fmla="*/ 25 h 112"/>
              <a:gd name="T48" fmla="*/ 12 w 128"/>
              <a:gd name="T49" fmla="*/ 50 h 112"/>
              <a:gd name="T50" fmla="*/ 12 w 128"/>
              <a:gd name="T51" fmla="*/ 51 h 112"/>
              <a:gd name="T52" fmla="*/ 0 w 128"/>
              <a:gd name="T53" fmla="*/ 70 h 112"/>
              <a:gd name="T54" fmla="*/ 0 w 128"/>
              <a:gd name="T55" fmla="*/ 74 h 112"/>
              <a:gd name="T56" fmla="*/ 22 w 128"/>
              <a:gd name="T57" fmla="*/ 96 h 112"/>
              <a:gd name="T58" fmla="*/ 40 w 128"/>
              <a:gd name="T59" fmla="*/ 96 h 112"/>
              <a:gd name="T60" fmla="*/ 40 w 128"/>
              <a:gd name="T61" fmla="*/ 96 h 112"/>
              <a:gd name="T62" fmla="*/ 44 w 128"/>
              <a:gd name="T63" fmla="*/ 92 h 112"/>
              <a:gd name="T64" fmla="*/ 40 w 128"/>
              <a:gd name="T65" fmla="*/ 88 h 112"/>
              <a:gd name="T66" fmla="*/ 24 w 128"/>
              <a:gd name="T67" fmla="*/ 88 h 112"/>
              <a:gd name="T68" fmla="*/ 8 w 128"/>
              <a:gd name="T69" fmla="*/ 72 h 112"/>
              <a:gd name="T70" fmla="*/ 23 w 128"/>
              <a:gd name="T71" fmla="*/ 56 h 112"/>
              <a:gd name="T72" fmla="*/ 20 w 128"/>
              <a:gd name="T73" fmla="*/ 46 h 112"/>
              <a:gd name="T74" fmla="*/ 38 w 128"/>
              <a:gd name="T75" fmla="*/ 28 h 112"/>
              <a:gd name="T76" fmla="*/ 48 w 128"/>
              <a:gd name="T77" fmla="*/ 32 h 112"/>
              <a:gd name="T78" fmla="*/ 76 w 128"/>
              <a:gd name="T79" fmla="*/ 8 h 112"/>
              <a:gd name="T80" fmla="*/ 104 w 128"/>
              <a:gd name="T81" fmla="*/ 36 h 112"/>
              <a:gd name="T82" fmla="*/ 101 w 128"/>
              <a:gd name="T83" fmla="*/ 48 h 112"/>
              <a:gd name="T84" fmla="*/ 120 w 128"/>
              <a:gd name="T85" fmla="*/ 68 h 112"/>
              <a:gd name="T86" fmla="*/ 100 w 128"/>
              <a:gd name="T87" fmla="*/ 88 h 112"/>
              <a:gd name="T88" fmla="*/ 96 w 128"/>
              <a:gd name="T89" fmla="*/ 88 h 112"/>
              <a:gd name="T90" fmla="*/ 92 w 128"/>
              <a:gd name="T91" fmla="*/ 92 h 112"/>
              <a:gd name="T92" fmla="*/ 96 w 128"/>
              <a:gd name="T93" fmla="*/ 96 h 112"/>
              <a:gd name="T94" fmla="*/ 96 w 128"/>
              <a:gd name="T95" fmla="*/ 96 h 112"/>
              <a:gd name="T96" fmla="*/ 98 w 128"/>
              <a:gd name="T97" fmla="*/ 96 h 112"/>
              <a:gd name="T98" fmla="*/ 127 w 128"/>
              <a:gd name="T99" fmla="*/ 70 h 112"/>
              <a:gd name="T100" fmla="*/ 111 w 128"/>
              <a:gd name="T101" fmla="*/ 4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12">
                <a:moveTo>
                  <a:pt x="71" y="111"/>
                </a:moveTo>
                <a:cubicBezTo>
                  <a:pt x="70" y="112"/>
                  <a:pt x="69" y="112"/>
                  <a:pt x="68" y="112"/>
                </a:cubicBezTo>
                <a:cubicBezTo>
                  <a:pt x="67" y="112"/>
                  <a:pt x="66" y="112"/>
                  <a:pt x="65" y="111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2" y="98"/>
                  <a:pt x="52" y="95"/>
                  <a:pt x="53" y="93"/>
                </a:cubicBezTo>
                <a:cubicBezTo>
                  <a:pt x="55" y="92"/>
                  <a:pt x="58" y="92"/>
                  <a:pt x="59" y="93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62"/>
                  <a:pt x="66" y="60"/>
                  <a:pt x="68" y="60"/>
                </a:cubicBezTo>
                <a:cubicBezTo>
                  <a:pt x="68" y="60"/>
                  <a:pt x="68" y="60"/>
                  <a:pt x="68" y="60"/>
                </a:cubicBezTo>
                <a:cubicBezTo>
                  <a:pt x="70" y="60"/>
                  <a:pt x="72" y="62"/>
                  <a:pt x="72" y="64"/>
                </a:cubicBezTo>
                <a:cubicBezTo>
                  <a:pt x="72" y="98"/>
                  <a:pt x="72" y="98"/>
                  <a:pt x="72" y="98"/>
                </a:cubicBezTo>
                <a:cubicBezTo>
                  <a:pt x="77" y="93"/>
                  <a:pt x="77" y="93"/>
                  <a:pt x="77" y="93"/>
                </a:cubicBezTo>
                <a:cubicBezTo>
                  <a:pt x="78" y="92"/>
                  <a:pt x="81" y="92"/>
                  <a:pt x="83" y="93"/>
                </a:cubicBezTo>
                <a:cubicBezTo>
                  <a:pt x="84" y="95"/>
                  <a:pt x="84" y="98"/>
                  <a:pt x="83" y="100"/>
                </a:cubicBezTo>
                <a:cubicBezTo>
                  <a:pt x="71" y="111"/>
                  <a:pt x="71" y="111"/>
                  <a:pt x="71" y="111"/>
                </a:cubicBezTo>
                <a:close/>
                <a:moveTo>
                  <a:pt x="111" y="43"/>
                </a:moveTo>
                <a:cubicBezTo>
                  <a:pt x="111" y="43"/>
                  <a:pt x="111" y="43"/>
                  <a:pt x="111" y="43"/>
                </a:cubicBezTo>
                <a:cubicBezTo>
                  <a:pt x="113" y="34"/>
                  <a:pt x="111" y="24"/>
                  <a:pt x="101" y="12"/>
                </a:cubicBezTo>
                <a:cubicBezTo>
                  <a:pt x="95" y="6"/>
                  <a:pt x="86" y="1"/>
                  <a:pt x="77" y="1"/>
                </a:cubicBezTo>
                <a:cubicBezTo>
                  <a:pt x="62" y="0"/>
                  <a:pt x="49" y="9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1"/>
                  <a:pt x="39" y="20"/>
                  <a:pt x="37" y="21"/>
                </a:cubicBezTo>
                <a:cubicBezTo>
                  <a:pt x="33" y="21"/>
                  <a:pt x="29" y="22"/>
                  <a:pt x="26" y="25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1"/>
                  <a:pt x="12" y="51"/>
                  <a:pt x="12" y="51"/>
                </a:cubicBezTo>
                <a:cubicBezTo>
                  <a:pt x="5" y="54"/>
                  <a:pt x="0" y="62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2" y="96"/>
                  <a:pt x="44" y="94"/>
                  <a:pt x="44" y="92"/>
                </a:cubicBezTo>
                <a:cubicBezTo>
                  <a:pt x="44" y="90"/>
                  <a:pt x="42" y="88"/>
                  <a:pt x="40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4"/>
                  <a:pt x="15" y="57"/>
                  <a:pt x="23" y="56"/>
                </a:cubicBezTo>
                <a:cubicBezTo>
                  <a:pt x="21" y="53"/>
                  <a:pt x="20" y="50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5" y="29"/>
                  <a:pt x="48" y="32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1"/>
                  <a:pt x="104" y="36"/>
                </a:cubicBezTo>
                <a:cubicBezTo>
                  <a:pt x="104" y="41"/>
                  <a:pt x="103" y="45"/>
                  <a:pt x="101" y="48"/>
                </a:cubicBezTo>
                <a:cubicBezTo>
                  <a:pt x="112" y="49"/>
                  <a:pt x="120" y="58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4" y="88"/>
                  <a:pt x="92" y="90"/>
                  <a:pt x="92" y="92"/>
                </a:cubicBezTo>
                <a:cubicBezTo>
                  <a:pt x="92" y="94"/>
                  <a:pt x="94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5"/>
                  <a:pt x="127" y="70"/>
                </a:cubicBezTo>
                <a:cubicBezTo>
                  <a:pt x="128" y="58"/>
                  <a:pt x="121" y="47"/>
                  <a:pt x="111" y="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80" name="Freeform 78">
            <a:extLst>
              <a:ext uri="{FF2B5EF4-FFF2-40B4-BE49-F238E27FC236}">
                <a16:creationId xmlns:a16="http://schemas.microsoft.com/office/drawing/2014/main" id="{3A1D8A81-D00F-4C17-99DF-F55F2F36796A}"/>
              </a:ext>
            </a:extLst>
          </p:cNvPr>
          <p:cNvSpPr>
            <a:spLocks noEditPoints="1"/>
          </p:cNvSpPr>
          <p:nvPr/>
        </p:nvSpPr>
        <p:spPr bwMode="auto">
          <a:xfrm>
            <a:off x="2671415" y="4596890"/>
            <a:ext cx="218582" cy="191169"/>
          </a:xfrm>
          <a:custGeom>
            <a:avLst/>
            <a:gdLst>
              <a:gd name="T0" fmla="*/ 71 w 128"/>
              <a:gd name="T1" fmla="*/ 61 h 112"/>
              <a:gd name="T2" fmla="*/ 68 w 128"/>
              <a:gd name="T3" fmla="*/ 60 h 112"/>
              <a:gd name="T4" fmla="*/ 65 w 128"/>
              <a:gd name="T5" fmla="*/ 61 h 112"/>
              <a:gd name="T6" fmla="*/ 53 w 128"/>
              <a:gd name="T7" fmla="*/ 73 h 112"/>
              <a:gd name="T8" fmla="*/ 53 w 128"/>
              <a:gd name="T9" fmla="*/ 79 h 112"/>
              <a:gd name="T10" fmla="*/ 60 w 128"/>
              <a:gd name="T11" fmla="*/ 79 h 112"/>
              <a:gd name="T12" fmla="*/ 64 w 128"/>
              <a:gd name="T13" fmla="*/ 74 h 112"/>
              <a:gd name="T14" fmla="*/ 64 w 128"/>
              <a:gd name="T15" fmla="*/ 108 h 112"/>
              <a:gd name="T16" fmla="*/ 68 w 128"/>
              <a:gd name="T17" fmla="*/ 112 h 112"/>
              <a:gd name="T18" fmla="*/ 68 w 128"/>
              <a:gd name="T19" fmla="*/ 112 h 112"/>
              <a:gd name="T20" fmla="*/ 72 w 128"/>
              <a:gd name="T21" fmla="*/ 108 h 112"/>
              <a:gd name="T22" fmla="*/ 72 w 128"/>
              <a:gd name="T23" fmla="*/ 74 h 112"/>
              <a:gd name="T24" fmla="*/ 77 w 128"/>
              <a:gd name="T25" fmla="*/ 79 h 112"/>
              <a:gd name="T26" fmla="*/ 83 w 128"/>
              <a:gd name="T27" fmla="*/ 79 h 112"/>
              <a:gd name="T28" fmla="*/ 83 w 128"/>
              <a:gd name="T29" fmla="*/ 73 h 112"/>
              <a:gd name="T30" fmla="*/ 71 w 128"/>
              <a:gd name="T31" fmla="*/ 61 h 112"/>
              <a:gd name="T32" fmla="*/ 111 w 128"/>
              <a:gd name="T33" fmla="*/ 43 h 112"/>
              <a:gd name="T34" fmla="*/ 111 w 128"/>
              <a:gd name="T35" fmla="*/ 43 h 112"/>
              <a:gd name="T36" fmla="*/ 101 w 128"/>
              <a:gd name="T37" fmla="*/ 12 h 112"/>
              <a:gd name="T38" fmla="*/ 77 w 128"/>
              <a:gd name="T39" fmla="*/ 1 h 112"/>
              <a:gd name="T40" fmla="*/ 43 w 128"/>
              <a:gd name="T41" fmla="*/ 21 h 112"/>
              <a:gd name="T42" fmla="*/ 43 w 128"/>
              <a:gd name="T43" fmla="*/ 21 h 112"/>
              <a:gd name="T44" fmla="*/ 37 w 128"/>
              <a:gd name="T45" fmla="*/ 21 h 112"/>
              <a:gd name="T46" fmla="*/ 26 w 128"/>
              <a:gd name="T47" fmla="*/ 25 h 112"/>
              <a:gd name="T48" fmla="*/ 12 w 128"/>
              <a:gd name="T49" fmla="*/ 50 h 112"/>
              <a:gd name="T50" fmla="*/ 12 w 128"/>
              <a:gd name="T51" fmla="*/ 51 h 112"/>
              <a:gd name="T52" fmla="*/ 0 w 128"/>
              <a:gd name="T53" fmla="*/ 70 h 112"/>
              <a:gd name="T54" fmla="*/ 0 w 128"/>
              <a:gd name="T55" fmla="*/ 74 h 112"/>
              <a:gd name="T56" fmla="*/ 22 w 128"/>
              <a:gd name="T57" fmla="*/ 96 h 112"/>
              <a:gd name="T58" fmla="*/ 40 w 128"/>
              <a:gd name="T59" fmla="*/ 96 h 112"/>
              <a:gd name="T60" fmla="*/ 40 w 128"/>
              <a:gd name="T61" fmla="*/ 96 h 112"/>
              <a:gd name="T62" fmla="*/ 44 w 128"/>
              <a:gd name="T63" fmla="*/ 92 h 112"/>
              <a:gd name="T64" fmla="*/ 40 w 128"/>
              <a:gd name="T65" fmla="*/ 88 h 112"/>
              <a:gd name="T66" fmla="*/ 24 w 128"/>
              <a:gd name="T67" fmla="*/ 88 h 112"/>
              <a:gd name="T68" fmla="*/ 8 w 128"/>
              <a:gd name="T69" fmla="*/ 72 h 112"/>
              <a:gd name="T70" fmla="*/ 23 w 128"/>
              <a:gd name="T71" fmla="*/ 56 h 112"/>
              <a:gd name="T72" fmla="*/ 20 w 128"/>
              <a:gd name="T73" fmla="*/ 46 h 112"/>
              <a:gd name="T74" fmla="*/ 38 w 128"/>
              <a:gd name="T75" fmla="*/ 28 h 112"/>
              <a:gd name="T76" fmla="*/ 48 w 128"/>
              <a:gd name="T77" fmla="*/ 32 h 112"/>
              <a:gd name="T78" fmla="*/ 76 w 128"/>
              <a:gd name="T79" fmla="*/ 8 h 112"/>
              <a:gd name="T80" fmla="*/ 104 w 128"/>
              <a:gd name="T81" fmla="*/ 36 h 112"/>
              <a:gd name="T82" fmla="*/ 101 w 128"/>
              <a:gd name="T83" fmla="*/ 48 h 112"/>
              <a:gd name="T84" fmla="*/ 120 w 128"/>
              <a:gd name="T85" fmla="*/ 68 h 112"/>
              <a:gd name="T86" fmla="*/ 100 w 128"/>
              <a:gd name="T87" fmla="*/ 88 h 112"/>
              <a:gd name="T88" fmla="*/ 96 w 128"/>
              <a:gd name="T89" fmla="*/ 88 h 112"/>
              <a:gd name="T90" fmla="*/ 92 w 128"/>
              <a:gd name="T91" fmla="*/ 92 h 112"/>
              <a:gd name="T92" fmla="*/ 96 w 128"/>
              <a:gd name="T93" fmla="*/ 96 h 112"/>
              <a:gd name="T94" fmla="*/ 96 w 128"/>
              <a:gd name="T95" fmla="*/ 96 h 112"/>
              <a:gd name="T96" fmla="*/ 98 w 128"/>
              <a:gd name="T97" fmla="*/ 96 h 112"/>
              <a:gd name="T98" fmla="*/ 127 w 128"/>
              <a:gd name="T99" fmla="*/ 70 h 112"/>
              <a:gd name="T100" fmla="*/ 111 w 128"/>
              <a:gd name="T101" fmla="*/ 4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12">
                <a:moveTo>
                  <a:pt x="71" y="61"/>
                </a:moveTo>
                <a:cubicBezTo>
                  <a:pt x="71" y="60"/>
                  <a:pt x="69" y="60"/>
                  <a:pt x="68" y="60"/>
                </a:cubicBezTo>
                <a:cubicBezTo>
                  <a:pt x="67" y="60"/>
                  <a:pt x="66" y="60"/>
                  <a:pt x="65" y="61"/>
                </a:cubicBezTo>
                <a:cubicBezTo>
                  <a:pt x="53" y="73"/>
                  <a:pt x="53" y="73"/>
                  <a:pt x="53" y="73"/>
                </a:cubicBezTo>
                <a:cubicBezTo>
                  <a:pt x="52" y="74"/>
                  <a:pt x="52" y="77"/>
                  <a:pt x="53" y="79"/>
                </a:cubicBezTo>
                <a:cubicBezTo>
                  <a:pt x="55" y="81"/>
                  <a:pt x="58" y="81"/>
                  <a:pt x="60" y="79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10"/>
                  <a:pt x="66" y="112"/>
                  <a:pt x="68" y="112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70" y="112"/>
                  <a:pt x="72" y="110"/>
                  <a:pt x="72" y="108"/>
                </a:cubicBezTo>
                <a:cubicBezTo>
                  <a:pt x="72" y="74"/>
                  <a:pt x="72" y="74"/>
                  <a:pt x="72" y="74"/>
                </a:cubicBezTo>
                <a:cubicBezTo>
                  <a:pt x="77" y="79"/>
                  <a:pt x="77" y="79"/>
                  <a:pt x="77" y="79"/>
                </a:cubicBezTo>
                <a:cubicBezTo>
                  <a:pt x="78" y="81"/>
                  <a:pt x="81" y="81"/>
                  <a:pt x="83" y="79"/>
                </a:cubicBezTo>
                <a:cubicBezTo>
                  <a:pt x="85" y="77"/>
                  <a:pt x="85" y="74"/>
                  <a:pt x="83" y="73"/>
                </a:cubicBezTo>
                <a:cubicBezTo>
                  <a:pt x="71" y="61"/>
                  <a:pt x="71" y="61"/>
                  <a:pt x="71" y="61"/>
                </a:cubicBezTo>
                <a:close/>
                <a:moveTo>
                  <a:pt x="111" y="43"/>
                </a:moveTo>
                <a:cubicBezTo>
                  <a:pt x="111" y="43"/>
                  <a:pt x="111" y="43"/>
                  <a:pt x="111" y="43"/>
                </a:cubicBezTo>
                <a:cubicBezTo>
                  <a:pt x="113" y="34"/>
                  <a:pt x="111" y="24"/>
                  <a:pt x="101" y="12"/>
                </a:cubicBezTo>
                <a:cubicBezTo>
                  <a:pt x="95" y="6"/>
                  <a:pt x="86" y="1"/>
                  <a:pt x="77" y="1"/>
                </a:cubicBezTo>
                <a:cubicBezTo>
                  <a:pt x="62" y="0"/>
                  <a:pt x="49" y="9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1"/>
                  <a:pt x="39" y="20"/>
                  <a:pt x="37" y="21"/>
                </a:cubicBezTo>
                <a:cubicBezTo>
                  <a:pt x="33" y="21"/>
                  <a:pt x="29" y="22"/>
                  <a:pt x="26" y="25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1"/>
                  <a:pt x="12" y="51"/>
                  <a:pt x="12" y="51"/>
                </a:cubicBezTo>
                <a:cubicBezTo>
                  <a:pt x="5" y="54"/>
                  <a:pt x="0" y="62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2" y="96"/>
                  <a:pt x="44" y="94"/>
                  <a:pt x="44" y="92"/>
                </a:cubicBezTo>
                <a:cubicBezTo>
                  <a:pt x="44" y="90"/>
                  <a:pt x="42" y="88"/>
                  <a:pt x="40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4"/>
                  <a:pt x="15" y="57"/>
                  <a:pt x="23" y="56"/>
                </a:cubicBezTo>
                <a:cubicBezTo>
                  <a:pt x="21" y="53"/>
                  <a:pt x="20" y="50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6" y="29"/>
                  <a:pt x="48" y="32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1"/>
                  <a:pt x="104" y="36"/>
                </a:cubicBezTo>
                <a:cubicBezTo>
                  <a:pt x="104" y="41"/>
                  <a:pt x="103" y="45"/>
                  <a:pt x="101" y="48"/>
                </a:cubicBezTo>
                <a:cubicBezTo>
                  <a:pt x="112" y="49"/>
                  <a:pt x="120" y="58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4" y="88"/>
                  <a:pt x="92" y="90"/>
                  <a:pt x="92" y="92"/>
                </a:cubicBezTo>
                <a:cubicBezTo>
                  <a:pt x="92" y="94"/>
                  <a:pt x="94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5"/>
                  <a:pt x="127" y="70"/>
                </a:cubicBezTo>
                <a:cubicBezTo>
                  <a:pt x="128" y="58"/>
                  <a:pt x="121" y="47"/>
                  <a:pt x="111" y="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81" name="Freeform 79">
            <a:extLst>
              <a:ext uri="{FF2B5EF4-FFF2-40B4-BE49-F238E27FC236}">
                <a16:creationId xmlns:a16="http://schemas.microsoft.com/office/drawing/2014/main" id="{FCC3E171-A4EA-4CEE-802A-7919602F619F}"/>
              </a:ext>
            </a:extLst>
          </p:cNvPr>
          <p:cNvSpPr>
            <a:spLocks noEditPoints="1"/>
          </p:cNvSpPr>
          <p:nvPr/>
        </p:nvSpPr>
        <p:spPr bwMode="auto">
          <a:xfrm>
            <a:off x="1973153" y="4624303"/>
            <a:ext cx="218582" cy="163756"/>
          </a:xfrm>
          <a:custGeom>
            <a:avLst/>
            <a:gdLst>
              <a:gd name="T0" fmla="*/ 111 w 128"/>
              <a:gd name="T1" fmla="*/ 43 h 96"/>
              <a:gd name="T2" fmla="*/ 111 w 128"/>
              <a:gd name="T3" fmla="*/ 43 h 96"/>
              <a:gd name="T4" fmla="*/ 101 w 128"/>
              <a:gd name="T5" fmla="*/ 12 h 96"/>
              <a:gd name="T6" fmla="*/ 77 w 128"/>
              <a:gd name="T7" fmla="*/ 1 h 96"/>
              <a:gd name="T8" fmla="*/ 43 w 128"/>
              <a:gd name="T9" fmla="*/ 21 h 96"/>
              <a:gd name="T10" fmla="*/ 43 w 128"/>
              <a:gd name="T11" fmla="*/ 21 h 96"/>
              <a:gd name="T12" fmla="*/ 37 w 128"/>
              <a:gd name="T13" fmla="*/ 21 h 96"/>
              <a:gd name="T14" fmla="*/ 26 w 128"/>
              <a:gd name="T15" fmla="*/ 25 h 96"/>
              <a:gd name="T16" fmla="*/ 12 w 128"/>
              <a:gd name="T17" fmla="*/ 51 h 96"/>
              <a:gd name="T18" fmla="*/ 12 w 128"/>
              <a:gd name="T19" fmla="*/ 51 h 96"/>
              <a:gd name="T20" fmla="*/ 0 w 128"/>
              <a:gd name="T21" fmla="*/ 70 h 96"/>
              <a:gd name="T22" fmla="*/ 0 w 128"/>
              <a:gd name="T23" fmla="*/ 74 h 96"/>
              <a:gd name="T24" fmla="*/ 22 w 128"/>
              <a:gd name="T25" fmla="*/ 96 h 96"/>
              <a:gd name="T26" fmla="*/ 98 w 128"/>
              <a:gd name="T27" fmla="*/ 96 h 96"/>
              <a:gd name="T28" fmla="*/ 127 w 128"/>
              <a:gd name="T29" fmla="*/ 70 h 96"/>
              <a:gd name="T30" fmla="*/ 111 w 128"/>
              <a:gd name="T31" fmla="*/ 43 h 96"/>
              <a:gd name="T32" fmla="*/ 100 w 128"/>
              <a:gd name="T33" fmla="*/ 88 h 96"/>
              <a:gd name="T34" fmla="*/ 24 w 128"/>
              <a:gd name="T35" fmla="*/ 88 h 96"/>
              <a:gd name="T36" fmla="*/ 8 w 128"/>
              <a:gd name="T37" fmla="*/ 72 h 96"/>
              <a:gd name="T38" fmla="*/ 23 w 128"/>
              <a:gd name="T39" fmla="*/ 56 h 96"/>
              <a:gd name="T40" fmla="*/ 20 w 128"/>
              <a:gd name="T41" fmla="*/ 46 h 96"/>
              <a:gd name="T42" fmla="*/ 38 w 128"/>
              <a:gd name="T43" fmla="*/ 28 h 96"/>
              <a:gd name="T44" fmla="*/ 48 w 128"/>
              <a:gd name="T45" fmla="*/ 32 h 96"/>
              <a:gd name="T46" fmla="*/ 76 w 128"/>
              <a:gd name="T47" fmla="*/ 8 h 96"/>
              <a:gd name="T48" fmla="*/ 104 w 128"/>
              <a:gd name="T49" fmla="*/ 36 h 96"/>
              <a:gd name="T50" fmla="*/ 101 w 128"/>
              <a:gd name="T51" fmla="*/ 48 h 96"/>
              <a:gd name="T52" fmla="*/ 120 w 128"/>
              <a:gd name="T53" fmla="*/ 68 h 96"/>
              <a:gd name="T54" fmla="*/ 100 w 128"/>
              <a:gd name="T55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96">
                <a:moveTo>
                  <a:pt x="111" y="43"/>
                </a:moveTo>
                <a:cubicBezTo>
                  <a:pt x="111" y="43"/>
                  <a:pt x="111" y="43"/>
                  <a:pt x="111" y="43"/>
                </a:cubicBezTo>
                <a:cubicBezTo>
                  <a:pt x="113" y="34"/>
                  <a:pt x="111" y="24"/>
                  <a:pt x="101" y="12"/>
                </a:cubicBezTo>
                <a:cubicBezTo>
                  <a:pt x="95" y="6"/>
                  <a:pt x="86" y="1"/>
                  <a:pt x="77" y="1"/>
                </a:cubicBezTo>
                <a:cubicBezTo>
                  <a:pt x="62" y="0"/>
                  <a:pt x="49" y="9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1"/>
                  <a:pt x="39" y="20"/>
                  <a:pt x="37" y="21"/>
                </a:cubicBezTo>
                <a:cubicBezTo>
                  <a:pt x="33" y="21"/>
                  <a:pt x="29" y="22"/>
                  <a:pt x="26" y="25"/>
                </a:cubicBezTo>
                <a:cubicBezTo>
                  <a:pt x="12" y="35"/>
                  <a:pt x="11" y="43"/>
                  <a:pt x="12" y="51"/>
                </a:cubicBezTo>
                <a:cubicBezTo>
                  <a:pt x="12" y="51"/>
                  <a:pt x="12" y="51"/>
                  <a:pt x="12" y="51"/>
                </a:cubicBezTo>
                <a:cubicBezTo>
                  <a:pt x="5" y="54"/>
                  <a:pt x="0" y="62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5"/>
                  <a:pt x="127" y="70"/>
                </a:cubicBezTo>
                <a:cubicBezTo>
                  <a:pt x="128" y="58"/>
                  <a:pt x="121" y="47"/>
                  <a:pt x="111" y="43"/>
                </a:cubicBezTo>
                <a:close/>
                <a:moveTo>
                  <a:pt x="100" y="88"/>
                </a:move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4"/>
                  <a:pt x="15" y="57"/>
                  <a:pt x="23" y="56"/>
                </a:cubicBezTo>
                <a:cubicBezTo>
                  <a:pt x="21" y="53"/>
                  <a:pt x="20" y="50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6" y="29"/>
                  <a:pt x="48" y="32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1"/>
                  <a:pt x="104" y="36"/>
                </a:cubicBezTo>
                <a:cubicBezTo>
                  <a:pt x="104" y="41"/>
                  <a:pt x="103" y="45"/>
                  <a:pt x="101" y="48"/>
                </a:cubicBezTo>
                <a:cubicBezTo>
                  <a:pt x="112" y="49"/>
                  <a:pt x="120" y="58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82" name="Freeform 80">
            <a:extLst>
              <a:ext uri="{FF2B5EF4-FFF2-40B4-BE49-F238E27FC236}">
                <a16:creationId xmlns:a16="http://schemas.microsoft.com/office/drawing/2014/main" id="{C1F126D8-9371-4A53-B40E-49690139D71C}"/>
              </a:ext>
            </a:extLst>
          </p:cNvPr>
          <p:cNvSpPr>
            <a:spLocks noEditPoints="1"/>
          </p:cNvSpPr>
          <p:nvPr/>
        </p:nvSpPr>
        <p:spPr bwMode="auto">
          <a:xfrm>
            <a:off x="1330777" y="4570198"/>
            <a:ext cx="191169" cy="217860"/>
          </a:xfrm>
          <a:custGeom>
            <a:avLst/>
            <a:gdLst>
              <a:gd name="T0" fmla="*/ 56 w 112"/>
              <a:gd name="T1" fmla="*/ 128 h 128"/>
              <a:gd name="T2" fmla="*/ 0 w 112"/>
              <a:gd name="T3" fmla="*/ 71 h 128"/>
              <a:gd name="T4" fmla="*/ 31 w 112"/>
              <a:gd name="T5" fmla="*/ 21 h 128"/>
              <a:gd name="T6" fmla="*/ 37 w 112"/>
              <a:gd name="T7" fmla="*/ 22 h 128"/>
              <a:gd name="T8" fmla="*/ 35 w 112"/>
              <a:gd name="T9" fmla="*/ 28 h 128"/>
              <a:gd name="T10" fmla="*/ 8 w 112"/>
              <a:gd name="T11" fmla="*/ 72 h 128"/>
              <a:gd name="T12" fmla="*/ 56 w 112"/>
              <a:gd name="T13" fmla="*/ 120 h 128"/>
              <a:gd name="T14" fmla="*/ 104 w 112"/>
              <a:gd name="T15" fmla="*/ 72 h 128"/>
              <a:gd name="T16" fmla="*/ 77 w 112"/>
              <a:gd name="T17" fmla="*/ 28 h 128"/>
              <a:gd name="T18" fmla="*/ 75 w 112"/>
              <a:gd name="T19" fmla="*/ 22 h 128"/>
              <a:gd name="T20" fmla="*/ 81 w 112"/>
              <a:gd name="T21" fmla="*/ 21 h 128"/>
              <a:gd name="T22" fmla="*/ 112 w 112"/>
              <a:gd name="T23" fmla="*/ 71 h 128"/>
              <a:gd name="T24" fmla="*/ 56 w 112"/>
              <a:gd name="T25" fmla="*/ 128 h 128"/>
              <a:gd name="T26" fmla="*/ 56 w 112"/>
              <a:gd name="T27" fmla="*/ 48 h 128"/>
              <a:gd name="T28" fmla="*/ 52 w 112"/>
              <a:gd name="T29" fmla="*/ 44 h 128"/>
              <a:gd name="T30" fmla="*/ 52 w 112"/>
              <a:gd name="T31" fmla="*/ 4 h 128"/>
              <a:gd name="T32" fmla="*/ 56 w 112"/>
              <a:gd name="T33" fmla="*/ 0 h 128"/>
              <a:gd name="T34" fmla="*/ 60 w 112"/>
              <a:gd name="T35" fmla="*/ 4 h 128"/>
              <a:gd name="T36" fmla="*/ 60 w 112"/>
              <a:gd name="T37" fmla="*/ 44 h 128"/>
              <a:gd name="T38" fmla="*/ 56 w 112"/>
              <a:gd name="T39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2" h="128">
                <a:moveTo>
                  <a:pt x="56" y="128"/>
                </a:moveTo>
                <a:cubicBezTo>
                  <a:pt x="25" y="128"/>
                  <a:pt x="0" y="103"/>
                  <a:pt x="0" y="71"/>
                </a:cubicBezTo>
                <a:cubicBezTo>
                  <a:pt x="0" y="50"/>
                  <a:pt x="12" y="30"/>
                  <a:pt x="31" y="21"/>
                </a:cubicBezTo>
                <a:cubicBezTo>
                  <a:pt x="33" y="20"/>
                  <a:pt x="36" y="20"/>
                  <a:pt x="37" y="22"/>
                </a:cubicBezTo>
                <a:cubicBezTo>
                  <a:pt x="38" y="25"/>
                  <a:pt x="37" y="27"/>
                  <a:pt x="35" y="28"/>
                </a:cubicBezTo>
                <a:cubicBezTo>
                  <a:pt x="19" y="36"/>
                  <a:pt x="8" y="53"/>
                  <a:pt x="8" y="72"/>
                </a:cubicBezTo>
                <a:cubicBezTo>
                  <a:pt x="8" y="98"/>
                  <a:pt x="30" y="120"/>
                  <a:pt x="56" y="120"/>
                </a:cubicBezTo>
                <a:cubicBezTo>
                  <a:pt x="82" y="120"/>
                  <a:pt x="104" y="98"/>
                  <a:pt x="104" y="72"/>
                </a:cubicBezTo>
                <a:cubicBezTo>
                  <a:pt x="104" y="53"/>
                  <a:pt x="93" y="36"/>
                  <a:pt x="77" y="28"/>
                </a:cubicBezTo>
                <a:cubicBezTo>
                  <a:pt x="75" y="27"/>
                  <a:pt x="74" y="25"/>
                  <a:pt x="75" y="22"/>
                </a:cubicBezTo>
                <a:cubicBezTo>
                  <a:pt x="76" y="20"/>
                  <a:pt x="78" y="20"/>
                  <a:pt x="81" y="21"/>
                </a:cubicBezTo>
                <a:cubicBezTo>
                  <a:pt x="100" y="30"/>
                  <a:pt x="112" y="50"/>
                  <a:pt x="112" y="71"/>
                </a:cubicBezTo>
                <a:cubicBezTo>
                  <a:pt x="112" y="103"/>
                  <a:pt x="87" y="128"/>
                  <a:pt x="56" y="128"/>
                </a:cubicBezTo>
                <a:close/>
                <a:moveTo>
                  <a:pt x="56" y="48"/>
                </a:moveTo>
                <a:cubicBezTo>
                  <a:pt x="54" y="48"/>
                  <a:pt x="52" y="46"/>
                  <a:pt x="52" y="44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2"/>
                  <a:pt x="54" y="0"/>
                  <a:pt x="56" y="0"/>
                </a:cubicBezTo>
                <a:cubicBezTo>
                  <a:pt x="58" y="0"/>
                  <a:pt x="60" y="2"/>
                  <a:pt x="60" y="4"/>
                </a:cubicBezTo>
                <a:cubicBezTo>
                  <a:pt x="60" y="44"/>
                  <a:pt x="60" y="44"/>
                  <a:pt x="60" y="44"/>
                </a:cubicBezTo>
                <a:cubicBezTo>
                  <a:pt x="60" y="46"/>
                  <a:pt x="58" y="48"/>
                  <a:pt x="56" y="4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83" name="Freeform 81">
            <a:extLst>
              <a:ext uri="{FF2B5EF4-FFF2-40B4-BE49-F238E27FC236}">
                <a16:creationId xmlns:a16="http://schemas.microsoft.com/office/drawing/2014/main" id="{900BEBC9-B6AE-48CF-9B20-CED1A006FDDA}"/>
              </a:ext>
            </a:extLst>
          </p:cNvPr>
          <p:cNvSpPr>
            <a:spLocks noEditPoints="1"/>
          </p:cNvSpPr>
          <p:nvPr/>
        </p:nvSpPr>
        <p:spPr bwMode="auto">
          <a:xfrm>
            <a:off x="635612" y="4638008"/>
            <a:ext cx="218583" cy="150049"/>
          </a:xfrm>
          <a:custGeom>
            <a:avLst/>
            <a:gdLst>
              <a:gd name="T0" fmla="*/ 64 w 128"/>
              <a:gd name="T1" fmla="*/ 88 h 88"/>
              <a:gd name="T2" fmla="*/ 0 w 128"/>
              <a:gd name="T3" fmla="*/ 44 h 88"/>
              <a:gd name="T4" fmla="*/ 64 w 128"/>
              <a:gd name="T5" fmla="*/ 0 h 88"/>
              <a:gd name="T6" fmla="*/ 128 w 128"/>
              <a:gd name="T7" fmla="*/ 44 h 88"/>
              <a:gd name="T8" fmla="*/ 64 w 128"/>
              <a:gd name="T9" fmla="*/ 88 h 88"/>
              <a:gd name="T10" fmla="*/ 64 w 128"/>
              <a:gd name="T11" fmla="*/ 8 h 88"/>
              <a:gd name="T12" fmla="*/ 8 w 128"/>
              <a:gd name="T13" fmla="*/ 44 h 88"/>
              <a:gd name="T14" fmla="*/ 64 w 128"/>
              <a:gd name="T15" fmla="*/ 80 h 88"/>
              <a:gd name="T16" fmla="*/ 120 w 128"/>
              <a:gd name="T17" fmla="*/ 44 h 88"/>
              <a:gd name="T18" fmla="*/ 64 w 128"/>
              <a:gd name="T19" fmla="*/ 8 h 88"/>
              <a:gd name="T20" fmla="*/ 64 w 128"/>
              <a:gd name="T21" fmla="*/ 68 h 88"/>
              <a:gd name="T22" fmla="*/ 40 w 128"/>
              <a:gd name="T23" fmla="*/ 44 h 88"/>
              <a:gd name="T24" fmla="*/ 64 w 128"/>
              <a:gd name="T25" fmla="*/ 20 h 88"/>
              <a:gd name="T26" fmla="*/ 88 w 128"/>
              <a:gd name="T27" fmla="*/ 44 h 88"/>
              <a:gd name="T28" fmla="*/ 64 w 128"/>
              <a:gd name="T29" fmla="*/ 68 h 88"/>
              <a:gd name="T30" fmla="*/ 64 w 128"/>
              <a:gd name="T31" fmla="*/ 28 h 88"/>
              <a:gd name="T32" fmla="*/ 48 w 128"/>
              <a:gd name="T33" fmla="*/ 44 h 88"/>
              <a:gd name="T34" fmla="*/ 64 w 128"/>
              <a:gd name="T35" fmla="*/ 60 h 88"/>
              <a:gd name="T36" fmla="*/ 80 w 128"/>
              <a:gd name="T37" fmla="*/ 44 h 88"/>
              <a:gd name="T38" fmla="*/ 64 w 128"/>
              <a:gd name="T39" fmla="*/ 2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88">
                <a:moveTo>
                  <a:pt x="64" y="88"/>
                </a:moveTo>
                <a:cubicBezTo>
                  <a:pt x="29" y="88"/>
                  <a:pt x="0" y="68"/>
                  <a:pt x="0" y="44"/>
                </a:cubicBezTo>
                <a:cubicBezTo>
                  <a:pt x="0" y="20"/>
                  <a:pt x="29" y="0"/>
                  <a:pt x="64" y="0"/>
                </a:cubicBezTo>
                <a:cubicBezTo>
                  <a:pt x="99" y="0"/>
                  <a:pt x="128" y="20"/>
                  <a:pt x="128" y="44"/>
                </a:cubicBezTo>
                <a:cubicBezTo>
                  <a:pt x="128" y="68"/>
                  <a:pt x="99" y="88"/>
                  <a:pt x="64" y="88"/>
                </a:cubicBezTo>
                <a:close/>
                <a:moveTo>
                  <a:pt x="64" y="8"/>
                </a:moveTo>
                <a:cubicBezTo>
                  <a:pt x="33" y="8"/>
                  <a:pt x="8" y="24"/>
                  <a:pt x="8" y="44"/>
                </a:cubicBezTo>
                <a:cubicBezTo>
                  <a:pt x="8" y="64"/>
                  <a:pt x="33" y="80"/>
                  <a:pt x="64" y="80"/>
                </a:cubicBezTo>
                <a:cubicBezTo>
                  <a:pt x="95" y="80"/>
                  <a:pt x="120" y="64"/>
                  <a:pt x="120" y="44"/>
                </a:cubicBezTo>
                <a:cubicBezTo>
                  <a:pt x="120" y="24"/>
                  <a:pt x="95" y="8"/>
                  <a:pt x="64" y="8"/>
                </a:cubicBezTo>
                <a:close/>
                <a:moveTo>
                  <a:pt x="64" y="68"/>
                </a:moveTo>
                <a:cubicBezTo>
                  <a:pt x="51" y="68"/>
                  <a:pt x="40" y="57"/>
                  <a:pt x="40" y="44"/>
                </a:cubicBezTo>
                <a:cubicBezTo>
                  <a:pt x="40" y="31"/>
                  <a:pt x="51" y="20"/>
                  <a:pt x="64" y="20"/>
                </a:cubicBezTo>
                <a:cubicBezTo>
                  <a:pt x="77" y="20"/>
                  <a:pt x="88" y="31"/>
                  <a:pt x="88" y="44"/>
                </a:cubicBezTo>
                <a:cubicBezTo>
                  <a:pt x="88" y="57"/>
                  <a:pt x="77" y="68"/>
                  <a:pt x="64" y="68"/>
                </a:cubicBezTo>
                <a:close/>
                <a:moveTo>
                  <a:pt x="64" y="28"/>
                </a:moveTo>
                <a:cubicBezTo>
                  <a:pt x="55" y="28"/>
                  <a:pt x="48" y="35"/>
                  <a:pt x="48" y="44"/>
                </a:cubicBezTo>
                <a:cubicBezTo>
                  <a:pt x="48" y="53"/>
                  <a:pt x="55" y="60"/>
                  <a:pt x="64" y="60"/>
                </a:cubicBezTo>
                <a:cubicBezTo>
                  <a:pt x="73" y="60"/>
                  <a:pt x="80" y="53"/>
                  <a:pt x="80" y="44"/>
                </a:cubicBezTo>
                <a:cubicBezTo>
                  <a:pt x="80" y="35"/>
                  <a:pt x="73" y="28"/>
                  <a:pt x="64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84" name="Freeform 82">
            <a:extLst>
              <a:ext uri="{FF2B5EF4-FFF2-40B4-BE49-F238E27FC236}">
                <a16:creationId xmlns:a16="http://schemas.microsoft.com/office/drawing/2014/main" id="{F4638B91-9DD2-4981-8B22-144BBAF48EC6}"/>
              </a:ext>
            </a:extLst>
          </p:cNvPr>
          <p:cNvSpPr>
            <a:spLocks noEditPoints="1"/>
          </p:cNvSpPr>
          <p:nvPr/>
        </p:nvSpPr>
        <p:spPr bwMode="auto">
          <a:xfrm>
            <a:off x="3369678" y="3974015"/>
            <a:ext cx="218582" cy="218582"/>
          </a:xfrm>
          <a:custGeom>
            <a:avLst/>
            <a:gdLst>
              <a:gd name="T0" fmla="*/ 104 w 128"/>
              <a:gd name="T1" fmla="*/ 116 h 128"/>
              <a:gd name="T2" fmla="*/ 80 w 128"/>
              <a:gd name="T3" fmla="*/ 96 h 128"/>
              <a:gd name="T4" fmla="*/ 104 w 128"/>
              <a:gd name="T5" fmla="*/ 76 h 128"/>
              <a:gd name="T6" fmla="*/ 120 w 128"/>
              <a:gd name="T7" fmla="*/ 81 h 128"/>
              <a:gd name="T8" fmla="*/ 120 w 128"/>
              <a:gd name="T9" fmla="*/ 36 h 128"/>
              <a:gd name="T10" fmla="*/ 48 w 128"/>
              <a:gd name="T11" fmla="*/ 44 h 128"/>
              <a:gd name="T12" fmla="*/ 48 w 128"/>
              <a:gd name="T13" fmla="*/ 112 h 128"/>
              <a:gd name="T14" fmla="*/ 48 w 128"/>
              <a:gd name="T15" fmla="*/ 112 h 128"/>
              <a:gd name="T16" fmla="*/ 24 w 128"/>
              <a:gd name="T17" fmla="*/ 128 h 128"/>
              <a:gd name="T18" fmla="*/ 0 w 128"/>
              <a:gd name="T19" fmla="*/ 108 h 128"/>
              <a:gd name="T20" fmla="*/ 24 w 128"/>
              <a:gd name="T21" fmla="*/ 88 h 128"/>
              <a:gd name="T22" fmla="*/ 40 w 128"/>
              <a:gd name="T23" fmla="*/ 93 h 128"/>
              <a:gd name="T24" fmla="*/ 40 w 128"/>
              <a:gd name="T25" fmla="*/ 8 h 128"/>
              <a:gd name="T26" fmla="*/ 128 w 128"/>
              <a:gd name="T27" fmla="*/ 0 h 128"/>
              <a:gd name="T28" fmla="*/ 128 w 128"/>
              <a:gd name="T29" fmla="*/ 96 h 128"/>
              <a:gd name="T30" fmla="*/ 104 w 128"/>
              <a:gd name="T31" fmla="*/ 116 h 128"/>
              <a:gd name="T32" fmla="*/ 24 w 128"/>
              <a:gd name="T33" fmla="*/ 96 h 128"/>
              <a:gd name="T34" fmla="*/ 8 w 128"/>
              <a:gd name="T35" fmla="*/ 108 h 128"/>
              <a:gd name="T36" fmla="*/ 24 w 128"/>
              <a:gd name="T37" fmla="*/ 120 h 128"/>
              <a:gd name="T38" fmla="*/ 40 w 128"/>
              <a:gd name="T39" fmla="*/ 108 h 128"/>
              <a:gd name="T40" fmla="*/ 24 w 128"/>
              <a:gd name="T41" fmla="*/ 96 h 128"/>
              <a:gd name="T42" fmla="*/ 120 w 128"/>
              <a:gd name="T43" fmla="*/ 9 h 128"/>
              <a:gd name="T44" fmla="*/ 48 w 128"/>
              <a:gd name="T45" fmla="*/ 17 h 128"/>
              <a:gd name="T46" fmla="*/ 48 w 128"/>
              <a:gd name="T47" fmla="*/ 35 h 128"/>
              <a:gd name="T48" fmla="*/ 120 w 128"/>
              <a:gd name="T49" fmla="*/ 27 h 128"/>
              <a:gd name="T50" fmla="*/ 120 w 128"/>
              <a:gd name="T51" fmla="*/ 9 h 128"/>
              <a:gd name="T52" fmla="*/ 104 w 128"/>
              <a:gd name="T53" fmla="*/ 84 h 128"/>
              <a:gd name="T54" fmla="*/ 88 w 128"/>
              <a:gd name="T55" fmla="*/ 96 h 128"/>
              <a:gd name="T56" fmla="*/ 104 w 128"/>
              <a:gd name="T57" fmla="*/ 108 h 128"/>
              <a:gd name="T58" fmla="*/ 120 w 128"/>
              <a:gd name="T59" fmla="*/ 96 h 128"/>
              <a:gd name="T60" fmla="*/ 104 w 128"/>
              <a:gd name="T61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28">
                <a:moveTo>
                  <a:pt x="104" y="116"/>
                </a:moveTo>
                <a:cubicBezTo>
                  <a:pt x="91" y="116"/>
                  <a:pt x="80" y="107"/>
                  <a:pt x="80" y="96"/>
                </a:cubicBezTo>
                <a:cubicBezTo>
                  <a:pt x="80" y="85"/>
                  <a:pt x="91" y="76"/>
                  <a:pt x="104" y="76"/>
                </a:cubicBezTo>
                <a:cubicBezTo>
                  <a:pt x="110" y="76"/>
                  <a:pt x="116" y="78"/>
                  <a:pt x="120" y="81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5" y="121"/>
                  <a:pt x="36" y="128"/>
                  <a:pt x="24" y="128"/>
                </a:cubicBezTo>
                <a:cubicBezTo>
                  <a:pt x="11" y="128"/>
                  <a:pt x="0" y="119"/>
                  <a:pt x="0" y="108"/>
                </a:cubicBezTo>
                <a:cubicBezTo>
                  <a:pt x="0" y="97"/>
                  <a:pt x="11" y="88"/>
                  <a:pt x="24" y="88"/>
                </a:cubicBezTo>
                <a:cubicBezTo>
                  <a:pt x="30" y="88"/>
                  <a:pt x="36" y="90"/>
                  <a:pt x="40" y="93"/>
                </a:cubicBezTo>
                <a:cubicBezTo>
                  <a:pt x="40" y="8"/>
                  <a:pt x="40" y="8"/>
                  <a:pt x="40" y="8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8" y="107"/>
                  <a:pt x="117" y="116"/>
                  <a:pt x="104" y="116"/>
                </a:cubicBezTo>
                <a:close/>
                <a:moveTo>
                  <a:pt x="24" y="96"/>
                </a:moveTo>
                <a:cubicBezTo>
                  <a:pt x="15" y="96"/>
                  <a:pt x="8" y="101"/>
                  <a:pt x="8" y="108"/>
                </a:cubicBezTo>
                <a:cubicBezTo>
                  <a:pt x="8" y="115"/>
                  <a:pt x="15" y="120"/>
                  <a:pt x="24" y="120"/>
                </a:cubicBezTo>
                <a:cubicBezTo>
                  <a:pt x="33" y="120"/>
                  <a:pt x="40" y="115"/>
                  <a:pt x="40" y="108"/>
                </a:cubicBezTo>
                <a:cubicBezTo>
                  <a:pt x="40" y="101"/>
                  <a:pt x="33" y="96"/>
                  <a:pt x="24" y="96"/>
                </a:cubicBezTo>
                <a:close/>
                <a:moveTo>
                  <a:pt x="120" y="9"/>
                </a:moveTo>
                <a:cubicBezTo>
                  <a:pt x="48" y="17"/>
                  <a:pt x="48" y="17"/>
                  <a:pt x="48" y="17"/>
                </a:cubicBezTo>
                <a:cubicBezTo>
                  <a:pt x="48" y="35"/>
                  <a:pt x="48" y="35"/>
                  <a:pt x="48" y="35"/>
                </a:cubicBezTo>
                <a:cubicBezTo>
                  <a:pt x="120" y="27"/>
                  <a:pt x="120" y="27"/>
                  <a:pt x="120" y="27"/>
                </a:cubicBezTo>
                <a:cubicBezTo>
                  <a:pt x="120" y="9"/>
                  <a:pt x="120" y="9"/>
                  <a:pt x="120" y="9"/>
                </a:cubicBezTo>
                <a:close/>
                <a:moveTo>
                  <a:pt x="104" y="84"/>
                </a:moveTo>
                <a:cubicBezTo>
                  <a:pt x="95" y="84"/>
                  <a:pt x="88" y="90"/>
                  <a:pt x="88" y="96"/>
                </a:cubicBezTo>
                <a:cubicBezTo>
                  <a:pt x="88" y="103"/>
                  <a:pt x="95" y="108"/>
                  <a:pt x="104" y="108"/>
                </a:cubicBezTo>
                <a:cubicBezTo>
                  <a:pt x="113" y="108"/>
                  <a:pt x="120" y="103"/>
                  <a:pt x="120" y="96"/>
                </a:cubicBezTo>
                <a:cubicBezTo>
                  <a:pt x="120" y="90"/>
                  <a:pt x="113" y="84"/>
                  <a:pt x="104" y="8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85" name="Freeform 83">
            <a:extLst>
              <a:ext uri="{FF2B5EF4-FFF2-40B4-BE49-F238E27FC236}">
                <a16:creationId xmlns:a16="http://schemas.microsoft.com/office/drawing/2014/main" id="{761F3288-44EE-44C6-9301-32294ABD50EC}"/>
              </a:ext>
            </a:extLst>
          </p:cNvPr>
          <p:cNvSpPr>
            <a:spLocks noEditPoints="1"/>
          </p:cNvSpPr>
          <p:nvPr/>
        </p:nvSpPr>
        <p:spPr bwMode="auto">
          <a:xfrm>
            <a:off x="2671415" y="3974015"/>
            <a:ext cx="218582" cy="218582"/>
          </a:xfrm>
          <a:custGeom>
            <a:avLst/>
            <a:gdLst>
              <a:gd name="T0" fmla="*/ 12 w 128"/>
              <a:gd name="T1" fmla="*/ 0 h 128"/>
              <a:gd name="T2" fmla="*/ 0 w 128"/>
              <a:gd name="T3" fmla="*/ 116 h 128"/>
              <a:gd name="T4" fmla="*/ 116 w 128"/>
              <a:gd name="T5" fmla="*/ 128 h 128"/>
              <a:gd name="T6" fmla="*/ 128 w 128"/>
              <a:gd name="T7" fmla="*/ 12 h 128"/>
              <a:gd name="T8" fmla="*/ 24 w 128"/>
              <a:gd name="T9" fmla="*/ 120 h 128"/>
              <a:gd name="T10" fmla="*/ 8 w 128"/>
              <a:gd name="T11" fmla="*/ 112 h 128"/>
              <a:gd name="T12" fmla="*/ 24 w 128"/>
              <a:gd name="T13" fmla="*/ 104 h 128"/>
              <a:gd name="T14" fmla="*/ 24 w 128"/>
              <a:gd name="T15" fmla="*/ 96 h 128"/>
              <a:gd name="T16" fmla="*/ 8 w 128"/>
              <a:gd name="T17" fmla="*/ 80 h 128"/>
              <a:gd name="T18" fmla="*/ 24 w 128"/>
              <a:gd name="T19" fmla="*/ 96 h 128"/>
              <a:gd name="T20" fmla="*/ 8 w 128"/>
              <a:gd name="T21" fmla="*/ 72 h 128"/>
              <a:gd name="T22" fmla="*/ 24 w 128"/>
              <a:gd name="T23" fmla="*/ 56 h 128"/>
              <a:gd name="T24" fmla="*/ 24 w 128"/>
              <a:gd name="T25" fmla="*/ 48 h 128"/>
              <a:gd name="T26" fmla="*/ 8 w 128"/>
              <a:gd name="T27" fmla="*/ 32 h 128"/>
              <a:gd name="T28" fmla="*/ 24 w 128"/>
              <a:gd name="T29" fmla="*/ 48 h 128"/>
              <a:gd name="T30" fmla="*/ 8 w 128"/>
              <a:gd name="T31" fmla="*/ 24 h 128"/>
              <a:gd name="T32" fmla="*/ 16 w 128"/>
              <a:gd name="T33" fmla="*/ 8 h 128"/>
              <a:gd name="T34" fmla="*/ 24 w 128"/>
              <a:gd name="T35" fmla="*/ 24 h 128"/>
              <a:gd name="T36" fmla="*/ 32 w 128"/>
              <a:gd name="T37" fmla="*/ 120 h 128"/>
              <a:gd name="T38" fmla="*/ 96 w 128"/>
              <a:gd name="T39" fmla="*/ 8 h 128"/>
              <a:gd name="T40" fmla="*/ 120 w 128"/>
              <a:gd name="T41" fmla="*/ 112 h 128"/>
              <a:gd name="T42" fmla="*/ 104 w 128"/>
              <a:gd name="T43" fmla="*/ 120 h 128"/>
              <a:gd name="T44" fmla="*/ 120 w 128"/>
              <a:gd name="T45" fmla="*/ 104 h 128"/>
              <a:gd name="T46" fmla="*/ 120 w 128"/>
              <a:gd name="T47" fmla="*/ 96 h 128"/>
              <a:gd name="T48" fmla="*/ 104 w 128"/>
              <a:gd name="T49" fmla="*/ 80 h 128"/>
              <a:gd name="T50" fmla="*/ 120 w 128"/>
              <a:gd name="T51" fmla="*/ 96 h 128"/>
              <a:gd name="T52" fmla="*/ 104 w 128"/>
              <a:gd name="T53" fmla="*/ 72 h 128"/>
              <a:gd name="T54" fmla="*/ 120 w 128"/>
              <a:gd name="T55" fmla="*/ 56 h 128"/>
              <a:gd name="T56" fmla="*/ 120 w 128"/>
              <a:gd name="T57" fmla="*/ 48 h 128"/>
              <a:gd name="T58" fmla="*/ 104 w 128"/>
              <a:gd name="T59" fmla="*/ 32 h 128"/>
              <a:gd name="T60" fmla="*/ 120 w 128"/>
              <a:gd name="T61" fmla="*/ 48 h 128"/>
              <a:gd name="T62" fmla="*/ 104 w 128"/>
              <a:gd name="T63" fmla="*/ 24 h 128"/>
              <a:gd name="T64" fmla="*/ 112 w 128"/>
              <a:gd name="T65" fmla="*/ 8 h 128"/>
              <a:gd name="T66" fmla="*/ 120 w 128"/>
              <a:gd name="T67" fmla="*/ 24 h 128"/>
              <a:gd name="T68" fmla="*/ 78 w 128"/>
              <a:gd name="T69" fmla="*/ 69 h 128"/>
              <a:gd name="T70" fmla="*/ 56 w 128"/>
              <a:gd name="T71" fmla="*/ 49 h 128"/>
              <a:gd name="T72" fmla="*/ 52 w 128"/>
              <a:gd name="T73" fmla="*/ 8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104"/>
                  <a:pt x="8" y="104"/>
                  <a:pt x="8" y="104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4" y="120"/>
                  <a:pt x="24" y="120"/>
                  <a:pt x="24" y="120"/>
                </a:cubicBezTo>
                <a:close/>
                <a:moveTo>
                  <a:pt x="24" y="96"/>
                </a:moveTo>
                <a:cubicBezTo>
                  <a:pt x="8" y="96"/>
                  <a:pt x="8" y="96"/>
                  <a:pt x="8" y="96"/>
                </a:cubicBezTo>
                <a:cubicBezTo>
                  <a:pt x="8" y="80"/>
                  <a:pt x="8" y="80"/>
                  <a:pt x="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96"/>
                  <a:pt x="24" y="96"/>
                  <a:pt x="24" y="96"/>
                </a:cubicBezTo>
                <a:close/>
                <a:moveTo>
                  <a:pt x="24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72"/>
                  <a:pt x="24" y="72"/>
                  <a:pt x="24" y="72"/>
                </a:cubicBezTo>
                <a:close/>
                <a:moveTo>
                  <a:pt x="24" y="48"/>
                </a:moveTo>
                <a:cubicBezTo>
                  <a:pt x="8" y="48"/>
                  <a:pt x="8" y="48"/>
                  <a:pt x="8" y="48"/>
                </a:cubicBezTo>
                <a:cubicBezTo>
                  <a:pt x="8" y="32"/>
                  <a:pt x="8" y="32"/>
                  <a:pt x="8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8"/>
                  <a:pt x="24" y="48"/>
                  <a:pt x="24" y="48"/>
                </a:cubicBez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24"/>
                  <a:pt x="24" y="24"/>
                  <a:pt x="24" y="24"/>
                </a:cubicBezTo>
                <a:close/>
                <a:moveTo>
                  <a:pt x="96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"/>
                  <a:pt x="32" y="8"/>
                  <a:pt x="32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120"/>
                  <a:pt x="96" y="120"/>
                  <a:pt x="96" y="120"/>
                </a:cubicBezTo>
                <a:close/>
                <a:moveTo>
                  <a:pt x="120" y="112"/>
                </a:moveTo>
                <a:cubicBezTo>
                  <a:pt x="120" y="117"/>
                  <a:pt x="116" y="120"/>
                  <a:pt x="112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12"/>
                  <a:pt x="120" y="112"/>
                  <a:pt x="120" y="112"/>
                </a:cubicBezTo>
                <a:close/>
                <a:moveTo>
                  <a:pt x="120" y="96"/>
                </a:moveTo>
                <a:cubicBezTo>
                  <a:pt x="104" y="96"/>
                  <a:pt x="104" y="96"/>
                  <a:pt x="104" y="96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96"/>
                  <a:pt x="120" y="96"/>
                  <a:pt x="120" y="96"/>
                </a:cubicBezTo>
                <a:close/>
                <a:moveTo>
                  <a:pt x="120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72"/>
                  <a:pt x="120" y="72"/>
                  <a:pt x="120" y="72"/>
                </a:cubicBezTo>
                <a:close/>
                <a:moveTo>
                  <a:pt x="120" y="48"/>
                </a:moveTo>
                <a:cubicBezTo>
                  <a:pt x="104" y="48"/>
                  <a:pt x="104" y="48"/>
                  <a:pt x="104" y="4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lose/>
                <a:moveTo>
                  <a:pt x="120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4" y="8"/>
                  <a:pt x="104" y="8"/>
                  <a:pt x="10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24"/>
                  <a:pt x="120" y="24"/>
                  <a:pt x="120" y="24"/>
                </a:cubicBezTo>
                <a:close/>
                <a:moveTo>
                  <a:pt x="56" y="84"/>
                </a:moveTo>
                <a:cubicBezTo>
                  <a:pt x="78" y="69"/>
                  <a:pt x="78" y="69"/>
                  <a:pt x="78" y="69"/>
                </a:cubicBezTo>
                <a:cubicBezTo>
                  <a:pt x="81" y="67"/>
                  <a:pt x="80" y="65"/>
                  <a:pt x="78" y="64"/>
                </a:cubicBezTo>
                <a:cubicBezTo>
                  <a:pt x="56" y="49"/>
                  <a:pt x="56" y="49"/>
                  <a:pt x="56" y="49"/>
                </a:cubicBezTo>
                <a:cubicBezTo>
                  <a:pt x="54" y="47"/>
                  <a:pt x="52" y="48"/>
                  <a:pt x="52" y="51"/>
                </a:cubicBezTo>
                <a:cubicBezTo>
                  <a:pt x="52" y="81"/>
                  <a:pt x="52" y="81"/>
                  <a:pt x="52" y="81"/>
                </a:cubicBezTo>
                <a:cubicBezTo>
                  <a:pt x="52" y="84"/>
                  <a:pt x="54" y="85"/>
                  <a:pt x="56" y="8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86" name="Freeform 84">
            <a:extLst>
              <a:ext uri="{FF2B5EF4-FFF2-40B4-BE49-F238E27FC236}">
                <a16:creationId xmlns:a16="http://schemas.microsoft.com/office/drawing/2014/main" id="{3640A89B-C240-4CD8-96AD-D4B4589C44E9}"/>
              </a:ext>
            </a:extLst>
          </p:cNvPr>
          <p:cNvSpPr>
            <a:spLocks noEditPoints="1"/>
          </p:cNvSpPr>
          <p:nvPr/>
        </p:nvSpPr>
        <p:spPr bwMode="auto">
          <a:xfrm>
            <a:off x="1960970" y="3974906"/>
            <a:ext cx="232287" cy="204154"/>
          </a:xfrm>
          <a:custGeom>
            <a:avLst/>
            <a:gdLst>
              <a:gd name="T0" fmla="*/ 121 w 136"/>
              <a:gd name="T1" fmla="*/ 73 h 120"/>
              <a:gd name="T2" fmla="*/ 68 w 136"/>
              <a:gd name="T3" fmla="*/ 120 h 120"/>
              <a:gd name="T4" fmla="*/ 15 w 136"/>
              <a:gd name="T5" fmla="*/ 73 h 120"/>
              <a:gd name="T6" fmla="*/ 15 w 136"/>
              <a:gd name="T7" fmla="*/ 19 h 120"/>
              <a:gd name="T8" fmla="*/ 68 w 136"/>
              <a:gd name="T9" fmla="*/ 22 h 120"/>
              <a:gd name="T10" fmla="*/ 121 w 136"/>
              <a:gd name="T11" fmla="*/ 19 h 120"/>
              <a:gd name="T12" fmla="*/ 121 w 136"/>
              <a:gd name="T13" fmla="*/ 73 h 120"/>
              <a:gd name="T14" fmla="*/ 115 w 136"/>
              <a:gd name="T15" fmla="*/ 25 h 120"/>
              <a:gd name="T16" fmla="*/ 97 w 136"/>
              <a:gd name="T17" fmla="*/ 16 h 120"/>
              <a:gd name="T18" fmla="*/ 73 w 136"/>
              <a:gd name="T19" fmla="*/ 28 h 120"/>
              <a:gd name="T20" fmla="*/ 68 w 136"/>
              <a:gd name="T21" fmla="*/ 33 h 120"/>
              <a:gd name="T22" fmla="*/ 63 w 136"/>
              <a:gd name="T23" fmla="*/ 28 h 120"/>
              <a:gd name="T24" fmla="*/ 39 w 136"/>
              <a:gd name="T25" fmla="*/ 16 h 120"/>
              <a:gd name="T26" fmla="*/ 21 w 136"/>
              <a:gd name="T27" fmla="*/ 25 h 120"/>
              <a:gd name="T28" fmla="*/ 12 w 136"/>
              <a:gd name="T29" fmla="*/ 46 h 120"/>
              <a:gd name="T30" fmla="*/ 21 w 136"/>
              <a:gd name="T31" fmla="*/ 66 h 120"/>
              <a:gd name="T32" fmla="*/ 68 w 136"/>
              <a:gd name="T33" fmla="*/ 110 h 120"/>
              <a:gd name="T34" fmla="*/ 115 w 136"/>
              <a:gd name="T35" fmla="*/ 66 h 120"/>
              <a:gd name="T36" fmla="*/ 124 w 136"/>
              <a:gd name="T37" fmla="*/ 46 h 120"/>
              <a:gd name="T38" fmla="*/ 115 w 136"/>
              <a:gd name="T39" fmla="*/ 2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6" h="120">
                <a:moveTo>
                  <a:pt x="121" y="73"/>
                </a:moveTo>
                <a:cubicBezTo>
                  <a:pt x="68" y="120"/>
                  <a:pt x="68" y="120"/>
                  <a:pt x="68" y="120"/>
                </a:cubicBezTo>
                <a:cubicBezTo>
                  <a:pt x="68" y="120"/>
                  <a:pt x="68" y="120"/>
                  <a:pt x="15" y="73"/>
                </a:cubicBezTo>
                <a:cubicBezTo>
                  <a:pt x="0" y="58"/>
                  <a:pt x="0" y="34"/>
                  <a:pt x="15" y="19"/>
                </a:cubicBezTo>
                <a:cubicBezTo>
                  <a:pt x="34" y="0"/>
                  <a:pt x="53" y="9"/>
                  <a:pt x="68" y="22"/>
                </a:cubicBezTo>
                <a:cubicBezTo>
                  <a:pt x="83" y="9"/>
                  <a:pt x="102" y="0"/>
                  <a:pt x="121" y="19"/>
                </a:cubicBezTo>
                <a:cubicBezTo>
                  <a:pt x="136" y="34"/>
                  <a:pt x="136" y="58"/>
                  <a:pt x="121" y="73"/>
                </a:cubicBezTo>
                <a:close/>
                <a:moveTo>
                  <a:pt x="115" y="25"/>
                </a:moveTo>
                <a:cubicBezTo>
                  <a:pt x="109" y="19"/>
                  <a:pt x="103" y="16"/>
                  <a:pt x="97" y="16"/>
                </a:cubicBezTo>
                <a:cubicBezTo>
                  <a:pt x="90" y="16"/>
                  <a:pt x="82" y="20"/>
                  <a:pt x="73" y="28"/>
                </a:cubicBezTo>
                <a:cubicBezTo>
                  <a:pt x="68" y="33"/>
                  <a:pt x="68" y="33"/>
                  <a:pt x="68" y="33"/>
                </a:cubicBezTo>
                <a:cubicBezTo>
                  <a:pt x="63" y="28"/>
                  <a:pt x="63" y="28"/>
                  <a:pt x="63" y="28"/>
                </a:cubicBezTo>
                <a:cubicBezTo>
                  <a:pt x="54" y="20"/>
                  <a:pt x="46" y="16"/>
                  <a:pt x="39" y="16"/>
                </a:cubicBezTo>
                <a:cubicBezTo>
                  <a:pt x="33" y="16"/>
                  <a:pt x="27" y="19"/>
                  <a:pt x="21" y="25"/>
                </a:cubicBezTo>
                <a:cubicBezTo>
                  <a:pt x="15" y="30"/>
                  <a:pt x="12" y="38"/>
                  <a:pt x="12" y="46"/>
                </a:cubicBezTo>
                <a:cubicBezTo>
                  <a:pt x="12" y="54"/>
                  <a:pt x="15" y="61"/>
                  <a:pt x="21" y="66"/>
                </a:cubicBezTo>
                <a:cubicBezTo>
                  <a:pt x="49" y="91"/>
                  <a:pt x="62" y="105"/>
                  <a:pt x="68" y="110"/>
                </a:cubicBezTo>
                <a:cubicBezTo>
                  <a:pt x="74" y="105"/>
                  <a:pt x="87" y="91"/>
                  <a:pt x="115" y="66"/>
                </a:cubicBezTo>
                <a:cubicBezTo>
                  <a:pt x="121" y="61"/>
                  <a:pt x="124" y="54"/>
                  <a:pt x="124" y="46"/>
                </a:cubicBezTo>
                <a:cubicBezTo>
                  <a:pt x="124" y="38"/>
                  <a:pt x="121" y="30"/>
                  <a:pt x="115" y="2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87" name="Freeform 85">
            <a:extLst>
              <a:ext uri="{FF2B5EF4-FFF2-40B4-BE49-F238E27FC236}">
                <a16:creationId xmlns:a16="http://schemas.microsoft.com/office/drawing/2014/main" id="{AB391F32-0CAD-4420-B312-A26995EA4B98}"/>
              </a:ext>
            </a:extLst>
          </p:cNvPr>
          <p:cNvSpPr>
            <a:spLocks noEditPoints="1"/>
          </p:cNvSpPr>
          <p:nvPr/>
        </p:nvSpPr>
        <p:spPr bwMode="auto">
          <a:xfrm>
            <a:off x="1300997" y="3967692"/>
            <a:ext cx="222188" cy="211368"/>
          </a:xfrm>
          <a:custGeom>
            <a:avLst/>
            <a:gdLst>
              <a:gd name="T0" fmla="*/ 65 w 130"/>
              <a:gd name="T1" fmla="*/ 8 h 124"/>
              <a:gd name="T2" fmla="*/ 82 w 130"/>
              <a:gd name="T3" fmla="*/ 43 h 124"/>
              <a:gd name="T4" fmla="*/ 121 w 130"/>
              <a:gd name="T5" fmla="*/ 49 h 124"/>
              <a:gd name="T6" fmla="*/ 93 w 130"/>
              <a:gd name="T7" fmla="*/ 77 h 124"/>
              <a:gd name="T8" fmla="*/ 99 w 130"/>
              <a:gd name="T9" fmla="*/ 116 h 124"/>
              <a:gd name="T10" fmla="*/ 65 w 130"/>
              <a:gd name="T11" fmla="*/ 98 h 124"/>
              <a:gd name="T12" fmla="*/ 31 w 130"/>
              <a:gd name="T13" fmla="*/ 116 h 124"/>
              <a:gd name="T14" fmla="*/ 37 w 130"/>
              <a:gd name="T15" fmla="*/ 77 h 124"/>
              <a:gd name="T16" fmla="*/ 9 w 130"/>
              <a:gd name="T17" fmla="*/ 49 h 124"/>
              <a:gd name="T18" fmla="*/ 48 w 130"/>
              <a:gd name="T19" fmla="*/ 43 h 124"/>
              <a:gd name="T20" fmla="*/ 65 w 130"/>
              <a:gd name="T21" fmla="*/ 8 h 124"/>
              <a:gd name="T22" fmla="*/ 65 w 130"/>
              <a:gd name="T23" fmla="*/ 0 h 124"/>
              <a:gd name="T24" fmla="*/ 57 w 130"/>
              <a:gd name="T25" fmla="*/ 5 h 124"/>
              <a:gd name="T26" fmla="*/ 42 w 130"/>
              <a:gd name="T27" fmla="*/ 35 h 124"/>
              <a:gd name="T28" fmla="*/ 9 w 130"/>
              <a:gd name="T29" fmla="*/ 40 h 124"/>
              <a:gd name="T30" fmla="*/ 1 w 130"/>
              <a:gd name="T31" fmla="*/ 46 h 124"/>
              <a:gd name="T32" fmla="*/ 4 w 130"/>
              <a:gd name="T33" fmla="*/ 55 h 124"/>
              <a:gd name="T34" fmla="*/ 28 w 130"/>
              <a:gd name="T35" fmla="*/ 80 h 124"/>
              <a:gd name="T36" fmla="*/ 22 w 130"/>
              <a:gd name="T37" fmla="*/ 114 h 124"/>
              <a:gd name="T38" fmla="*/ 26 w 130"/>
              <a:gd name="T39" fmla="*/ 122 h 124"/>
              <a:gd name="T40" fmla="*/ 32 w 130"/>
              <a:gd name="T41" fmla="*/ 124 h 124"/>
              <a:gd name="T42" fmla="*/ 36 w 130"/>
              <a:gd name="T43" fmla="*/ 123 h 124"/>
              <a:gd name="T44" fmla="*/ 65 w 130"/>
              <a:gd name="T45" fmla="*/ 108 h 124"/>
              <a:gd name="T46" fmla="*/ 94 w 130"/>
              <a:gd name="T47" fmla="*/ 123 h 124"/>
              <a:gd name="T48" fmla="*/ 99 w 130"/>
              <a:gd name="T49" fmla="*/ 124 h 124"/>
              <a:gd name="T50" fmla="*/ 104 w 130"/>
              <a:gd name="T51" fmla="*/ 122 h 124"/>
              <a:gd name="T52" fmla="*/ 108 w 130"/>
              <a:gd name="T53" fmla="*/ 114 h 124"/>
              <a:gd name="T54" fmla="*/ 102 w 130"/>
              <a:gd name="T55" fmla="*/ 80 h 124"/>
              <a:gd name="T56" fmla="*/ 126 w 130"/>
              <a:gd name="T57" fmla="*/ 55 h 124"/>
              <a:gd name="T58" fmla="*/ 129 w 130"/>
              <a:gd name="T59" fmla="*/ 46 h 124"/>
              <a:gd name="T60" fmla="*/ 121 w 130"/>
              <a:gd name="T61" fmla="*/ 40 h 124"/>
              <a:gd name="T62" fmla="*/ 88 w 130"/>
              <a:gd name="T63" fmla="*/ 35 h 124"/>
              <a:gd name="T64" fmla="*/ 73 w 130"/>
              <a:gd name="T65" fmla="*/ 5 h 124"/>
              <a:gd name="T66" fmla="*/ 65 w 130"/>
              <a:gd name="T67" fmla="*/ 0 h 124"/>
              <a:gd name="T68" fmla="*/ 65 w 130"/>
              <a:gd name="T69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0" h="124">
                <a:moveTo>
                  <a:pt x="65" y="8"/>
                </a:moveTo>
                <a:cubicBezTo>
                  <a:pt x="82" y="43"/>
                  <a:pt x="82" y="43"/>
                  <a:pt x="82" y="43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93" y="77"/>
                  <a:pt x="93" y="77"/>
                  <a:pt x="93" y="77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65" y="98"/>
                  <a:pt x="65" y="98"/>
                  <a:pt x="65" y="98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7" y="77"/>
                  <a:pt x="37" y="77"/>
                  <a:pt x="37" y="77"/>
                </a:cubicBezTo>
                <a:cubicBezTo>
                  <a:pt x="9" y="49"/>
                  <a:pt x="9" y="49"/>
                  <a:pt x="9" y="49"/>
                </a:cubicBezTo>
                <a:cubicBezTo>
                  <a:pt x="48" y="43"/>
                  <a:pt x="48" y="43"/>
                  <a:pt x="48" y="43"/>
                </a:cubicBezTo>
                <a:cubicBezTo>
                  <a:pt x="65" y="8"/>
                  <a:pt x="65" y="8"/>
                  <a:pt x="65" y="8"/>
                </a:cubicBezTo>
                <a:moveTo>
                  <a:pt x="65" y="0"/>
                </a:moveTo>
                <a:cubicBezTo>
                  <a:pt x="61" y="0"/>
                  <a:pt x="58" y="2"/>
                  <a:pt x="57" y="5"/>
                </a:cubicBezTo>
                <a:cubicBezTo>
                  <a:pt x="42" y="35"/>
                  <a:pt x="42" y="35"/>
                  <a:pt x="42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5" y="41"/>
                  <a:pt x="3" y="43"/>
                  <a:pt x="1" y="46"/>
                </a:cubicBezTo>
                <a:cubicBezTo>
                  <a:pt x="0" y="50"/>
                  <a:pt x="1" y="53"/>
                  <a:pt x="4" y="55"/>
                </a:cubicBezTo>
                <a:cubicBezTo>
                  <a:pt x="28" y="80"/>
                  <a:pt x="28" y="80"/>
                  <a:pt x="28" y="80"/>
                </a:cubicBezTo>
                <a:cubicBezTo>
                  <a:pt x="22" y="114"/>
                  <a:pt x="22" y="114"/>
                  <a:pt x="22" y="114"/>
                </a:cubicBezTo>
                <a:cubicBezTo>
                  <a:pt x="22" y="117"/>
                  <a:pt x="23" y="120"/>
                  <a:pt x="26" y="122"/>
                </a:cubicBezTo>
                <a:cubicBezTo>
                  <a:pt x="28" y="124"/>
                  <a:pt x="30" y="124"/>
                  <a:pt x="32" y="124"/>
                </a:cubicBezTo>
                <a:cubicBezTo>
                  <a:pt x="33" y="124"/>
                  <a:pt x="35" y="124"/>
                  <a:pt x="36" y="123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95" y="124"/>
                  <a:pt x="97" y="124"/>
                  <a:pt x="99" y="124"/>
                </a:cubicBezTo>
                <a:cubicBezTo>
                  <a:pt x="100" y="124"/>
                  <a:pt x="102" y="124"/>
                  <a:pt x="104" y="122"/>
                </a:cubicBezTo>
                <a:cubicBezTo>
                  <a:pt x="107" y="120"/>
                  <a:pt x="108" y="117"/>
                  <a:pt x="108" y="114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9" y="53"/>
                  <a:pt x="130" y="50"/>
                  <a:pt x="129" y="46"/>
                </a:cubicBezTo>
                <a:cubicBezTo>
                  <a:pt x="127" y="43"/>
                  <a:pt x="125" y="41"/>
                  <a:pt x="121" y="40"/>
                </a:cubicBezTo>
                <a:cubicBezTo>
                  <a:pt x="88" y="35"/>
                  <a:pt x="88" y="35"/>
                  <a:pt x="88" y="35"/>
                </a:cubicBezTo>
                <a:cubicBezTo>
                  <a:pt x="73" y="5"/>
                  <a:pt x="73" y="5"/>
                  <a:pt x="73" y="5"/>
                </a:cubicBezTo>
                <a:cubicBezTo>
                  <a:pt x="72" y="2"/>
                  <a:pt x="69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88" name="Freeform 86">
            <a:extLst>
              <a:ext uri="{FF2B5EF4-FFF2-40B4-BE49-F238E27FC236}">
                <a16:creationId xmlns:a16="http://schemas.microsoft.com/office/drawing/2014/main" id="{8DA462B5-84F4-4B6E-A2F6-22F69F34A82A}"/>
              </a:ext>
            </a:extLst>
          </p:cNvPr>
          <p:cNvSpPr>
            <a:spLocks noEditPoints="1"/>
          </p:cNvSpPr>
          <p:nvPr/>
        </p:nvSpPr>
        <p:spPr bwMode="auto">
          <a:xfrm>
            <a:off x="687048" y="3974015"/>
            <a:ext cx="163756" cy="218582"/>
          </a:xfrm>
          <a:custGeom>
            <a:avLst/>
            <a:gdLst>
              <a:gd name="T0" fmla="*/ 96 w 96"/>
              <a:gd name="T1" fmla="*/ 48 h 128"/>
              <a:gd name="T2" fmla="*/ 48 w 96"/>
              <a:gd name="T3" fmla="*/ 0 h 128"/>
              <a:gd name="T4" fmla="*/ 0 w 96"/>
              <a:gd name="T5" fmla="*/ 48 h 128"/>
              <a:gd name="T6" fmla="*/ 28 w 96"/>
              <a:gd name="T7" fmla="*/ 92 h 128"/>
              <a:gd name="T8" fmla="*/ 28 w 96"/>
              <a:gd name="T9" fmla="*/ 120 h 128"/>
              <a:gd name="T10" fmla="*/ 36 w 96"/>
              <a:gd name="T11" fmla="*/ 128 h 128"/>
              <a:gd name="T12" fmla="*/ 60 w 96"/>
              <a:gd name="T13" fmla="*/ 128 h 128"/>
              <a:gd name="T14" fmla="*/ 68 w 96"/>
              <a:gd name="T15" fmla="*/ 120 h 128"/>
              <a:gd name="T16" fmla="*/ 68 w 96"/>
              <a:gd name="T17" fmla="*/ 104 h 128"/>
              <a:gd name="T18" fmla="*/ 68 w 96"/>
              <a:gd name="T19" fmla="*/ 104 h 128"/>
              <a:gd name="T20" fmla="*/ 68 w 96"/>
              <a:gd name="T21" fmla="*/ 92 h 128"/>
              <a:gd name="T22" fmla="*/ 96 w 96"/>
              <a:gd name="T23" fmla="*/ 48 h 128"/>
              <a:gd name="T24" fmla="*/ 60 w 96"/>
              <a:gd name="T25" fmla="*/ 116 h 128"/>
              <a:gd name="T26" fmla="*/ 56 w 96"/>
              <a:gd name="T27" fmla="*/ 120 h 128"/>
              <a:gd name="T28" fmla="*/ 40 w 96"/>
              <a:gd name="T29" fmla="*/ 120 h 128"/>
              <a:gd name="T30" fmla="*/ 36 w 96"/>
              <a:gd name="T31" fmla="*/ 116 h 128"/>
              <a:gd name="T32" fmla="*/ 36 w 96"/>
              <a:gd name="T33" fmla="*/ 108 h 128"/>
              <a:gd name="T34" fmla="*/ 40 w 96"/>
              <a:gd name="T35" fmla="*/ 104 h 128"/>
              <a:gd name="T36" fmla="*/ 56 w 96"/>
              <a:gd name="T37" fmla="*/ 104 h 128"/>
              <a:gd name="T38" fmla="*/ 60 w 96"/>
              <a:gd name="T39" fmla="*/ 108 h 128"/>
              <a:gd name="T40" fmla="*/ 60 w 96"/>
              <a:gd name="T41" fmla="*/ 116 h 128"/>
              <a:gd name="T42" fmla="*/ 60 w 96"/>
              <a:gd name="T43" fmla="*/ 86 h 128"/>
              <a:gd name="T44" fmla="*/ 60 w 96"/>
              <a:gd name="T45" fmla="*/ 96 h 128"/>
              <a:gd name="T46" fmla="*/ 36 w 96"/>
              <a:gd name="T47" fmla="*/ 96 h 128"/>
              <a:gd name="T48" fmla="*/ 36 w 96"/>
              <a:gd name="T49" fmla="*/ 86 h 128"/>
              <a:gd name="T50" fmla="*/ 8 w 96"/>
              <a:gd name="T51" fmla="*/ 48 h 128"/>
              <a:gd name="T52" fmla="*/ 48 w 96"/>
              <a:gd name="T53" fmla="*/ 8 h 128"/>
              <a:gd name="T54" fmla="*/ 88 w 96"/>
              <a:gd name="T55" fmla="*/ 48 h 128"/>
              <a:gd name="T56" fmla="*/ 60 w 96"/>
              <a:gd name="T57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6" h="128">
                <a:moveTo>
                  <a:pt x="96" y="48"/>
                </a:moveTo>
                <a:cubicBezTo>
                  <a:pt x="96" y="22"/>
                  <a:pt x="75" y="0"/>
                  <a:pt x="48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67"/>
                  <a:pt x="11" y="84"/>
                  <a:pt x="28" y="92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8" y="125"/>
                  <a:pt x="32" y="128"/>
                  <a:pt x="36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4" y="128"/>
                  <a:pt x="68" y="125"/>
                  <a:pt x="68" y="120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92"/>
                  <a:pt x="68" y="92"/>
                  <a:pt x="68" y="92"/>
                </a:cubicBezTo>
                <a:cubicBezTo>
                  <a:pt x="85" y="84"/>
                  <a:pt x="96" y="67"/>
                  <a:pt x="96" y="48"/>
                </a:cubicBezTo>
                <a:close/>
                <a:moveTo>
                  <a:pt x="60" y="116"/>
                </a:moveTo>
                <a:cubicBezTo>
                  <a:pt x="60" y="118"/>
                  <a:pt x="58" y="120"/>
                  <a:pt x="56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8" y="120"/>
                  <a:pt x="36" y="118"/>
                  <a:pt x="36" y="11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6"/>
                  <a:pt x="38" y="104"/>
                  <a:pt x="4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8" y="104"/>
                  <a:pt x="60" y="106"/>
                  <a:pt x="60" y="108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0" y="86"/>
                </a:moveTo>
                <a:cubicBezTo>
                  <a:pt x="60" y="96"/>
                  <a:pt x="60" y="96"/>
                  <a:pt x="60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86"/>
                  <a:pt x="36" y="86"/>
                  <a:pt x="36" y="86"/>
                </a:cubicBezTo>
                <a:cubicBezTo>
                  <a:pt x="20" y="81"/>
                  <a:pt x="8" y="66"/>
                  <a:pt x="8" y="48"/>
                </a:cubicBezTo>
                <a:cubicBezTo>
                  <a:pt x="8" y="26"/>
                  <a:pt x="26" y="8"/>
                  <a:pt x="48" y="8"/>
                </a:cubicBezTo>
                <a:cubicBezTo>
                  <a:pt x="70" y="8"/>
                  <a:pt x="88" y="26"/>
                  <a:pt x="88" y="48"/>
                </a:cubicBezTo>
                <a:cubicBezTo>
                  <a:pt x="88" y="66"/>
                  <a:pt x="76" y="81"/>
                  <a:pt x="60" y="8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89" name="Freeform 87">
            <a:extLst>
              <a:ext uri="{FF2B5EF4-FFF2-40B4-BE49-F238E27FC236}">
                <a16:creationId xmlns:a16="http://schemas.microsoft.com/office/drawing/2014/main" id="{73CF8F76-DF9C-42E9-BE65-8E64A7A558F9}"/>
              </a:ext>
            </a:extLst>
          </p:cNvPr>
          <p:cNvSpPr>
            <a:spLocks noEditPoints="1"/>
          </p:cNvSpPr>
          <p:nvPr/>
        </p:nvSpPr>
        <p:spPr bwMode="auto">
          <a:xfrm>
            <a:off x="3369678" y="3355325"/>
            <a:ext cx="218582" cy="136343"/>
          </a:xfrm>
          <a:custGeom>
            <a:avLst/>
            <a:gdLst>
              <a:gd name="T0" fmla="*/ 88 w 128"/>
              <a:gd name="T1" fmla="*/ 80 h 80"/>
              <a:gd name="T2" fmla="*/ 40 w 128"/>
              <a:gd name="T3" fmla="*/ 80 h 80"/>
              <a:gd name="T4" fmla="*/ 0 w 128"/>
              <a:gd name="T5" fmla="*/ 40 h 80"/>
              <a:gd name="T6" fmla="*/ 40 w 128"/>
              <a:gd name="T7" fmla="*/ 0 h 80"/>
              <a:gd name="T8" fmla="*/ 88 w 128"/>
              <a:gd name="T9" fmla="*/ 0 h 80"/>
              <a:gd name="T10" fmla="*/ 128 w 128"/>
              <a:gd name="T11" fmla="*/ 40 h 80"/>
              <a:gd name="T12" fmla="*/ 88 w 128"/>
              <a:gd name="T13" fmla="*/ 80 h 80"/>
              <a:gd name="T14" fmla="*/ 88 w 128"/>
              <a:gd name="T15" fmla="*/ 8 h 80"/>
              <a:gd name="T16" fmla="*/ 40 w 128"/>
              <a:gd name="T17" fmla="*/ 8 h 80"/>
              <a:gd name="T18" fmla="*/ 8 w 128"/>
              <a:gd name="T19" fmla="*/ 40 h 80"/>
              <a:gd name="T20" fmla="*/ 40 w 128"/>
              <a:gd name="T21" fmla="*/ 72 h 80"/>
              <a:gd name="T22" fmla="*/ 88 w 128"/>
              <a:gd name="T23" fmla="*/ 72 h 80"/>
              <a:gd name="T24" fmla="*/ 120 w 128"/>
              <a:gd name="T25" fmla="*/ 40 h 80"/>
              <a:gd name="T26" fmla="*/ 88 w 128"/>
              <a:gd name="T27" fmla="*/ 8 h 80"/>
              <a:gd name="T28" fmla="*/ 40 w 128"/>
              <a:gd name="T29" fmla="*/ 60 h 80"/>
              <a:gd name="T30" fmla="*/ 20 w 128"/>
              <a:gd name="T31" fmla="*/ 40 h 80"/>
              <a:gd name="T32" fmla="*/ 40 w 128"/>
              <a:gd name="T33" fmla="*/ 20 h 80"/>
              <a:gd name="T34" fmla="*/ 60 w 128"/>
              <a:gd name="T35" fmla="*/ 40 h 80"/>
              <a:gd name="T36" fmla="*/ 40 w 128"/>
              <a:gd name="T37" fmla="*/ 60 h 80"/>
              <a:gd name="T38" fmla="*/ 40 w 128"/>
              <a:gd name="T39" fmla="*/ 28 h 80"/>
              <a:gd name="T40" fmla="*/ 28 w 128"/>
              <a:gd name="T41" fmla="*/ 40 h 80"/>
              <a:gd name="T42" fmla="*/ 40 w 128"/>
              <a:gd name="T43" fmla="*/ 52 h 80"/>
              <a:gd name="T44" fmla="*/ 52 w 128"/>
              <a:gd name="T45" fmla="*/ 40 h 80"/>
              <a:gd name="T46" fmla="*/ 40 w 128"/>
              <a:gd name="T47" fmla="*/ 2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80">
                <a:moveTo>
                  <a:pt x="88" y="80"/>
                </a:moveTo>
                <a:cubicBezTo>
                  <a:pt x="40" y="80"/>
                  <a:pt x="40" y="80"/>
                  <a:pt x="40" y="80"/>
                </a:cubicBezTo>
                <a:cubicBezTo>
                  <a:pt x="18" y="80"/>
                  <a:pt x="0" y="62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110" y="0"/>
                  <a:pt x="128" y="18"/>
                  <a:pt x="128" y="40"/>
                </a:cubicBezTo>
                <a:cubicBezTo>
                  <a:pt x="128" y="62"/>
                  <a:pt x="110" y="80"/>
                  <a:pt x="88" y="80"/>
                </a:cubicBezTo>
                <a:close/>
                <a:moveTo>
                  <a:pt x="88" y="8"/>
                </a:moveTo>
                <a:cubicBezTo>
                  <a:pt x="40" y="8"/>
                  <a:pt x="40" y="8"/>
                  <a:pt x="40" y="8"/>
                </a:cubicBezTo>
                <a:cubicBezTo>
                  <a:pt x="22" y="8"/>
                  <a:pt x="8" y="22"/>
                  <a:pt x="8" y="40"/>
                </a:cubicBezTo>
                <a:cubicBezTo>
                  <a:pt x="8" y="58"/>
                  <a:pt x="22" y="72"/>
                  <a:pt x="40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106" y="72"/>
                  <a:pt x="120" y="58"/>
                  <a:pt x="120" y="40"/>
                </a:cubicBezTo>
                <a:cubicBezTo>
                  <a:pt x="120" y="22"/>
                  <a:pt x="106" y="8"/>
                  <a:pt x="88" y="8"/>
                </a:cubicBezTo>
                <a:close/>
                <a:moveTo>
                  <a:pt x="40" y="60"/>
                </a:moveTo>
                <a:cubicBezTo>
                  <a:pt x="29" y="60"/>
                  <a:pt x="20" y="51"/>
                  <a:pt x="20" y="40"/>
                </a:cubicBezTo>
                <a:cubicBezTo>
                  <a:pt x="20" y="29"/>
                  <a:pt x="29" y="20"/>
                  <a:pt x="40" y="20"/>
                </a:cubicBezTo>
                <a:cubicBezTo>
                  <a:pt x="51" y="20"/>
                  <a:pt x="60" y="29"/>
                  <a:pt x="60" y="40"/>
                </a:cubicBezTo>
                <a:cubicBezTo>
                  <a:pt x="60" y="51"/>
                  <a:pt x="51" y="60"/>
                  <a:pt x="40" y="60"/>
                </a:cubicBezTo>
                <a:close/>
                <a:moveTo>
                  <a:pt x="40" y="28"/>
                </a:moveTo>
                <a:cubicBezTo>
                  <a:pt x="33" y="28"/>
                  <a:pt x="28" y="33"/>
                  <a:pt x="28" y="40"/>
                </a:cubicBezTo>
                <a:cubicBezTo>
                  <a:pt x="28" y="47"/>
                  <a:pt x="33" y="52"/>
                  <a:pt x="40" y="52"/>
                </a:cubicBezTo>
                <a:cubicBezTo>
                  <a:pt x="47" y="52"/>
                  <a:pt x="52" y="47"/>
                  <a:pt x="52" y="40"/>
                </a:cubicBezTo>
                <a:cubicBezTo>
                  <a:pt x="52" y="33"/>
                  <a:pt x="47" y="28"/>
                  <a:pt x="40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90" name="Freeform 88">
            <a:extLst>
              <a:ext uri="{FF2B5EF4-FFF2-40B4-BE49-F238E27FC236}">
                <a16:creationId xmlns:a16="http://schemas.microsoft.com/office/drawing/2014/main" id="{70313E9A-C8FE-4902-8158-6044E48C0C6F}"/>
              </a:ext>
            </a:extLst>
          </p:cNvPr>
          <p:cNvSpPr>
            <a:spLocks noEditPoints="1"/>
          </p:cNvSpPr>
          <p:nvPr/>
        </p:nvSpPr>
        <p:spPr bwMode="auto">
          <a:xfrm>
            <a:off x="2671415" y="3349612"/>
            <a:ext cx="218582" cy="217860"/>
          </a:xfrm>
          <a:custGeom>
            <a:avLst/>
            <a:gdLst>
              <a:gd name="T0" fmla="*/ 25 w 128"/>
              <a:gd name="T1" fmla="*/ 83 h 128"/>
              <a:gd name="T2" fmla="*/ 26 w 128"/>
              <a:gd name="T3" fmla="*/ 83 h 128"/>
              <a:gd name="T4" fmla="*/ 43 w 128"/>
              <a:gd name="T5" fmla="*/ 95 h 128"/>
              <a:gd name="T6" fmla="*/ 33 w 128"/>
              <a:gd name="T7" fmla="*/ 80 h 128"/>
              <a:gd name="T8" fmla="*/ 43 w 128"/>
              <a:gd name="T9" fmla="*/ 65 h 128"/>
              <a:gd name="T10" fmla="*/ 25 w 128"/>
              <a:gd name="T11" fmla="*/ 78 h 128"/>
              <a:gd name="T12" fmla="*/ 25 w 128"/>
              <a:gd name="T13" fmla="*/ 82 h 128"/>
              <a:gd name="T14" fmla="*/ 90 w 128"/>
              <a:gd name="T15" fmla="*/ 95 h 128"/>
              <a:gd name="T16" fmla="*/ 103 w 128"/>
              <a:gd name="T17" fmla="*/ 83 h 128"/>
              <a:gd name="T18" fmla="*/ 103 w 128"/>
              <a:gd name="T19" fmla="*/ 82 h 128"/>
              <a:gd name="T20" fmla="*/ 103 w 128"/>
              <a:gd name="T21" fmla="*/ 78 h 128"/>
              <a:gd name="T22" fmla="*/ 85 w 128"/>
              <a:gd name="T23" fmla="*/ 65 h 128"/>
              <a:gd name="T24" fmla="*/ 95 w 128"/>
              <a:gd name="T25" fmla="*/ 80 h 128"/>
              <a:gd name="T26" fmla="*/ 85 w 128"/>
              <a:gd name="T27" fmla="*/ 95 h 128"/>
              <a:gd name="T28" fmla="*/ 16 w 128"/>
              <a:gd name="T29" fmla="*/ 20 h 128"/>
              <a:gd name="T30" fmla="*/ 24 w 128"/>
              <a:gd name="T31" fmla="*/ 20 h 128"/>
              <a:gd name="T32" fmla="*/ 116 w 128"/>
              <a:gd name="T33" fmla="*/ 0 h 128"/>
              <a:gd name="T34" fmla="*/ 0 w 128"/>
              <a:gd name="T35" fmla="*/ 12 h 128"/>
              <a:gd name="T36" fmla="*/ 12 w 128"/>
              <a:gd name="T37" fmla="*/ 128 h 128"/>
              <a:gd name="T38" fmla="*/ 128 w 128"/>
              <a:gd name="T39" fmla="*/ 116 h 128"/>
              <a:gd name="T40" fmla="*/ 116 w 128"/>
              <a:gd name="T41" fmla="*/ 0 h 128"/>
              <a:gd name="T42" fmla="*/ 112 w 128"/>
              <a:gd name="T43" fmla="*/ 120 h 128"/>
              <a:gd name="T44" fmla="*/ 8 w 128"/>
              <a:gd name="T45" fmla="*/ 112 h 128"/>
              <a:gd name="T46" fmla="*/ 120 w 128"/>
              <a:gd name="T47" fmla="*/ 40 h 128"/>
              <a:gd name="T48" fmla="*/ 120 w 128"/>
              <a:gd name="T49" fmla="*/ 32 h 128"/>
              <a:gd name="T50" fmla="*/ 8 w 128"/>
              <a:gd name="T51" fmla="*/ 16 h 128"/>
              <a:gd name="T52" fmla="*/ 112 w 128"/>
              <a:gd name="T53" fmla="*/ 8 h 128"/>
              <a:gd name="T54" fmla="*/ 120 w 128"/>
              <a:gd name="T55" fmla="*/ 32 h 128"/>
              <a:gd name="T56" fmla="*/ 32 w 128"/>
              <a:gd name="T57" fmla="*/ 20 h 128"/>
              <a:gd name="T58" fmla="*/ 40 w 128"/>
              <a:gd name="T59" fmla="*/ 20 h 128"/>
              <a:gd name="T60" fmla="*/ 52 w 128"/>
              <a:gd name="T61" fmla="*/ 16 h 128"/>
              <a:gd name="T62" fmla="*/ 52 w 128"/>
              <a:gd name="T63" fmla="*/ 24 h 128"/>
              <a:gd name="T64" fmla="*/ 52 w 128"/>
              <a:gd name="T65" fmla="*/ 16 h 128"/>
              <a:gd name="T66" fmla="*/ 75 w 128"/>
              <a:gd name="T67" fmla="*/ 71 h 128"/>
              <a:gd name="T68" fmla="*/ 69 w 128"/>
              <a:gd name="T69" fmla="*/ 65 h 128"/>
              <a:gd name="T70" fmla="*/ 53 w 128"/>
              <a:gd name="T71" fmla="*/ 9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25" y="82"/>
                </a:moveTo>
                <a:cubicBezTo>
                  <a:pt x="25" y="83"/>
                  <a:pt x="25" y="83"/>
                  <a:pt x="25" y="83"/>
                </a:cubicBezTo>
                <a:cubicBezTo>
                  <a:pt x="25" y="83"/>
                  <a:pt x="25" y="83"/>
                  <a:pt x="25" y="83"/>
                </a:cubicBezTo>
                <a:cubicBezTo>
                  <a:pt x="25" y="83"/>
                  <a:pt x="26" y="83"/>
                  <a:pt x="26" y="83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6"/>
                  <a:pt x="42" y="96"/>
                  <a:pt x="43" y="95"/>
                </a:cubicBezTo>
                <a:cubicBezTo>
                  <a:pt x="44" y="94"/>
                  <a:pt x="44" y="91"/>
                  <a:pt x="43" y="90"/>
                </a:cubicBezTo>
                <a:cubicBezTo>
                  <a:pt x="33" y="80"/>
                  <a:pt x="33" y="80"/>
                  <a:pt x="33" y="80"/>
                </a:cubicBezTo>
                <a:cubicBezTo>
                  <a:pt x="43" y="70"/>
                  <a:pt x="43" y="70"/>
                  <a:pt x="43" y="70"/>
                </a:cubicBezTo>
                <a:cubicBezTo>
                  <a:pt x="44" y="69"/>
                  <a:pt x="44" y="67"/>
                  <a:pt x="43" y="65"/>
                </a:cubicBezTo>
                <a:cubicBezTo>
                  <a:pt x="42" y="64"/>
                  <a:pt x="39" y="64"/>
                  <a:pt x="38" y="65"/>
                </a:cubicBezTo>
                <a:cubicBezTo>
                  <a:pt x="25" y="78"/>
                  <a:pt x="25" y="78"/>
                  <a:pt x="25" y="78"/>
                </a:cubicBezTo>
                <a:cubicBezTo>
                  <a:pt x="24" y="79"/>
                  <a:pt x="24" y="81"/>
                  <a:pt x="24" y="82"/>
                </a:cubicBezTo>
                <a:cubicBezTo>
                  <a:pt x="24" y="82"/>
                  <a:pt x="25" y="82"/>
                  <a:pt x="25" y="82"/>
                </a:cubicBezTo>
                <a:close/>
                <a:moveTo>
                  <a:pt x="85" y="95"/>
                </a:moveTo>
                <a:cubicBezTo>
                  <a:pt x="87" y="96"/>
                  <a:pt x="89" y="96"/>
                  <a:pt x="90" y="95"/>
                </a:cubicBezTo>
                <a:cubicBezTo>
                  <a:pt x="102" y="83"/>
                  <a:pt x="102" y="83"/>
                  <a:pt x="102" y="83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4" y="82"/>
                  <a:pt x="104" y="82"/>
                  <a:pt x="104" y="82"/>
                </a:cubicBezTo>
                <a:cubicBezTo>
                  <a:pt x="104" y="81"/>
                  <a:pt x="104" y="79"/>
                  <a:pt x="103" y="78"/>
                </a:cubicBezTo>
                <a:cubicBezTo>
                  <a:pt x="90" y="65"/>
                  <a:pt x="90" y="65"/>
                  <a:pt x="90" y="65"/>
                </a:cubicBezTo>
                <a:cubicBezTo>
                  <a:pt x="89" y="64"/>
                  <a:pt x="87" y="64"/>
                  <a:pt x="85" y="65"/>
                </a:cubicBezTo>
                <a:cubicBezTo>
                  <a:pt x="84" y="67"/>
                  <a:pt x="84" y="69"/>
                  <a:pt x="85" y="70"/>
                </a:cubicBezTo>
                <a:cubicBezTo>
                  <a:pt x="95" y="80"/>
                  <a:pt x="95" y="80"/>
                  <a:pt x="95" y="80"/>
                </a:cubicBezTo>
                <a:cubicBezTo>
                  <a:pt x="85" y="90"/>
                  <a:pt x="85" y="90"/>
                  <a:pt x="85" y="90"/>
                </a:cubicBezTo>
                <a:cubicBezTo>
                  <a:pt x="84" y="91"/>
                  <a:pt x="84" y="94"/>
                  <a:pt x="85" y="95"/>
                </a:cubicBezTo>
                <a:close/>
                <a:moveTo>
                  <a:pt x="20" y="16"/>
                </a:move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7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20" y="112"/>
                  <a:pt x="120" y="112"/>
                  <a:pt x="120" y="112"/>
                </a:cubicBezTo>
                <a:close/>
                <a:moveTo>
                  <a:pt x="120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32"/>
                  <a:pt x="120" y="32"/>
                  <a:pt x="120" y="32"/>
                </a:cubicBezTo>
                <a:close/>
                <a:moveTo>
                  <a:pt x="36" y="16"/>
                </a:move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8"/>
                  <a:pt x="38" y="16"/>
                  <a:pt x="36" y="16"/>
                </a:cubicBezTo>
                <a:close/>
                <a:moveTo>
                  <a:pt x="52" y="16"/>
                </a:moveTo>
                <a:cubicBezTo>
                  <a:pt x="50" y="16"/>
                  <a:pt x="48" y="18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8"/>
                  <a:pt x="54" y="16"/>
                  <a:pt x="52" y="16"/>
                </a:cubicBezTo>
                <a:close/>
                <a:moveTo>
                  <a:pt x="59" y="95"/>
                </a:moveTo>
                <a:cubicBezTo>
                  <a:pt x="75" y="71"/>
                  <a:pt x="75" y="71"/>
                  <a:pt x="75" y="71"/>
                </a:cubicBezTo>
                <a:cubicBezTo>
                  <a:pt x="76" y="69"/>
                  <a:pt x="76" y="67"/>
                  <a:pt x="75" y="65"/>
                </a:cubicBezTo>
                <a:cubicBezTo>
                  <a:pt x="73" y="64"/>
                  <a:pt x="71" y="64"/>
                  <a:pt x="69" y="65"/>
                </a:cubicBezTo>
                <a:cubicBezTo>
                  <a:pt x="53" y="90"/>
                  <a:pt x="53" y="90"/>
                  <a:pt x="53" y="90"/>
                </a:cubicBezTo>
                <a:cubicBezTo>
                  <a:pt x="52" y="91"/>
                  <a:pt x="52" y="93"/>
                  <a:pt x="53" y="95"/>
                </a:cubicBezTo>
                <a:cubicBezTo>
                  <a:pt x="55" y="96"/>
                  <a:pt x="57" y="96"/>
                  <a:pt x="59" y="9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91" name="Freeform 89">
            <a:extLst>
              <a:ext uri="{FF2B5EF4-FFF2-40B4-BE49-F238E27FC236}">
                <a16:creationId xmlns:a16="http://schemas.microsoft.com/office/drawing/2014/main" id="{3B71FF0D-D1BF-4D70-84F9-04600596371A}"/>
              </a:ext>
            </a:extLst>
          </p:cNvPr>
          <p:cNvSpPr>
            <a:spLocks noEditPoints="1"/>
          </p:cNvSpPr>
          <p:nvPr/>
        </p:nvSpPr>
        <p:spPr bwMode="auto">
          <a:xfrm>
            <a:off x="2038126" y="3349612"/>
            <a:ext cx="150049" cy="217860"/>
          </a:xfrm>
          <a:custGeom>
            <a:avLst/>
            <a:gdLst>
              <a:gd name="T0" fmla="*/ 88 w 88"/>
              <a:gd name="T1" fmla="*/ 64 h 128"/>
              <a:gd name="T2" fmla="*/ 44 w 88"/>
              <a:gd name="T3" fmla="*/ 0 h 128"/>
              <a:gd name="T4" fmla="*/ 0 w 88"/>
              <a:gd name="T5" fmla="*/ 64 h 128"/>
              <a:gd name="T6" fmla="*/ 40 w 88"/>
              <a:gd name="T7" fmla="*/ 108 h 128"/>
              <a:gd name="T8" fmla="*/ 40 w 88"/>
              <a:gd name="T9" fmla="*/ 124 h 128"/>
              <a:gd name="T10" fmla="*/ 44 w 88"/>
              <a:gd name="T11" fmla="*/ 128 h 128"/>
              <a:gd name="T12" fmla="*/ 48 w 88"/>
              <a:gd name="T13" fmla="*/ 124 h 128"/>
              <a:gd name="T14" fmla="*/ 48 w 88"/>
              <a:gd name="T15" fmla="*/ 108 h 128"/>
              <a:gd name="T16" fmla="*/ 88 w 88"/>
              <a:gd name="T17" fmla="*/ 64 h 128"/>
              <a:gd name="T18" fmla="*/ 48 w 88"/>
              <a:gd name="T19" fmla="*/ 100 h 128"/>
              <a:gd name="T20" fmla="*/ 48 w 88"/>
              <a:gd name="T21" fmla="*/ 85 h 128"/>
              <a:gd name="T22" fmla="*/ 63 w 88"/>
              <a:gd name="T23" fmla="*/ 71 h 128"/>
              <a:gd name="T24" fmla="*/ 63 w 88"/>
              <a:gd name="T25" fmla="*/ 65 h 128"/>
              <a:gd name="T26" fmla="*/ 57 w 88"/>
              <a:gd name="T27" fmla="*/ 65 h 128"/>
              <a:gd name="T28" fmla="*/ 48 w 88"/>
              <a:gd name="T29" fmla="*/ 75 h 128"/>
              <a:gd name="T30" fmla="*/ 48 w 88"/>
              <a:gd name="T31" fmla="*/ 44 h 128"/>
              <a:gd name="T32" fmla="*/ 44 w 88"/>
              <a:gd name="T33" fmla="*/ 40 h 128"/>
              <a:gd name="T34" fmla="*/ 40 w 88"/>
              <a:gd name="T35" fmla="*/ 44 h 128"/>
              <a:gd name="T36" fmla="*/ 40 w 88"/>
              <a:gd name="T37" fmla="*/ 63 h 128"/>
              <a:gd name="T38" fmla="*/ 31 w 88"/>
              <a:gd name="T39" fmla="*/ 53 h 128"/>
              <a:gd name="T40" fmla="*/ 25 w 88"/>
              <a:gd name="T41" fmla="*/ 53 h 128"/>
              <a:gd name="T42" fmla="*/ 25 w 88"/>
              <a:gd name="T43" fmla="*/ 59 h 128"/>
              <a:gd name="T44" fmla="*/ 37 w 88"/>
              <a:gd name="T45" fmla="*/ 71 h 128"/>
              <a:gd name="T46" fmla="*/ 40 w 88"/>
              <a:gd name="T47" fmla="*/ 72 h 128"/>
              <a:gd name="T48" fmla="*/ 40 w 88"/>
              <a:gd name="T49" fmla="*/ 84 h 128"/>
              <a:gd name="T50" fmla="*/ 40 w 88"/>
              <a:gd name="T51" fmla="*/ 85 h 128"/>
              <a:gd name="T52" fmla="*/ 40 w 88"/>
              <a:gd name="T53" fmla="*/ 100 h 128"/>
              <a:gd name="T54" fmla="*/ 8 w 88"/>
              <a:gd name="T55" fmla="*/ 64 h 128"/>
              <a:gd name="T56" fmla="*/ 44 w 88"/>
              <a:gd name="T57" fmla="*/ 9 h 128"/>
              <a:gd name="T58" fmla="*/ 80 w 88"/>
              <a:gd name="T59" fmla="*/ 64 h 128"/>
              <a:gd name="T60" fmla="*/ 48 w 88"/>
              <a:gd name="T61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8" h="128">
                <a:moveTo>
                  <a:pt x="88" y="64"/>
                </a:moveTo>
                <a:cubicBezTo>
                  <a:pt x="88" y="40"/>
                  <a:pt x="52" y="0"/>
                  <a:pt x="44" y="0"/>
                </a:cubicBezTo>
                <a:cubicBezTo>
                  <a:pt x="36" y="0"/>
                  <a:pt x="0" y="40"/>
                  <a:pt x="0" y="64"/>
                </a:cubicBezTo>
                <a:cubicBezTo>
                  <a:pt x="0" y="87"/>
                  <a:pt x="18" y="106"/>
                  <a:pt x="40" y="108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40" y="126"/>
                  <a:pt x="42" y="128"/>
                  <a:pt x="44" y="128"/>
                </a:cubicBezTo>
                <a:cubicBezTo>
                  <a:pt x="46" y="128"/>
                  <a:pt x="48" y="126"/>
                  <a:pt x="48" y="124"/>
                </a:cubicBezTo>
                <a:cubicBezTo>
                  <a:pt x="48" y="108"/>
                  <a:pt x="48" y="108"/>
                  <a:pt x="48" y="108"/>
                </a:cubicBezTo>
                <a:cubicBezTo>
                  <a:pt x="70" y="106"/>
                  <a:pt x="88" y="87"/>
                  <a:pt x="88" y="64"/>
                </a:cubicBezTo>
                <a:close/>
                <a:moveTo>
                  <a:pt x="48" y="100"/>
                </a:moveTo>
                <a:cubicBezTo>
                  <a:pt x="48" y="85"/>
                  <a:pt x="48" y="85"/>
                  <a:pt x="48" y="85"/>
                </a:cubicBezTo>
                <a:cubicBezTo>
                  <a:pt x="63" y="71"/>
                  <a:pt x="63" y="71"/>
                  <a:pt x="63" y="71"/>
                </a:cubicBezTo>
                <a:cubicBezTo>
                  <a:pt x="64" y="69"/>
                  <a:pt x="64" y="67"/>
                  <a:pt x="63" y="65"/>
                </a:cubicBezTo>
                <a:cubicBezTo>
                  <a:pt x="61" y="64"/>
                  <a:pt x="59" y="64"/>
                  <a:pt x="57" y="65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42"/>
                  <a:pt x="46" y="40"/>
                  <a:pt x="44" y="40"/>
                </a:cubicBezTo>
                <a:cubicBezTo>
                  <a:pt x="42" y="40"/>
                  <a:pt x="40" y="42"/>
                  <a:pt x="40" y="44"/>
                </a:cubicBezTo>
                <a:cubicBezTo>
                  <a:pt x="40" y="63"/>
                  <a:pt x="40" y="63"/>
                  <a:pt x="40" y="63"/>
                </a:cubicBezTo>
                <a:cubicBezTo>
                  <a:pt x="31" y="53"/>
                  <a:pt x="31" y="53"/>
                  <a:pt x="31" y="53"/>
                </a:cubicBezTo>
                <a:cubicBezTo>
                  <a:pt x="29" y="52"/>
                  <a:pt x="27" y="52"/>
                  <a:pt x="25" y="53"/>
                </a:cubicBezTo>
                <a:cubicBezTo>
                  <a:pt x="24" y="55"/>
                  <a:pt x="24" y="57"/>
                  <a:pt x="25" y="59"/>
                </a:cubicBezTo>
                <a:cubicBezTo>
                  <a:pt x="37" y="71"/>
                  <a:pt x="37" y="71"/>
                  <a:pt x="37" y="71"/>
                </a:cubicBezTo>
                <a:cubicBezTo>
                  <a:pt x="38" y="72"/>
                  <a:pt x="39" y="72"/>
                  <a:pt x="40" y="72"/>
                </a:cubicBezTo>
                <a:cubicBezTo>
                  <a:pt x="40" y="84"/>
                  <a:pt x="40" y="84"/>
                  <a:pt x="40" y="84"/>
                </a:cubicBezTo>
                <a:cubicBezTo>
                  <a:pt x="40" y="84"/>
                  <a:pt x="40" y="84"/>
                  <a:pt x="40" y="85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22" y="98"/>
                  <a:pt x="8" y="83"/>
                  <a:pt x="8" y="64"/>
                </a:cubicBezTo>
                <a:cubicBezTo>
                  <a:pt x="8" y="46"/>
                  <a:pt x="35" y="15"/>
                  <a:pt x="44" y="9"/>
                </a:cubicBezTo>
                <a:cubicBezTo>
                  <a:pt x="53" y="15"/>
                  <a:pt x="80" y="46"/>
                  <a:pt x="80" y="64"/>
                </a:cubicBezTo>
                <a:cubicBezTo>
                  <a:pt x="80" y="83"/>
                  <a:pt x="66" y="98"/>
                  <a:pt x="48" y="10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92" name="Freeform 90">
            <a:extLst>
              <a:ext uri="{FF2B5EF4-FFF2-40B4-BE49-F238E27FC236}">
                <a16:creationId xmlns:a16="http://schemas.microsoft.com/office/drawing/2014/main" id="{4A426B90-20DD-479E-9EAF-80514F6E9226}"/>
              </a:ext>
            </a:extLst>
          </p:cNvPr>
          <p:cNvSpPr>
            <a:spLocks noEditPoints="1"/>
          </p:cNvSpPr>
          <p:nvPr/>
        </p:nvSpPr>
        <p:spPr bwMode="auto">
          <a:xfrm>
            <a:off x="1305059" y="3349612"/>
            <a:ext cx="218582" cy="217860"/>
          </a:xfrm>
          <a:custGeom>
            <a:avLst/>
            <a:gdLst>
              <a:gd name="T0" fmla="*/ 124 w 128"/>
              <a:gd name="T1" fmla="*/ 92 h 128"/>
              <a:gd name="T2" fmla="*/ 120 w 128"/>
              <a:gd name="T3" fmla="*/ 92 h 128"/>
              <a:gd name="T4" fmla="*/ 120 w 128"/>
              <a:gd name="T5" fmla="*/ 8 h 128"/>
              <a:gd name="T6" fmla="*/ 124 w 128"/>
              <a:gd name="T7" fmla="*/ 8 h 128"/>
              <a:gd name="T8" fmla="*/ 128 w 128"/>
              <a:gd name="T9" fmla="*/ 4 h 128"/>
              <a:gd name="T10" fmla="*/ 124 w 128"/>
              <a:gd name="T11" fmla="*/ 0 h 128"/>
              <a:gd name="T12" fmla="*/ 4 w 128"/>
              <a:gd name="T13" fmla="*/ 0 h 128"/>
              <a:gd name="T14" fmla="*/ 0 w 128"/>
              <a:gd name="T15" fmla="*/ 4 h 128"/>
              <a:gd name="T16" fmla="*/ 4 w 128"/>
              <a:gd name="T17" fmla="*/ 8 h 128"/>
              <a:gd name="T18" fmla="*/ 8 w 128"/>
              <a:gd name="T19" fmla="*/ 8 h 128"/>
              <a:gd name="T20" fmla="*/ 8 w 128"/>
              <a:gd name="T21" fmla="*/ 92 h 128"/>
              <a:gd name="T22" fmla="*/ 4 w 128"/>
              <a:gd name="T23" fmla="*/ 92 h 128"/>
              <a:gd name="T24" fmla="*/ 0 w 128"/>
              <a:gd name="T25" fmla="*/ 96 h 128"/>
              <a:gd name="T26" fmla="*/ 4 w 128"/>
              <a:gd name="T27" fmla="*/ 100 h 128"/>
              <a:gd name="T28" fmla="*/ 42 w 128"/>
              <a:gd name="T29" fmla="*/ 100 h 128"/>
              <a:gd name="T30" fmla="*/ 21 w 128"/>
              <a:gd name="T31" fmla="*/ 121 h 128"/>
              <a:gd name="T32" fmla="*/ 21 w 128"/>
              <a:gd name="T33" fmla="*/ 127 h 128"/>
              <a:gd name="T34" fmla="*/ 27 w 128"/>
              <a:gd name="T35" fmla="*/ 127 h 128"/>
              <a:gd name="T36" fmla="*/ 54 w 128"/>
              <a:gd name="T37" fmla="*/ 100 h 128"/>
              <a:gd name="T38" fmla="*/ 60 w 128"/>
              <a:gd name="T39" fmla="*/ 100 h 128"/>
              <a:gd name="T40" fmla="*/ 60 w 128"/>
              <a:gd name="T41" fmla="*/ 116 h 128"/>
              <a:gd name="T42" fmla="*/ 64 w 128"/>
              <a:gd name="T43" fmla="*/ 120 h 128"/>
              <a:gd name="T44" fmla="*/ 68 w 128"/>
              <a:gd name="T45" fmla="*/ 116 h 128"/>
              <a:gd name="T46" fmla="*/ 68 w 128"/>
              <a:gd name="T47" fmla="*/ 100 h 128"/>
              <a:gd name="T48" fmla="*/ 74 w 128"/>
              <a:gd name="T49" fmla="*/ 100 h 128"/>
              <a:gd name="T50" fmla="*/ 101 w 128"/>
              <a:gd name="T51" fmla="*/ 127 h 128"/>
              <a:gd name="T52" fmla="*/ 107 w 128"/>
              <a:gd name="T53" fmla="*/ 127 h 128"/>
              <a:gd name="T54" fmla="*/ 107 w 128"/>
              <a:gd name="T55" fmla="*/ 121 h 128"/>
              <a:gd name="T56" fmla="*/ 86 w 128"/>
              <a:gd name="T57" fmla="*/ 100 h 128"/>
              <a:gd name="T58" fmla="*/ 124 w 128"/>
              <a:gd name="T59" fmla="*/ 100 h 128"/>
              <a:gd name="T60" fmla="*/ 128 w 128"/>
              <a:gd name="T61" fmla="*/ 96 h 128"/>
              <a:gd name="T62" fmla="*/ 124 w 128"/>
              <a:gd name="T63" fmla="*/ 92 h 128"/>
              <a:gd name="T64" fmla="*/ 112 w 128"/>
              <a:gd name="T65" fmla="*/ 92 h 128"/>
              <a:gd name="T66" fmla="*/ 76 w 128"/>
              <a:gd name="T67" fmla="*/ 92 h 128"/>
              <a:gd name="T68" fmla="*/ 76 w 128"/>
              <a:gd name="T69" fmla="*/ 92 h 128"/>
              <a:gd name="T70" fmla="*/ 52 w 128"/>
              <a:gd name="T71" fmla="*/ 92 h 128"/>
              <a:gd name="T72" fmla="*/ 52 w 128"/>
              <a:gd name="T73" fmla="*/ 92 h 128"/>
              <a:gd name="T74" fmla="*/ 16 w 128"/>
              <a:gd name="T75" fmla="*/ 92 h 128"/>
              <a:gd name="T76" fmla="*/ 16 w 128"/>
              <a:gd name="T77" fmla="*/ 8 h 128"/>
              <a:gd name="T78" fmla="*/ 112 w 128"/>
              <a:gd name="T79" fmla="*/ 8 h 128"/>
              <a:gd name="T80" fmla="*/ 112 w 128"/>
              <a:gd name="T81" fmla="*/ 92 h 128"/>
              <a:gd name="T82" fmla="*/ 43 w 128"/>
              <a:gd name="T83" fmla="*/ 59 h 128"/>
              <a:gd name="T84" fmla="*/ 52 w 128"/>
              <a:gd name="T85" fmla="*/ 50 h 128"/>
              <a:gd name="T86" fmla="*/ 65 w 128"/>
              <a:gd name="T87" fmla="*/ 63 h 128"/>
              <a:gd name="T88" fmla="*/ 68 w 128"/>
              <a:gd name="T89" fmla="*/ 64 h 128"/>
              <a:gd name="T90" fmla="*/ 71 w 128"/>
              <a:gd name="T91" fmla="*/ 63 h 128"/>
              <a:gd name="T92" fmla="*/ 91 w 128"/>
              <a:gd name="T93" fmla="*/ 43 h 128"/>
              <a:gd name="T94" fmla="*/ 91 w 128"/>
              <a:gd name="T95" fmla="*/ 37 h 128"/>
              <a:gd name="T96" fmla="*/ 85 w 128"/>
              <a:gd name="T97" fmla="*/ 37 h 128"/>
              <a:gd name="T98" fmla="*/ 68 w 128"/>
              <a:gd name="T99" fmla="*/ 54 h 128"/>
              <a:gd name="T100" fmla="*/ 55 w 128"/>
              <a:gd name="T101" fmla="*/ 41 h 128"/>
              <a:gd name="T102" fmla="*/ 54 w 128"/>
              <a:gd name="T103" fmla="*/ 40 h 128"/>
              <a:gd name="T104" fmla="*/ 49 w 128"/>
              <a:gd name="T105" fmla="*/ 41 h 128"/>
              <a:gd name="T106" fmla="*/ 37 w 128"/>
              <a:gd name="T107" fmla="*/ 53 h 128"/>
              <a:gd name="T108" fmla="*/ 37 w 128"/>
              <a:gd name="T109" fmla="*/ 59 h 128"/>
              <a:gd name="T110" fmla="*/ 43 w 128"/>
              <a:gd name="T111" fmla="*/ 5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28">
                <a:moveTo>
                  <a:pt x="124" y="92"/>
                </a:moveTo>
                <a:cubicBezTo>
                  <a:pt x="120" y="92"/>
                  <a:pt x="120" y="92"/>
                  <a:pt x="120" y="92"/>
                </a:cubicBezTo>
                <a:cubicBezTo>
                  <a:pt x="120" y="8"/>
                  <a:pt x="120" y="8"/>
                  <a:pt x="120" y="8"/>
                </a:cubicBezTo>
                <a:cubicBezTo>
                  <a:pt x="124" y="8"/>
                  <a:pt x="124" y="8"/>
                  <a:pt x="124" y="8"/>
                </a:cubicBezTo>
                <a:cubicBezTo>
                  <a:pt x="126" y="8"/>
                  <a:pt x="128" y="6"/>
                  <a:pt x="128" y="4"/>
                </a:cubicBezTo>
                <a:cubicBezTo>
                  <a:pt x="128" y="2"/>
                  <a:pt x="126" y="0"/>
                  <a:pt x="12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2"/>
                  <a:pt x="8" y="92"/>
                  <a:pt x="8" y="92"/>
                </a:cubicBezTo>
                <a:cubicBezTo>
                  <a:pt x="4" y="92"/>
                  <a:pt x="4" y="92"/>
                  <a:pt x="4" y="92"/>
                </a:cubicBezTo>
                <a:cubicBezTo>
                  <a:pt x="2" y="92"/>
                  <a:pt x="0" y="94"/>
                  <a:pt x="0" y="96"/>
                </a:cubicBezTo>
                <a:cubicBezTo>
                  <a:pt x="0" y="98"/>
                  <a:pt x="2" y="100"/>
                  <a:pt x="4" y="100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20" y="122"/>
                  <a:pt x="20" y="125"/>
                  <a:pt x="21" y="127"/>
                </a:cubicBezTo>
                <a:cubicBezTo>
                  <a:pt x="23" y="128"/>
                  <a:pt x="25" y="128"/>
                  <a:pt x="27" y="127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8"/>
                  <a:pt x="62" y="120"/>
                  <a:pt x="64" y="120"/>
                </a:cubicBezTo>
                <a:cubicBezTo>
                  <a:pt x="66" y="120"/>
                  <a:pt x="68" y="118"/>
                  <a:pt x="68" y="116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3" y="128"/>
                  <a:pt x="105" y="128"/>
                  <a:pt x="107" y="127"/>
                </a:cubicBezTo>
                <a:cubicBezTo>
                  <a:pt x="108" y="125"/>
                  <a:pt x="108" y="122"/>
                  <a:pt x="107" y="121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6" y="100"/>
                  <a:pt x="128" y="98"/>
                  <a:pt x="128" y="96"/>
                </a:cubicBezTo>
                <a:cubicBezTo>
                  <a:pt x="128" y="94"/>
                  <a:pt x="126" y="92"/>
                  <a:pt x="124" y="92"/>
                </a:cubicBezTo>
                <a:close/>
                <a:moveTo>
                  <a:pt x="112" y="92"/>
                </a:moveTo>
                <a:cubicBezTo>
                  <a:pt x="76" y="92"/>
                  <a:pt x="76" y="92"/>
                  <a:pt x="76" y="92"/>
                </a:cubicBezTo>
                <a:cubicBezTo>
                  <a:pt x="76" y="92"/>
                  <a:pt x="76" y="92"/>
                  <a:pt x="76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6" y="8"/>
                  <a:pt x="16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92"/>
                  <a:pt x="112" y="92"/>
                  <a:pt x="112" y="92"/>
                </a:cubicBezTo>
                <a:close/>
                <a:moveTo>
                  <a:pt x="43" y="59"/>
                </a:moveTo>
                <a:cubicBezTo>
                  <a:pt x="52" y="50"/>
                  <a:pt x="52" y="50"/>
                  <a:pt x="52" y="50"/>
                </a:cubicBezTo>
                <a:cubicBezTo>
                  <a:pt x="65" y="63"/>
                  <a:pt x="65" y="63"/>
                  <a:pt x="65" y="63"/>
                </a:cubicBezTo>
                <a:cubicBezTo>
                  <a:pt x="66" y="64"/>
                  <a:pt x="67" y="64"/>
                  <a:pt x="68" y="64"/>
                </a:cubicBezTo>
                <a:cubicBezTo>
                  <a:pt x="69" y="64"/>
                  <a:pt x="70" y="64"/>
                  <a:pt x="71" y="63"/>
                </a:cubicBezTo>
                <a:cubicBezTo>
                  <a:pt x="91" y="43"/>
                  <a:pt x="91" y="43"/>
                  <a:pt x="91" y="43"/>
                </a:cubicBezTo>
                <a:cubicBezTo>
                  <a:pt x="92" y="41"/>
                  <a:pt x="92" y="39"/>
                  <a:pt x="91" y="37"/>
                </a:cubicBezTo>
                <a:cubicBezTo>
                  <a:pt x="89" y="36"/>
                  <a:pt x="87" y="36"/>
                  <a:pt x="85" y="37"/>
                </a:cubicBezTo>
                <a:cubicBezTo>
                  <a:pt x="68" y="54"/>
                  <a:pt x="68" y="54"/>
                  <a:pt x="68" y="54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1"/>
                  <a:pt x="54" y="41"/>
                  <a:pt x="54" y="40"/>
                </a:cubicBezTo>
                <a:cubicBezTo>
                  <a:pt x="52" y="40"/>
                  <a:pt x="50" y="40"/>
                  <a:pt x="49" y="41"/>
                </a:cubicBezTo>
                <a:cubicBezTo>
                  <a:pt x="37" y="53"/>
                  <a:pt x="37" y="53"/>
                  <a:pt x="37" y="53"/>
                </a:cubicBezTo>
                <a:cubicBezTo>
                  <a:pt x="36" y="54"/>
                  <a:pt x="36" y="57"/>
                  <a:pt x="37" y="59"/>
                </a:cubicBezTo>
                <a:cubicBezTo>
                  <a:pt x="39" y="60"/>
                  <a:pt x="41" y="60"/>
                  <a:pt x="43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93" name="Freeform 91">
            <a:extLst>
              <a:ext uri="{FF2B5EF4-FFF2-40B4-BE49-F238E27FC236}">
                <a16:creationId xmlns:a16="http://schemas.microsoft.com/office/drawing/2014/main" id="{61AFF2AE-98EE-44DF-9F1F-053C3EBE4A28}"/>
              </a:ext>
            </a:extLst>
          </p:cNvPr>
          <p:cNvSpPr>
            <a:spLocks noEditPoints="1"/>
          </p:cNvSpPr>
          <p:nvPr/>
        </p:nvSpPr>
        <p:spPr bwMode="auto">
          <a:xfrm>
            <a:off x="670805" y="3360359"/>
            <a:ext cx="167363" cy="230125"/>
          </a:xfrm>
          <a:custGeom>
            <a:avLst/>
            <a:gdLst>
              <a:gd name="T0" fmla="*/ 95 w 98"/>
              <a:gd name="T1" fmla="*/ 50 h 135"/>
              <a:gd name="T2" fmla="*/ 35 w 98"/>
              <a:gd name="T3" fmla="*/ 124 h 135"/>
              <a:gd name="T4" fmla="*/ 25 w 98"/>
              <a:gd name="T5" fmla="*/ 121 h 135"/>
              <a:gd name="T6" fmla="*/ 37 w 98"/>
              <a:gd name="T7" fmla="*/ 82 h 135"/>
              <a:gd name="T8" fmla="*/ 33 w 98"/>
              <a:gd name="T9" fmla="*/ 76 h 135"/>
              <a:gd name="T10" fmla="*/ 6 w 98"/>
              <a:gd name="T11" fmla="*/ 76 h 135"/>
              <a:gd name="T12" fmla="*/ 2 w 98"/>
              <a:gd name="T13" fmla="*/ 69 h 135"/>
              <a:gd name="T14" fmla="*/ 25 w 98"/>
              <a:gd name="T15" fmla="*/ 7 h 135"/>
              <a:gd name="T16" fmla="*/ 33 w 98"/>
              <a:gd name="T17" fmla="*/ 0 h 135"/>
              <a:gd name="T18" fmla="*/ 82 w 98"/>
              <a:gd name="T19" fmla="*/ 0 h 135"/>
              <a:gd name="T20" fmla="*/ 83 w 98"/>
              <a:gd name="T21" fmla="*/ 7 h 135"/>
              <a:gd name="T22" fmla="*/ 66 w 98"/>
              <a:gd name="T23" fmla="*/ 40 h 135"/>
              <a:gd name="T24" fmla="*/ 69 w 98"/>
              <a:gd name="T25" fmla="*/ 44 h 135"/>
              <a:gd name="T26" fmla="*/ 94 w 98"/>
              <a:gd name="T27" fmla="*/ 44 h 135"/>
              <a:gd name="T28" fmla="*/ 95 w 98"/>
              <a:gd name="T29" fmla="*/ 50 h 135"/>
              <a:gd name="T30" fmla="*/ 69 w 98"/>
              <a:gd name="T31" fmla="*/ 52 h 135"/>
              <a:gd name="T32" fmla="*/ 58 w 98"/>
              <a:gd name="T33" fmla="*/ 47 h 135"/>
              <a:gd name="T34" fmla="*/ 59 w 98"/>
              <a:gd name="T35" fmla="*/ 36 h 135"/>
              <a:gd name="T36" fmla="*/ 73 w 98"/>
              <a:gd name="T37" fmla="*/ 8 h 135"/>
              <a:gd name="T38" fmla="*/ 33 w 98"/>
              <a:gd name="T39" fmla="*/ 8 h 135"/>
              <a:gd name="T40" fmla="*/ 33 w 98"/>
              <a:gd name="T41" fmla="*/ 8 h 135"/>
              <a:gd name="T42" fmla="*/ 33 w 98"/>
              <a:gd name="T43" fmla="*/ 10 h 135"/>
              <a:gd name="T44" fmla="*/ 31 w 98"/>
              <a:gd name="T45" fmla="*/ 13 h 135"/>
              <a:gd name="T46" fmla="*/ 10 w 98"/>
              <a:gd name="T47" fmla="*/ 68 h 135"/>
              <a:gd name="T48" fmla="*/ 33 w 98"/>
              <a:gd name="T49" fmla="*/ 68 h 135"/>
              <a:gd name="T50" fmla="*/ 43 w 98"/>
              <a:gd name="T51" fmla="*/ 72 h 135"/>
              <a:gd name="T52" fmla="*/ 44 w 98"/>
              <a:gd name="T53" fmla="*/ 84 h 135"/>
              <a:gd name="T54" fmla="*/ 44 w 98"/>
              <a:gd name="T55" fmla="*/ 84 h 135"/>
              <a:gd name="T56" fmla="*/ 44 w 98"/>
              <a:gd name="T57" fmla="*/ 84 h 135"/>
              <a:gd name="T58" fmla="*/ 38 w 98"/>
              <a:gd name="T59" fmla="*/ 107 h 135"/>
              <a:gd name="T60" fmla="*/ 37 w 98"/>
              <a:gd name="T61" fmla="*/ 110 h 135"/>
              <a:gd name="T62" fmla="*/ 62 w 98"/>
              <a:gd name="T63" fmla="*/ 78 h 135"/>
              <a:gd name="T64" fmla="*/ 83 w 98"/>
              <a:gd name="T65" fmla="*/ 52 h 135"/>
              <a:gd name="T66" fmla="*/ 69 w 98"/>
              <a:gd name="T67" fmla="*/ 5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" h="135">
                <a:moveTo>
                  <a:pt x="95" y="50"/>
                </a:moveTo>
                <a:cubicBezTo>
                  <a:pt x="81" y="65"/>
                  <a:pt x="51" y="107"/>
                  <a:pt x="35" y="124"/>
                </a:cubicBezTo>
                <a:cubicBezTo>
                  <a:pt x="22" y="135"/>
                  <a:pt x="25" y="120"/>
                  <a:pt x="25" y="121"/>
                </a:cubicBezTo>
                <a:cubicBezTo>
                  <a:pt x="29" y="109"/>
                  <a:pt x="33" y="91"/>
                  <a:pt x="37" y="82"/>
                </a:cubicBezTo>
                <a:cubicBezTo>
                  <a:pt x="38" y="77"/>
                  <a:pt x="36" y="76"/>
                  <a:pt x="33" y="76"/>
                </a:cubicBezTo>
                <a:cubicBezTo>
                  <a:pt x="26" y="76"/>
                  <a:pt x="14" y="76"/>
                  <a:pt x="6" y="76"/>
                </a:cubicBezTo>
                <a:cubicBezTo>
                  <a:pt x="3" y="76"/>
                  <a:pt x="0" y="74"/>
                  <a:pt x="2" y="69"/>
                </a:cubicBezTo>
                <a:cubicBezTo>
                  <a:pt x="6" y="55"/>
                  <a:pt x="20" y="21"/>
                  <a:pt x="25" y="7"/>
                </a:cubicBezTo>
                <a:cubicBezTo>
                  <a:pt x="27" y="2"/>
                  <a:pt x="29" y="0"/>
                  <a:pt x="33" y="0"/>
                </a:cubicBezTo>
                <a:cubicBezTo>
                  <a:pt x="45" y="0"/>
                  <a:pt x="71" y="0"/>
                  <a:pt x="82" y="0"/>
                </a:cubicBezTo>
                <a:cubicBezTo>
                  <a:pt x="86" y="0"/>
                  <a:pt x="86" y="3"/>
                  <a:pt x="83" y="7"/>
                </a:cubicBezTo>
                <a:cubicBezTo>
                  <a:pt x="78" y="16"/>
                  <a:pt x="70" y="32"/>
                  <a:pt x="66" y="40"/>
                </a:cubicBezTo>
                <a:cubicBezTo>
                  <a:pt x="63" y="44"/>
                  <a:pt x="67" y="44"/>
                  <a:pt x="69" y="44"/>
                </a:cubicBezTo>
                <a:cubicBezTo>
                  <a:pt x="76" y="44"/>
                  <a:pt x="87" y="44"/>
                  <a:pt x="94" y="44"/>
                </a:cubicBezTo>
                <a:cubicBezTo>
                  <a:pt x="98" y="44"/>
                  <a:pt x="98" y="48"/>
                  <a:pt x="95" y="50"/>
                </a:cubicBezTo>
                <a:close/>
                <a:moveTo>
                  <a:pt x="69" y="52"/>
                </a:moveTo>
                <a:cubicBezTo>
                  <a:pt x="67" y="52"/>
                  <a:pt x="61" y="52"/>
                  <a:pt x="58" y="47"/>
                </a:cubicBezTo>
                <a:cubicBezTo>
                  <a:pt x="57" y="45"/>
                  <a:pt x="56" y="41"/>
                  <a:pt x="59" y="36"/>
                </a:cubicBezTo>
                <a:cubicBezTo>
                  <a:pt x="62" y="29"/>
                  <a:pt x="69" y="17"/>
                  <a:pt x="73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3" y="9"/>
                  <a:pt x="33" y="10"/>
                </a:cubicBezTo>
                <a:cubicBezTo>
                  <a:pt x="31" y="13"/>
                  <a:pt x="31" y="13"/>
                  <a:pt x="31" y="13"/>
                </a:cubicBezTo>
                <a:cubicBezTo>
                  <a:pt x="26" y="26"/>
                  <a:pt x="16" y="53"/>
                  <a:pt x="10" y="68"/>
                </a:cubicBezTo>
                <a:cubicBezTo>
                  <a:pt x="33" y="68"/>
                  <a:pt x="33" y="68"/>
                  <a:pt x="33" y="68"/>
                </a:cubicBezTo>
                <a:cubicBezTo>
                  <a:pt x="37" y="68"/>
                  <a:pt x="41" y="70"/>
                  <a:pt x="43" y="72"/>
                </a:cubicBezTo>
                <a:cubicBezTo>
                  <a:pt x="45" y="75"/>
                  <a:pt x="46" y="79"/>
                  <a:pt x="4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2" y="90"/>
                  <a:pt x="40" y="98"/>
                  <a:pt x="38" y="107"/>
                </a:cubicBezTo>
                <a:cubicBezTo>
                  <a:pt x="37" y="108"/>
                  <a:pt x="37" y="109"/>
                  <a:pt x="37" y="110"/>
                </a:cubicBezTo>
                <a:cubicBezTo>
                  <a:pt x="44" y="101"/>
                  <a:pt x="53" y="90"/>
                  <a:pt x="62" y="78"/>
                </a:cubicBezTo>
                <a:cubicBezTo>
                  <a:pt x="69" y="69"/>
                  <a:pt x="77" y="59"/>
                  <a:pt x="83" y="52"/>
                </a:cubicBezTo>
                <a:cubicBezTo>
                  <a:pt x="69" y="52"/>
                  <a:pt x="69" y="52"/>
                  <a:pt x="69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94" name="Freeform 92">
            <a:extLst>
              <a:ext uri="{FF2B5EF4-FFF2-40B4-BE49-F238E27FC236}">
                <a16:creationId xmlns:a16="http://schemas.microsoft.com/office/drawing/2014/main" id="{3F53C403-401F-434B-8DAD-E4C2CA1623FD}"/>
              </a:ext>
            </a:extLst>
          </p:cNvPr>
          <p:cNvSpPr>
            <a:spLocks noEditPoints="1"/>
          </p:cNvSpPr>
          <p:nvPr/>
        </p:nvSpPr>
        <p:spPr bwMode="auto">
          <a:xfrm>
            <a:off x="3369678" y="2714277"/>
            <a:ext cx="218582" cy="217860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22 h 128"/>
              <a:gd name="T6" fmla="*/ 123 w 128"/>
              <a:gd name="T7" fmla="*/ 11 h 128"/>
              <a:gd name="T8" fmla="*/ 123 w 128"/>
              <a:gd name="T9" fmla="*/ 5 h 128"/>
              <a:gd name="T10" fmla="*/ 117 w 128"/>
              <a:gd name="T11" fmla="*/ 5 h 128"/>
              <a:gd name="T12" fmla="*/ 106 w 128"/>
              <a:gd name="T13" fmla="*/ 16 h 128"/>
              <a:gd name="T14" fmla="*/ 24 w 128"/>
              <a:gd name="T15" fmla="*/ 16 h 128"/>
              <a:gd name="T16" fmla="*/ 24 w 128"/>
              <a:gd name="T17" fmla="*/ 4 h 128"/>
              <a:gd name="T18" fmla="*/ 20 w 128"/>
              <a:gd name="T19" fmla="*/ 0 h 128"/>
              <a:gd name="T20" fmla="*/ 16 w 128"/>
              <a:gd name="T21" fmla="*/ 4 h 128"/>
              <a:gd name="T22" fmla="*/ 16 w 128"/>
              <a:gd name="T23" fmla="*/ 16 h 128"/>
              <a:gd name="T24" fmla="*/ 4 w 128"/>
              <a:gd name="T25" fmla="*/ 16 h 128"/>
              <a:gd name="T26" fmla="*/ 0 w 128"/>
              <a:gd name="T27" fmla="*/ 20 h 128"/>
              <a:gd name="T28" fmla="*/ 4 w 128"/>
              <a:gd name="T29" fmla="*/ 24 h 128"/>
              <a:gd name="T30" fmla="*/ 16 w 128"/>
              <a:gd name="T31" fmla="*/ 24 h 128"/>
              <a:gd name="T32" fmla="*/ 16 w 128"/>
              <a:gd name="T33" fmla="*/ 104 h 128"/>
              <a:gd name="T34" fmla="*/ 24 w 128"/>
              <a:gd name="T35" fmla="*/ 112 h 128"/>
              <a:gd name="T36" fmla="*/ 104 w 128"/>
              <a:gd name="T37" fmla="*/ 112 h 128"/>
              <a:gd name="T38" fmla="*/ 104 w 128"/>
              <a:gd name="T39" fmla="*/ 124 h 128"/>
              <a:gd name="T40" fmla="*/ 108 w 128"/>
              <a:gd name="T41" fmla="*/ 128 h 128"/>
              <a:gd name="T42" fmla="*/ 112 w 128"/>
              <a:gd name="T43" fmla="*/ 124 h 128"/>
              <a:gd name="T44" fmla="*/ 112 w 128"/>
              <a:gd name="T45" fmla="*/ 112 h 128"/>
              <a:gd name="T46" fmla="*/ 124 w 128"/>
              <a:gd name="T47" fmla="*/ 112 h 128"/>
              <a:gd name="T48" fmla="*/ 128 w 128"/>
              <a:gd name="T49" fmla="*/ 108 h 128"/>
              <a:gd name="T50" fmla="*/ 124 w 128"/>
              <a:gd name="T51" fmla="*/ 104 h 128"/>
              <a:gd name="T52" fmla="*/ 28 w 128"/>
              <a:gd name="T53" fmla="*/ 24 h 128"/>
              <a:gd name="T54" fmla="*/ 98 w 128"/>
              <a:gd name="T55" fmla="*/ 24 h 128"/>
              <a:gd name="T56" fmla="*/ 24 w 128"/>
              <a:gd name="T57" fmla="*/ 98 h 128"/>
              <a:gd name="T58" fmla="*/ 24 w 128"/>
              <a:gd name="T59" fmla="*/ 28 h 128"/>
              <a:gd name="T60" fmla="*/ 28 w 128"/>
              <a:gd name="T61" fmla="*/ 24 h 128"/>
              <a:gd name="T62" fmla="*/ 100 w 128"/>
              <a:gd name="T63" fmla="*/ 104 h 128"/>
              <a:gd name="T64" fmla="*/ 30 w 128"/>
              <a:gd name="T65" fmla="*/ 104 h 128"/>
              <a:gd name="T66" fmla="*/ 104 w 128"/>
              <a:gd name="T67" fmla="*/ 30 h 128"/>
              <a:gd name="T68" fmla="*/ 104 w 128"/>
              <a:gd name="T69" fmla="*/ 100 h 128"/>
              <a:gd name="T70" fmla="*/ 100 w 128"/>
              <a:gd name="T71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123" y="11"/>
                  <a:pt x="123" y="11"/>
                  <a:pt x="123" y="11"/>
                </a:cubicBezTo>
                <a:cubicBezTo>
                  <a:pt x="124" y="10"/>
                  <a:pt x="124" y="7"/>
                  <a:pt x="123" y="5"/>
                </a:cubicBezTo>
                <a:cubicBezTo>
                  <a:pt x="121" y="4"/>
                  <a:pt x="119" y="4"/>
                  <a:pt x="117" y="5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9"/>
                  <a:pt x="20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lose/>
                <a:moveTo>
                  <a:pt x="28" y="24"/>
                </a:moveTo>
                <a:cubicBezTo>
                  <a:pt x="98" y="24"/>
                  <a:pt x="98" y="24"/>
                  <a:pt x="98" y="24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6"/>
                  <a:pt x="26" y="24"/>
                  <a:pt x="28" y="24"/>
                </a:cubicBezTo>
                <a:close/>
                <a:moveTo>
                  <a:pt x="100" y="104"/>
                </a:moveTo>
                <a:cubicBezTo>
                  <a:pt x="30" y="104"/>
                  <a:pt x="30" y="104"/>
                  <a:pt x="30" y="104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4" y="102"/>
                  <a:pt x="102" y="104"/>
                  <a:pt x="100" y="10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95" name="Freeform 93">
            <a:extLst>
              <a:ext uri="{FF2B5EF4-FFF2-40B4-BE49-F238E27FC236}">
                <a16:creationId xmlns:a16="http://schemas.microsoft.com/office/drawing/2014/main" id="{54E0AE4E-43EC-4EE4-A761-8FC765A7C365}"/>
              </a:ext>
            </a:extLst>
          </p:cNvPr>
          <p:cNvSpPr>
            <a:spLocks noEditPoints="1"/>
          </p:cNvSpPr>
          <p:nvPr/>
        </p:nvSpPr>
        <p:spPr bwMode="auto">
          <a:xfrm>
            <a:off x="2664648" y="2739549"/>
            <a:ext cx="225796" cy="225074"/>
          </a:xfrm>
          <a:custGeom>
            <a:avLst/>
            <a:gdLst>
              <a:gd name="T0" fmla="*/ 124 w 132"/>
              <a:gd name="T1" fmla="*/ 48 h 132"/>
              <a:gd name="T2" fmla="*/ 87 w 132"/>
              <a:gd name="T3" fmla="*/ 84 h 132"/>
              <a:gd name="T4" fmla="*/ 86 w 132"/>
              <a:gd name="T5" fmla="*/ 84 h 132"/>
              <a:gd name="T6" fmla="*/ 86 w 132"/>
              <a:gd name="T7" fmla="*/ 85 h 132"/>
              <a:gd name="T8" fmla="*/ 85 w 132"/>
              <a:gd name="T9" fmla="*/ 85 h 132"/>
              <a:gd name="T10" fmla="*/ 57 w 132"/>
              <a:gd name="T11" fmla="*/ 86 h 132"/>
              <a:gd name="T12" fmla="*/ 56 w 132"/>
              <a:gd name="T13" fmla="*/ 85 h 132"/>
              <a:gd name="T14" fmla="*/ 56 w 132"/>
              <a:gd name="T15" fmla="*/ 85 h 132"/>
              <a:gd name="T16" fmla="*/ 51 w 132"/>
              <a:gd name="T17" fmla="*/ 80 h 132"/>
              <a:gd name="T18" fmla="*/ 47 w 132"/>
              <a:gd name="T19" fmla="*/ 76 h 132"/>
              <a:gd name="T20" fmla="*/ 47 w 132"/>
              <a:gd name="T21" fmla="*/ 71 h 132"/>
              <a:gd name="T22" fmla="*/ 53 w 132"/>
              <a:gd name="T23" fmla="*/ 71 h 132"/>
              <a:gd name="T24" fmla="*/ 56 w 132"/>
              <a:gd name="T25" fmla="*/ 74 h 132"/>
              <a:gd name="T26" fmla="*/ 56 w 132"/>
              <a:gd name="T27" fmla="*/ 74 h 132"/>
              <a:gd name="T28" fmla="*/ 56 w 132"/>
              <a:gd name="T29" fmla="*/ 74 h 132"/>
              <a:gd name="T30" fmla="*/ 61 w 132"/>
              <a:gd name="T31" fmla="*/ 79 h 132"/>
              <a:gd name="T32" fmla="*/ 81 w 132"/>
              <a:gd name="T33" fmla="*/ 78 h 132"/>
              <a:gd name="T34" fmla="*/ 92 w 132"/>
              <a:gd name="T35" fmla="*/ 69 h 132"/>
              <a:gd name="T36" fmla="*/ 118 w 132"/>
              <a:gd name="T37" fmla="*/ 42 h 132"/>
              <a:gd name="T38" fmla="*/ 118 w 132"/>
              <a:gd name="T39" fmla="*/ 25 h 132"/>
              <a:gd name="T40" fmla="*/ 107 w 132"/>
              <a:gd name="T41" fmla="*/ 14 h 132"/>
              <a:gd name="T42" fmla="*/ 88 w 132"/>
              <a:gd name="T43" fmla="*/ 14 h 132"/>
              <a:gd name="T44" fmla="*/ 86 w 132"/>
              <a:gd name="T45" fmla="*/ 16 h 132"/>
              <a:gd name="T46" fmla="*/ 73 w 132"/>
              <a:gd name="T47" fmla="*/ 29 h 132"/>
              <a:gd name="T48" fmla="*/ 70 w 132"/>
              <a:gd name="T49" fmla="*/ 30 h 132"/>
              <a:gd name="T50" fmla="*/ 67 w 132"/>
              <a:gd name="T51" fmla="*/ 29 h 132"/>
              <a:gd name="T52" fmla="*/ 67 w 132"/>
              <a:gd name="T53" fmla="*/ 23 h 132"/>
              <a:gd name="T54" fmla="*/ 80 w 132"/>
              <a:gd name="T55" fmla="*/ 11 h 132"/>
              <a:gd name="T56" fmla="*/ 83 w 132"/>
              <a:gd name="T57" fmla="*/ 8 h 132"/>
              <a:gd name="T58" fmla="*/ 113 w 132"/>
              <a:gd name="T59" fmla="*/ 8 h 132"/>
              <a:gd name="T60" fmla="*/ 124 w 132"/>
              <a:gd name="T61" fmla="*/ 19 h 132"/>
              <a:gd name="T62" fmla="*/ 124 w 132"/>
              <a:gd name="T63" fmla="*/ 48 h 132"/>
              <a:gd name="T64" fmla="*/ 85 w 132"/>
              <a:gd name="T65" fmla="*/ 59 h 132"/>
              <a:gd name="T66" fmla="*/ 82 w 132"/>
              <a:gd name="T67" fmla="*/ 60 h 132"/>
              <a:gd name="T68" fmla="*/ 79 w 132"/>
              <a:gd name="T69" fmla="*/ 59 h 132"/>
              <a:gd name="T70" fmla="*/ 76 w 132"/>
              <a:gd name="T71" fmla="*/ 56 h 132"/>
              <a:gd name="T72" fmla="*/ 70 w 132"/>
              <a:gd name="T73" fmla="*/ 50 h 132"/>
              <a:gd name="T74" fmla="*/ 52 w 132"/>
              <a:gd name="T75" fmla="*/ 50 h 132"/>
              <a:gd name="T76" fmla="*/ 14 w 132"/>
              <a:gd name="T77" fmla="*/ 89 h 132"/>
              <a:gd name="T78" fmla="*/ 14 w 132"/>
              <a:gd name="T79" fmla="*/ 106 h 132"/>
              <a:gd name="T80" fmla="*/ 26 w 132"/>
              <a:gd name="T81" fmla="*/ 118 h 132"/>
              <a:gd name="T82" fmla="*/ 43 w 132"/>
              <a:gd name="T83" fmla="*/ 118 h 132"/>
              <a:gd name="T84" fmla="*/ 50 w 132"/>
              <a:gd name="T85" fmla="*/ 111 h 132"/>
              <a:gd name="T86" fmla="*/ 58 w 132"/>
              <a:gd name="T87" fmla="*/ 103 h 132"/>
              <a:gd name="T88" fmla="*/ 64 w 132"/>
              <a:gd name="T89" fmla="*/ 103 h 132"/>
              <a:gd name="T90" fmla="*/ 64 w 132"/>
              <a:gd name="T91" fmla="*/ 109 h 132"/>
              <a:gd name="T92" fmla="*/ 52 w 132"/>
              <a:gd name="T93" fmla="*/ 121 h 132"/>
              <a:gd name="T94" fmla="*/ 49 w 132"/>
              <a:gd name="T95" fmla="*/ 124 h 132"/>
              <a:gd name="T96" fmla="*/ 20 w 132"/>
              <a:gd name="T97" fmla="*/ 124 h 132"/>
              <a:gd name="T98" fmla="*/ 8 w 132"/>
              <a:gd name="T99" fmla="*/ 112 h 132"/>
              <a:gd name="T100" fmla="*/ 8 w 132"/>
              <a:gd name="T101" fmla="*/ 83 h 132"/>
              <a:gd name="T102" fmla="*/ 46 w 132"/>
              <a:gd name="T103" fmla="*/ 44 h 132"/>
              <a:gd name="T104" fmla="*/ 76 w 132"/>
              <a:gd name="T105" fmla="*/ 44 h 132"/>
              <a:gd name="T106" fmla="*/ 82 w 132"/>
              <a:gd name="T107" fmla="*/ 50 h 132"/>
              <a:gd name="T108" fmla="*/ 85 w 132"/>
              <a:gd name="T109" fmla="*/ 53 h 132"/>
              <a:gd name="T110" fmla="*/ 85 w 132"/>
              <a:gd name="T111" fmla="*/ 5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2" h="132">
                <a:moveTo>
                  <a:pt x="124" y="48"/>
                </a:moveTo>
                <a:cubicBezTo>
                  <a:pt x="87" y="84"/>
                  <a:pt x="87" y="84"/>
                  <a:pt x="87" y="84"/>
                </a:cubicBezTo>
                <a:cubicBezTo>
                  <a:pt x="87" y="84"/>
                  <a:pt x="87" y="84"/>
                  <a:pt x="86" y="84"/>
                </a:cubicBezTo>
                <a:cubicBezTo>
                  <a:pt x="86" y="84"/>
                  <a:pt x="86" y="85"/>
                  <a:pt x="86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77" y="91"/>
                  <a:pt x="65" y="92"/>
                  <a:pt x="57" y="86"/>
                </a:cubicBezTo>
                <a:cubicBezTo>
                  <a:pt x="57" y="85"/>
                  <a:pt x="56" y="85"/>
                  <a:pt x="56" y="85"/>
                </a:cubicBezTo>
                <a:cubicBezTo>
                  <a:pt x="56" y="85"/>
                  <a:pt x="56" y="85"/>
                  <a:pt x="56" y="85"/>
                </a:cubicBezTo>
                <a:cubicBezTo>
                  <a:pt x="51" y="80"/>
                  <a:pt x="51" y="80"/>
                  <a:pt x="51" y="80"/>
                </a:cubicBezTo>
                <a:cubicBezTo>
                  <a:pt x="47" y="76"/>
                  <a:pt x="47" y="76"/>
                  <a:pt x="47" y="76"/>
                </a:cubicBezTo>
                <a:cubicBezTo>
                  <a:pt x="45" y="75"/>
                  <a:pt x="45" y="72"/>
                  <a:pt x="47" y="71"/>
                </a:cubicBezTo>
                <a:cubicBezTo>
                  <a:pt x="49" y="69"/>
                  <a:pt x="51" y="69"/>
                  <a:pt x="53" y="71"/>
                </a:cubicBezTo>
                <a:cubicBezTo>
                  <a:pt x="56" y="74"/>
                  <a:pt x="56" y="74"/>
                  <a:pt x="56" y="74"/>
                </a:cubicBezTo>
                <a:cubicBezTo>
                  <a:pt x="56" y="74"/>
                  <a:pt x="56" y="74"/>
                  <a:pt x="56" y="74"/>
                </a:cubicBezTo>
                <a:cubicBezTo>
                  <a:pt x="56" y="74"/>
                  <a:pt x="56" y="74"/>
                  <a:pt x="56" y="74"/>
                </a:cubicBezTo>
                <a:cubicBezTo>
                  <a:pt x="61" y="79"/>
                  <a:pt x="61" y="79"/>
                  <a:pt x="61" y="79"/>
                </a:cubicBezTo>
                <a:cubicBezTo>
                  <a:pt x="66" y="83"/>
                  <a:pt x="76" y="83"/>
                  <a:pt x="81" y="78"/>
                </a:cubicBezTo>
                <a:cubicBezTo>
                  <a:pt x="92" y="69"/>
                  <a:pt x="92" y="69"/>
                  <a:pt x="92" y="69"/>
                </a:cubicBezTo>
                <a:cubicBezTo>
                  <a:pt x="118" y="42"/>
                  <a:pt x="118" y="42"/>
                  <a:pt x="118" y="42"/>
                </a:cubicBezTo>
                <a:cubicBezTo>
                  <a:pt x="123" y="38"/>
                  <a:pt x="123" y="29"/>
                  <a:pt x="118" y="25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02" y="9"/>
                  <a:pt x="93" y="9"/>
                  <a:pt x="88" y="14"/>
                </a:cubicBezTo>
                <a:cubicBezTo>
                  <a:pt x="86" y="16"/>
                  <a:pt x="86" y="16"/>
                  <a:pt x="86" y="16"/>
                </a:cubicBezTo>
                <a:cubicBezTo>
                  <a:pt x="73" y="29"/>
                  <a:pt x="73" y="29"/>
                  <a:pt x="73" y="29"/>
                </a:cubicBezTo>
                <a:cubicBezTo>
                  <a:pt x="72" y="30"/>
                  <a:pt x="71" y="30"/>
                  <a:pt x="70" y="30"/>
                </a:cubicBezTo>
                <a:cubicBezTo>
                  <a:pt x="69" y="30"/>
                  <a:pt x="68" y="30"/>
                  <a:pt x="67" y="29"/>
                </a:cubicBezTo>
                <a:cubicBezTo>
                  <a:pt x="65" y="27"/>
                  <a:pt x="65" y="25"/>
                  <a:pt x="67" y="23"/>
                </a:cubicBezTo>
                <a:cubicBezTo>
                  <a:pt x="80" y="11"/>
                  <a:pt x="80" y="11"/>
                  <a:pt x="80" y="11"/>
                </a:cubicBezTo>
                <a:cubicBezTo>
                  <a:pt x="83" y="8"/>
                  <a:pt x="83" y="8"/>
                  <a:pt x="83" y="8"/>
                </a:cubicBezTo>
                <a:cubicBezTo>
                  <a:pt x="91" y="0"/>
                  <a:pt x="104" y="0"/>
                  <a:pt x="113" y="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32" y="27"/>
                  <a:pt x="132" y="40"/>
                  <a:pt x="124" y="48"/>
                </a:cubicBezTo>
                <a:close/>
                <a:moveTo>
                  <a:pt x="85" y="59"/>
                </a:moveTo>
                <a:cubicBezTo>
                  <a:pt x="84" y="60"/>
                  <a:pt x="83" y="60"/>
                  <a:pt x="82" y="60"/>
                </a:cubicBezTo>
                <a:cubicBezTo>
                  <a:pt x="81" y="60"/>
                  <a:pt x="80" y="60"/>
                  <a:pt x="79" y="59"/>
                </a:cubicBezTo>
                <a:cubicBezTo>
                  <a:pt x="76" y="56"/>
                  <a:pt x="76" y="56"/>
                  <a:pt x="76" y="56"/>
                </a:cubicBezTo>
                <a:cubicBezTo>
                  <a:pt x="70" y="50"/>
                  <a:pt x="70" y="50"/>
                  <a:pt x="70" y="50"/>
                </a:cubicBezTo>
                <a:cubicBezTo>
                  <a:pt x="65" y="45"/>
                  <a:pt x="57" y="45"/>
                  <a:pt x="52" y="50"/>
                </a:cubicBezTo>
                <a:cubicBezTo>
                  <a:pt x="14" y="89"/>
                  <a:pt x="14" y="89"/>
                  <a:pt x="14" y="89"/>
                </a:cubicBezTo>
                <a:cubicBezTo>
                  <a:pt x="9" y="93"/>
                  <a:pt x="9" y="101"/>
                  <a:pt x="14" y="106"/>
                </a:cubicBezTo>
                <a:cubicBezTo>
                  <a:pt x="26" y="118"/>
                  <a:pt x="26" y="118"/>
                  <a:pt x="26" y="118"/>
                </a:cubicBezTo>
                <a:cubicBezTo>
                  <a:pt x="31" y="123"/>
                  <a:pt x="39" y="123"/>
                  <a:pt x="43" y="118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58" y="103"/>
                  <a:pt x="58" y="103"/>
                  <a:pt x="58" y="103"/>
                </a:cubicBezTo>
                <a:cubicBezTo>
                  <a:pt x="60" y="102"/>
                  <a:pt x="63" y="102"/>
                  <a:pt x="64" y="103"/>
                </a:cubicBezTo>
                <a:cubicBezTo>
                  <a:pt x="66" y="105"/>
                  <a:pt x="66" y="108"/>
                  <a:pt x="64" y="109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49" y="124"/>
                  <a:pt x="49" y="124"/>
                  <a:pt x="49" y="124"/>
                </a:cubicBezTo>
                <a:cubicBezTo>
                  <a:pt x="41" y="132"/>
                  <a:pt x="28" y="132"/>
                  <a:pt x="20" y="124"/>
                </a:cubicBezTo>
                <a:cubicBezTo>
                  <a:pt x="8" y="112"/>
                  <a:pt x="8" y="112"/>
                  <a:pt x="8" y="112"/>
                </a:cubicBezTo>
                <a:cubicBezTo>
                  <a:pt x="0" y="104"/>
                  <a:pt x="0" y="91"/>
                  <a:pt x="8" y="83"/>
                </a:cubicBezTo>
                <a:cubicBezTo>
                  <a:pt x="46" y="44"/>
                  <a:pt x="46" y="44"/>
                  <a:pt x="46" y="44"/>
                </a:cubicBezTo>
                <a:cubicBezTo>
                  <a:pt x="55" y="36"/>
                  <a:pt x="68" y="36"/>
                  <a:pt x="76" y="44"/>
                </a:cubicBezTo>
                <a:cubicBezTo>
                  <a:pt x="82" y="50"/>
                  <a:pt x="82" y="50"/>
                  <a:pt x="82" y="50"/>
                </a:cubicBezTo>
                <a:cubicBezTo>
                  <a:pt x="85" y="53"/>
                  <a:pt x="85" y="53"/>
                  <a:pt x="85" y="53"/>
                </a:cubicBezTo>
                <a:cubicBezTo>
                  <a:pt x="86" y="55"/>
                  <a:pt x="86" y="57"/>
                  <a:pt x="85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96" name="Freeform 94">
            <a:extLst>
              <a:ext uri="{FF2B5EF4-FFF2-40B4-BE49-F238E27FC236}">
                <a16:creationId xmlns:a16="http://schemas.microsoft.com/office/drawing/2014/main" id="{E0450FD0-9856-41A1-906D-B997224FF8FB}"/>
              </a:ext>
            </a:extLst>
          </p:cNvPr>
          <p:cNvSpPr>
            <a:spLocks noEditPoints="1"/>
          </p:cNvSpPr>
          <p:nvPr/>
        </p:nvSpPr>
        <p:spPr bwMode="auto">
          <a:xfrm>
            <a:off x="1973153" y="2741689"/>
            <a:ext cx="218582" cy="190447"/>
          </a:xfrm>
          <a:custGeom>
            <a:avLst/>
            <a:gdLst>
              <a:gd name="T0" fmla="*/ 120 w 128"/>
              <a:gd name="T1" fmla="*/ 25 h 112"/>
              <a:gd name="T2" fmla="*/ 88 w 128"/>
              <a:gd name="T3" fmla="*/ 44 h 112"/>
              <a:gd name="T4" fmla="*/ 88 w 128"/>
              <a:gd name="T5" fmla="*/ 32 h 112"/>
              <a:gd name="T6" fmla="*/ 76 w 128"/>
              <a:gd name="T7" fmla="*/ 20 h 112"/>
              <a:gd name="T8" fmla="*/ 68 w 128"/>
              <a:gd name="T9" fmla="*/ 20 h 112"/>
              <a:gd name="T10" fmla="*/ 68 w 128"/>
              <a:gd name="T11" fmla="*/ 12 h 112"/>
              <a:gd name="T12" fmla="*/ 56 w 128"/>
              <a:gd name="T13" fmla="*/ 0 h 112"/>
              <a:gd name="T14" fmla="*/ 32 w 128"/>
              <a:gd name="T15" fmla="*/ 0 h 112"/>
              <a:gd name="T16" fmla="*/ 20 w 128"/>
              <a:gd name="T17" fmla="*/ 12 h 112"/>
              <a:gd name="T18" fmla="*/ 20 w 128"/>
              <a:gd name="T19" fmla="*/ 20 h 112"/>
              <a:gd name="T20" fmla="*/ 12 w 128"/>
              <a:gd name="T21" fmla="*/ 20 h 112"/>
              <a:gd name="T22" fmla="*/ 0 w 128"/>
              <a:gd name="T23" fmla="*/ 32 h 112"/>
              <a:gd name="T24" fmla="*/ 0 w 128"/>
              <a:gd name="T25" fmla="*/ 100 h 112"/>
              <a:gd name="T26" fmla="*/ 12 w 128"/>
              <a:gd name="T27" fmla="*/ 112 h 112"/>
              <a:gd name="T28" fmla="*/ 76 w 128"/>
              <a:gd name="T29" fmla="*/ 112 h 112"/>
              <a:gd name="T30" fmla="*/ 88 w 128"/>
              <a:gd name="T31" fmla="*/ 100 h 112"/>
              <a:gd name="T32" fmla="*/ 88 w 128"/>
              <a:gd name="T33" fmla="*/ 88 h 112"/>
              <a:gd name="T34" fmla="*/ 121 w 128"/>
              <a:gd name="T35" fmla="*/ 107 h 112"/>
              <a:gd name="T36" fmla="*/ 128 w 128"/>
              <a:gd name="T37" fmla="*/ 104 h 112"/>
              <a:gd name="T38" fmla="*/ 128 w 128"/>
              <a:gd name="T39" fmla="*/ 28 h 112"/>
              <a:gd name="T40" fmla="*/ 120 w 128"/>
              <a:gd name="T41" fmla="*/ 25 h 112"/>
              <a:gd name="T42" fmla="*/ 36 w 128"/>
              <a:gd name="T43" fmla="*/ 8 h 112"/>
              <a:gd name="T44" fmla="*/ 52 w 128"/>
              <a:gd name="T45" fmla="*/ 8 h 112"/>
              <a:gd name="T46" fmla="*/ 60 w 128"/>
              <a:gd name="T47" fmla="*/ 16 h 112"/>
              <a:gd name="T48" fmla="*/ 60 w 128"/>
              <a:gd name="T49" fmla="*/ 20 h 112"/>
              <a:gd name="T50" fmla="*/ 28 w 128"/>
              <a:gd name="T51" fmla="*/ 20 h 112"/>
              <a:gd name="T52" fmla="*/ 28 w 128"/>
              <a:gd name="T53" fmla="*/ 16 h 112"/>
              <a:gd name="T54" fmla="*/ 36 w 128"/>
              <a:gd name="T55" fmla="*/ 8 h 112"/>
              <a:gd name="T56" fmla="*/ 120 w 128"/>
              <a:gd name="T57" fmla="*/ 96 h 112"/>
              <a:gd name="T58" fmla="*/ 93 w 128"/>
              <a:gd name="T59" fmla="*/ 82 h 112"/>
              <a:gd name="T60" fmla="*/ 84 w 128"/>
              <a:gd name="T61" fmla="*/ 81 h 112"/>
              <a:gd name="T62" fmla="*/ 80 w 128"/>
              <a:gd name="T63" fmla="*/ 88 h 112"/>
              <a:gd name="T64" fmla="*/ 80 w 128"/>
              <a:gd name="T65" fmla="*/ 96 h 112"/>
              <a:gd name="T66" fmla="*/ 72 w 128"/>
              <a:gd name="T67" fmla="*/ 104 h 112"/>
              <a:gd name="T68" fmla="*/ 16 w 128"/>
              <a:gd name="T69" fmla="*/ 104 h 112"/>
              <a:gd name="T70" fmla="*/ 8 w 128"/>
              <a:gd name="T71" fmla="*/ 96 h 112"/>
              <a:gd name="T72" fmla="*/ 8 w 128"/>
              <a:gd name="T73" fmla="*/ 36 h 112"/>
              <a:gd name="T74" fmla="*/ 16 w 128"/>
              <a:gd name="T75" fmla="*/ 28 h 112"/>
              <a:gd name="T76" fmla="*/ 16 w 128"/>
              <a:gd name="T77" fmla="*/ 28 h 112"/>
              <a:gd name="T78" fmla="*/ 16 w 128"/>
              <a:gd name="T79" fmla="*/ 28 h 112"/>
              <a:gd name="T80" fmla="*/ 16 w 128"/>
              <a:gd name="T81" fmla="*/ 28 h 112"/>
              <a:gd name="T82" fmla="*/ 20 w 128"/>
              <a:gd name="T83" fmla="*/ 28 h 112"/>
              <a:gd name="T84" fmla="*/ 20 w 128"/>
              <a:gd name="T85" fmla="*/ 28 h 112"/>
              <a:gd name="T86" fmla="*/ 68 w 128"/>
              <a:gd name="T87" fmla="*/ 28 h 112"/>
              <a:gd name="T88" fmla="*/ 68 w 128"/>
              <a:gd name="T89" fmla="*/ 28 h 112"/>
              <a:gd name="T90" fmla="*/ 72 w 128"/>
              <a:gd name="T91" fmla="*/ 28 h 112"/>
              <a:gd name="T92" fmla="*/ 72 w 128"/>
              <a:gd name="T93" fmla="*/ 28 h 112"/>
              <a:gd name="T94" fmla="*/ 72 w 128"/>
              <a:gd name="T95" fmla="*/ 28 h 112"/>
              <a:gd name="T96" fmla="*/ 72 w 128"/>
              <a:gd name="T97" fmla="*/ 28 h 112"/>
              <a:gd name="T98" fmla="*/ 80 w 128"/>
              <a:gd name="T99" fmla="*/ 36 h 112"/>
              <a:gd name="T100" fmla="*/ 80 w 128"/>
              <a:gd name="T101" fmla="*/ 44 h 112"/>
              <a:gd name="T102" fmla="*/ 84 w 128"/>
              <a:gd name="T103" fmla="*/ 51 h 112"/>
              <a:gd name="T104" fmla="*/ 93 w 128"/>
              <a:gd name="T105" fmla="*/ 51 h 112"/>
              <a:gd name="T106" fmla="*/ 120 w 128"/>
              <a:gd name="T107" fmla="*/ 36 h 112"/>
              <a:gd name="T108" fmla="*/ 120 w 128"/>
              <a:gd name="T10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12">
                <a:moveTo>
                  <a:pt x="120" y="25"/>
                </a:moveTo>
                <a:cubicBezTo>
                  <a:pt x="88" y="44"/>
                  <a:pt x="88" y="44"/>
                  <a:pt x="88" y="4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6"/>
                  <a:pt x="83" y="20"/>
                  <a:pt x="76" y="20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5"/>
                  <a:pt x="63" y="0"/>
                  <a:pt x="5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20"/>
                  <a:pt x="20" y="20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6"/>
                  <a:pt x="5" y="112"/>
                  <a:pt x="12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83" y="112"/>
                  <a:pt x="88" y="106"/>
                  <a:pt x="88" y="100"/>
                </a:cubicBezTo>
                <a:cubicBezTo>
                  <a:pt x="88" y="88"/>
                  <a:pt x="88" y="88"/>
                  <a:pt x="88" y="88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23" y="109"/>
                  <a:pt x="128" y="107"/>
                  <a:pt x="128" y="104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25"/>
                  <a:pt x="123" y="22"/>
                  <a:pt x="120" y="25"/>
                </a:cubicBezTo>
                <a:close/>
                <a:moveTo>
                  <a:pt x="36" y="8"/>
                </a:moveTo>
                <a:cubicBezTo>
                  <a:pt x="52" y="8"/>
                  <a:pt x="52" y="8"/>
                  <a:pt x="52" y="8"/>
                </a:cubicBezTo>
                <a:cubicBezTo>
                  <a:pt x="56" y="8"/>
                  <a:pt x="60" y="12"/>
                  <a:pt x="60" y="16"/>
                </a:cubicBezTo>
                <a:cubicBezTo>
                  <a:pt x="60" y="20"/>
                  <a:pt x="60" y="20"/>
                  <a:pt x="60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2"/>
                  <a:pt x="32" y="8"/>
                  <a:pt x="36" y="8"/>
                </a:cubicBezTo>
                <a:close/>
                <a:moveTo>
                  <a:pt x="120" y="96"/>
                </a:moveTo>
                <a:cubicBezTo>
                  <a:pt x="93" y="82"/>
                  <a:pt x="93" y="82"/>
                  <a:pt x="93" y="82"/>
                </a:cubicBezTo>
                <a:cubicBezTo>
                  <a:pt x="90" y="79"/>
                  <a:pt x="86" y="80"/>
                  <a:pt x="84" y="81"/>
                </a:cubicBezTo>
                <a:cubicBezTo>
                  <a:pt x="82" y="82"/>
                  <a:pt x="80" y="85"/>
                  <a:pt x="80" y="88"/>
                </a:cubicBezTo>
                <a:cubicBezTo>
                  <a:pt x="80" y="88"/>
                  <a:pt x="80" y="91"/>
                  <a:pt x="80" y="96"/>
                </a:cubicBezTo>
                <a:cubicBezTo>
                  <a:pt x="80" y="100"/>
                  <a:pt x="76" y="104"/>
                  <a:pt x="72" y="104"/>
                </a:cubicBezTo>
                <a:cubicBezTo>
                  <a:pt x="67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1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6" y="28"/>
                  <a:pt x="80" y="32"/>
                  <a:pt x="80" y="36"/>
                </a:cubicBezTo>
                <a:cubicBezTo>
                  <a:pt x="80" y="41"/>
                  <a:pt x="80" y="44"/>
                  <a:pt x="80" y="44"/>
                </a:cubicBezTo>
                <a:cubicBezTo>
                  <a:pt x="80" y="47"/>
                  <a:pt x="82" y="50"/>
                  <a:pt x="84" y="51"/>
                </a:cubicBezTo>
                <a:cubicBezTo>
                  <a:pt x="86" y="52"/>
                  <a:pt x="90" y="53"/>
                  <a:pt x="93" y="51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96"/>
                  <a:pt x="120" y="96"/>
                  <a:pt x="120" y="9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97" name="Freeform 95">
            <a:extLst>
              <a:ext uri="{FF2B5EF4-FFF2-40B4-BE49-F238E27FC236}">
                <a16:creationId xmlns:a16="http://schemas.microsoft.com/office/drawing/2014/main" id="{3593552C-18C4-4616-9766-E4DABE3668C2}"/>
              </a:ext>
            </a:extLst>
          </p:cNvPr>
          <p:cNvSpPr>
            <a:spLocks noEditPoints="1"/>
          </p:cNvSpPr>
          <p:nvPr/>
        </p:nvSpPr>
        <p:spPr bwMode="auto">
          <a:xfrm>
            <a:off x="1295583" y="2740814"/>
            <a:ext cx="226517" cy="226517"/>
          </a:xfrm>
          <a:custGeom>
            <a:avLst/>
            <a:gdLst>
              <a:gd name="T0" fmla="*/ 90 w 133"/>
              <a:gd name="T1" fmla="*/ 9 h 133"/>
              <a:gd name="T2" fmla="*/ 16 w 133"/>
              <a:gd name="T3" fmla="*/ 83 h 133"/>
              <a:gd name="T4" fmla="*/ 4 w 133"/>
              <a:gd name="T5" fmla="*/ 129 h 133"/>
              <a:gd name="T6" fmla="*/ 50 w 133"/>
              <a:gd name="T7" fmla="*/ 117 h 133"/>
              <a:gd name="T8" fmla="*/ 124 w 133"/>
              <a:gd name="T9" fmla="*/ 44 h 133"/>
              <a:gd name="T10" fmla="*/ 124 w 133"/>
              <a:gd name="T11" fmla="*/ 9 h 133"/>
              <a:gd name="T12" fmla="*/ 90 w 133"/>
              <a:gd name="T13" fmla="*/ 9 h 133"/>
              <a:gd name="T14" fmla="*/ 24 w 133"/>
              <a:gd name="T15" fmla="*/ 86 h 133"/>
              <a:gd name="T16" fmla="*/ 84 w 133"/>
              <a:gd name="T17" fmla="*/ 26 h 133"/>
              <a:gd name="T18" fmla="*/ 92 w 133"/>
              <a:gd name="T19" fmla="*/ 35 h 133"/>
              <a:gd name="T20" fmla="*/ 34 w 133"/>
              <a:gd name="T21" fmla="*/ 93 h 133"/>
              <a:gd name="T22" fmla="*/ 32 w 133"/>
              <a:gd name="T23" fmla="*/ 91 h 133"/>
              <a:gd name="T24" fmla="*/ 24 w 133"/>
              <a:gd name="T25" fmla="*/ 86 h 133"/>
              <a:gd name="T26" fmla="*/ 24 w 133"/>
              <a:gd name="T27" fmla="*/ 86 h 133"/>
              <a:gd name="T28" fmla="*/ 11 w 133"/>
              <a:gd name="T29" fmla="*/ 122 h 133"/>
              <a:gd name="T30" fmla="*/ 19 w 133"/>
              <a:gd name="T31" fmla="*/ 93 h 133"/>
              <a:gd name="T32" fmla="*/ 29 w 133"/>
              <a:gd name="T33" fmla="*/ 99 h 133"/>
              <a:gd name="T34" fmla="*/ 33 w 133"/>
              <a:gd name="T35" fmla="*/ 102 h 133"/>
              <a:gd name="T36" fmla="*/ 39 w 133"/>
              <a:gd name="T37" fmla="*/ 114 h 133"/>
              <a:gd name="T38" fmla="*/ 11 w 133"/>
              <a:gd name="T39" fmla="*/ 122 h 133"/>
              <a:gd name="T40" fmla="*/ 47 w 133"/>
              <a:gd name="T41" fmla="*/ 109 h 133"/>
              <a:gd name="T42" fmla="*/ 46 w 133"/>
              <a:gd name="T43" fmla="*/ 110 h 133"/>
              <a:gd name="T44" fmla="*/ 41 w 133"/>
              <a:gd name="T45" fmla="*/ 99 h 133"/>
              <a:gd name="T46" fmla="*/ 40 w 133"/>
              <a:gd name="T47" fmla="*/ 99 h 133"/>
              <a:gd name="T48" fmla="*/ 98 w 133"/>
              <a:gd name="T49" fmla="*/ 41 h 133"/>
              <a:gd name="T50" fmla="*/ 107 w 133"/>
              <a:gd name="T51" fmla="*/ 49 h 133"/>
              <a:gd name="T52" fmla="*/ 47 w 133"/>
              <a:gd name="T53" fmla="*/ 109 h 133"/>
              <a:gd name="T54" fmla="*/ 118 w 133"/>
              <a:gd name="T55" fmla="*/ 38 h 133"/>
              <a:gd name="T56" fmla="*/ 112 w 133"/>
              <a:gd name="T57" fmla="*/ 44 h 133"/>
              <a:gd name="T58" fmla="*/ 89 w 133"/>
              <a:gd name="T59" fmla="*/ 21 h 133"/>
              <a:gd name="T60" fmla="*/ 95 w 133"/>
              <a:gd name="T61" fmla="*/ 15 h 133"/>
              <a:gd name="T62" fmla="*/ 118 w 133"/>
              <a:gd name="T63" fmla="*/ 15 h 133"/>
              <a:gd name="T64" fmla="*/ 118 w 133"/>
              <a:gd name="T65" fmla="*/ 3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3" h="133">
                <a:moveTo>
                  <a:pt x="90" y="9"/>
                </a:moveTo>
                <a:cubicBezTo>
                  <a:pt x="16" y="83"/>
                  <a:pt x="16" y="83"/>
                  <a:pt x="16" y="83"/>
                </a:cubicBezTo>
                <a:cubicBezTo>
                  <a:pt x="7" y="91"/>
                  <a:pt x="0" y="125"/>
                  <a:pt x="4" y="129"/>
                </a:cubicBezTo>
                <a:cubicBezTo>
                  <a:pt x="9" y="133"/>
                  <a:pt x="42" y="126"/>
                  <a:pt x="50" y="117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34"/>
                  <a:pt x="133" y="19"/>
                  <a:pt x="124" y="9"/>
                </a:cubicBezTo>
                <a:cubicBezTo>
                  <a:pt x="114" y="0"/>
                  <a:pt x="99" y="0"/>
                  <a:pt x="90" y="9"/>
                </a:cubicBezTo>
                <a:close/>
                <a:moveTo>
                  <a:pt x="24" y="86"/>
                </a:moveTo>
                <a:cubicBezTo>
                  <a:pt x="84" y="26"/>
                  <a:pt x="84" y="26"/>
                  <a:pt x="84" y="26"/>
                </a:cubicBezTo>
                <a:cubicBezTo>
                  <a:pt x="92" y="35"/>
                  <a:pt x="92" y="35"/>
                  <a:pt x="92" y="35"/>
                </a:cubicBezTo>
                <a:cubicBezTo>
                  <a:pt x="34" y="93"/>
                  <a:pt x="34" y="93"/>
                  <a:pt x="34" y="93"/>
                </a:cubicBezTo>
                <a:cubicBezTo>
                  <a:pt x="32" y="91"/>
                  <a:pt x="32" y="91"/>
                  <a:pt x="32" y="91"/>
                </a:cubicBezTo>
                <a:cubicBezTo>
                  <a:pt x="30" y="89"/>
                  <a:pt x="27" y="87"/>
                  <a:pt x="24" y="86"/>
                </a:cubicBezTo>
                <a:cubicBezTo>
                  <a:pt x="24" y="86"/>
                  <a:pt x="24" y="86"/>
                  <a:pt x="24" y="86"/>
                </a:cubicBezTo>
                <a:close/>
                <a:moveTo>
                  <a:pt x="11" y="122"/>
                </a:moveTo>
                <a:cubicBezTo>
                  <a:pt x="10" y="120"/>
                  <a:pt x="14" y="104"/>
                  <a:pt x="19" y="93"/>
                </a:cubicBezTo>
                <a:cubicBezTo>
                  <a:pt x="23" y="94"/>
                  <a:pt x="26" y="96"/>
                  <a:pt x="29" y="99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6" y="106"/>
                  <a:pt x="38" y="110"/>
                  <a:pt x="39" y="114"/>
                </a:cubicBezTo>
                <a:cubicBezTo>
                  <a:pt x="28" y="119"/>
                  <a:pt x="13" y="123"/>
                  <a:pt x="11" y="122"/>
                </a:cubicBezTo>
                <a:close/>
                <a:moveTo>
                  <a:pt x="47" y="109"/>
                </a:moveTo>
                <a:cubicBezTo>
                  <a:pt x="47" y="110"/>
                  <a:pt x="46" y="110"/>
                  <a:pt x="46" y="110"/>
                </a:cubicBezTo>
                <a:cubicBezTo>
                  <a:pt x="45" y="106"/>
                  <a:pt x="44" y="102"/>
                  <a:pt x="41" y="99"/>
                </a:cubicBezTo>
                <a:cubicBezTo>
                  <a:pt x="40" y="99"/>
                  <a:pt x="40" y="99"/>
                  <a:pt x="40" y="99"/>
                </a:cubicBezTo>
                <a:cubicBezTo>
                  <a:pt x="98" y="41"/>
                  <a:pt x="98" y="41"/>
                  <a:pt x="98" y="41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47" y="109"/>
                  <a:pt x="47" y="109"/>
                  <a:pt x="47" y="109"/>
                </a:cubicBezTo>
                <a:close/>
                <a:moveTo>
                  <a:pt x="118" y="38"/>
                </a:moveTo>
                <a:cubicBezTo>
                  <a:pt x="112" y="44"/>
                  <a:pt x="112" y="44"/>
                  <a:pt x="112" y="44"/>
                </a:cubicBezTo>
                <a:cubicBezTo>
                  <a:pt x="89" y="21"/>
                  <a:pt x="89" y="21"/>
                  <a:pt x="89" y="21"/>
                </a:cubicBezTo>
                <a:cubicBezTo>
                  <a:pt x="95" y="15"/>
                  <a:pt x="95" y="15"/>
                  <a:pt x="95" y="15"/>
                </a:cubicBezTo>
                <a:cubicBezTo>
                  <a:pt x="101" y="8"/>
                  <a:pt x="112" y="8"/>
                  <a:pt x="118" y="15"/>
                </a:cubicBezTo>
                <a:cubicBezTo>
                  <a:pt x="125" y="21"/>
                  <a:pt x="125" y="32"/>
                  <a:pt x="118" y="3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98" name="Freeform 96">
            <a:extLst>
              <a:ext uri="{FF2B5EF4-FFF2-40B4-BE49-F238E27FC236}">
                <a16:creationId xmlns:a16="http://schemas.microsoft.com/office/drawing/2014/main" id="{69648B8C-17BC-4DD0-B104-8688E163004A}"/>
              </a:ext>
            </a:extLst>
          </p:cNvPr>
          <p:cNvSpPr>
            <a:spLocks noEditPoints="1"/>
          </p:cNvSpPr>
          <p:nvPr/>
        </p:nvSpPr>
        <p:spPr bwMode="auto">
          <a:xfrm>
            <a:off x="635612" y="2739996"/>
            <a:ext cx="218582" cy="217860"/>
          </a:xfrm>
          <a:custGeom>
            <a:avLst/>
            <a:gdLst>
              <a:gd name="T0" fmla="*/ 126 w 128"/>
              <a:gd name="T1" fmla="*/ 118 h 128"/>
              <a:gd name="T2" fmla="*/ 64 w 128"/>
              <a:gd name="T3" fmla="*/ 128 h 128"/>
              <a:gd name="T4" fmla="*/ 1 w 128"/>
              <a:gd name="T5" fmla="*/ 118 h 128"/>
              <a:gd name="T6" fmla="*/ 1 w 128"/>
              <a:gd name="T7" fmla="*/ 111 h 128"/>
              <a:gd name="T8" fmla="*/ 24 w 128"/>
              <a:gd name="T9" fmla="*/ 91 h 128"/>
              <a:gd name="T10" fmla="*/ 40 w 128"/>
              <a:gd name="T11" fmla="*/ 86 h 128"/>
              <a:gd name="T12" fmla="*/ 40 w 128"/>
              <a:gd name="T13" fmla="*/ 75 h 128"/>
              <a:gd name="T14" fmla="*/ 28 w 128"/>
              <a:gd name="T15" fmla="*/ 44 h 128"/>
              <a:gd name="T16" fmla="*/ 64 w 128"/>
              <a:gd name="T17" fmla="*/ 0 h 128"/>
              <a:gd name="T18" fmla="*/ 100 w 128"/>
              <a:gd name="T19" fmla="*/ 44 h 128"/>
              <a:gd name="T20" fmla="*/ 88 w 128"/>
              <a:gd name="T21" fmla="*/ 75 h 128"/>
              <a:gd name="T22" fmla="*/ 88 w 128"/>
              <a:gd name="T23" fmla="*/ 86 h 128"/>
              <a:gd name="T24" fmla="*/ 104 w 128"/>
              <a:gd name="T25" fmla="*/ 91 h 128"/>
              <a:gd name="T26" fmla="*/ 127 w 128"/>
              <a:gd name="T27" fmla="*/ 111 h 128"/>
              <a:gd name="T28" fmla="*/ 126 w 128"/>
              <a:gd name="T29" fmla="*/ 118 h 128"/>
              <a:gd name="T30" fmla="*/ 92 w 128"/>
              <a:gd name="T31" fmla="*/ 44 h 128"/>
              <a:gd name="T32" fmla="*/ 64 w 128"/>
              <a:gd name="T33" fmla="*/ 8 h 128"/>
              <a:gd name="T34" fmla="*/ 36 w 128"/>
              <a:gd name="T35" fmla="*/ 44 h 128"/>
              <a:gd name="T36" fmla="*/ 64 w 128"/>
              <a:gd name="T37" fmla="*/ 80 h 128"/>
              <a:gd name="T38" fmla="*/ 92 w 128"/>
              <a:gd name="T39" fmla="*/ 44 h 128"/>
              <a:gd name="T40" fmla="*/ 102 w 128"/>
              <a:gd name="T41" fmla="*/ 99 h 128"/>
              <a:gd name="T42" fmla="*/ 84 w 128"/>
              <a:gd name="T43" fmla="*/ 93 h 128"/>
              <a:gd name="T44" fmla="*/ 80 w 128"/>
              <a:gd name="T45" fmla="*/ 91 h 128"/>
              <a:gd name="T46" fmla="*/ 80 w 128"/>
              <a:gd name="T47" fmla="*/ 83 h 128"/>
              <a:gd name="T48" fmla="*/ 64 w 128"/>
              <a:gd name="T49" fmla="*/ 88 h 128"/>
              <a:gd name="T50" fmla="*/ 48 w 128"/>
              <a:gd name="T51" fmla="*/ 83 h 128"/>
              <a:gd name="T52" fmla="*/ 48 w 128"/>
              <a:gd name="T53" fmla="*/ 91 h 128"/>
              <a:gd name="T54" fmla="*/ 44 w 128"/>
              <a:gd name="T55" fmla="*/ 93 h 128"/>
              <a:gd name="T56" fmla="*/ 25 w 128"/>
              <a:gd name="T57" fmla="*/ 99 h 128"/>
              <a:gd name="T58" fmla="*/ 8 w 128"/>
              <a:gd name="T59" fmla="*/ 113 h 128"/>
              <a:gd name="T60" fmla="*/ 64 w 128"/>
              <a:gd name="T61" fmla="*/ 120 h 128"/>
              <a:gd name="T62" fmla="*/ 120 w 128"/>
              <a:gd name="T63" fmla="*/ 113 h 128"/>
              <a:gd name="T64" fmla="*/ 102 w 128"/>
              <a:gd name="T65" fmla="*/ 9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18"/>
                </a:moveTo>
                <a:cubicBezTo>
                  <a:pt x="121" y="126"/>
                  <a:pt x="89" y="128"/>
                  <a:pt x="64" y="128"/>
                </a:cubicBezTo>
                <a:cubicBezTo>
                  <a:pt x="39" y="128"/>
                  <a:pt x="7" y="126"/>
                  <a:pt x="1" y="118"/>
                </a:cubicBezTo>
                <a:cubicBezTo>
                  <a:pt x="0" y="116"/>
                  <a:pt x="0" y="113"/>
                  <a:pt x="1" y="111"/>
                </a:cubicBezTo>
                <a:cubicBezTo>
                  <a:pt x="6" y="96"/>
                  <a:pt x="16" y="92"/>
                  <a:pt x="24" y="91"/>
                </a:cubicBezTo>
                <a:cubicBezTo>
                  <a:pt x="31" y="90"/>
                  <a:pt x="37" y="88"/>
                  <a:pt x="40" y="86"/>
                </a:cubicBezTo>
                <a:cubicBezTo>
                  <a:pt x="40" y="85"/>
                  <a:pt x="40" y="79"/>
                  <a:pt x="40" y="75"/>
                </a:cubicBezTo>
                <a:cubicBezTo>
                  <a:pt x="33" y="67"/>
                  <a:pt x="28" y="55"/>
                  <a:pt x="28" y="44"/>
                </a:cubicBezTo>
                <a:cubicBezTo>
                  <a:pt x="28" y="20"/>
                  <a:pt x="40" y="0"/>
                  <a:pt x="64" y="0"/>
                </a:cubicBezTo>
                <a:cubicBezTo>
                  <a:pt x="88" y="0"/>
                  <a:pt x="100" y="20"/>
                  <a:pt x="100" y="44"/>
                </a:cubicBezTo>
                <a:cubicBezTo>
                  <a:pt x="100" y="55"/>
                  <a:pt x="95" y="67"/>
                  <a:pt x="88" y="75"/>
                </a:cubicBezTo>
                <a:cubicBezTo>
                  <a:pt x="88" y="77"/>
                  <a:pt x="88" y="79"/>
                  <a:pt x="88" y="86"/>
                </a:cubicBezTo>
                <a:cubicBezTo>
                  <a:pt x="91" y="88"/>
                  <a:pt x="97" y="90"/>
                  <a:pt x="104" y="91"/>
                </a:cubicBezTo>
                <a:cubicBezTo>
                  <a:pt x="112" y="92"/>
                  <a:pt x="122" y="96"/>
                  <a:pt x="127" y="111"/>
                </a:cubicBezTo>
                <a:cubicBezTo>
                  <a:pt x="128" y="113"/>
                  <a:pt x="128" y="116"/>
                  <a:pt x="126" y="118"/>
                </a:cubicBezTo>
                <a:close/>
                <a:moveTo>
                  <a:pt x="92" y="44"/>
                </a:moveTo>
                <a:cubicBezTo>
                  <a:pt x="92" y="24"/>
                  <a:pt x="83" y="8"/>
                  <a:pt x="64" y="8"/>
                </a:cubicBezTo>
                <a:cubicBezTo>
                  <a:pt x="45" y="8"/>
                  <a:pt x="36" y="24"/>
                  <a:pt x="36" y="44"/>
                </a:cubicBezTo>
                <a:cubicBezTo>
                  <a:pt x="36" y="60"/>
                  <a:pt x="49" y="80"/>
                  <a:pt x="64" y="80"/>
                </a:cubicBezTo>
                <a:cubicBezTo>
                  <a:pt x="79" y="80"/>
                  <a:pt x="92" y="60"/>
                  <a:pt x="92" y="44"/>
                </a:cubicBezTo>
                <a:close/>
                <a:moveTo>
                  <a:pt x="102" y="99"/>
                </a:moveTo>
                <a:cubicBezTo>
                  <a:pt x="95" y="98"/>
                  <a:pt x="88" y="95"/>
                  <a:pt x="84" y="93"/>
                </a:cubicBezTo>
                <a:cubicBezTo>
                  <a:pt x="80" y="91"/>
                  <a:pt x="80" y="91"/>
                  <a:pt x="80" y="91"/>
                </a:cubicBezTo>
                <a:cubicBezTo>
                  <a:pt x="80" y="91"/>
                  <a:pt x="80" y="86"/>
                  <a:pt x="80" y="83"/>
                </a:cubicBezTo>
                <a:cubicBezTo>
                  <a:pt x="75" y="86"/>
                  <a:pt x="70" y="88"/>
                  <a:pt x="64" y="88"/>
                </a:cubicBezTo>
                <a:cubicBezTo>
                  <a:pt x="58" y="88"/>
                  <a:pt x="53" y="86"/>
                  <a:pt x="48" y="83"/>
                </a:cubicBezTo>
                <a:cubicBezTo>
                  <a:pt x="48" y="86"/>
                  <a:pt x="48" y="91"/>
                  <a:pt x="48" y="91"/>
                </a:cubicBezTo>
                <a:cubicBezTo>
                  <a:pt x="44" y="93"/>
                  <a:pt x="44" y="93"/>
                  <a:pt x="44" y="93"/>
                </a:cubicBezTo>
                <a:cubicBezTo>
                  <a:pt x="40" y="95"/>
                  <a:pt x="33" y="98"/>
                  <a:pt x="25" y="99"/>
                </a:cubicBezTo>
                <a:cubicBezTo>
                  <a:pt x="19" y="100"/>
                  <a:pt x="13" y="102"/>
                  <a:pt x="8" y="113"/>
                </a:cubicBezTo>
                <a:cubicBezTo>
                  <a:pt x="8" y="114"/>
                  <a:pt x="15" y="120"/>
                  <a:pt x="64" y="120"/>
                </a:cubicBezTo>
                <a:cubicBezTo>
                  <a:pt x="113" y="120"/>
                  <a:pt x="119" y="114"/>
                  <a:pt x="120" y="113"/>
                </a:cubicBezTo>
                <a:cubicBezTo>
                  <a:pt x="115" y="102"/>
                  <a:pt x="108" y="100"/>
                  <a:pt x="102" y="9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99" name="Freeform 97">
            <a:extLst>
              <a:ext uri="{FF2B5EF4-FFF2-40B4-BE49-F238E27FC236}">
                <a16:creationId xmlns:a16="http://schemas.microsoft.com/office/drawing/2014/main" id="{075677A4-B636-43E1-B14C-3D3C122EDF67}"/>
              </a:ext>
            </a:extLst>
          </p:cNvPr>
          <p:cNvSpPr>
            <a:spLocks/>
          </p:cNvSpPr>
          <p:nvPr/>
        </p:nvSpPr>
        <p:spPr bwMode="auto">
          <a:xfrm>
            <a:off x="3407580" y="2151644"/>
            <a:ext cx="184676" cy="211369"/>
          </a:xfrm>
          <a:custGeom>
            <a:avLst/>
            <a:gdLst>
              <a:gd name="T0" fmla="*/ 101 w 108"/>
              <a:gd name="T1" fmla="*/ 43 h 124"/>
              <a:gd name="T2" fmla="*/ 93 w 108"/>
              <a:gd name="T3" fmla="*/ 33 h 124"/>
              <a:gd name="T4" fmla="*/ 87 w 108"/>
              <a:gd name="T5" fmla="*/ 33 h 124"/>
              <a:gd name="T6" fmla="*/ 87 w 108"/>
              <a:gd name="T7" fmla="*/ 38 h 124"/>
              <a:gd name="T8" fmla="*/ 94 w 108"/>
              <a:gd name="T9" fmla="*/ 47 h 124"/>
              <a:gd name="T10" fmla="*/ 100 w 108"/>
              <a:gd name="T11" fmla="*/ 70 h 124"/>
              <a:gd name="T12" fmla="*/ 54 w 108"/>
              <a:gd name="T13" fmla="*/ 116 h 124"/>
              <a:gd name="T14" fmla="*/ 8 w 108"/>
              <a:gd name="T15" fmla="*/ 70 h 124"/>
              <a:gd name="T16" fmla="*/ 54 w 108"/>
              <a:gd name="T17" fmla="*/ 25 h 124"/>
              <a:gd name="T18" fmla="*/ 56 w 108"/>
              <a:gd name="T19" fmla="*/ 24 h 124"/>
              <a:gd name="T20" fmla="*/ 45 w 108"/>
              <a:gd name="T21" fmla="*/ 38 h 124"/>
              <a:gd name="T22" fmla="*/ 45 w 108"/>
              <a:gd name="T23" fmla="*/ 43 h 124"/>
              <a:gd name="T24" fmla="*/ 51 w 108"/>
              <a:gd name="T25" fmla="*/ 43 h 124"/>
              <a:gd name="T26" fmla="*/ 67 w 108"/>
              <a:gd name="T27" fmla="*/ 23 h 124"/>
              <a:gd name="T28" fmla="*/ 68 w 108"/>
              <a:gd name="T29" fmla="*/ 20 h 124"/>
              <a:gd name="T30" fmla="*/ 66 w 108"/>
              <a:gd name="T31" fmla="*/ 17 h 124"/>
              <a:gd name="T32" fmla="*/ 47 w 108"/>
              <a:gd name="T33" fmla="*/ 2 h 124"/>
              <a:gd name="T34" fmla="*/ 41 w 108"/>
              <a:gd name="T35" fmla="*/ 2 h 124"/>
              <a:gd name="T36" fmla="*/ 41 w 108"/>
              <a:gd name="T37" fmla="*/ 8 h 124"/>
              <a:gd name="T38" fmla="*/ 53 w 108"/>
              <a:gd name="T39" fmla="*/ 17 h 124"/>
              <a:gd name="T40" fmla="*/ 0 w 108"/>
              <a:gd name="T41" fmla="*/ 70 h 124"/>
              <a:gd name="T42" fmla="*/ 54 w 108"/>
              <a:gd name="T43" fmla="*/ 124 h 124"/>
              <a:gd name="T44" fmla="*/ 108 w 108"/>
              <a:gd name="T45" fmla="*/ 70 h 124"/>
              <a:gd name="T46" fmla="*/ 101 w 108"/>
              <a:gd name="T47" fmla="*/ 4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8" h="124">
                <a:moveTo>
                  <a:pt x="101" y="43"/>
                </a:moveTo>
                <a:cubicBezTo>
                  <a:pt x="98" y="39"/>
                  <a:pt x="96" y="36"/>
                  <a:pt x="93" y="33"/>
                </a:cubicBezTo>
                <a:cubicBezTo>
                  <a:pt x="91" y="31"/>
                  <a:pt x="89" y="31"/>
                  <a:pt x="87" y="33"/>
                </a:cubicBezTo>
                <a:cubicBezTo>
                  <a:pt x="85" y="34"/>
                  <a:pt x="85" y="37"/>
                  <a:pt x="87" y="38"/>
                </a:cubicBezTo>
                <a:cubicBezTo>
                  <a:pt x="89" y="41"/>
                  <a:pt x="92" y="44"/>
                  <a:pt x="94" y="47"/>
                </a:cubicBezTo>
                <a:cubicBezTo>
                  <a:pt x="98" y="54"/>
                  <a:pt x="100" y="62"/>
                  <a:pt x="100" y="70"/>
                </a:cubicBezTo>
                <a:cubicBezTo>
                  <a:pt x="100" y="96"/>
                  <a:pt x="79" y="116"/>
                  <a:pt x="54" y="116"/>
                </a:cubicBezTo>
                <a:cubicBezTo>
                  <a:pt x="29" y="116"/>
                  <a:pt x="8" y="96"/>
                  <a:pt x="8" y="70"/>
                </a:cubicBezTo>
                <a:cubicBezTo>
                  <a:pt x="8" y="45"/>
                  <a:pt x="29" y="25"/>
                  <a:pt x="54" y="25"/>
                </a:cubicBezTo>
                <a:cubicBezTo>
                  <a:pt x="55" y="25"/>
                  <a:pt x="55" y="24"/>
                  <a:pt x="56" y="24"/>
                </a:cubicBezTo>
                <a:cubicBezTo>
                  <a:pt x="45" y="38"/>
                  <a:pt x="45" y="38"/>
                  <a:pt x="45" y="38"/>
                </a:cubicBezTo>
                <a:cubicBezTo>
                  <a:pt x="43" y="39"/>
                  <a:pt x="43" y="42"/>
                  <a:pt x="45" y="43"/>
                </a:cubicBezTo>
                <a:cubicBezTo>
                  <a:pt x="47" y="45"/>
                  <a:pt x="49" y="45"/>
                  <a:pt x="51" y="43"/>
                </a:cubicBezTo>
                <a:cubicBezTo>
                  <a:pt x="67" y="23"/>
                  <a:pt x="67" y="23"/>
                  <a:pt x="67" y="23"/>
                </a:cubicBezTo>
                <a:cubicBezTo>
                  <a:pt x="68" y="23"/>
                  <a:pt x="68" y="21"/>
                  <a:pt x="68" y="20"/>
                </a:cubicBezTo>
                <a:cubicBezTo>
                  <a:pt x="68" y="19"/>
                  <a:pt x="67" y="18"/>
                  <a:pt x="66" y="17"/>
                </a:cubicBezTo>
                <a:cubicBezTo>
                  <a:pt x="47" y="2"/>
                  <a:pt x="47" y="2"/>
                  <a:pt x="47" y="2"/>
                </a:cubicBezTo>
                <a:cubicBezTo>
                  <a:pt x="45" y="0"/>
                  <a:pt x="42" y="0"/>
                  <a:pt x="41" y="2"/>
                </a:cubicBezTo>
                <a:cubicBezTo>
                  <a:pt x="39" y="4"/>
                  <a:pt x="40" y="6"/>
                  <a:pt x="41" y="8"/>
                </a:cubicBezTo>
                <a:cubicBezTo>
                  <a:pt x="53" y="17"/>
                  <a:pt x="53" y="17"/>
                  <a:pt x="53" y="17"/>
                </a:cubicBezTo>
                <a:cubicBezTo>
                  <a:pt x="23" y="17"/>
                  <a:pt x="0" y="41"/>
                  <a:pt x="0" y="70"/>
                </a:cubicBezTo>
                <a:cubicBezTo>
                  <a:pt x="0" y="100"/>
                  <a:pt x="24" y="124"/>
                  <a:pt x="54" y="124"/>
                </a:cubicBezTo>
                <a:cubicBezTo>
                  <a:pt x="84" y="124"/>
                  <a:pt x="108" y="100"/>
                  <a:pt x="108" y="70"/>
                </a:cubicBezTo>
                <a:cubicBezTo>
                  <a:pt x="108" y="61"/>
                  <a:pt x="105" y="51"/>
                  <a:pt x="101" y="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00" name="Freeform 98">
            <a:extLst>
              <a:ext uri="{FF2B5EF4-FFF2-40B4-BE49-F238E27FC236}">
                <a16:creationId xmlns:a16="http://schemas.microsoft.com/office/drawing/2014/main" id="{8EB4DE80-8848-4A4F-887B-23C648BF438A}"/>
              </a:ext>
            </a:extLst>
          </p:cNvPr>
          <p:cNvSpPr>
            <a:spLocks noEditPoints="1"/>
          </p:cNvSpPr>
          <p:nvPr/>
        </p:nvSpPr>
        <p:spPr bwMode="auto">
          <a:xfrm>
            <a:off x="2710671" y="2157969"/>
            <a:ext cx="177462" cy="218582"/>
          </a:xfrm>
          <a:custGeom>
            <a:avLst/>
            <a:gdLst>
              <a:gd name="T0" fmla="*/ 16 w 104"/>
              <a:gd name="T1" fmla="*/ 90 h 128"/>
              <a:gd name="T2" fmla="*/ 8 w 104"/>
              <a:gd name="T3" fmla="*/ 64 h 128"/>
              <a:gd name="T4" fmla="*/ 50 w 104"/>
              <a:gd name="T5" fmla="*/ 20 h 128"/>
              <a:gd name="T6" fmla="*/ 45 w 104"/>
              <a:gd name="T7" fmla="*/ 25 h 128"/>
              <a:gd name="T8" fmla="*/ 45 w 104"/>
              <a:gd name="T9" fmla="*/ 31 h 128"/>
              <a:gd name="T10" fmla="*/ 51 w 104"/>
              <a:gd name="T11" fmla="*/ 31 h 128"/>
              <a:gd name="T12" fmla="*/ 63 w 104"/>
              <a:gd name="T13" fmla="*/ 20 h 128"/>
              <a:gd name="T14" fmla="*/ 64 w 104"/>
              <a:gd name="T15" fmla="*/ 16 h 128"/>
              <a:gd name="T16" fmla="*/ 63 w 104"/>
              <a:gd name="T17" fmla="*/ 13 h 128"/>
              <a:gd name="T18" fmla="*/ 51 w 104"/>
              <a:gd name="T19" fmla="*/ 2 h 128"/>
              <a:gd name="T20" fmla="*/ 45 w 104"/>
              <a:gd name="T21" fmla="*/ 2 h 128"/>
              <a:gd name="T22" fmla="*/ 45 w 104"/>
              <a:gd name="T23" fmla="*/ 8 h 128"/>
              <a:gd name="T24" fmla="*/ 50 w 104"/>
              <a:gd name="T25" fmla="*/ 13 h 128"/>
              <a:gd name="T26" fmla="*/ 0 w 104"/>
              <a:gd name="T27" fmla="*/ 64 h 128"/>
              <a:gd name="T28" fmla="*/ 10 w 104"/>
              <a:gd name="T29" fmla="*/ 94 h 128"/>
              <a:gd name="T30" fmla="*/ 23 w 104"/>
              <a:gd name="T31" fmla="*/ 107 h 128"/>
              <a:gd name="T32" fmla="*/ 25 w 104"/>
              <a:gd name="T33" fmla="*/ 108 h 128"/>
              <a:gd name="T34" fmla="*/ 29 w 104"/>
              <a:gd name="T35" fmla="*/ 106 h 128"/>
              <a:gd name="T36" fmla="*/ 28 w 104"/>
              <a:gd name="T37" fmla="*/ 101 h 128"/>
              <a:gd name="T38" fmla="*/ 16 w 104"/>
              <a:gd name="T39" fmla="*/ 90 h 128"/>
              <a:gd name="T40" fmla="*/ 104 w 104"/>
              <a:gd name="T41" fmla="*/ 64 h 128"/>
              <a:gd name="T42" fmla="*/ 94 w 104"/>
              <a:gd name="T43" fmla="*/ 34 h 128"/>
              <a:gd name="T44" fmla="*/ 81 w 104"/>
              <a:gd name="T45" fmla="*/ 21 h 128"/>
              <a:gd name="T46" fmla="*/ 79 w 104"/>
              <a:gd name="T47" fmla="*/ 20 h 128"/>
              <a:gd name="T48" fmla="*/ 75 w 104"/>
              <a:gd name="T49" fmla="*/ 22 h 128"/>
              <a:gd name="T50" fmla="*/ 77 w 104"/>
              <a:gd name="T51" fmla="*/ 27 h 128"/>
              <a:gd name="T52" fmla="*/ 88 w 104"/>
              <a:gd name="T53" fmla="*/ 38 h 128"/>
              <a:gd name="T54" fmla="*/ 96 w 104"/>
              <a:gd name="T55" fmla="*/ 64 h 128"/>
              <a:gd name="T56" fmla="*/ 54 w 104"/>
              <a:gd name="T57" fmla="*/ 108 h 128"/>
              <a:gd name="T58" fmla="*/ 59 w 104"/>
              <a:gd name="T59" fmla="*/ 103 h 128"/>
              <a:gd name="T60" fmla="*/ 59 w 104"/>
              <a:gd name="T61" fmla="*/ 97 h 128"/>
              <a:gd name="T62" fmla="*/ 53 w 104"/>
              <a:gd name="T63" fmla="*/ 97 h 128"/>
              <a:gd name="T64" fmla="*/ 41 w 104"/>
              <a:gd name="T65" fmla="*/ 108 h 128"/>
              <a:gd name="T66" fmla="*/ 40 w 104"/>
              <a:gd name="T67" fmla="*/ 112 h 128"/>
              <a:gd name="T68" fmla="*/ 41 w 104"/>
              <a:gd name="T69" fmla="*/ 115 h 128"/>
              <a:gd name="T70" fmla="*/ 53 w 104"/>
              <a:gd name="T71" fmla="*/ 126 h 128"/>
              <a:gd name="T72" fmla="*/ 59 w 104"/>
              <a:gd name="T73" fmla="*/ 126 h 128"/>
              <a:gd name="T74" fmla="*/ 59 w 104"/>
              <a:gd name="T75" fmla="*/ 120 h 128"/>
              <a:gd name="T76" fmla="*/ 54 w 104"/>
              <a:gd name="T77" fmla="*/ 116 h 128"/>
              <a:gd name="T78" fmla="*/ 104 w 104"/>
              <a:gd name="T79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16" y="90"/>
                </a:moveTo>
                <a:cubicBezTo>
                  <a:pt x="11" y="82"/>
                  <a:pt x="8" y="73"/>
                  <a:pt x="8" y="64"/>
                </a:cubicBezTo>
                <a:cubicBezTo>
                  <a:pt x="8" y="41"/>
                  <a:pt x="26" y="22"/>
                  <a:pt x="50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3" y="27"/>
                  <a:pt x="43" y="29"/>
                  <a:pt x="45" y="31"/>
                </a:cubicBezTo>
                <a:cubicBezTo>
                  <a:pt x="47" y="33"/>
                  <a:pt x="50" y="33"/>
                  <a:pt x="51" y="31"/>
                </a:cubicBezTo>
                <a:cubicBezTo>
                  <a:pt x="63" y="20"/>
                  <a:pt x="63" y="20"/>
                  <a:pt x="63" y="20"/>
                </a:cubicBezTo>
                <a:cubicBezTo>
                  <a:pt x="64" y="19"/>
                  <a:pt x="64" y="18"/>
                  <a:pt x="64" y="16"/>
                </a:cubicBezTo>
                <a:cubicBezTo>
                  <a:pt x="64" y="15"/>
                  <a:pt x="64" y="14"/>
                  <a:pt x="63" y="13"/>
                </a:cubicBezTo>
                <a:cubicBezTo>
                  <a:pt x="51" y="2"/>
                  <a:pt x="51" y="2"/>
                  <a:pt x="51" y="2"/>
                </a:cubicBezTo>
                <a:cubicBezTo>
                  <a:pt x="50" y="0"/>
                  <a:pt x="47" y="0"/>
                  <a:pt x="45" y="2"/>
                </a:cubicBezTo>
                <a:cubicBezTo>
                  <a:pt x="43" y="3"/>
                  <a:pt x="43" y="6"/>
                  <a:pt x="45" y="8"/>
                </a:cubicBezTo>
                <a:cubicBezTo>
                  <a:pt x="50" y="13"/>
                  <a:pt x="50" y="13"/>
                  <a:pt x="50" y="13"/>
                </a:cubicBezTo>
                <a:cubicBezTo>
                  <a:pt x="22" y="14"/>
                  <a:pt x="0" y="36"/>
                  <a:pt x="0" y="64"/>
                </a:cubicBezTo>
                <a:cubicBezTo>
                  <a:pt x="0" y="75"/>
                  <a:pt x="3" y="85"/>
                  <a:pt x="10" y="94"/>
                </a:cubicBezTo>
                <a:cubicBezTo>
                  <a:pt x="13" y="99"/>
                  <a:pt x="18" y="104"/>
                  <a:pt x="23" y="107"/>
                </a:cubicBezTo>
                <a:cubicBezTo>
                  <a:pt x="24" y="108"/>
                  <a:pt x="25" y="108"/>
                  <a:pt x="25" y="108"/>
                </a:cubicBezTo>
                <a:cubicBezTo>
                  <a:pt x="27" y="108"/>
                  <a:pt x="28" y="107"/>
                  <a:pt x="29" y="106"/>
                </a:cubicBezTo>
                <a:cubicBezTo>
                  <a:pt x="30" y="104"/>
                  <a:pt x="29" y="102"/>
                  <a:pt x="28" y="101"/>
                </a:cubicBezTo>
                <a:cubicBezTo>
                  <a:pt x="23" y="98"/>
                  <a:pt x="19" y="94"/>
                  <a:pt x="16" y="90"/>
                </a:cubicBezTo>
                <a:close/>
                <a:moveTo>
                  <a:pt x="104" y="64"/>
                </a:moveTo>
                <a:cubicBezTo>
                  <a:pt x="104" y="53"/>
                  <a:pt x="101" y="43"/>
                  <a:pt x="94" y="34"/>
                </a:cubicBezTo>
                <a:cubicBezTo>
                  <a:pt x="91" y="29"/>
                  <a:pt x="86" y="25"/>
                  <a:pt x="81" y="21"/>
                </a:cubicBezTo>
                <a:cubicBezTo>
                  <a:pt x="80" y="21"/>
                  <a:pt x="79" y="20"/>
                  <a:pt x="79" y="20"/>
                </a:cubicBezTo>
                <a:cubicBezTo>
                  <a:pt x="77" y="20"/>
                  <a:pt x="76" y="21"/>
                  <a:pt x="75" y="22"/>
                </a:cubicBezTo>
                <a:cubicBezTo>
                  <a:pt x="74" y="24"/>
                  <a:pt x="75" y="26"/>
                  <a:pt x="77" y="27"/>
                </a:cubicBezTo>
                <a:cubicBezTo>
                  <a:pt x="81" y="30"/>
                  <a:pt x="85" y="34"/>
                  <a:pt x="88" y="38"/>
                </a:cubicBezTo>
                <a:cubicBezTo>
                  <a:pt x="93" y="46"/>
                  <a:pt x="96" y="55"/>
                  <a:pt x="96" y="64"/>
                </a:cubicBezTo>
                <a:cubicBezTo>
                  <a:pt x="96" y="87"/>
                  <a:pt x="78" y="107"/>
                  <a:pt x="54" y="10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61" y="102"/>
                  <a:pt x="61" y="99"/>
                  <a:pt x="59" y="97"/>
                </a:cubicBezTo>
                <a:cubicBezTo>
                  <a:pt x="57" y="95"/>
                  <a:pt x="54" y="95"/>
                  <a:pt x="53" y="97"/>
                </a:cubicBezTo>
                <a:cubicBezTo>
                  <a:pt x="41" y="108"/>
                  <a:pt x="41" y="108"/>
                  <a:pt x="41" y="108"/>
                </a:cubicBezTo>
                <a:cubicBezTo>
                  <a:pt x="40" y="109"/>
                  <a:pt x="40" y="111"/>
                  <a:pt x="40" y="112"/>
                </a:cubicBezTo>
                <a:cubicBezTo>
                  <a:pt x="40" y="113"/>
                  <a:pt x="40" y="114"/>
                  <a:pt x="41" y="115"/>
                </a:cubicBezTo>
                <a:cubicBezTo>
                  <a:pt x="53" y="126"/>
                  <a:pt x="53" y="126"/>
                  <a:pt x="53" y="126"/>
                </a:cubicBezTo>
                <a:cubicBezTo>
                  <a:pt x="54" y="128"/>
                  <a:pt x="57" y="128"/>
                  <a:pt x="59" y="126"/>
                </a:cubicBezTo>
                <a:cubicBezTo>
                  <a:pt x="61" y="125"/>
                  <a:pt x="61" y="122"/>
                  <a:pt x="59" y="120"/>
                </a:cubicBezTo>
                <a:cubicBezTo>
                  <a:pt x="54" y="116"/>
                  <a:pt x="54" y="116"/>
                  <a:pt x="54" y="116"/>
                </a:cubicBezTo>
                <a:cubicBezTo>
                  <a:pt x="82" y="114"/>
                  <a:pt x="104" y="92"/>
                  <a:pt x="104" y="6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01" name="Freeform 99">
            <a:extLst>
              <a:ext uri="{FF2B5EF4-FFF2-40B4-BE49-F238E27FC236}">
                <a16:creationId xmlns:a16="http://schemas.microsoft.com/office/drawing/2014/main" id="{4AFBBA09-C317-4971-AFA4-9EEFCD2852E8}"/>
              </a:ext>
            </a:extLst>
          </p:cNvPr>
          <p:cNvSpPr>
            <a:spLocks noEditPoints="1"/>
          </p:cNvSpPr>
          <p:nvPr/>
        </p:nvSpPr>
        <p:spPr bwMode="auto">
          <a:xfrm>
            <a:off x="1963677" y="2196330"/>
            <a:ext cx="229403" cy="112537"/>
          </a:xfrm>
          <a:custGeom>
            <a:avLst/>
            <a:gdLst>
              <a:gd name="T0" fmla="*/ 51 w 134"/>
              <a:gd name="T1" fmla="*/ 10 h 66"/>
              <a:gd name="T2" fmla="*/ 90 w 134"/>
              <a:gd name="T3" fmla="*/ 50 h 66"/>
              <a:gd name="T4" fmla="*/ 90 w 134"/>
              <a:gd name="T5" fmla="*/ 50 h 66"/>
              <a:gd name="T6" fmla="*/ 117 w 134"/>
              <a:gd name="T7" fmla="*/ 48 h 66"/>
              <a:gd name="T8" fmla="*/ 117 w 134"/>
              <a:gd name="T9" fmla="*/ 17 h 66"/>
              <a:gd name="T10" fmla="*/ 90 w 134"/>
              <a:gd name="T11" fmla="*/ 16 h 66"/>
              <a:gd name="T12" fmla="*/ 89 w 134"/>
              <a:gd name="T13" fmla="*/ 15 h 66"/>
              <a:gd name="T14" fmla="*/ 83 w 134"/>
              <a:gd name="T15" fmla="*/ 22 h 66"/>
              <a:gd name="T16" fmla="*/ 76 w 134"/>
              <a:gd name="T17" fmla="*/ 23 h 66"/>
              <a:gd name="T18" fmla="*/ 76 w 134"/>
              <a:gd name="T19" fmla="*/ 17 h 66"/>
              <a:gd name="T20" fmla="*/ 81 w 134"/>
              <a:gd name="T21" fmla="*/ 12 h 66"/>
              <a:gd name="T22" fmla="*/ 81 w 134"/>
              <a:gd name="T23" fmla="*/ 12 h 66"/>
              <a:gd name="T24" fmla="*/ 81 w 134"/>
              <a:gd name="T25" fmla="*/ 12 h 66"/>
              <a:gd name="T26" fmla="*/ 81 w 134"/>
              <a:gd name="T27" fmla="*/ 12 h 66"/>
              <a:gd name="T28" fmla="*/ 83 w 134"/>
              <a:gd name="T29" fmla="*/ 10 h 66"/>
              <a:gd name="T30" fmla="*/ 84 w 134"/>
              <a:gd name="T31" fmla="*/ 9 h 66"/>
              <a:gd name="T32" fmla="*/ 122 w 134"/>
              <a:gd name="T33" fmla="*/ 12 h 66"/>
              <a:gd name="T34" fmla="*/ 122 w 134"/>
              <a:gd name="T35" fmla="*/ 54 h 66"/>
              <a:gd name="T36" fmla="*/ 83 w 134"/>
              <a:gd name="T37" fmla="*/ 56 h 66"/>
              <a:gd name="T38" fmla="*/ 83 w 134"/>
              <a:gd name="T39" fmla="*/ 56 h 66"/>
              <a:gd name="T40" fmla="*/ 44 w 134"/>
              <a:gd name="T41" fmla="*/ 16 h 66"/>
              <a:gd name="T42" fmla="*/ 44 w 134"/>
              <a:gd name="T43" fmla="*/ 16 h 66"/>
              <a:gd name="T44" fmla="*/ 17 w 134"/>
              <a:gd name="T45" fmla="*/ 17 h 66"/>
              <a:gd name="T46" fmla="*/ 17 w 134"/>
              <a:gd name="T47" fmla="*/ 49 h 66"/>
              <a:gd name="T48" fmla="*/ 45 w 134"/>
              <a:gd name="T49" fmla="*/ 51 h 66"/>
              <a:gd name="T50" fmla="*/ 45 w 134"/>
              <a:gd name="T51" fmla="*/ 51 h 66"/>
              <a:gd name="T52" fmla="*/ 48 w 134"/>
              <a:gd name="T53" fmla="*/ 48 h 66"/>
              <a:gd name="T54" fmla="*/ 48 w 134"/>
              <a:gd name="T55" fmla="*/ 48 h 66"/>
              <a:gd name="T56" fmla="*/ 51 w 134"/>
              <a:gd name="T57" fmla="*/ 44 h 66"/>
              <a:gd name="T58" fmla="*/ 58 w 134"/>
              <a:gd name="T59" fmla="*/ 44 h 66"/>
              <a:gd name="T60" fmla="*/ 57 w 134"/>
              <a:gd name="T61" fmla="*/ 49 h 66"/>
              <a:gd name="T62" fmla="*/ 53 w 134"/>
              <a:gd name="T63" fmla="*/ 54 h 66"/>
              <a:gd name="T64" fmla="*/ 53 w 134"/>
              <a:gd name="T65" fmla="*/ 54 h 66"/>
              <a:gd name="T66" fmla="*/ 53 w 134"/>
              <a:gd name="T67" fmla="*/ 54 h 66"/>
              <a:gd name="T68" fmla="*/ 53 w 134"/>
              <a:gd name="T69" fmla="*/ 54 h 66"/>
              <a:gd name="T70" fmla="*/ 51 w 134"/>
              <a:gd name="T71" fmla="*/ 56 h 66"/>
              <a:gd name="T72" fmla="*/ 50 w 134"/>
              <a:gd name="T73" fmla="*/ 57 h 66"/>
              <a:gd name="T74" fmla="*/ 11 w 134"/>
              <a:gd name="T75" fmla="*/ 54 h 66"/>
              <a:gd name="T76" fmla="*/ 11 w 134"/>
              <a:gd name="T77" fmla="*/ 12 h 66"/>
              <a:gd name="T78" fmla="*/ 51 w 134"/>
              <a:gd name="T79" fmla="*/ 1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4" h="66">
                <a:moveTo>
                  <a:pt x="51" y="10"/>
                </a:move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8" y="57"/>
                  <a:pt x="109" y="57"/>
                  <a:pt x="117" y="48"/>
                </a:cubicBezTo>
                <a:cubicBezTo>
                  <a:pt x="125" y="40"/>
                  <a:pt x="125" y="25"/>
                  <a:pt x="117" y="17"/>
                </a:cubicBezTo>
                <a:cubicBezTo>
                  <a:pt x="109" y="9"/>
                  <a:pt x="98" y="9"/>
                  <a:pt x="90" y="16"/>
                </a:cubicBezTo>
                <a:cubicBezTo>
                  <a:pt x="89" y="15"/>
                  <a:pt x="89" y="15"/>
                  <a:pt x="89" y="15"/>
                </a:cubicBezTo>
                <a:cubicBezTo>
                  <a:pt x="83" y="22"/>
                  <a:pt x="83" y="22"/>
                  <a:pt x="83" y="22"/>
                </a:cubicBezTo>
                <a:cubicBezTo>
                  <a:pt x="81" y="24"/>
                  <a:pt x="78" y="25"/>
                  <a:pt x="76" y="23"/>
                </a:cubicBezTo>
                <a:cubicBezTo>
                  <a:pt x="75" y="22"/>
                  <a:pt x="75" y="19"/>
                  <a:pt x="76" y="17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4" y="10"/>
                  <a:pt x="84" y="9"/>
                </a:cubicBezTo>
                <a:cubicBezTo>
                  <a:pt x="95" y="0"/>
                  <a:pt x="112" y="1"/>
                  <a:pt x="122" y="12"/>
                </a:cubicBezTo>
                <a:cubicBezTo>
                  <a:pt x="134" y="24"/>
                  <a:pt x="134" y="43"/>
                  <a:pt x="122" y="54"/>
                </a:cubicBezTo>
                <a:cubicBezTo>
                  <a:pt x="112" y="66"/>
                  <a:pt x="95" y="66"/>
                  <a:pt x="83" y="56"/>
                </a:cubicBezTo>
                <a:moveTo>
                  <a:pt x="83" y="56"/>
                </a:move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36" y="9"/>
                  <a:pt x="24" y="10"/>
                  <a:pt x="17" y="17"/>
                </a:cubicBezTo>
                <a:cubicBezTo>
                  <a:pt x="9" y="25"/>
                  <a:pt x="9" y="41"/>
                  <a:pt x="17" y="49"/>
                </a:cubicBezTo>
                <a:cubicBezTo>
                  <a:pt x="25" y="57"/>
                  <a:pt x="37" y="57"/>
                  <a:pt x="45" y="51"/>
                </a:cubicBezTo>
                <a:cubicBezTo>
                  <a:pt x="45" y="51"/>
                  <a:pt x="45" y="51"/>
                  <a:pt x="45" y="51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1" y="44"/>
                  <a:pt x="51" y="44"/>
                  <a:pt x="51" y="44"/>
                </a:cubicBezTo>
                <a:cubicBezTo>
                  <a:pt x="53" y="43"/>
                  <a:pt x="56" y="43"/>
                  <a:pt x="58" y="44"/>
                </a:cubicBezTo>
                <a:cubicBezTo>
                  <a:pt x="59" y="46"/>
                  <a:pt x="58" y="49"/>
                  <a:pt x="57" y="49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6"/>
                  <a:pt x="50" y="57"/>
                  <a:pt x="50" y="57"/>
                </a:cubicBezTo>
                <a:cubicBezTo>
                  <a:pt x="38" y="66"/>
                  <a:pt x="22" y="65"/>
                  <a:pt x="11" y="54"/>
                </a:cubicBezTo>
                <a:cubicBezTo>
                  <a:pt x="0" y="43"/>
                  <a:pt x="0" y="24"/>
                  <a:pt x="11" y="12"/>
                </a:cubicBezTo>
                <a:cubicBezTo>
                  <a:pt x="22" y="1"/>
                  <a:pt x="39" y="0"/>
                  <a:pt x="51" y="1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02" name="Freeform 100">
            <a:extLst>
              <a:ext uri="{FF2B5EF4-FFF2-40B4-BE49-F238E27FC236}">
                <a16:creationId xmlns:a16="http://schemas.microsoft.com/office/drawing/2014/main" id="{C6D4BCA9-CFBE-496C-8F74-65F77F8BF799}"/>
              </a:ext>
            </a:extLst>
          </p:cNvPr>
          <p:cNvSpPr>
            <a:spLocks noEditPoints="1"/>
          </p:cNvSpPr>
          <p:nvPr/>
        </p:nvSpPr>
        <p:spPr bwMode="auto">
          <a:xfrm>
            <a:off x="1305059" y="2199086"/>
            <a:ext cx="218582" cy="177462"/>
          </a:xfrm>
          <a:custGeom>
            <a:avLst/>
            <a:gdLst>
              <a:gd name="T0" fmla="*/ 116 w 128"/>
              <a:gd name="T1" fmla="*/ 104 h 104"/>
              <a:gd name="T2" fmla="*/ 12 w 128"/>
              <a:gd name="T3" fmla="*/ 104 h 104"/>
              <a:gd name="T4" fmla="*/ 0 w 128"/>
              <a:gd name="T5" fmla="*/ 92 h 104"/>
              <a:gd name="T6" fmla="*/ 0 w 128"/>
              <a:gd name="T7" fmla="*/ 28 h 104"/>
              <a:gd name="T8" fmla="*/ 12 w 128"/>
              <a:gd name="T9" fmla="*/ 16 h 104"/>
              <a:gd name="T10" fmla="*/ 28 w 128"/>
              <a:gd name="T11" fmla="*/ 16 h 104"/>
              <a:gd name="T12" fmla="*/ 44 w 128"/>
              <a:gd name="T13" fmla="*/ 0 h 104"/>
              <a:gd name="T14" fmla="*/ 84 w 128"/>
              <a:gd name="T15" fmla="*/ 0 h 104"/>
              <a:gd name="T16" fmla="*/ 100 w 128"/>
              <a:gd name="T17" fmla="*/ 16 h 104"/>
              <a:gd name="T18" fmla="*/ 116 w 128"/>
              <a:gd name="T19" fmla="*/ 16 h 104"/>
              <a:gd name="T20" fmla="*/ 128 w 128"/>
              <a:gd name="T21" fmla="*/ 28 h 104"/>
              <a:gd name="T22" fmla="*/ 128 w 128"/>
              <a:gd name="T23" fmla="*/ 92 h 104"/>
              <a:gd name="T24" fmla="*/ 116 w 128"/>
              <a:gd name="T25" fmla="*/ 104 h 104"/>
              <a:gd name="T26" fmla="*/ 120 w 128"/>
              <a:gd name="T27" fmla="*/ 32 h 104"/>
              <a:gd name="T28" fmla="*/ 112 w 128"/>
              <a:gd name="T29" fmla="*/ 24 h 104"/>
              <a:gd name="T30" fmla="*/ 96 w 128"/>
              <a:gd name="T31" fmla="*/ 24 h 104"/>
              <a:gd name="T32" fmla="*/ 80 w 128"/>
              <a:gd name="T33" fmla="*/ 8 h 104"/>
              <a:gd name="T34" fmla="*/ 48 w 128"/>
              <a:gd name="T35" fmla="*/ 8 h 104"/>
              <a:gd name="T36" fmla="*/ 32 w 128"/>
              <a:gd name="T37" fmla="*/ 24 h 104"/>
              <a:gd name="T38" fmla="*/ 16 w 128"/>
              <a:gd name="T39" fmla="*/ 24 h 104"/>
              <a:gd name="T40" fmla="*/ 8 w 128"/>
              <a:gd name="T41" fmla="*/ 32 h 104"/>
              <a:gd name="T42" fmla="*/ 8 w 128"/>
              <a:gd name="T43" fmla="*/ 88 h 104"/>
              <a:gd name="T44" fmla="*/ 16 w 128"/>
              <a:gd name="T45" fmla="*/ 96 h 104"/>
              <a:gd name="T46" fmla="*/ 112 w 128"/>
              <a:gd name="T47" fmla="*/ 96 h 104"/>
              <a:gd name="T48" fmla="*/ 120 w 128"/>
              <a:gd name="T49" fmla="*/ 88 h 104"/>
              <a:gd name="T50" fmla="*/ 120 w 128"/>
              <a:gd name="T51" fmla="*/ 32 h 104"/>
              <a:gd name="T52" fmla="*/ 64 w 128"/>
              <a:gd name="T53" fmla="*/ 84 h 104"/>
              <a:gd name="T54" fmla="*/ 36 w 128"/>
              <a:gd name="T55" fmla="*/ 56 h 104"/>
              <a:gd name="T56" fmla="*/ 64 w 128"/>
              <a:gd name="T57" fmla="*/ 28 h 104"/>
              <a:gd name="T58" fmla="*/ 92 w 128"/>
              <a:gd name="T59" fmla="*/ 56 h 104"/>
              <a:gd name="T60" fmla="*/ 64 w 128"/>
              <a:gd name="T61" fmla="*/ 84 h 104"/>
              <a:gd name="T62" fmla="*/ 64 w 128"/>
              <a:gd name="T63" fmla="*/ 36 h 104"/>
              <a:gd name="T64" fmla="*/ 44 w 128"/>
              <a:gd name="T65" fmla="*/ 56 h 104"/>
              <a:gd name="T66" fmla="*/ 64 w 128"/>
              <a:gd name="T67" fmla="*/ 76 h 104"/>
              <a:gd name="T68" fmla="*/ 84 w 128"/>
              <a:gd name="T69" fmla="*/ 56 h 104"/>
              <a:gd name="T70" fmla="*/ 64 w 128"/>
              <a:gd name="T71" fmla="*/ 3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04">
                <a:moveTo>
                  <a:pt x="116" y="104"/>
                </a:moveTo>
                <a:cubicBezTo>
                  <a:pt x="12" y="104"/>
                  <a:pt x="12" y="104"/>
                  <a:pt x="12" y="104"/>
                </a:cubicBezTo>
                <a:cubicBezTo>
                  <a:pt x="5" y="104"/>
                  <a:pt x="0" y="99"/>
                  <a:pt x="0" y="9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1"/>
                  <a:pt x="5" y="16"/>
                  <a:pt x="12" y="16"/>
                </a:cubicBezTo>
                <a:cubicBezTo>
                  <a:pt x="12" y="16"/>
                  <a:pt x="14" y="16"/>
                  <a:pt x="28" y="16"/>
                </a:cubicBezTo>
                <a:cubicBezTo>
                  <a:pt x="32" y="16"/>
                  <a:pt x="40" y="0"/>
                  <a:pt x="44" y="0"/>
                </a:cubicBezTo>
                <a:cubicBezTo>
                  <a:pt x="54" y="0"/>
                  <a:pt x="74" y="0"/>
                  <a:pt x="84" y="0"/>
                </a:cubicBezTo>
                <a:cubicBezTo>
                  <a:pt x="88" y="0"/>
                  <a:pt x="96" y="16"/>
                  <a:pt x="100" y="16"/>
                </a:cubicBezTo>
                <a:cubicBezTo>
                  <a:pt x="114" y="16"/>
                  <a:pt x="116" y="16"/>
                  <a:pt x="116" y="16"/>
                </a:cubicBezTo>
                <a:cubicBezTo>
                  <a:pt x="123" y="16"/>
                  <a:pt x="128" y="21"/>
                  <a:pt x="128" y="28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28" y="99"/>
                  <a:pt x="123" y="104"/>
                  <a:pt x="116" y="104"/>
                </a:cubicBezTo>
                <a:close/>
                <a:moveTo>
                  <a:pt x="120" y="32"/>
                </a:moveTo>
                <a:cubicBezTo>
                  <a:pt x="120" y="28"/>
                  <a:pt x="116" y="24"/>
                  <a:pt x="112" y="24"/>
                </a:cubicBezTo>
                <a:cubicBezTo>
                  <a:pt x="112" y="24"/>
                  <a:pt x="108" y="24"/>
                  <a:pt x="96" y="24"/>
                </a:cubicBezTo>
                <a:cubicBezTo>
                  <a:pt x="92" y="24"/>
                  <a:pt x="84" y="8"/>
                  <a:pt x="80" y="8"/>
                </a:cubicBezTo>
                <a:cubicBezTo>
                  <a:pt x="70" y="8"/>
                  <a:pt x="58" y="8"/>
                  <a:pt x="48" y="8"/>
                </a:cubicBezTo>
                <a:cubicBezTo>
                  <a:pt x="44" y="8"/>
                  <a:pt x="36" y="24"/>
                  <a:pt x="32" y="24"/>
                </a:cubicBezTo>
                <a:cubicBezTo>
                  <a:pt x="20" y="24"/>
                  <a:pt x="16" y="24"/>
                  <a:pt x="16" y="24"/>
                </a:cubicBezTo>
                <a:cubicBezTo>
                  <a:pt x="12" y="24"/>
                  <a:pt x="8" y="28"/>
                  <a:pt x="8" y="32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93"/>
                  <a:pt x="12" y="96"/>
                  <a:pt x="16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6" y="96"/>
                  <a:pt x="120" y="93"/>
                  <a:pt x="120" y="88"/>
                </a:cubicBezTo>
                <a:cubicBezTo>
                  <a:pt x="120" y="32"/>
                  <a:pt x="120" y="32"/>
                  <a:pt x="120" y="32"/>
                </a:cubicBezTo>
                <a:close/>
                <a:moveTo>
                  <a:pt x="64" y="84"/>
                </a:moveTo>
                <a:cubicBezTo>
                  <a:pt x="49" y="84"/>
                  <a:pt x="36" y="72"/>
                  <a:pt x="36" y="56"/>
                </a:cubicBezTo>
                <a:cubicBezTo>
                  <a:pt x="36" y="41"/>
                  <a:pt x="49" y="28"/>
                  <a:pt x="64" y="28"/>
                </a:cubicBezTo>
                <a:cubicBezTo>
                  <a:pt x="79" y="28"/>
                  <a:pt x="92" y="41"/>
                  <a:pt x="92" y="56"/>
                </a:cubicBezTo>
                <a:cubicBezTo>
                  <a:pt x="92" y="72"/>
                  <a:pt x="79" y="84"/>
                  <a:pt x="64" y="84"/>
                </a:cubicBezTo>
                <a:close/>
                <a:moveTo>
                  <a:pt x="64" y="36"/>
                </a:moveTo>
                <a:cubicBezTo>
                  <a:pt x="53" y="36"/>
                  <a:pt x="44" y="45"/>
                  <a:pt x="44" y="56"/>
                </a:cubicBezTo>
                <a:cubicBezTo>
                  <a:pt x="44" y="67"/>
                  <a:pt x="53" y="76"/>
                  <a:pt x="64" y="76"/>
                </a:cubicBezTo>
                <a:cubicBezTo>
                  <a:pt x="75" y="76"/>
                  <a:pt x="84" y="67"/>
                  <a:pt x="84" y="56"/>
                </a:cubicBezTo>
                <a:cubicBezTo>
                  <a:pt x="84" y="45"/>
                  <a:pt x="75" y="36"/>
                  <a:pt x="64" y="3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sp>
        <p:nvSpPr>
          <p:cNvPr id="103" name="Freeform 101">
            <a:extLst>
              <a:ext uri="{FF2B5EF4-FFF2-40B4-BE49-F238E27FC236}">
                <a16:creationId xmlns:a16="http://schemas.microsoft.com/office/drawing/2014/main" id="{6048AC12-735A-4497-AD00-F397816F3E76}"/>
              </a:ext>
            </a:extLst>
          </p:cNvPr>
          <p:cNvSpPr>
            <a:spLocks noEditPoints="1"/>
          </p:cNvSpPr>
          <p:nvPr/>
        </p:nvSpPr>
        <p:spPr bwMode="auto">
          <a:xfrm>
            <a:off x="635612" y="2171674"/>
            <a:ext cx="218582" cy="204875"/>
          </a:xfrm>
          <a:custGeom>
            <a:avLst/>
            <a:gdLst>
              <a:gd name="T0" fmla="*/ 120 w 128"/>
              <a:gd name="T1" fmla="*/ 73 h 120"/>
              <a:gd name="T2" fmla="*/ 120 w 128"/>
              <a:gd name="T3" fmla="*/ 56 h 120"/>
              <a:gd name="T4" fmla="*/ 64 w 128"/>
              <a:gd name="T5" fmla="*/ 0 h 120"/>
              <a:gd name="T6" fmla="*/ 8 w 128"/>
              <a:gd name="T7" fmla="*/ 56 h 120"/>
              <a:gd name="T8" fmla="*/ 8 w 128"/>
              <a:gd name="T9" fmla="*/ 73 h 120"/>
              <a:gd name="T10" fmla="*/ 0 w 128"/>
              <a:gd name="T11" fmla="*/ 90 h 120"/>
              <a:gd name="T12" fmla="*/ 21 w 128"/>
              <a:gd name="T13" fmla="*/ 112 h 120"/>
              <a:gd name="T14" fmla="*/ 32 w 128"/>
              <a:gd name="T15" fmla="*/ 120 h 120"/>
              <a:gd name="T16" fmla="*/ 44 w 128"/>
              <a:gd name="T17" fmla="*/ 108 h 120"/>
              <a:gd name="T18" fmla="*/ 44 w 128"/>
              <a:gd name="T19" fmla="*/ 72 h 120"/>
              <a:gd name="T20" fmla="*/ 32 w 128"/>
              <a:gd name="T21" fmla="*/ 60 h 120"/>
              <a:gd name="T22" fmla="*/ 21 w 128"/>
              <a:gd name="T23" fmla="*/ 68 h 120"/>
              <a:gd name="T24" fmla="*/ 16 w 128"/>
              <a:gd name="T25" fmla="*/ 69 h 120"/>
              <a:gd name="T26" fmla="*/ 16 w 128"/>
              <a:gd name="T27" fmla="*/ 56 h 120"/>
              <a:gd name="T28" fmla="*/ 64 w 128"/>
              <a:gd name="T29" fmla="*/ 8 h 120"/>
              <a:gd name="T30" fmla="*/ 112 w 128"/>
              <a:gd name="T31" fmla="*/ 56 h 120"/>
              <a:gd name="T32" fmla="*/ 112 w 128"/>
              <a:gd name="T33" fmla="*/ 69 h 120"/>
              <a:gd name="T34" fmla="*/ 107 w 128"/>
              <a:gd name="T35" fmla="*/ 68 h 120"/>
              <a:gd name="T36" fmla="*/ 96 w 128"/>
              <a:gd name="T37" fmla="*/ 60 h 120"/>
              <a:gd name="T38" fmla="*/ 84 w 128"/>
              <a:gd name="T39" fmla="*/ 72 h 120"/>
              <a:gd name="T40" fmla="*/ 84 w 128"/>
              <a:gd name="T41" fmla="*/ 108 h 120"/>
              <a:gd name="T42" fmla="*/ 96 w 128"/>
              <a:gd name="T43" fmla="*/ 120 h 120"/>
              <a:gd name="T44" fmla="*/ 107 w 128"/>
              <a:gd name="T45" fmla="*/ 112 h 120"/>
              <a:gd name="T46" fmla="*/ 128 w 128"/>
              <a:gd name="T47" fmla="*/ 90 h 120"/>
              <a:gd name="T48" fmla="*/ 120 w 128"/>
              <a:gd name="T49" fmla="*/ 73 h 120"/>
              <a:gd name="T50" fmla="*/ 28 w 128"/>
              <a:gd name="T51" fmla="*/ 72 h 120"/>
              <a:gd name="T52" fmla="*/ 32 w 128"/>
              <a:gd name="T53" fmla="*/ 68 h 120"/>
              <a:gd name="T54" fmla="*/ 36 w 128"/>
              <a:gd name="T55" fmla="*/ 72 h 120"/>
              <a:gd name="T56" fmla="*/ 36 w 128"/>
              <a:gd name="T57" fmla="*/ 108 h 120"/>
              <a:gd name="T58" fmla="*/ 32 w 128"/>
              <a:gd name="T59" fmla="*/ 112 h 120"/>
              <a:gd name="T60" fmla="*/ 28 w 128"/>
              <a:gd name="T61" fmla="*/ 108 h 120"/>
              <a:gd name="T62" fmla="*/ 28 w 128"/>
              <a:gd name="T63" fmla="*/ 72 h 120"/>
              <a:gd name="T64" fmla="*/ 20 w 128"/>
              <a:gd name="T65" fmla="*/ 76 h 120"/>
              <a:gd name="T66" fmla="*/ 20 w 128"/>
              <a:gd name="T67" fmla="*/ 104 h 120"/>
              <a:gd name="T68" fmla="*/ 8 w 128"/>
              <a:gd name="T69" fmla="*/ 90 h 120"/>
              <a:gd name="T70" fmla="*/ 20 w 128"/>
              <a:gd name="T71" fmla="*/ 76 h 120"/>
              <a:gd name="T72" fmla="*/ 100 w 128"/>
              <a:gd name="T73" fmla="*/ 108 h 120"/>
              <a:gd name="T74" fmla="*/ 96 w 128"/>
              <a:gd name="T75" fmla="*/ 112 h 120"/>
              <a:gd name="T76" fmla="*/ 92 w 128"/>
              <a:gd name="T77" fmla="*/ 108 h 120"/>
              <a:gd name="T78" fmla="*/ 92 w 128"/>
              <a:gd name="T79" fmla="*/ 72 h 120"/>
              <a:gd name="T80" fmla="*/ 96 w 128"/>
              <a:gd name="T81" fmla="*/ 68 h 120"/>
              <a:gd name="T82" fmla="*/ 100 w 128"/>
              <a:gd name="T83" fmla="*/ 72 h 120"/>
              <a:gd name="T84" fmla="*/ 100 w 128"/>
              <a:gd name="T85" fmla="*/ 108 h 120"/>
              <a:gd name="T86" fmla="*/ 108 w 128"/>
              <a:gd name="T87" fmla="*/ 104 h 120"/>
              <a:gd name="T88" fmla="*/ 108 w 128"/>
              <a:gd name="T89" fmla="*/ 76 h 120"/>
              <a:gd name="T90" fmla="*/ 120 w 128"/>
              <a:gd name="T91" fmla="*/ 90 h 120"/>
              <a:gd name="T92" fmla="*/ 108 w 128"/>
              <a:gd name="T93" fmla="*/ 10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20" y="73"/>
                </a:moveTo>
                <a:cubicBezTo>
                  <a:pt x="120" y="56"/>
                  <a:pt x="120" y="56"/>
                  <a:pt x="120" y="56"/>
                </a:cubicBezTo>
                <a:cubicBezTo>
                  <a:pt x="120" y="25"/>
                  <a:pt x="95" y="0"/>
                  <a:pt x="64" y="0"/>
                </a:cubicBezTo>
                <a:cubicBezTo>
                  <a:pt x="33" y="0"/>
                  <a:pt x="8" y="25"/>
                  <a:pt x="8" y="56"/>
                </a:cubicBezTo>
                <a:cubicBezTo>
                  <a:pt x="8" y="73"/>
                  <a:pt x="8" y="73"/>
                  <a:pt x="8" y="73"/>
                </a:cubicBezTo>
                <a:cubicBezTo>
                  <a:pt x="3" y="77"/>
                  <a:pt x="0" y="83"/>
                  <a:pt x="0" y="90"/>
                </a:cubicBezTo>
                <a:cubicBezTo>
                  <a:pt x="0" y="102"/>
                  <a:pt x="9" y="112"/>
                  <a:pt x="21" y="112"/>
                </a:cubicBezTo>
                <a:cubicBezTo>
                  <a:pt x="22" y="117"/>
                  <a:pt x="27" y="120"/>
                  <a:pt x="32" y="120"/>
                </a:cubicBezTo>
                <a:cubicBezTo>
                  <a:pt x="39" y="120"/>
                  <a:pt x="44" y="115"/>
                  <a:pt x="44" y="108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65"/>
                  <a:pt x="39" y="60"/>
                  <a:pt x="32" y="60"/>
                </a:cubicBezTo>
                <a:cubicBezTo>
                  <a:pt x="27" y="60"/>
                  <a:pt x="22" y="63"/>
                  <a:pt x="21" y="68"/>
                </a:cubicBezTo>
                <a:cubicBezTo>
                  <a:pt x="19" y="68"/>
                  <a:pt x="18" y="68"/>
                  <a:pt x="16" y="69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30"/>
                  <a:pt x="37" y="8"/>
                  <a:pt x="64" y="8"/>
                </a:cubicBezTo>
                <a:cubicBezTo>
                  <a:pt x="91" y="8"/>
                  <a:pt x="112" y="30"/>
                  <a:pt x="112" y="5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0" y="68"/>
                  <a:pt x="109" y="68"/>
                  <a:pt x="107" y="68"/>
                </a:cubicBezTo>
                <a:cubicBezTo>
                  <a:pt x="106" y="63"/>
                  <a:pt x="101" y="60"/>
                  <a:pt x="96" y="60"/>
                </a:cubicBezTo>
                <a:cubicBezTo>
                  <a:pt x="89" y="60"/>
                  <a:pt x="84" y="65"/>
                  <a:pt x="84" y="72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15"/>
                  <a:pt x="89" y="120"/>
                  <a:pt x="96" y="120"/>
                </a:cubicBezTo>
                <a:cubicBezTo>
                  <a:pt x="101" y="120"/>
                  <a:pt x="106" y="117"/>
                  <a:pt x="107" y="112"/>
                </a:cubicBezTo>
                <a:cubicBezTo>
                  <a:pt x="119" y="112"/>
                  <a:pt x="128" y="102"/>
                  <a:pt x="128" y="90"/>
                </a:cubicBezTo>
                <a:cubicBezTo>
                  <a:pt x="128" y="83"/>
                  <a:pt x="125" y="77"/>
                  <a:pt x="120" y="73"/>
                </a:cubicBezTo>
                <a:close/>
                <a:moveTo>
                  <a:pt x="28" y="72"/>
                </a:moveTo>
                <a:cubicBezTo>
                  <a:pt x="28" y="70"/>
                  <a:pt x="30" y="68"/>
                  <a:pt x="32" y="68"/>
                </a:cubicBezTo>
                <a:cubicBezTo>
                  <a:pt x="34" y="68"/>
                  <a:pt x="36" y="70"/>
                  <a:pt x="36" y="72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0"/>
                  <a:pt x="34" y="112"/>
                  <a:pt x="32" y="112"/>
                </a:cubicBezTo>
                <a:cubicBezTo>
                  <a:pt x="30" y="112"/>
                  <a:pt x="28" y="110"/>
                  <a:pt x="28" y="108"/>
                </a:cubicBezTo>
                <a:cubicBezTo>
                  <a:pt x="28" y="72"/>
                  <a:pt x="28" y="72"/>
                  <a:pt x="28" y="72"/>
                </a:cubicBezTo>
                <a:close/>
                <a:moveTo>
                  <a:pt x="20" y="76"/>
                </a:moveTo>
                <a:cubicBezTo>
                  <a:pt x="20" y="104"/>
                  <a:pt x="20" y="104"/>
                  <a:pt x="20" y="104"/>
                </a:cubicBezTo>
                <a:cubicBezTo>
                  <a:pt x="13" y="103"/>
                  <a:pt x="8" y="97"/>
                  <a:pt x="8" y="90"/>
                </a:cubicBezTo>
                <a:cubicBezTo>
                  <a:pt x="8" y="83"/>
                  <a:pt x="13" y="78"/>
                  <a:pt x="20" y="76"/>
                </a:cubicBezTo>
                <a:close/>
                <a:moveTo>
                  <a:pt x="100" y="108"/>
                </a:moveTo>
                <a:cubicBezTo>
                  <a:pt x="100" y="110"/>
                  <a:pt x="98" y="112"/>
                  <a:pt x="96" y="112"/>
                </a:cubicBezTo>
                <a:cubicBezTo>
                  <a:pt x="94" y="112"/>
                  <a:pt x="92" y="110"/>
                  <a:pt x="92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0"/>
                  <a:pt x="94" y="68"/>
                  <a:pt x="96" y="68"/>
                </a:cubicBezTo>
                <a:cubicBezTo>
                  <a:pt x="98" y="68"/>
                  <a:pt x="100" y="70"/>
                  <a:pt x="100" y="72"/>
                </a:cubicBezTo>
                <a:cubicBezTo>
                  <a:pt x="100" y="108"/>
                  <a:pt x="100" y="108"/>
                  <a:pt x="100" y="108"/>
                </a:cubicBezTo>
                <a:close/>
                <a:moveTo>
                  <a:pt x="108" y="104"/>
                </a:moveTo>
                <a:cubicBezTo>
                  <a:pt x="108" y="76"/>
                  <a:pt x="108" y="76"/>
                  <a:pt x="108" y="76"/>
                </a:cubicBezTo>
                <a:cubicBezTo>
                  <a:pt x="115" y="78"/>
                  <a:pt x="120" y="83"/>
                  <a:pt x="120" y="90"/>
                </a:cubicBezTo>
                <a:cubicBezTo>
                  <a:pt x="120" y="97"/>
                  <a:pt x="115" y="103"/>
                  <a:pt x="108" y="10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/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A09D0EB9-1539-4982-B380-C8FDE7136C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225" y="4019796"/>
            <a:ext cx="218583" cy="218583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76969FAE-38A7-4E6B-B987-D8F70FB83B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406" y="1632014"/>
            <a:ext cx="218583" cy="218583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ED30BA84-C5AB-42F5-B28E-9AD2D54F0D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248" y="2183362"/>
            <a:ext cx="218583" cy="218583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AA6877BF-1EF6-4771-AE2F-8389154597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406" y="5844827"/>
            <a:ext cx="218583" cy="218583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76DCB2E7-AD45-4DB0-9145-6F249CB922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823" y="5217257"/>
            <a:ext cx="218583" cy="218583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68397BE0-3564-4BEF-BA63-FF85E01C5B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191" y="6346312"/>
            <a:ext cx="218583" cy="218583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9344A03F-9951-4932-BEF6-4D5CC24F6E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248" y="8058283"/>
            <a:ext cx="218583" cy="218583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D660537D-9F8D-4CC3-8D4E-9ABCE0E39B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625" y="4605601"/>
            <a:ext cx="218583" cy="218583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7725C850-43EB-4705-A6B0-A4E5983AEF4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869" y="2774720"/>
            <a:ext cx="218583" cy="218583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700F2333-E30E-4679-94BF-CD7AE9148DA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284" y="3405554"/>
            <a:ext cx="218583" cy="218583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8EE36D9C-1703-4755-902C-A32A41BC5AE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823" y="6971818"/>
            <a:ext cx="218583" cy="218583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20685417-C5AB-49E8-8489-2219AE2478A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823" y="7483701"/>
            <a:ext cx="217842" cy="21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216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3D299AE-C867-4D9B-8EFB-3143D494E1E8}"/>
              </a:ext>
            </a:extLst>
          </p:cNvPr>
          <p:cNvGrpSpPr/>
          <p:nvPr/>
        </p:nvGrpSpPr>
        <p:grpSpPr>
          <a:xfrm>
            <a:off x="1572510" y="1241183"/>
            <a:ext cx="3712980" cy="2740951"/>
            <a:chOff x="10169729" y="8178251"/>
            <a:chExt cx="5181600" cy="3825098"/>
          </a:xfrm>
        </p:grpSpPr>
        <p:sp>
          <p:nvSpPr>
            <p:cNvPr id="5" name="Freeform 53">
              <a:extLst>
                <a:ext uri="{FF2B5EF4-FFF2-40B4-BE49-F238E27FC236}">
                  <a16:creationId xmlns:a16="http://schemas.microsoft.com/office/drawing/2014/main" id="{DFC7A9DA-4BED-4A71-AC35-625067F88671}"/>
                </a:ext>
              </a:extLst>
            </p:cNvPr>
            <p:cNvSpPr/>
            <p:nvPr/>
          </p:nvSpPr>
          <p:spPr>
            <a:xfrm>
              <a:off x="10169729" y="11303319"/>
              <a:ext cx="5181600" cy="700030"/>
            </a:xfrm>
            <a:custGeom>
              <a:avLst/>
              <a:gdLst>
                <a:gd name="connsiteX0" fmla="*/ 477300 w 5181600"/>
                <a:gd name="connsiteY0" fmla="*/ 0 h 700030"/>
                <a:gd name="connsiteX1" fmla="*/ 4710617 w 5181600"/>
                <a:gd name="connsiteY1" fmla="*/ 0 h 700030"/>
                <a:gd name="connsiteX2" fmla="*/ 5181600 w 5181600"/>
                <a:gd name="connsiteY2" fmla="*/ 700030 h 700030"/>
                <a:gd name="connsiteX3" fmla="*/ 0 w 5181600"/>
                <a:gd name="connsiteY3" fmla="*/ 700030 h 70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1600" h="700030">
                  <a:moveTo>
                    <a:pt x="477300" y="0"/>
                  </a:moveTo>
                  <a:lnTo>
                    <a:pt x="4710617" y="0"/>
                  </a:lnTo>
                  <a:lnTo>
                    <a:pt x="5181600" y="700030"/>
                  </a:lnTo>
                  <a:lnTo>
                    <a:pt x="0" y="70003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93" dirty="0"/>
            </a:p>
          </p:txBody>
        </p:sp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80139008-8F42-43E2-BFBC-29ECA4B962DA}"/>
                </a:ext>
              </a:extLst>
            </p:cNvPr>
            <p:cNvSpPr/>
            <p:nvPr/>
          </p:nvSpPr>
          <p:spPr>
            <a:xfrm>
              <a:off x="10694290" y="10533974"/>
              <a:ext cx="4139421" cy="700030"/>
            </a:xfrm>
            <a:custGeom>
              <a:avLst/>
              <a:gdLst>
                <a:gd name="connsiteX0" fmla="*/ 477300 w 4139421"/>
                <a:gd name="connsiteY0" fmla="*/ 0 h 700030"/>
                <a:gd name="connsiteX1" fmla="*/ 3668437 w 4139421"/>
                <a:gd name="connsiteY1" fmla="*/ 0 h 700030"/>
                <a:gd name="connsiteX2" fmla="*/ 4139421 w 4139421"/>
                <a:gd name="connsiteY2" fmla="*/ 700030 h 700030"/>
                <a:gd name="connsiteX3" fmla="*/ 0 w 4139421"/>
                <a:gd name="connsiteY3" fmla="*/ 700030 h 70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9421" h="700030">
                  <a:moveTo>
                    <a:pt x="477300" y="0"/>
                  </a:moveTo>
                  <a:lnTo>
                    <a:pt x="3668437" y="0"/>
                  </a:lnTo>
                  <a:lnTo>
                    <a:pt x="4139421" y="700030"/>
                  </a:lnTo>
                  <a:lnTo>
                    <a:pt x="0" y="70003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93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8AF81CEA-6B34-4A52-93A9-29DEA710E2B9}"/>
                </a:ext>
              </a:extLst>
            </p:cNvPr>
            <p:cNvSpPr/>
            <p:nvPr/>
          </p:nvSpPr>
          <p:spPr>
            <a:xfrm>
              <a:off x="11218851" y="9764629"/>
              <a:ext cx="3097241" cy="700030"/>
            </a:xfrm>
            <a:custGeom>
              <a:avLst/>
              <a:gdLst>
                <a:gd name="connsiteX0" fmla="*/ 477299 w 3097241"/>
                <a:gd name="connsiteY0" fmla="*/ 0 h 700030"/>
                <a:gd name="connsiteX1" fmla="*/ 2626257 w 3097241"/>
                <a:gd name="connsiteY1" fmla="*/ 0 h 700030"/>
                <a:gd name="connsiteX2" fmla="*/ 3097241 w 3097241"/>
                <a:gd name="connsiteY2" fmla="*/ 700030 h 700030"/>
                <a:gd name="connsiteX3" fmla="*/ 0 w 3097241"/>
                <a:gd name="connsiteY3" fmla="*/ 700030 h 70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97241" h="700030">
                  <a:moveTo>
                    <a:pt x="477299" y="0"/>
                  </a:moveTo>
                  <a:lnTo>
                    <a:pt x="2626257" y="0"/>
                  </a:lnTo>
                  <a:lnTo>
                    <a:pt x="3097241" y="700030"/>
                  </a:lnTo>
                  <a:lnTo>
                    <a:pt x="0" y="70003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93"/>
            </a:p>
          </p:txBody>
        </p:sp>
        <p:sp>
          <p:nvSpPr>
            <p:cNvPr id="8" name="Freeform 56">
              <a:extLst>
                <a:ext uri="{FF2B5EF4-FFF2-40B4-BE49-F238E27FC236}">
                  <a16:creationId xmlns:a16="http://schemas.microsoft.com/office/drawing/2014/main" id="{AB6D2A17-79AA-4E12-962C-6CDAEE6B3034}"/>
                </a:ext>
              </a:extLst>
            </p:cNvPr>
            <p:cNvSpPr/>
            <p:nvPr/>
          </p:nvSpPr>
          <p:spPr>
            <a:xfrm>
              <a:off x="11743410" y="8995284"/>
              <a:ext cx="2055062" cy="700030"/>
            </a:xfrm>
            <a:custGeom>
              <a:avLst/>
              <a:gdLst>
                <a:gd name="connsiteX0" fmla="*/ 477299 w 2055062"/>
                <a:gd name="connsiteY0" fmla="*/ 0 h 700030"/>
                <a:gd name="connsiteX1" fmla="*/ 1584078 w 2055062"/>
                <a:gd name="connsiteY1" fmla="*/ 0 h 700030"/>
                <a:gd name="connsiteX2" fmla="*/ 2055062 w 2055062"/>
                <a:gd name="connsiteY2" fmla="*/ 700030 h 700030"/>
                <a:gd name="connsiteX3" fmla="*/ 0 w 2055062"/>
                <a:gd name="connsiteY3" fmla="*/ 700030 h 70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62" h="700030">
                  <a:moveTo>
                    <a:pt x="477299" y="0"/>
                  </a:moveTo>
                  <a:lnTo>
                    <a:pt x="1584078" y="0"/>
                  </a:lnTo>
                  <a:lnTo>
                    <a:pt x="2055062" y="700030"/>
                  </a:lnTo>
                  <a:lnTo>
                    <a:pt x="0" y="7000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93"/>
            </a:p>
          </p:txBody>
        </p:sp>
        <p:sp>
          <p:nvSpPr>
            <p:cNvPr id="9" name="Freeform 57">
              <a:extLst>
                <a:ext uri="{FF2B5EF4-FFF2-40B4-BE49-F238E27FC236}">
                  <a16:creationId xmlns:a16="http://schemas.microsoft.com/office/drawing/2014/main" id="{2FFD546F-6218-444C-9EC6-BDFC12A6A707}"/>
                </a:ext>
              </a:extLst>
            </p:cNvPr>
            <p:cNvSpPr/>
            <p:nvPr/>
          </p:nvSpPr>
          <p:spPr>
            <a:xfrm>
              <a:off x="12267971" y="8178251"/>
              <a:ext cx="1012883" cy="747718"/>
            </a:xfrm>
            <a:custGeom>
              <a:avLst/>
              <a:gdLst>
                <a:gd name="connsiteX0" fmla="*/ 509814 w 1012883"/>
                <a:gd name="connsiteY0" fmla="*/ 0 h 747718"/>
                <a:gd name="connsiteX1" fmla="*/ 1012883 w 1012883"/>
                <a:gd name="connsiteY1" fmla="*/ 747718 h 747718"/>
                <a:gd name="connsiteX2" fmla="*/ 0 w 1012883"/>
                <a:gd name="connsiteY2" fmla="*/ 747718 h 74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2883" h="747718">
                  <a:moveTo>
                    <a:pt x="509814" y="0"/>
                  </a:moveTo>
                  <a:lnTo>
                    <a:pt x="1012883" y="747718"/>
                  </a:lnTo>
                  <a:lnTo>
                    <a:pt x="0" y="7477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93" dirty="0"/>
            </a:p>
          </p:txBody>
        </p:sp>
      </p:grp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7AA3DCA-F6B0-46B4-92F9-3B312AF6C0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4663129"/>
              </p:ext>
            </p:extLst>
          </p:nvPr>
        </p:nvGraphicFramePr>
        <p:xfrm>
          <a:off x="1022147" y="4684060"/>
          <a:ext cx="4813707" cy="4116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5951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 Placeholder 1">
            <a:extLst>
              <a:ext uri="{FF2B5EF4-FFF2-40B4-BE49-F238E27FC236}">
                <a16:creationId xmlns:a16="http://schemas.microsoft.com/office/drawing/2014/main" id="{F225F720-2453-4A01-8F39-523743193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27A867B-812C-4D58-80E7-8C3FBCC0A4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7761"/>
            <a:ext cx="5607144" cy="2068744"/>
          </a:xfrm>
          <a:solidFill>
            <a:schemeClr val="bg1">
              <a:lumMod val="85000"/>
            </a:schemeClr>
          </a:solidFill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712A8AE-E1B6-42D5-A841-968DF79817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63315" y="4401021"/>
            <a:ext cx="1394685" cy="3306897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62A4B1C-4698-4B14-9D23-809FDABB8556}"/>
              </a:ext>
            </a:extLst>
          </p:cNvPr>
          <p:cNvSpPr txBox="1">
            <a:spLocks/>
          </p:cNvSpPr>
          <p:nvPr/>
        </p:nvSpPr>
        <p:spPr>
          <a:xfrm>
            <a:off x="1378654" y="1621493"/>
            <a:ext cx="4356289" cy="828906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4236" b="1" i="1" spc="529" dirty="0">
                <a:ln w="1905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CONTENTS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206851B-292E-4970-A881-BBF6626EA15F}"/>
              </a:ext>
            </a:extLst>
          </p:cNvPr>
          <p:cNvSpPr txBox="1">
            <a:spLocks/>
          </p:cNvSpPr>
          <p:nvPr/>
        </p:nvSpPr>
        <p:spPr>
          <a:xfrm>
            <a:off x="900927" y="3264664"/>
            <a:ext cx="711521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2471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01</a:t>
            </a:r>
          </a:p>
        </p:txBody>
      </p:sp>
      <p:sp>
        <p:nvSpPr>
          <p:cNvPr id="32" name="Text Box 49">
            <a:extLst>
              <a:ext uri="{FF2B5EF4-FFF2-40B4-BE49-F238E27FC236}">
                <a16:creationId xmlns:a16="http://schemas.microsoft.com/office/drawing/2014/main" id="{6C9F7327-0375-404E-A886-1982D360A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3805" y="3261126"/>
            <a:ext cx="2851059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EC0CB5EF-379A-4FBD-9B7F-01FEB5222923}"/>
              </a:ext>
            </a:extLst>
          </p:cNvPr>
          <p:cNvSpPr txBox="1">
            <a:spLocks/>
          </p:cNvSpPr>
          <p:nvPr/>
        </p:nvSpPr>
        <p:spPr>
          <a:xfrm>
            <a:off x="900927" y="3899665"/>
            <a:ext cx="711521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2471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02</a:t>
            </a:r>
          </a:p>
        </p:txBody>
      </p:sp>
      <p:sp>
        <p:nvSpPr>
          <p:cNvPr id="19" name="Text Box 49">
            <a:extLst>
              <a:ext uri="{FF2B5EF4-FFF2-40B4-BE49-F238E27FC236}">
                <a16:creationId xmlns:a16="http://schemas.microsoft.com/office/drawing/2014/main" id="{9038FDD6-C7E8-4081-8794-243FE727F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089" y="3856341"/>
            <a:ext cx="2851059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EE14A58B-2A26-471C-AF2E-3788AC3E30E0}"/>
              </a:ext>
            </a:extLst>
          </p:cNvPr>
          <p:cNvSpPr txBox="1">
            <a:spLocks/>
          </p:cNvSpPr>
          <p:nvPr/>
        </p:nvSpPr>
        <p:spPr>
          <a:xfrm>
            <a:off x="900927" y="4505384"/>
            <a:ext cx="711521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2471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03</a:t>
            </a:r>
          </a:p>
        </p:txBody>
      </p:sp>
      <p:sp>
        <p:nvSpPr>
          <p:cNvPr id="21" name="Text Box 49">
            <a:extLst>
              <a:ext uri="{FF2B5EF4-FFF2-40B4-BE49-F238E27FC236}">
                <a16:creationId xmlns:a16="http://schemas.microsoft.com/office/drawing/2014/main" id="{F84809F8-EBB2-40F4-BE3A-75C791B51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089" y="4489056"/>
            <a:ext cx="2840590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5B02C4F2-A72D-49DC-8C07-F9790BC4C639}"/>
              </a:ext>
            </a:extLst>
          </p:cNvPr>
          <p:cNvSpPr txBox="1">
            <a:spLocks/>
          </p:cNvSpPr>
          <p:nvPr/>
        </p:nvSpPr>
        <p:spPr>
          <a:xfrm>
            <a:off x="900927" y="5111102"/>
            <a:ext cx="711521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2471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04</a:t>
            </a:r>
          </a:p>
        </p:txBody>
      </p:sp>
      <p:sp>
        <p:nvSpPr>
          <p:cNvPr id="23" name="Text Box 49">
            <a:extLst>
              <a:ext uri="{FF2B5EF4-FFF2-40B4-BE49-F238E27FC236}">
                <a16:creationId xmlns:a16="http://schemas.microsoft.com/office/drawing/2014/main" id="{8B5D27B9-FA0A-4496-838C-4E6A4E51B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089" y="5077541"/>
            <a:ext cx="2840590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30B84473-0259-42A7-95A9-3753CD4562C0}"/>
              </a:ext>
            </a:extLst>
          </p:cNvPr>
          <p:cNvSpPr txBox="1">
            <a:spLocks/>
          </p:cNvSpPr>
          <p:nvPr/>
        </p:nvSpPr>
        <p:spPr>
          <a:xfrm>
            <a:off x="911198" y="5769369"/>
            <a:ext cx="711521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2471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05</a:t>
            </a:r>
          </a:p>
        </p:txBody>
      </p:sp>
      <p:sp>
        <p:nvSpPr>
          <p:cNvPr id="37" name="Text Box 49">
            <a:extLst>
              <a:ext uri="{FF2B5EF4-FFF2-40B4-BE49-F238E27FC236}">
                <a16:creationId xmlns:a16="http://schemas.microsoft.com/office/drawing/2014/main" id="{C7903D19-AA6A-408B-B8E3-5061E7ED2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089" y="5752489"/>
            <a:ext cx="2851059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38" name="Subtitle 2">
            <a:extLst>
              <a:ext uri="{FF2B5EF4-FFF2-40B4-BE49-F238E27FC236}">
                <a16:creationId xmlns:a16="http://schemas.microsoft.com/office/drawing/2014/main" id="{6D4CD351-5769-4367-AD89-CF62C3FBA0F2}"/>
              </a:ext>
            </a:extLst>
          </p:cNvPr>
          <p:cNvSpPr txBox="1">
            <a:spLocks/>
          </p:cNvSpPr>
          <p:nvPr/>
        </p:nvSpPr>
        <p:spPr>
          <a:xfrm>
            <a:off x="911198" y="6404370"/>
            <a:ext cx="711521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2471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06</a:t>
            </a:r>
          </a:p>
        </p:txBody>
      </p:sp>
      <p:sp>
        <p:nvSpPr>
          <p:cNvPr id="39" name="Text Box 49">
            <a:extLst>
              <a:ext uri="{FF2B5EF4-FFF2-40B4-BE49-F238E27FC236}">
                <a16:creationId xmlns:a16="http://schemas.microsoft.com/office/drawing/2014/main" id="{9E3CC419-FBD4-4375-83E8-202BDAA08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60" y="6388173"/>
            <a:ext cx="2851059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185612F-5E78-447B-ACAA-6A6F1BB1CE40}"/>
              </a:ext>
            </a:extLst>
          </p:cNvPr>
          <p:cNvSpPr txBox="1">
            <a:spLocks/>
          </p:cNvSpPr>
          <p:nvPr/>
        </p:nvSpPr>
        <p:spPr>
          <a:xfrm>
            <a:off x="911198" y="7010089"/>
            <a:ext cx="711521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2471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07</a:t>
            </a:r>
          </a:p>
        </p:txBody>
      </p:sp>
      <p:sp>
        <p:nvSpPr>
          <p:cNvPr id="41" name="Text Box 49">
            <a:extLst>
              <a:ext uri="{FF2B5EF4-FFF2-40B4-BE49-F238E27FC236}">
                <a16:creationId xmlns:a16="http://schemas.microsoft.com/office/drawing/2014/main" id="{403CC89D-DC25-476F-BE77-CCA61E712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60" y="6993762"/>
            <a:ext cx="2840590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E009BAC9-0033-44B5-A143-08055F9068FC}"/>
              </a:ext>
            </a:extLst>
          </p:cNvPr>
          <p:cNvSpPr txBox="1">
            <a:spLocks/>
          </p:cNvSpPr>
          <p:nvPr/>
        </p:nvSpPr>
        <p:spPr>
          <a:xfrm>
            <a:off x="921468" y="7635645"/>
            <a:ext cx="711521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2471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08</a:t>
            </a:r>
          </a:p>
        </p:txBody>
      </p:sp>
      <p:sp>
        <p:nvSpPr>
          <p:cNvPr id="28" name="Text Box 49">
            <a:extLst>
              <a:ext uri="{FF2B5EF4-FFF2-40B4-BE49-F238E27FC236}">
                <a16:creationId xmlns:a16="http://schemas.microsoft.com/office/drawing/2014/main" id="{C5CF968E-BB7A-4107-8821-5451C0543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3630" y="7619448"/>
            <a:ext cx="2851059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CHAPTER TITLE...............</a:t>
            </a:r>
          </a:p>
        </p:txBody>
      </p:sp>
      <p:sp>
        <p:nvSpPr>
          <p:cNvPr id="44" name="Text Box 49">
            <a:extLst>
              <a:ext uri="{FF2B5EF4-FFF2-40B4-BE49-F238E27FC236}">
                <a16:creationId xmlns:a16="http://schemas.microsoft.com/office/drawing/2014/main" id="{A0D1EF10-7F59-4605-8E2D-D2AD55985E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2120" y="3263001"/>
            <a:ext cx="400185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235" i="1" spc="265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45" name="Text Box 49">
            <a:extLst>
              <a:ext uri="{FF2B5EF4-FFF2-40B4-BE49-F238E27FC236}">
                <a16:creationId xmlns:a16="http://schemas.microsoft.com/office/drawing/2014/main" id="{E7F3DCFF-89FC-4C6C-9482-A231D0C0C1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5985" y="3857340"/>
            <a:ext cx="400185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235" i="1" spc="265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46" name="Text Box 49">
            <a:extLst>
              <a:ext uri="{FF2B5EF4-FFF2-40B4-BE49-F238E27FC236}">
                <a16:creationId xmlns:a16="http://schemas.microsoft.com/office/drawing/2014/main" id="{0FE7F46E-733B-4378-8B63-CACA1CE302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2120" y="4493024"/>
            <a:ext cx="400185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235" i="1" spc="265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47" name="Text Box 49">
            <a:extLst>
              <a:ext uri="{FF2B5EF4-FFF2-40B4-BE49-F238E27FC236}">
                <a16:creationId xmlns:a16="http://schemas.microsoft.com/office/drawing/2014/main" id="{5BA27F08-4A75-40D3-B4E3-FD4EB0939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3679" y="5077540"/>
            <a:ext cx="400185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235" i="1" spc="265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48" name="Text Box 49">
            <a:extLst>
              <a:ext uri="{FF2B5EF4-FFF2-40B4-BE49-F238E27FC236}">
                <a16:creationId xmlns:a16="http://schemas.microsoft.com/office/drawing/2014/main" id="{0DCB64D7-5615-474C-8EDC-60B8B16DB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3679" y="5750460"/>
            <a:ext cx="400185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235" i="1" spc="265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49" name="Text Box 49">
            <a:extLst>
              <a:ext uri="{FF2B5EF4-FFF2-40B4-BE49-F238E27FC236}">
                <a16:creationId xmlns:a16="http://schemas.microsoft.com/office/drawing/2014/main" id="{5F4C644A-562F-4423-AE95-7D65C56881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4083" y="6398695"/>
            <a:ext cx="400185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235" i="1" spc="265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50" name="Text Box 49">
            <a:extLst>
              <a:ext uri="{FF2B5EF4-FFF2-40B4-BE49-F238E27FC236}">
                <a16:creationId xmlns:a16="http://schemas.microsoft.com/office/drawing/2014/main" id="{C46DECAA-15E0-419A-8507-F7EBD5DFBA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3679" y="7022954"/>
            <a:ext cx="400185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235" i="1" spc="265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51" name="Text Box 49">
            <a:extLst>
              <a:ext uri="{FF2B5EF4-FFF2-40B4-BE49-F238E27FC236}">
                <a16:creationId xmlns:a16="http://schemas.microsoft.com/office/drawing/2014/main" id="{E6B066AF-B98C-4E46-8194-E858976E2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3679" y="7618010"/>
            <a:ext cx="400185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235" i="1" spc="265" dirty="0"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52" name="Subtitle 2">
            <a:extLst>
              <a:ext uri="{FF2B5EF4-FFF2-40B4-BE49-F238E27FC236}">
                <a16:creationId xmlns:a16="http://schemas.microsoft.com/office/drawing/2014/main" id="{987A321E-2595-4F7F-9E27-3CA5A00264D5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A7EC697-FCCC-4AD8-AD63-FBC1B7D368A3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693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53F96A-264E-4407-A3C8-4531B9B99F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8302" y="-1"/>
            <a:ext cx="6871447" cy="8412480"/>
          </a:xfrm>
          <a:solidFill>
            <a:schemeClr val="bg1">
              <a:lumMod val="8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AADF7B7-98DE-4F05-85B3-361838C3F8F4}"/>
              </a:ext>
            </a:extLst>
          </p:cNvPr>
          <p:cNvSpPr txBox="1">
            <a:spLocks/>
          </p:cNvSpPr>
          <p:nvPr/>
        </p:nvSpPr>
        <p:spPr>
          <a:xfrm>
            <a:off x="2076002" y="4365576"/>
            <a:ext cx="2705996" cy="1309687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8471" b="1" i="1" spc="265" dirty="0">
                <a:ln w="38100">
                  <a:solidFill>
                    <a:schemeClr val="bg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01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AE76F09-B7B0-44BC-9DA9-DBD12AEC7BA3}"/>
              </a:ext>
            </a:extLst>
          </p:cNvPr>
          <p:cNvSpPr txBox="1">
            <a:spLocks/>
          </p:cNvSpPr>
          <p:nvPr/>
        </p:nvSpPr>
        <p:spPr>
          <a:xfrm>
            <a:off x="1" y="7185213"/>
            <a:ext cx="6857999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35" b="1" i="1" spc="265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E2C645-FABB-4A6B-9F18-D31295785059}"/>
              </a:ext>
            </a:extLst>
          </p:cNvPr>
          <p:cNvCxnSpPr>
            <a:cxnSpLocks/>
          </p:cNvCxnSpPr>
          <p:nvPr/>
        </p:nvCxnSpPr>
        <p:spPr>
          <a:xfrm>
            <a:off x="3429000" y="5934636"/>
            <a:ext cx="0" cy="8606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04A98F6A-B9FA-42C9-B831-98863621F417}"/>
              </a:ext>
            </a:extLst>
          </p:cNvPr>
          <p:cNvSpPr txBox="1">
            <a:spLocks/>
          </p:cNvSpPr>
          <p:nvPr/>
        </p:nvSpPr>
        <p:spPr>
          <a:xfrm rot="5400000">
            <a:off x="3248325" y="4063721"/>
            <a:ext cx="5877072" cy="365914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6" b="1" spc="529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YOURWEBSITEGOESHERE.COM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E3498AB-34D8-411C-B391-3F8C710E6D99}"/>
              </a:ext>
            </a:extLst>
          </p:cNvPr>
          <p:cNvCxnSpPr>
            <a:cxnSpLocks/>
          </p:cNvCxnSpPr>
          <p:nvPr/>
        </p:nvCxnSpPr>
        <p:spPr>
          <a:xfrm>
            <a:off x="6457325" y="4404502"/>
            <a:ext cx="40067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789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1136277" y="2898441"/>
            <a:ext cx="4585447" cy="5206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	Curabitur facilisis vitae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id pulvinar. Duis </a:t>
            </a:r>
            <a:r>
              <a:rPr lang="en-US" sz="927" dirty="0" err="1">
                <a:latin typeface="Tw Cen MT" panose="020B0602020104020603" pitchFamily="34" charset="0"/>
              </a:rPr>
              <a:t>aliquet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malesuada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luctus</a:t>
            </a:r>
            <a:r>
              <a:rPr lang="en-US" sz="927" dirty="0">
                <a:latin typeface="Tw Cen MT" panose="020B0602020104020603" pitchFamily="34" charset="0"/>
              </a:rPr>
              <a:t>. Vestibulum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est. Cras vel </a:t>
            </a:r>
            <a:r>
              <a:rPr lang="en-US" sz="927" dirty="0" err="1">
                <a:latin typeface="Tw Cen MT" panose="020B0602020104020603" pitchFamily="34" charset="0"/>
              </a:rPr>
              <a:t>velit</a:t>
            </a:r>
            <a:r>
              <a:rPr lang="en-US" sz="927" dirty="0">
                <a:latin typeface="Tw Cen MT" panose="020B0602020104020603" pitchFamily="34" charset="0"/>
              </a:rPr>
              <a:t> dictum, </a:t>
            </a:r>
            <a:r>
              <a:rPr lang="en-US" sz="927" dirty="0" err="1">
                <a:latin typeface="Tw Cen MT" panose="020B0602020104020603" pitchFamily="34" charset="0"/>
              </a:rPr>
              <a:t>feugiat</a:t>
            </a:r>
            <a:r>
              <a:rPr lang="en-US" sz="927" dirty="0">
                <a:latin typeface="Tw Cen MT" panose="020B0602020104020603" pitchFamily="34" charset="0"/>
              </a:rPr>
              <a:t> magna vel,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risus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, ex dolor </a:t>
            </a:r>
            <a:r>
              <a:rPr lang="en-US" sz="927" dirty="0" err="1">
                <a:latin typeface="Tw Cen MT" panose="020B0602020104020603" pitchFamily="34" charset="0"/>
              </a:rPr>
              <a:t>sodales</a:t>
            </a:r>
            <a:r>
              <a:rPr lang="en-US" sz="927" dirty="0">
                <a:latin typeface="Tw Cen MT" panose="020B0602020104020603" pitchFamily="34" charset="0"/>
              </a:rPr>
              <a:t> nisi,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convallis </a:t>
            </a:r>
            <a:r>
              <a:rPr lang="en-US" sz="927" dirty="0" err="1">
                <a:latin typeface="Tw Cen MT" panose="020B0602020104020603" pitchFamily="34" charset="0"/>
              </a:rPr>
              <a:t>sapien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arcu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Fusce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fermentum,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scelerisque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non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Quisque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Vivamus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lobortis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purus</a:t>
            </a:r>
            <a:r>
              <a:rPr lang="en-US" sz="927" dirty="0">
                <a:latin typeface="Tw Cen MT" panose="020B0602020104020603" pitchFamily="34" charset="0"/>
              </a:rPr>
              <a:t> a semper. Curabitur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eros</a:t>
            </a:r>
            <a:r>
              <a:rPr lang="en-US" sz="927" dirty="0">
                <a:latin typeface="Tw Cen MT" panose="020B0602020104020603" pitchFamily="34" charset="0"/>
              </a:rPr>
              <a:t>. Maecenas ac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, sed tempus ligula. Cras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	Cras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viverra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latin typeface="Tw Cen MT" panose="020B0602020104020603" pitchFamily="34" charset="0"/>
              </a:rPr>
              <a:t>sem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 Morbi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ac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a,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sed ex. Nunc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 ante. Sed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	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ex non, </a:t>
            </a:r>
            <a:r>
              <a:rPr lang="en-US" sz="927" dirty="0" err="1">
                <a:latin typeface="Tw Cen MT" panose="020B0602020104020603" pitchFamily="34" charset="0"/>
              </a:rPr>
              <a:t>ultrices</a:t>
            </a:r>
            <a:r>
              <a:rPr lang="en-US" sz="927" dirty="0">
                <a:latin typeface="Tw Cen MT" panose="020B0602020104020603" pitchFamily="34" charset="0"/>
              </a:rPr>
              <a:t> magna. Maecenas </a:t>
            </a:r>
            <a:r>
              <a:rPr lang="en-US" sz="927" dirty="0" err="1">
                <a:latin typeface="Tw Cen MT" panose="020B0602020104020603" pitchFamily="34" charset="0"/>
              </a:rPr>
              <a:t>dignissim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vel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maximus.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</p:txBody>
      </p:sp>
      <p:sp>
        <p:nvSpPr>
          <p:cNvPr id="6" name="Text Box 49">
            <a:extLst>
              <a:ext uri="{FF2B5EF4-FFF2-40B4-BE49-F238E27FC236}">
                <a16:creationId xmlns:a16="http://schemas.microsoft.com/office/drawing/2014/main" id="{7C2E274A-83A4-431C-89B7-6AF361951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277" y="2021268"/>
            <a:ext cx="4585447" cy="32473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12" b="1" i="1" spc="265" dirty="0">
                <a:latin typeface="Tw Cen MT" panose="020B0602020104020603" pitchFamily="34" charset="0"/>
              </a:rPr>
              <a:t>CHAPTER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856C4A8-C8FC-4067-B26D-25EE6226D9AD}"/>
              </a:ext>
            </a:extLst>
          </p:cNvPr>
          <p:cNvSpPr txBox="1">
            <a:spLocks/>
          </p:cNvSpPr>
          <p:nvPr/>
        </p:nvSpPr>
        <p:spPr>
          <a:xfrm>
            <a:off x="1136277" y="1511585"/>
            <a:ext cx="4585447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>
              <a:buNone/>
            </a:pPr>
            <a:r>
              <a:rPr lang="en-US" sz="4236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01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D576960-02D5-4E3C-AF41-891CCDEC5D8A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717C94-BD7F-44F5-BE5D-2A76E936BA82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ECD14499-623C-4A23-8BEC-43A2963D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78009" y="8741338"/>
            <a:ext cx="908503" cy="472515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414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6722FB0-CDF1-44C3-A579-1ABAF5D4CAA6}"/>
              </a:ext>
            </a:extLst>
          </p:cNvPr>
          <p:cNvSpPr/>
          <p:nvPr/>
        </p:nvSpPr>
        <p:spPr>
          <a:xfrm>
            <a:off x="1031526" y="4560124"/>
            <a:ext cx="2170355" cy="3921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Curabitur facilisis vitae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id pulvinar. Duis </a:t>
            </a:r>
            <a:r>
              <a:rPr lang="en-US" sz="927" dirty="0" err="1">
                <a:latin typeface="Tw Cen MT" panose="020B0602020104020603" pitchFamily="34" charset="0"/>
              </a:rPr>
              <a:t>aliquet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malesuada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luctus</a:t>
            </a:r>
            <a:r>
              <a:rPr lang="en-US" sz="927" dirty="0">
                <a:latin typeface="Tw Cen MT" panose="020B0602020104020603" pitchFamily="34" charset="0"/>
              </a:rPr>
              <a:t>. Vestibulum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est. Cras vel </a:t>
            </a:r>
            <a:r>
              <a:rPr lang="en-US" sz="927" dirty="0" err="1">
                <a:latin typeface="Tw Cen MT" panose="020B0602020104020603" pitchFamily="34" charset="0"/>
              </a:rPr>
              <a:t>velit</a:t>
            </a:r>
            <a:r>
              <a:rPr lang="en-US" sz="927" dirty="0">
                <a:latin typeface="Tw Cen MT" panose="020B0602020104020603" pitchFamily="34" charset="0"/>
              </a:rPr>
              <a:t> dictum, </a:t>
            </a:r>
            <a:r>
              <a:rPr lang="en-US" sz="927" dirty="0" err="1">
                <a:latin typeface="Tw Cen MT" panose="020B0602020104020603" pitchFamily="34" charset="0"/>
              </a:rPr>
              <a:t>feugiat</a:t>
            </a:r>
            <a:r>
              <a:rPr lang="en-US" sz="927" dirty="0">
                <a:latin typeface="Tw Cen MT" panose="020B0602020104020603" pitchFamily="34" charset="0"/>
              </a:rPr>
              <a:t> magna vel,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risus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, ex dolor </a:t>
            </a:r>
            <a:r>
              <a:rPr lang="en-US" sz="927" dirty="0" err="1">
                <a:latin typeface="Tw Cen MT" panose="020B0602020104020603" pitchFamily="34" charset="0"/>
              </a:rPr>
              <a:t>sodales</a:t>
            </a:r>
            <a:r>
              <a:rPr lang="en-US" sz="927" dirty="0">
                <a:latin typeface="Tw Cen MT" panose="020B0602020104020603" pitchFamily="34" charset="0"/>
              </a:rPr>
              <a:t> nisi,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convallis </a:t>
            </a:r>
            <a:r>
              <a:rPr lang="en-US" sz="927" dirty="0" err="1">
                <a:latin typeface="Tw Cen MT" panose="020B0602020104020603" pitchFamily="34" charset="0"/>
              </a:rPr>
              <a:t>sapien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arcu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Fusce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fermentum,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scelerisque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non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Quisque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Vivamus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lobortis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purus</a:t>
            </a:r>
            <a:r>
              <a:rPr lang="en-US" sz="927" dirty="0">
                <a:latin typeface="Tw Cen MT" panose="020B0602020104020603" pitchFamily="34" charset="0"/>
              </a:rPr>
              <a:t> a semper.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Curabitur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eros</a:t>
            </a:r>
            <a:r>
              <a:rPr lang="en-US" sz="927" dirty="0">
                <a:latin typeface="Tw Cen MT" panose="020B0602020104020603" pitchFamily="34" charset="0"/>
              </a:rPr>
              <a:t>. Maecenas ac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, sed tempus ligula. Cras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52F211-6B64-4148-853C-6983B5272849}"/>
              </a:ext>
            </a:extLst>
          </p:cNvPr>
          <p:cNvSpPr/>
          <p:nvPr/>
        </p:nvSpPr>
        <p:spPr>
          <a:xfrm>
            <a:off x="3418828" y="3734492"/>
            <a:ext cx="2170355" cy="4992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Cras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viverra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latin typeface="Tw Cen MT" panose="020B0602020104020603" pitchFamily="34" charset="0"/>
              </a:rPr>
              <a:t>sem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</a:t>
            </a:r>
            <a:r>
              <a:rPr lang="en-US" sz="927" dirty="0">
                <a:latin typeface="Tw Cen MT" panose="020B0602020104020603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B5F4D490-814E-4400-A347-35188D3BA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159C6E-B4B5-4AC4-A3D7-4C7EC78CC1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00" y="0"/>
            <a:ext cx="3202081" cy="3427964"/>
          </a:xfrm>
          <a:solidFill>
            <a:schemeClr val="bg1">
              <a:lumMod val="85000"/>
            </a:schemeClr>
          </a:solidFill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06C61A5-184E-47DB-B635-A38FDD8337D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43239" y="4331275"/>
            <a:ext cx="1012026" cy="3202082"/>
          </a:xfrm>
          <a:solidFill>
            <a:schemeClr val="bg1">
              <a:lumMod val="85000"/>
            </a:schemeClr>
          </a:solidFill>
        </p:spPr>
      </p:sp>
      <p:sp>
        <p:nvSpPr>
          <p:cNvPr id="9" name="Text Box 49">
            <a:extLst>
              <a:ext uri="{FF2B5EF4-FFF2-40B4-BE49-F238E27FC236}">
                <a16:creationId xmlns:a16="http://schemas.microsoft.com/office/drawing/2014/main" id="{EBD6F746-924C-40E1-AE23-C4897092C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5080" y="955920"/>
            <a:ext cx="2228936" cy="205157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t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12" b="1" i="1" dirty="0">
                <a:latin typeface="Tw Cen MT" panose="020B0602020104020603" pitchFamily="34" charset="0"/>
              </a:rPr>
              <a:t>“LOREM IPSUM DOLOR SIT AMET, CONSECTETUR ADIPISCING ELIT. NULLAM IMPERDIET MI VITAE IPSUM ELEMENTUM, SOLLICITUDIN CONGUE MI PRETIUM”. 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7A24C318-3D5A-48CA-A776-BC3E404182CD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2DD8FBA-D1BC-48B5-8D6D-005A847EE804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ubtitle 2">
            <a:extLst>
              <a:ext uri="{FF2B5EF4-FFF2-40B4-BE49-F238E27FC236}">
                <a16:creationId xmlns:a16="http://schemas.microsoft.com/office/drawing/2014/main" id="{51CA0555-BD7D-4306-9563-FA3E91CAB696}"/>
              </a:ext>
            </a:extLst>
          </p:cNvPr>
          <p:cNvSpPr txBox="1">
            <a:spLocks/>
          </p:cNvSpPr>
          <p:nvPr/>
        </p:nvSpPr>
        <p:spPr>
          <a:xfrm rot="5400000">
            <a:off x="3582153" y="3577206"/>
            <a:ext cx="5451259" cy="208687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849269-A27A-4A54-82D9-E284865835A1}"/>
              </a:ext>
            </a:extLst>
          </p:cNvPr>
          <p:cNvCxnSpPr>
            <a:cxnSpLocks/>
          </p:cNvCxnSpPr>
          <p:nvPr/>
        </p:nvCxnSpPr>
        <p:spPr>
          <a:xfrm>
            <a:off x="6454590" y="1516924"/>
            <a:ext cx="400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687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07FCD45-CCF2-4084-B500-89C198095900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9F77AB4A-477B-4FBF-A6F8-2133F4100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A4D7-DD98-468E-85D4-D5495AB9AD1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735E49E-BF26-4D62-8206-FB82C8F0B3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77521" y="6353836"/>
            <a:ext cx="3077744" cy="2718298"/>
          </a:xfrm>
          <a:solidFill>
            <a:schemeClr val="bg1">
              <a:lumMod val="85000"/>
            </a:schemeClr>
          </a:solidFill>
        </p:spPr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70CF3C-F169-45FE-AE67-685F9AE0C915}"/>
              </a:ext>
            </a:extLst>
          </p:cNvPr>
          <p:cNvSpPr/>
          <p:nvPr/>
        </p:nvSpPr>
        <p:spPr>
          <a:xfrm>
            <a:off x="3193914" y="1794266"/>
            <a:ext cx="2648579" cy="3707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Curabitur facilisis vitae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id pulvinar. Duis </a:t>
            </a:r>
            <a:r>
              <a:rPr lang="en-US" sz="927" dirty="0" err="1">
                <a:latin typeface="Tw Cen MT" panose="020B0602020104020603" pitchFamily="34" charset="0"/>
              </a:rPr>
              <a:t>aliquet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malesuada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luctus</a:t>
            </a:r>
            <a:r>
              <a:rPr lang="en-US" sz="927" dirty="0">
                <a:latin typeface="Tw Cen MT" panose="020B0602020104020603" pitchFamily="34" charset="0"/>
              </a:rPr>
              <a:t>. Vestibulum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est. Cras vel </a:t>
            </a:r>
            <a:r>
              <a:rPr lang="en-US" sz="927" dirty="0" err="1">
                <a:latin typeface="Tw Cen MT" panose="020B0602020104020603" pitchFamily="34" charset="0"/>
              </a:rPr>
              <a:t>velit</a:t>
            </a:r>
            <a:r>
              <a:rPr lang="en-US" sz="927" dirty="0">
                <a:latin typeface="Tw Cen MT" panose="020B0602020104020603" pitchFamily="34" charset="0"/>
              </a:rPr>
              <a:t> dictum, </a:t>
            </a:r>
            <a:r>
              <a:rPr lang="en-US" sz="927" dirty="0" err="1">
                <a:latin typeface="Tw Cen MT" panose="020B0602020104020603" pitchFamily="34" charset="0"/>
              </a:rPr>
              <a:t>feugiat</a:t>
            </a:r>
            <a:r>
              <a:rPr lang="en-US" sz="927" dirty="0">
                <a:latin typeface="Tw Cen MT" panose="020B0602020104020603" pitchFamily="34" charset="0"/>
              </a:rPr>
              <a:t> magna vel,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risus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, ex dolor </a:t>
            </a:r>
            <a:r>
              <a:rPr lang="en-US" sz="927" dirty="0" err="1">
                <a:latin typeface="Tw Cen MT" panose="020B0602020104020603" pitchFamily="34" charset="0"/>
              </a:rPr>
              <a:t>sodales</a:t>
            </a:r>
            <a:r>
              <a:rPr lang="en-US" sz="927" dirty="0">
                <a:latin typeface="Tw Cen MT" panose="020B0602020104020603" pitchFamily="34" charset="0"/>
              </a:rPr>
              <a:t> nisi,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convallis </a:t>
            </a:r>
            <a:r>
              <a:rPr lang="en-US" sz="927" dirty="0" err="1">
                <a:latin typeface="Tw Cen MT" panose="020B0602020104020603" pitchFamily="34" charset="0"/>
              </a:rPr>
              <a:t>sapien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arcu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Fusce</a:t>
            </a:r>
            <a:r>
              <a:rPr lang="en-US" sz="927" dirty="0">
                <a:latin typeface="Tw Cen MT" panose="020B0602020104020603" pitchFamily="34" charset="0"/>
              </a:rPr>
              <a:t> maximus,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fermentum,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eget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scelerisque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nunc</a:t>
            </a:r>
            <a:r>
              <a:rPr lang="en-US" sz="927" dirty="0">
                <a:latin typeface="Tw Cen MT" panose="020B0602020104020603" pitchFamily="34" charset="0"/>
              </a:rPr>
              <a:t> non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Quisque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Vivamus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lobortis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purus</a:t>
            </a:r>
            <a:r>
              <a:rPr lang="en-US" sz="927" dirty="0">
                <a:latin typeface="Tw Cen MT" panose="020B0602020104020603" pitchFamily="34" charset="0"/>
              </a:rPr>
              <a:t> a semper. Curabitur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eros</a:t>
            </a:r>
            <a:r>
              <a:rPr lang="en-US" sz="927" dirty="0">
                <a:latin typeface="Tw Cen MT" panose="020B0602020104020603" pitchFamily="34" charset="0"/>
              </a:rPr>
              <a:t>. Maecenas ac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, sed tempus ligula. Cras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  <a:r>
              <a:rPr lang="en-US" sz="927" dirty="0" err="1">
                <a:latin typeface="Tw Cen MT" panose="020B0602020104020603" pitchFamily="34" charset="0"/>
              </a:rPr>
              <a:t>Ullamcorper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semper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. Cras ac </a:t>
            </a:r>
            <a:r>
              <a:rPr lang="en-US" sz="927" dirty="0" err="1">
                <a:latin typeface="Tw Cen MT" panose="020B0602020104020603" pitchFamily="34" charset="0"/>
              </a:rPr>
              <a:t>est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a, convallis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et diam in </a:t>
            </a:r>
            <a:r>
              <a:rPr lang="en-US" sz="927" dirty="0" err="1">
                <a:latin typeface="Tw Cen MT" panose="020B0602020104020603" pitchFamily="34" charset="0"/>
              </a:rPr>
              <a:t>felis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lacinia.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553599-43D2-4264-9E6D-FA196254DB25}"/>
              </a:ext>
            </a:extLst>
          </p:cNvPr>
          <p:cNvSpPr/>
          <p:nvPr/>
        </p:nvSpPr>
        <p:spPr>
          <a:xfrm>
            <a:off x="1027033" y="1597512"/>
            <a:ext cx="1896559" cy="5206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sz="927" dirty="0">
              <a:latin typeface="Tw Cen MT" panose="020B06020201040206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Cras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tortor</a:t>
            </a:r>
            <a:r>
              <a:rPr lang="en-US" sz="927" dirty="0">
                <a:latin typeface="Tw Cen MT" panose="020B0602020104020603" pitchFamily="34" charset="0"/>
              </a:rPr>
              <a:t> vel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non tempus </a:t>
            </a:r>
            <a:r>
              <a:rPr lang="en-US" sz="927" dirty="0" err="1">
                <a:latin typeface="Tw Cen MT" panose="020B0602020104020603" pitchFamily="34" charset="0"/>
              </a:rPr>
              <a:t>nisl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 convallis.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at </a:t>
            </a:r>
            <a:r>
              <a:rPr lang="en-US" sz="927" dirty="0" err="1">
                <a:latin typeface="Tw Cen MT" panose="020B0602020104020603" pitchFamily="34" charset="0"/>
              </a:rPr>
              <a:t>viverra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Etiam</a:t>
            </a:r>
            <a:r>
              <a:rPr lang="en-US" sz="927" dirty="0">
                <a:latin typeface="Tw Cen MT" panose="020B0602020104020603" pitchFamily="34" charset="0"/>
              </a:rPr>
              <a:t> gravida nisi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tristique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Proin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finibus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Suspendisse</a:t>
            </a:r>
            <a:r>
              <a:rPr lang="en-US" sz="927" dirty="0">
                <a:latin typeface="Tw Cen MT" panose="020B0602020104020603" pitchFamily="34" charset="0"/>
              </a:rPr>
              <a:t> vel magna non </a:t>
            </a:r>
            <a:r>
              <a:rPr lang="en-US" sz="927" dirty="0" err="1">
                <a:latin typeface="Tw Cen MT" panose="020B0602020104020603" pitchFamily="34" charset="0"/>
              </a:rPr>
              <a:t>sem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nibh</a:t>
            </a:r>
            <a:r>
              <a:rPr lang="en-US" sz="927" dirty="0">
                <a:latin typeface="Tw Cen MT" panose="020B0602020104020603" pitchFamily="34" charset="0"/>
              </a:rPr>
              <a:t>. Nunc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nisi vitae </a:t>
            </a:r>
            <a:r>
              <a:rPr lang="en-US" sz="927" dirty="0" err="1">
                <a:latin typeface="Tw Cen MT" panose="020B0602020104020603" pitchFamily="34" charset="0"/>
              </a:rPr>
              <a:t>lectus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porttitor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ornare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lorem. </a:t>
            </a:r>
            <a:r>
              <a:rPr lang="en-US" sz="927" dirty="0" err="1">
                <a:latin typeface="Tw Cen MT" panose="020B0602020104020603" pitchFamily="34" charset="0"/>
              </a:rPr>
              <a:t>Aenean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blandit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vitae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mollis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Pellentesque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enim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commodo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venenatis</a:t>
            </a:r>
            <a:r>
              <a:rPr lang="en-US" sz="927" dirty="0">
                <a:latin typeface="Tw Cen MT" panose="020B0602020104020603" pitchFamily="34" charset="0"/>
              </a:rPr>
              <a:t>. Morbi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fringilla</a:t>
            </a:r>
            <a:r>
              <a:rPr lang="en-US" sz="927" dirty="0">
                <a:latin typeface="Tw Cen MT" panose="020B0602020104020603" pitchFamily="34" charset="0"/>
              </a:rPr>
              <a:t> ac </a:t>
            </a:r>
            <a:r>
              <a:rPr lang="en-US" sz="927" dirty="0" err="1">
                <a:latin typeface="Tw Cen MT" panose="020B0602020104020603" pitchFamily="34" charset="0"/>
              </a:rPr>
              <a:t>laoreet</a:t>
            </a:r>
            <a:r>
              <a:rPr lang="en-US" sz="927" dirty="0">
                <a:latin typeface="Tw Cen MT" panose="020B0602020104020603" pitchFamily="34" charset="0"/>
              </a:rPr>
              <a:t> a, </a:t>
            </a:r>
            <a:r>
              <a:rPr lang="en-US" sz="927" dirty="0" err="1">
                <a:latin typeface="Tw Cen MT" panose="020B0602020104020603" pitchFamily="34" charset="0"/>
              </a:rPr>
              <a:t>rutrum</a:t>
            </a:r>
            <a:r>
              <a:rPr lang="en-US" sz="927" dirty="0">
                <a:latin typeface="Tw Cen MT" panose="020B0602020104020603" pitchFamily="34" charset="0"/>
              </a:rPr>
              <a:t> sed ex. Nunc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lorem ante. Sed </a:t>
            </a:r>
            <a:r>
              <a:rPr lang="en-US" sz="927" dirty="0" err="1">
                <a:latin typeface="Tw Cen MT" panose="020B0602020104020603" pitchFamily="34" charset="0"/>
              </a:rPr>
              <a:t>eu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tellus</a:t>
            </a:r>
            <a:r>
              <a:rPr lang="en-US" sz="927" dirty="0">
                <a:latin typeface="Tw Cen MT" panose="020B0602020104020603" pitchFamily="34" charset="0"/>
              </a:rPr>
              <a:t> sed </a:t>
            </a:r>
            <a:r>
              <a:rPr lang="en-US" sz="927" dirty="0" err="1">
                <a:latin typeface="Tw Cen MT" panose="020B0602020104020603" pitchFamily="34" charset="0"/>
              </a:rPr>
              <a:t>mauris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hendrerit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Phasellus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vulputate</a:t>
            </a:r>
            <a:r>
              <a:rPr lang="en-US" sz="927" dirty="0">
                <a:latin typeface="Tw Cen MT" panose="020B0602020104020603" pitchFamily="34" charset="0"/>
              </a:rPr>
              <a:t> ex non, </a:t>
            </a:r>
            <a:r>
              <a:rPr lang="en-US" sz="927" dirty="0" err="1">
                <a:latin typeface="Tw Cen MT" panose="020B0602020104020603" pitchFamily="34" charset="0"/>
              </a:rPr>
              <a:t>ultrices</a:t>
            </a:r>
            <a:r>
              <a:rPr lang="en-US" sz="927" dirty="0">
                <a:latin typeface="Tw Cen MT" panose="020B0602020104020603" pitchFamily="34" charset="0"/>
              </a:rPr>
              <a:t> magna. Maecenas </a:t>
            </a:r>
            <a:r>
              <a:rPr lang="en-US" sz="927" dirty="0" err="1">
                <a:latin typeface="Tw Cen MT" panose="020B0602020104020603" pitchFamily="34" charset="0"/>
              </a:rPr>
              <a:t>dignissim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nec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massa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dapibus</a:t>
            </a:r>
            <a:r>
              <a:rPr lang="en-US" sz="927" dirty="0">
                <a:latin typeface="Tw Cen MT" panose="020B0602020104020603" pitchFamily="34" charset="0"/>
              </a:rPr>
              <a:t>, vel </a:t>
            </a:r>
            <a:r>
              <a:rPr lang="en-US" sz="927" dirty="0" err="1">
                <a:latin typeface="Tw Cen MT" panose="020B0602020104020603" pitchFamily="34" charset="0"/>
              </a:rPr>
              <a:t>aliquam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nulla</a:t>
            </a:r>
            <a:r>
              <a:rPr lang="en-US" sz="927" dirty="0">
                <a:latin typeface="Tw Cen MT" panose="020B0602020104020603" pitchFamily="34" charset="0"/>
              </a:rPr>
              <a:t> maximus. </a:t>
            </a:r>
          </a:p>
        </p:txBody>
      </p:sp>
      <p:sp>
        <p:nvSpPr>
          <p:cNvPr id="12" name="Text Box 49">
            <a:extLst>
              <a:ext uri="{FF2B5EF4-FFF2-40B4-BE49-F238E27FC236}">
                <a16:creationId xmlns:a16="http://schemas.microsoft.com/office/drawing/2014/main" id="{8D1041F2-8843-40CA-A2C5-EB06C5821C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3991" y="1358347"/>
            <a:ext cx="3731405" cy="383006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ctr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35" b="1" i="1" spc="265" dirty="0">
                <a:latin typeface="Tw Cen MT" panose="020B0602020104020603" pitchFamily="34" charset="0"/>
              </a:rPr>
              <a:t>sub-heading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0FE87634-5048-4F20-8067-D45069780EE0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2933860B-AA0A-4AFD-BB3D-0A32677BD57D}"/>
              </a:ext>
            </a:extLst>
          </p:cNvPr>
          <p:cNvSpPr txBox="1">
            <a:spLocks/>
          </p:cNvSpPr>
          <p:nvPr/>
        </p:nvSpPr>
        <p:spPr>
          <a:xfrm rot="5400000">
            <a:off x="3582153" y="3577206"/>
            <a:ext cx="5451259" cy="208687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B0F4C9E-3F54-44DC-81B5-2F31D045A8E8}"/>
              </a:ext>
            </a:extLst>
          </p:cNvPr>
          <p:cNvCxnSpPr>
            <a:cxnSpLocks/>
          </p:cNvCxnSpPr>
          <p:nvPr/>
        </p:nvCxnSpPr>
        <p:spPr>
          <a:xfrm>
            <a:off x="6454590" y="1516924"/>
            <a:ext cx="400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654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9926270-C8BD-4D0C-95DD-833ABC2F54B9}"/>
              </a:ext>
            </a:extLst>
          </p:cNvPr>
          <p:cNvSpPr/>
          <p:nvPr/>
        </p:nvSpPr>
        <p:spPr>
          <a:xfrm>
            <a:off x="1527506" y="2679144"/>
            <a:ext cx="16136" cy="491399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9" dirty="0">
              <a:latin typeface="Tw Cen MT" panose="020B06020201040206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28D9B5-2E34-41BE-8BAC-C5410A310079}"/>
              </a:ext>
            </a:extLst>
          </p:cNvPr>
          <p:cNvSpPr/>
          <p:nvPr/>
        </p:nvSpPr>
        <p:spPr>
          <a:xfrm>
            <a:off x="1537600" y="3093494"/>
            <a:ext cx="363540" cy="161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9" spc="265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 Box 49">
            <a:extLst>
              <a:ext uri="{FF2B5EF4-FFF2-40B4-BE49-F238E27FC236}">
                <a16:creationId xmlns:a16="http://schemas.microsoft.com/office/drawing/2014/main" id="{47725E26-72B4-463B-A1B5-A38B1DF82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9977" y="3195786"/>
            <a:ext cx="3178885" cy="1174729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Lorem ipsum dolor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adipiscing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Nullam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imperdiet</a:t>
            </a:r>
            <a:r>
              <a:rPr lang="en-US" sz="927" dirty="0">
                <a:latin typeface="Tw Cen MT" panose="020B0602020104020603" pitchFamily="34" charset="0"/>
              </a:rPr>
              <a:t> mi vitae ipsum </a:t>
            </a:r>
            <a:r>
              <a:rPr lang="en-US" sz="927" dirty="0" err="1">
                <a:latin typeface="Tw Cen MT" panose="020B0602020104020603" pitchFamily="34" charset="0"/>
              </a:rPr>
              <a:t>elementum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In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dui, non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Sed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accumsan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urna</a:t>
            </a:r>
            <a:r>
              <a:rPr lang="en-US" sz="927" dirty="0">
                <a:latin typeface="Tw Cen MT" panose="020B0602020104020603" pitchFamily="34" charset="0"/>
              </a:rPr>
              <a:t>. Nam </a:t>
            </a:r>
            <a:r>
              <a:rPr lang="en-US" sz="927" dirty="0" err="1">
                <a:latin typeface="Tw Cen MT" panose="020B0602020104020603" pitchFamily="34" charset="0"/>
              </a:rPr>
              <a:t>lacinia</a:t>
            </a:r>
            <a:r>
              <a:rPr lang="en-US" sz="927" dirty="0">
                <a:latin typeface="Tw Cen MT" panose="020B0602020104020603" pitchFamily="34" charset="0"/>
              </a:rPr>
              <a:t> dolor et </a:t>
            </a:r>
            <a:r>
              <a:rPr lang="en-US" sz="927" dirty="0" err="1">
                <a:latin typeface="Tw Cen MT" panose="020B0602020104020603" pitchFamily="34" charset="0"/>
              </a:rPr>
              <a:t>urna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placerat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. Cras tempus </a:t>
            </a:r>
            <a:r>
              <a:rPr lang="en-US" sz="927" dirty="0" err="1">
                <a:latin typeface="Tw Cen MT" panose="020B0602020104020603" pitchFamily="34" charset="0"/>
              </a:rPr>
              <a:t>lacus</a:t>
            </a:r>
            <a:r>
              <a:rPr lang="en-US" sz="927" dirty="0">
                <a:latin typeface="Tw Cen MT" panose="020B0602020104020603" pitchFamily="34" charset="0"/>
              </a:rPr>
              <a:t> non ipsum </a:t>
            </a:r>
            <a:r>
              <a:rPr lang="en-US" sz="927" dirty="0" err="1">
                <a:latin typeface="Tw Cen MT" panose="020B0602020104020603" pitchFamily="34" charset="0"/>
              </a:rPr>
              <a:t>placerat</a:t>
            </a:r>
            <a:r>
              <a:rPr lang="en-US" sz="927" dirty="0">
                <a:latin typeface="Tw Cen MT" panose="020B0602020104020603" pitchFamily="34" charset="0"/>
              </a:rPr>
              <a:t>, a convallis </a:t>
            </a:r>
            <a:r>
              <a:rPr lang="en-US" sz="927" dirty="0" err="1">
                <a:latin typeface="Tw Cen MT" panose="020B0602020104020603" pitchFamily="34" charset="0"/>
              </a:rPr>
              <a:t>leo</a:t>
            </a:r>
            <a:r>
              <a:rPr lang="en-US" sz="927" dirty="0">
                <a:latin typeface="Tw Cen MT" panose="020B0602020104020603" pitchFamily="34" charset="0"/>
              </a:rPr>
              <a:t> gravida.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72FE8E-10DC-462C-939C-04D4C0A89F8D}"/>
              </a:ext>
            </a:extLst>
          </p:cNvPr>
          <p:cNvSpPr/>
          <p:nvPr/>
        </p:nvSpPr>
        <p:spPr>
          <a:xfrm>
            <a:off x="1537600" y="6420600"/>
            <a:ext cx="363540" cy="161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9" spc="265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6E7A0C-F00C-435B-90D6-A51297891CF7}"/>
              </a:ext>
            </a:extLst>
          </p:cNvPr>
          <p:cNvSpPr/>
          <p:nvPr/>
        </p:nvSpPr>
        <p:spPr>
          <a:xfrm>
            <a:off x="1537600" y="4832954"/>
            <a:ext cx="363540" cy="161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9" spc="265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2F4540-9640-44F4-AFF7-E460CFB65C1A}"/>
              </a:ext>
            </a:extLst>
          </p:cNvPr>
          <p:cNvSpPr/>
          <p:nvPr/>
        </p:nvSpPr>
        <p:spPr>
          <a:xfrm>
            <a:off x="2311044" y="2963911"/>
            <a:ext cx="3063904" cy="228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2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1: TITLE</a:t>
            </a:r>
          </a:p>
        </p:txBody>
      </p:sp>
      <p:sp>
        <p:nvSpPr>
          <p:cNvPr id="18" name="Text Box 49">
            <a:extLst>
              <a:ext uri="{FF2B5EF4-FFF2-40B4-BE49-F238E27FC236}">
                <a16:creationId xmlns:a16="http://schemas.microsoft.com/office/drawing/2014/main" id="{66054E75-0F65-45B3-8BA4-1692BAC2D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9979" y="4950874"/>
            <a:ext cx="3180954" cy="1081402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Lorem ipsum dolor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adipiscing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Nullam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imperdiet</a:t>
            </a:r>
            <a:r>
              <a:rPr lang="en-US" sz="927" dirty="0">
                <a:latin typeface="Tw Cen MT" panose="020B0602020104020603" pitchFamily="34" charset="0"/>
              </a:rPr>
              <a:t> mi vitae ipsum </a:t>
            </a:r>
            <a:r>
              <a:rPr lang="en-US" sz="927" dirty="0" err="1">
                <a:latin typeface="Tw Cen MT" panose="020B0602020104020603" pitchFamily="34" charset="0"/>
              </a:rPr>
              <a:t>elementum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In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dui, non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Sed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accumsan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urna</a:t>
            </a:r>
            <a:r>
              <a:rPr lang="en-US" sz="927" dirty="0">
                <a:latin typeface="Tw Cen MT" panose="020B0602020104020603" pitchFamily="34" charset="0"/>
              </a:rPr>
              <a:t>. Nam </a:t>
            </a:r>
            <a:r>
              <a:rPr lang="en-US" sz="927" dirty="0" err="1">
                <a:latin typeface="Tw Cen MT" panose="020B0602020104020603" pitchFamily="34" charset="0"/>
              </a:rPr>
              <a:t>lacinia</a:t>
            </a:r>
            <a:r>
              <a:rPr lang="en-US" sz="927" dirty="0">
                <a:latin typeface="Tw Cen MT" panose="020B0602020104020603" pitchFamily="34" charset="0"/>
              </a:rPr>
              <a:t> dolor et </a:t>
            </a:r>
            <a:r>
              <a:rPr lang="en-US" sz="927" dirty="0" err="1">
                <a:latin typeface="Tw Cen MT" panose="020B0602020104020603" pitchFamily="34" charset="0"/>
              </a:rPr>
              <a:t>urna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efficitur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placerat</a:t>
            </a:r>
            <a:r>
              <a:rPr lang="en-US" sz="927" dirty="0">
                <a:latin typeface="Tw Cen MT" panose="020B0602020104020603" pitchFamily="34" charset="0"/>
              </a:rPr>
              <a:t> ipsum </a:t>
            </a:r>
            <a:r>
              <a:rPr lang="en-US" sz="927" dirty="0" err="1">
                <a:latin typeface="Tw Cen MT" panose="020B0602020104020603" pitchFamily="34" charset="0"/>
              </a:rPr>
              <a:t>condimentum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19" name="Text Box 49">
            <a:extLst>
              <a:ext uri="{FF2B5EF4-FFF2-40B4-BE49-F238E27FC236}">
                <a16:creationId xmlns:a16="http://schemas.microsoft.com/office/drawing/2014/main" id="{F5237325-7CDD-400A-8B67-A103BF9D73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5808" y="6553133"/>
            <a:ext cx="3180954" cy="1096121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80682" tIns="40341" rIns="80682" bIns="40341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927" dirty="0">
                <a:latin typeface="Tw Cen MT" panose="020B0602020104020603" pitchFamily="34" charset="0"/>
              </a:rPr>
              <a:t>Lorem ipsum dolor sit </a:t>
            </a:r>
            <a:r>
              <a:rPr lang="en-US" sz="927" dirty="0" err="1">
                <a:latin typeface="Tw Cen MT" panose="020B0602020104020603" pitchFamily="34" charset="0"/>
              </a:rPr>
              <a:t>amet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consectetur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adipiscing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elit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Nullam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imperdiet</a:t>
            </a:r>
            <a:r>
              <a:rPr lang="en-US" sz="927" dirty="0">
                <a:latin typeface="Tw Cen MT" panose="020B0602020104020603" pitchFamily="34" charset="0"/>
              </a:rPr>
              <a:t> mi vitae ipsum </a:t>
            </a:r>
            <a:r>
              <a:rPr lang="en-US" sz="927" dirty="0" err="1">
                <a:latin typeface="Tw Cen MT" panose="020B0602020104020603" pitchFamily="34" charset="0"/>
              </a:rPr>
              <a:t>elementum</a:t>
            </a:r>
            <a:r>
              <a:rPr lang="en-US" sz="927" dirty="0">
                <a:latin typeface="Tw Cen MT" panose="020B0602020104020603" pitchFamily="34" charset="0"/>
              </a:rPr>
              <a:t>, </a:t>
            </a:r>
            <a:r>
              <a:rPr lang="en-US" sz="927" dirty="0" err="1">
                <a:latin typeface="Tw Cen MT" panose="020B0602020104020603" pitchFamily="34" charset="0"/>
              </a:rPr>
              <a:t>sollicitudin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congue</a:t>
            </a:r>
            <a:r>
              <a:rPr lang="en-US" sz="927" dirty="0">
                <a:latin typeface="Tw Cen MT" panose="020B0602020104020603" pitchFamily="34" charset="0"/>
              </a:rPr>
              <a:t> mi </a:t>
            </a:r>
            <a:r>
              <a:rPr lang="en-US" sz="927" dirty="0" err="1">
                <a:latin typeface="Tw Cen MT" panose="020B0602020104020603" pitchFamily="34" charset="0"/>
              </a:rPr>
              <a:t>pretium</a:t>
            </a:r>
            <a:r>
              <a:rPr lang="en-US" sz="927" dirty="0">
                <a:latin typeface="Tw Cen MT" panose="020B0602020104020603" pitchFamily="34" charset="0"/>
              </a:rPr>
              <a:t>. In </a:t>
            </a:r>
            <a:r>
              <a:rPr lang="en-US" sz="927" dirty="0" err="1">
                <a:latin typeface="Tw Cen MT" panose="020B0602020104020603" pitchFamily="34" charset="0"/>
              </a:rPr>
              <a:t>quis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varius</a:t>
            </a:r>
            <a:r>
              <a:rPr lang="en-US" sz="927" dirty="0">
                <a:latin typeface="Tw Cen MT" panose="020B0602020104020603" pitchFamily="34" charset="0"/>
              </a:rPr>
              <a:t> dui, non </a:t>
            </a:r>
            <a:r>
              <a:rPr lang="en-US" sz="927" dirty="0" err="1">
                <a:latin typeface="Tw Cen MT" panose="020B0602020104020603" pitchFamily="34" charset="0"/>
              </a:rPr>
              <a:t>consequat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turpis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  <a:r>
              <a:rPr lang="en-US" sz="927" dirty="0" err="1">
                <a:latin typeface="Tw Cen MT" panose="020B0602020104020603" pitchFamily="34" charset="0"/>
              </a:rPr>
              <a:t>Sed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vel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accumsan</a:t>
            </a:r>
            <a:r>
              <a:rPr lang="en-US" sz="927" dirty="0">
                <a:latin typeface="Tw Cen MT" panose="020B0602020104020603" pitchFamily="34" charset="0"/>
              </a:rPr>
              <a:t> </a:t>
            </a:r>
            <a:r>
              <a:rPr lang="en-US" sz="927" dirty="0" err="1">
                <a:latin typeface="Tw Cen MT" panose="020B0602020104020603" pitchFamily="34" charset="0"/>
              </a:rPr>
              <a:t>urna</a:t>
            </a:r>
            <a:r>
              <a:rPr lang="en-US" sz="927" dirty="0"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86DE547-F520-4CFB-8F36-FE17C3068FB4}"/>
              </a:ext>
            </a:extLst>
          </p:cNvPr>
          <p:cNvSpPr/>
          <p:nvPr/>
        </p:nvSpPr>
        <p:spPr>
          <a:xfrm>
            <a:off x="2286873" y="6311972"/>
            <a:ext cx="3063904" cy="228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2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3: TITLE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3A34DAC-7052-4F67-88E0-7E1CB5C7B570}"/>
              </a:ext>
            </a:extLst>
          </p:cNvPr>
          <p:cNvSpPr/>
          <p:nvPr/>
        </p:nvSpPr>
        <p:spPr>
          <a:xfrm>
            <a:off x="2326667" y="4704183"/>
            <a:ext cx="3223233" cy="228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2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2: TITLE</a:t>
            </a:r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id="{1A26FE58-45C1-49CF-852F-23BCF15FF2B7}"/>
              </a:ext>
            </a:extLst>
          </p:cNvPr>
          <p:cNvSpPr>
            <a:spLocks noEditPoints="1"/>
          </p:cNvSpPr>
          <p:nvPr/>
        </p:nvSpPr>
        <p:spPr bwMode="auto">
          <a:xfrm>
            <a:off x="2042893" y="6311973"/>
            <a:ext cx="221482" cy="221482"/>
          </a:xfrm>
          <a:custGeom>
            <a:avLst/>
            <a:gdLst>
              <a:gd name="T0" fmla="*/ 303 w 303"/>
              <a:gd name="T1" fmla="*/ 76 h 303"/>
              <a:gd name="T2" fmla="*/ 303 w 303"/>
              <a:gd name="T3" fmla="*/ 76 h 303"/>
              <a:gd name="T4" fmla="*/ 152 w 303"/>
              <a:gd name="T5" fmla="*/ 0 h 303"/>
              <a:gd name="T6" fmla="*/ 0 w 303"/>
              <a:gd name="T7" fmla="*/ 76 h 303"/>
              <a:gd name="T8" fmla="*/ 0 w 303"/>
              <a:gd name="T9" fmla="*/ 76 h 303"/>
              <a:gd name="T10" fmla="*/ 0 w 303"/>
              <a:gd name="T11" fmla="*/ 227 h 303"/>
              <a:gd name="T12" fmla="*/ 152 w 303"/>
              <a:gd name="T13" fmla="*/ 303 h 303"/>
              <a:gd name="T14" fmla="*/ 303 w 303"/>
              <a:gd name="T15" fmla="*/ 227 h 303"/>
              <a:gd name="T16" fmla="*/ 303 w 303"/>
              <a:gd name="T17" fmla="*/ 76 h 303"/>
              <a:gd name="T18" fmla="*/ 303 w 303"/>
              <a:gd name="T19" fmla="*/ 76 h 303"/>
              <a:gd name="T20" fmla="*/ 303 w 303"/>
              <a:gd name="T21" fmla="*/ 76 h 303"/>
              <a:gd name="T22" fmla="*/ 152 w 303"/>
              <a:gd name="T23" fmla="*/ 19 h 303"/>
              <a:gd name="T24" fmla="*/ 265 w 303"/>
              <a:gd name="T25" fmla="*/ 76 h 303"/>
              <a:gd name="T26" fmla="*/ 223 w 303"/>
              <a:gd name="T27" fmla="*/ 97 h 303"/>
              <a:gd name="T28" fmla="*/ 107 w 303"/>
              <a:gd name="T29" fmla="*/ 41 h 303"/>
              <a:gd name="T30" fmla="*/ 152 w 303"/>
              <a:gd name="T31" fmla="*/ 19 h 303"/>
              <a:gd name="T32" fmla="*/ 152 w 303"/>
              <a:gd name="T33" fmla="*/ 19 h 303"/>
              <a:gd name="T34" fmla="*/ 88 w 303"/>
              <a:gd name="T35" fmla="*/ 52 h 303"/>
              <a:gd name="T36" fmla="*/ 204 w 303"/>
              <a:gd name="T37" fmla="*/ 107 h 303"/>
              <a:gd name="T38" fmla="*/ 152 w 303"/>
              <a:gd name="T39" fmla="*/ 133 h 303"/>
              <a:gd name="T40" fmla="*/ 38 w 303"/>
              <a:gd name="T41" fmla="*/ 76 h 303"/>
              <a:gd name="T42" fmla="*/ 88 w 303"/>
              <a:gd name="T43" fmla="*/ 52 h 303"/>
              <a:gd name="T44" fmla="*/ 88 w 303"/>
              <a:gd name="T45" fmla="*/ 52 h 303"/>
              <a:gd name="T46" fmla="*/ 19 w 303"/>
              <a:gd name="T47" fmla="*/ 95 h 303"/>
              <a:gd name="T48" fmla="*/ 26 w 303"/>
              <a:gd name="T49" fmla="*/ 95 h 303"/>
              <a:gd name="T50" fmla="*/ 19 w 303"/>
              <a:gd name="T51" fmla="*/ 95 h 303"/>
              <a:gd name="T52" fmla="*/ 19 w 303"/>
              <a:gd name="T53" fmla="*/ 85 h 303"/>
              <a:gd name="T54" fmla="*/ 142 w 303"/>
              <a:gd name="T55" fmla="*/ 147 h 303"/>
              <a:gd name="T56" fmla="*/ 142 w 303"/>
              <a:gd name="T57" fmla="*/ 279 h 303"/>
              <a:gd name="T58" fmla="*/ 19 w 303"/>
              <a:gd name="T59" fmla="*/ 218 h 303"/>
              <a:gd name="T60" fmla="*/ 19 w 303"/>
              <a:gd name="T61" fmla="*/ 95 h 303"/>
              <a:gd name="T62" fmla="*/ 19 w 303"/>
              <a:gd name="T63" fmla="*/ 95 h 303"/>
              <a:gd name="T64" fmla="*/ 284 w 303"/>
              <a:gd name="T65" fmla="*/ 104 h 303"/>
              <a:gd name="T66" fmla="*/ 284 w 303"/>
              <a:gd name="T67" fmla="*/ 218 h 303"/>
              <a:gd name="T68" fmla="*/ 161 w 303"/>
              <a:gd name="T69" fmla="*/ 279 h 303"/>
              <a:gd name="T70" fmla="*/ 161 w 303"/>
              <a:gd name="T71" fmla="*/ 147 h 303"/>
              <a:gd name="T72" fmla="*/ 284 w 303"/>
              <a:gd name="T73" fmla="*/ 85 h 303"/>
              <a:gd name="T74" fmla="*/ 284 w 303"/>
              <a:gd name="T75" fmla="*/ 104 h 303"/>
              <a:gd name="T76" fmla="*/ 284 w 303"/>
              <a:gd name="T77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3" h="303">
                <a:moveTo>
                  <a:pt x="303" y="76"/>
                </a:moveTo>
                <a:lnTo>
                  <a:pt x="303" y="76"/>
                </a:lnTo>
                <a:lnTo>
                  <a:pt x="152" y="0"/>
                </a:lnTo>
                <a:lnTo>
                  <a:pt x="0" y="76"/>
                </a:lnTo>
                <a:lnTo>
                  <a:pt x="0" y="76"/>
                </a:lnTo>
                <a:lnTo>
                  <a:pt x="0" y="227"/>
                </a:lnTo>
                <a:lnTo>
                  <a:pt x="152" y="303"/>
                </a:lnTo>
                <a:lnTo>
                  <a:pt x="303" y="227"/>
                </a:lnTo>
                <a:lnTo>
                  <a:pt x="303" y="76"/>
                </a:lnTo>
                <a:lnTo>
                  <a:pt x="303" y="76"/>
                </a:lnTo>
                <a:lnTo>
                  <a:pt x="303" y="76"/>
                </a:lnTo>
                <a:close/>
                <a:moveTo>
                  <a:pt x="152" y="19"/>
                </a:moveTo>
                <a:lnTo>
                  <a:pt x="265" y="76"/>
                </a:lnTo>
                <a:lnTo>
                  <a:pt x="223" y="97"/>
                </a:lnTo>
                <a:lnTo>
                  <a:pt x="107" y="41"/>
                </a:lnTo>
                <a:lnTo>
                  <a:pt x="152" y="19"/>
                </a:lnTo>
                <a:lnTo>
                  <a:pt x="152" y="19"/>
                </a:lnTo>
                <a:close/>
                <a:moveTo>
                  <a:pt x="88" y="52"/>
                </a:moveTo>
                <a:lnTo>
                  <a:pt x="204" y="107"/>
                </a:lnTo>
                <a:lnTo>
                  <a:pt x="152" y="133"/>
                </a:lnTo>
                <a:lnTo>
                  <a:pt x="38" y="76"/>
                </a:lnTo>
                <a:lnTo>
                  <a:pt x="88" y="52"/>
                </a:lnTo>
                <a:lnTo>
                  <a:pt x="88" y="52"/>
                </a:lnTo>
                <a:close/>
                <a:moveTo>
                  <a:pt x="19" y="95"/>
                </a:moveTo>
                <a:lnTo>
                  <a:pt x="26" y="95"/>
                </a:lnTo>
                <a:lnTo>
                  <a:pt x="19" y="95"/>
                </a:lnTo>
                <a:lnTo>
                  <a:pt x="19" y="85"/>
                </a:lnTo>
                <a:lnTo>
                  <a:pt x="142" y="147"/>
                </a:lnTo>
                <a:lnTo>
                  <a:pt x="142" y="279"/>
                </a:lnTo>
                <a:lnTo>
                  <a:pt x="19" y="218"/>
                </a:lnTo>
                <a:lnTo>
                  <a:pt x="19" y="95"/>
                </a:lnTo>
                <a:lnTo>
                  <a:pt x="19" y="95"/>
                </a:lnTo>
                <a:close/>
                <a:moveTo>
                  <a:pt x="284" y="104"/>
                </a:moveTo>
                <a:lnTo>
                  <a:pt x="284" y="218"/>
                </a:lnTo>
                <a:lnTo>
                  <a:pt x="161" y="279"/>
                </a:lnTo>
                <a:lnTo>
                  <a:pt x="161" y="147"/>
                </a:lnTo>
                <a:lnTo>
                  <a:pt x="284" y="85"/>
                </a:lnTo>
                <a:lnTo>
                  <a:pt x="284" y="104"/>
                </a:lnTo>
                <a:lnTo>
                  <a:pt x="284" y="1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 dirty="0">
              <a:latin typeface="Tw Cen MT" panose="020B0602020104020603" pitchFamily="34" charset="0"/>
            </a:endParaRPr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A9EA02BB-282D-446F-B194-67EDFA3102F6}"/>
              </a:ext>
            </a:extLst>
          </p:cNvPr>
          <p:cNvSpPr>
            <a:spLocks noEditPoints="1"/>
          </p:cNvSpPr>
          <p:nvPr/>
        </p:nvSpPr>
        <p:spPr bwMode="auto">
          <a:xfrm>
            <a:off x="2073180" y="2946601"/>
            <a:ext cx="182899" cy="225279"/>
          </a:xfrm>
          <a:custGeom>
            <a:avLst/>
            <a:gdLst>
              <a:gd name="T0" fmla="*/ 28 w 104"/>
              <a:gd name="T1" fmla="*/ 96 h 128"/>
              <a:gd name="T2" fmla="*/ 28 w 104"/>
              <a:gd name="T3" fmla="*/ 104 h 128"/>
              <a:gd name="T4" fmla="*/ 80 w 104"/>
              <a:gd name="T5" fmla="*/ 100 h 128"/>
              <a:gd name="T6" fmla="*/ 92 w 104"/>
              <a:gd name="T7" fmla="*/ 20 h 128"/>
              <a:gd name="T8" fmla="*/ 76 w 104"/>
              <a:gd name="T9" fmla="*/ 12 h 128"/>
              <a:gd name="T10" fmla="*/ 72 w 104"/>
              <a:gd name="T11" fmla="*/ 8 h 128"/>
              <a:gd name="T12" fmla="*/ 40 w 104"/>
              <a:gd name="T13" fmla="*/ 0 h 128"/>
              <a:gd name="T14" fmla="*/ 32 w 104"/>
              <a:gd name="T15" fmla="*/ 12 h 128"/>
              <a:gd name="T16" fmla="*/ 20 w 104"/>
              <a:gd name="T17" fmla="*/ 20 h 128"/>
              <a:gd name="T18" fmla="*/ 0 w 104"/>
              <a:gd name="T19" fmla="*/ 32 h 128"/>
              <a:gd name="T20" fmla="*/ 12 w 104"/>
              <a:gd name="T21" fmla="*/ 128 h 128"/>
              <a:gd name="T22" fmla="*/ 104 w 104"/>
              <a:gd name="T23" fmla="*/ 116 h 128"/>
              <a:gd name="T24" fmla="*/ 92 w 104"/>
              <a:gd name="T25" fmla="*/ 20 h 128"/>
              <a:gd name="T26" fmla="*/ 40 w 104"/>
              <a:gd name="T27" fmla="*/ 20 h 128"/>
              <a:gd name="T28" fmla="*/ 48 w 104"/>
              <a:gd name="T29" fmla="*/ 8 h 128"/>
              <a:gd name="T30" fmla="*/ 64 w 104"/>
              <a:gd name="T31" fmla="*/ 16 h 128"/>
              <a:gd name="T32" fmla="*/ 70 w 104"/>
              <a:gd name="T33" fmla="*/ 20 h 128"/>
              <a:gd name="T34" fmla="*/ 70 w 104"/>
              <a:gd name="T35" fmla="*/ 32 h 128"/>
              <a:gd name="T36" fmla="*/ 28 w 104"/>
              <a:gd name="T37" fmla="*/ 26 h 128"/>
              <a:gd name="T38" fmla="*/ 96 w 104"/>
              <a:gd name="T39" fmla="*/ 112 h 128"/>
              <a:gd name="T40" fmla="*/ 16 w 104"/>
              <a:gd name="T41" fmla="*/ 120 h 128"/>
              <a:gd name="T42" fmla="*/ 8 w 104"/>
              <a:gd name="T43" fmla="*/ 36 h 128"/>
              <a:gd name="T44" fmla="*/ 20 w 104"/>
              <a:gd name="T45" fmla="*/ 28 h 128"/>
              <a:gd name="T46" fmla="*/ 28 w 104"/>
              <a:gd name="T47" fmla="*/ 40 h 128"/>
              <a:gd name="T48" fmla="*/ 84 w 104"/>
              <a:gd name="T49" fmla="*/ 32 h 128"/>
              <a:gd name="T50" fmla="*/ 88 w 104"/>
              <a:gd name="T51" fmla="*/ 28 h 128"/>
              <a:gd name="T52" fmla="*/ 96 w 104"/>
              <a:gd name="T53" fmla="*/ 112 h 128"/>
              <a:gd name="T54" fmla="*/ 28 w 104"/>
              <a:gd name="T55" fmla="*/ 76 h 128"/>
              <a:gd name="T56" fmla="*/ 28 w 104"/>
              <a:gd name="T57" fmla="*/ 84 h 128"/>
              <a:gd name="T58" fmla="*/ 80 w 104"/>
              <a:gd name="T59" fmla="*/ 80 h 128"/>
              <a:gd name="T60" fmla="*/ 76 w 104"/>
              <a:gd name="T61" fmla="*/ 56 h 128"/>
              <a:gd name="T62" fmla="*/ 24 w 104"/>
              <a:gd name="T63" fmla="*/ 60 h 128"/>
              <a:gd name="T64" fmla="*/ 76 w 104"/>
              <a:gd name="T65" fmla="*/ 64 h 128"/>
              <a:gd name="T66" fmla="*/ 76 w 104"/>
              <a:gd name="T67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" h="128">
                <a:moveTo>
                  <a:pt x="76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lose/>
                <a:moveTo>
                  <a:pt x="92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16"/>
                  <a:pt x="80" y="12"/>
                  <a:pt x="7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2"/>
                  <a:pt x="20" y="16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5"/>
                  <a:pt x="99" y="20"/>
                  <a:pt x="92" y="20"/>
                </a:cubicBezTo>
                <a:close/>
                <a:moveTo>
                  <a:pt x="3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0" y="8"/>
                  <a:pt x="64" y="12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3" y="20"/>
                  <a:pt x="76" y="23"/>
                  <a:pt x="76" y="26"/>
                </a:cubicBezTo>
                <a:cubicBezTo>
                  <a:pt x="76" y="29"/>
                  <a:pt x="73" y="32"/>
                  <a:pt x="7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28" y="29"/>
                  <a:pt x="28" y="26"/>
                </a:cubicBezTo>
                <a:cubicBezTo>
                  <a:pt x="28" y="23"/>
                  <a:pt x="31" y="20"/>
                  <a:pt x="34" y="20"/>
                </a:cubicBezTo>
                <a:close/>
                <a:moveTo>
                  <a:pt x="96" y="112"/>
                </a:moveTo>
                <a:cubicBezTo>
                  <a:pt x="96" y="117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2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7"/>
                  <a:pt x="24" y="40"/>
                  <a:pt x="28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3" y="36"/>
                  <a:pt x="84" y="32"/>
                </a:cubicBezTo>
                <a:cubicBezTo>
                  <a:pt x="84" y="31"/>
                  <a:pt x="84" y="29"/>
                  <a:pt x="84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92" y="28"/>
                  <a:pt x="96" y="32"/>
                  <a:pt x="96" y="36"/>
                </a:cubicBezTo>
                <a:cubicBezTo>
                  <a:pt x="96" y="112"/>
                  <a:pt x="96" y="112"/>
                  <a:pt x="96" y="112"/>
                </a:cubicBezTo>
                <a:close/>
                <a:moveTo>
                  <a:pt x="76" y="76"/>
                </a:moveTo>
                <a:cubicBezTo>
                  <a:pt x="28" y="76"/>
                  <a:pt x="28" y="76"/>
                  <a:pt x="28" y="76"/>
                </a:cubicBezTo>
                <a:cubicBezTo>
                  <a:pt x="26" y="76"/>
                  <a:pt x="24" y="78"/>
                  <a:pt x="24" y="80"/>
                </a:cubicBezTo>
                <a:cubicBezTo>
                  <a:pt x="24" y="82"/>
                  <a:pt x="26" y="84"/>
                  <a:pt x="2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8" y="84"/>
                  <a:pt x="80" y="82"/>
                  <a:pt x="80" y="80"/>
                </a:cubicBezTo>
                <a:cubicBezTo>
                  <a:pt x="80" y="78"/>
                  <a:pt x="78" y="76"/>
                  <a:pt x="76" y="76"/>
                </a:cubicBezTo>
                <a:close/>
                <a:moveTo>
                  <a:pt x="76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2"/>
                  <a:pt x="80" y="60"/>
                </a:cubicBezTo>
                <a:cubicBezTo>
                  <a:pt x="80" y="58"/>
                  <a:pt x="78" y="56"/>
                  <a:pt x="76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>
              <a:latin typeface="Tw Cen MT" panose="020B0602020104020603" pitchFamily="34" charset="0"/>
            </a:endParaRPr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FAA3B829-5F61-4ED1-98E0-915DC2BDA0A4}"/>
              </a:ext>
            </a:extLst>
          </p:cNvPr>
          <p:cNvSpPr>
            <a:spLocks noEditPoints="1"/>
          </p:cNvSpPr>
          <p:nvPr/>
        </p:nvSpPr>
        <p:spPr bwMode="auto">
          <a:xfrm>
            <a:off x="2049350" y="4721472"/>
            <a:ext cx="230890" cy="216411"/>
          </a:xfrm>
          <a:custGeom>
            <a:avLst/>
            <a:gdLst>
              <a:gd name="T0" fmla="*/ 100 w 128"/>
              <a:gd name="T1" fmla="*/ 40 h 120"/>
              <a:gd name="T2" fmla="*/ 28 w 128"/>
              <a:gd name="T3" fmla="*/ 40 h 120"/>
              <a:gd name="T4" fmla="*/ 24 w 128"/>
              <a:gd name="T5" fmla="*/ 44 h 120"/>
              <a:gd name="T6" fmla="*/ 28 w 128"/>
              <a:gd name="T7" fmla="*/ 48 h 120"/>
              <a:gd name="T8" fmla="*/ 100 w 128"/>
              <a:gd name="T9" fmla="*/ 48 h 120"/>
              <a:gd name="T10" fmla="*/ 104 w 128"/>
              <a:gd name="T11" fmla="*/ 44 h 120"/>
              <a:gd name="T12" fmla="*/ 100 w 128"/>
              <a:gd name="T13" fmla="*/ 40 h 120"/>
              <a:gd name="T14" fmla="*/ 116 w 128"/>
              <a:gd name="T15" fmla="*/ 0 h 120"/>
              <a:gd name="T16" fmla="*/ 12 w 128"/>
              <a:gd name="T17" fmla="*/ 0 h 120"/>
              <a:gd name="T18" fmla="*/ 0 w 128"/>
              <a:gd name="T19" fmla="*/ 12 h 120"/>
              <a:gd name="T20" fmla="*/ 0 w 128"/>
              <a:gd name="T21" fmla="*/ 80 h 120"/>
              <a:gd name="T22" fmla="*/ 12 w 128"/>
              <a:gd name="T23" fmla="*/ 92 h 120"/>
              <a:gd name="T24" fmla="*/ 28 w 128"/>
              <a:gd name="T25" fmla="*/ 92 h 120"/>
              <a:gd name="T26" fmla="*/ 28 w 128"/>
              <a:gd name="T27" fmla="*/ 109 h 120"/>
              <a:gd name="T28" fmla="*/ 44 w 128"/>
              <a:gd name="T29" fmla="*/ 114 h 120"/>
              <a:gd name="T30" fmla="*/ 68 w 128"/>
              <a:gd name="T31" fmla="*/ 92 h 120"/>
              <a:gd name="T32" fmla="*/ 116 w 128"/>
              <a:gd name="T33" fmla="*/ 92 h 120"/>
              <a:gd name="T34" fmla="*/ 128 w 128"/>
              <a:gd name="T35" fmla="*/ 80 h 120"/>
              <a:gd name="T36" fmla="*/ 128 w 128"/>
              <a:gd name="T37" fmla="*/ 12 h 120"/>
              <a:gd name="T38" fmla="*/ 116 w 128"/>
              <a:gd name="T39" fmla="*/ 0 h 120"/>
              <a:gd name="T40" fmla="*/ 120 w 128"/>
              <a:gd name="T41" fmla="*/ 76 h 120"/>
              <a:gd name="T42" fmla="*/ 112 w 128"/>
              <a:gd name="T43" fmla="*/ 84 h 120"/>
              <a:gd name="T44" fmla="*/ 66 w 128"/>
              <a:gd name="T45" fmla="*/ 84 h 120"/>
              <a:gd name="T46" fmla="*/ 39 w 128"/>
              <a:gd name="T47" fmla="*/ 108 h 120"/>
              <a:gd name="T48" fmla="*/ 36 w 128"/>
              <a:gd name="T49" fmla="*/ 92 h 120"/>
              <a:gd name="T50" fmla="*/ 36 w 128"/>
              <a:gd name="T51" fmla="*/ 92 h 120"/>
              <a:gd name="T52" fmla="*/ 36 w 128"/>
              <a:gd name="T53" fmla="*/ 84 h 120"/>
              <a:gd name="T54" fmla="*/ 16 w 128"/>
              <a:gd name="T55" fmla="*/ 84 h 120"/>
              <a:gd name="T56" fmla="*/ 8 w 128"/>
              <a:gd name="T57" fmla="*/ 76 h 120"/>
              <a:gd name="T58" fmla="*/ 8 w 128"/>
              <a:gd name="T59" fmla="*/ 16 h 120"/>
              <a:gd name="T60" fmla="*/ 16 w 128"/>
              <a:gd name="T61" fmla="*/ 8 h 120"/>
              <a:gd name="T62" fmla="*/ 112 w 128"/>
              <a:gd name="T63" fmla="*/ 8 h 120"/>
              <a:gd name="T64" fmla="*/ 120 w 128"/>
              <a:gd name="T65" fmla="*/ 16 h 120"/>
              <a:gd name="T66" fmla="*/ 120 w 128"/>
              <a:gd name="T67" fmla="*/ 76 h 120"/>
              <a:gd name="T68" fmla="*/ 100 w 128"/>
              <a:gd name="T69" fmla="*/ 24 h 120"/>
              <a:gd name="T70" fmla="*/ 28 w 128"/>
              <a:gd name="T71" fmla="*/ 24 h 120"/>
              <a:gd name="T72" fmla="*/ 24 w 128"/>
              <a:gd name="T73" fmla="*/ 28 h 120"/>
              <a:gd name="T74" fmla="*/ 28 w 128"/>
              <a:gd name="T75" fmla="*/ 32 h 120"/>
              <a:gd name="T76" fmla="*/ 100 w 128"/>
              <a:gd name="T77" fmla="*/ 32 h 120"/>
              <a:gd name="T78" fmla="*/ 104 w 128"/>
              <a:gd name="T79" fmla="*/ 28 h 120"/>
              <a:gd name="T80" fmla="*/ 100 w 128"/>
              <a:gd name="T81" fmla="*/ 24 h 120"/>
              <a:gd name="T82" fmla="*/ 72 w 128"/>
              <a:gd name="T83" fmla="*/ 56 h 120"/>
              <a:gd name="T84" fmla="*/ 28 w 128"/>
              <a:gd name="T85" fmla="*/ 56 h 120"/>
              <a:gd name="T86" fmla="*/ 24 w 128"/>
              <a:gd name="T87" fmla="*/ 60 h 120"/>
              <a:gd name="T88" fmla="*/ 28 w 128"/>
              <a:gd name="T89" fmla="*/ 64 h 120"/>
              <a:gd name="T90" fmla="*/ 72 w 128"/>
              <a:gd name="T91" fmla="*/ 64 h 120"/>
              <a:gd name="T92" fmla="*/ 76 w 128"/>
              <a:gd name="T93" fmla="*/ 60 h 120"/>
              <a:gd name="T94" fmla="*/ 72 w 128"/>
              <a:gd name="T95" fmla="*/ 5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4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76"/>
                </a:moveTo>
                <a:cubicBezTo>
                  <a:pt x="120" y="81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5" y="113"/>
                  <a:pt x="36" y="99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1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6" y="24"/>
                  <a:pt x="24" y="26"/>
                  <a:pt x="24" y="28"/>
                </a:cubicBezTo>
                <a:cubicBezTo>
                  <a:pt x="24" y="30"/>
                  <a:pt x="26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3"/>
                  <a:pt x="26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3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n-US" sz="1493">
              <a:latin typeface="Tw Cen MT" panose="020B0602020104020603" pitchFamily="34" charset="0"/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4FCE07D1-380F-4216-8175-C184E8BAEDE8}"/>
              </a:ext>
            </a:extLst>
          </p:cNvPr>
          <p:cNvSpPr txBox="1">
            <a:spLocks/>
          </p:cNvSpPr>
          <p:nvPr/>
        </p:nvSpPr>
        <p:spPr>
          <a:xfrm>
            <a:off x="1027034" y="1676198"/>
            <a:ext cx="4871554" cy="5702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03433">
              <a:buNone/>
            </a:pPr>
            <a:r>
              <a:rPr lang="en-US" sz="4236" b="1" i="1" spc="529" dirty="0">
                <a:ln w="19050">
                  <a:solidFill>
                    <a:schemeClr val="tx1"/>
                  </a:solidFill>
                  <a:bevel/>
                </a:ln>
                <a:noFill/>
                <a:latin typeface="Tw Cen MT" panose="020B0602020104020603" pitchFamily="34" charset="0"/>
                <a:sym typeface="Didot"/>
              </a:rPr>
              <a:t>THE PROCESS</a:t>
            </a: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352C7ACD-6B07-46F8-B019-83F4EADE9728}"/>
              </a:ext>
            </a:extLst>
          </p:cNvPr>
          <p:cNvSpPr txBox="1">
            <a:spLocks/>
          </p:cNvSpPr>
          <p:nvPr/>
        </p:nvSpPr>
        <p:spPr>
          <a:xfrm>
            <a:off x="940448" y="8863451"/>
            <a:ext cx="4522867" cy="208682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Copyright © 2019  </a:t>
            </a:r>
            <a:r>
              <a:rPr lang="en-US" sz="706" b="1" i="1" spc="132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YOURWEBSITE | EBOOK TITLE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34504FC-FB11-4642-81DA-8B5619F4FFDC}"/>
              </a:ext>
            </a:extLst>
          </p:cNvPr>
          <p:cNvCxnSpPr>
            <a:cxnSpLocks/>
          </p:cNvCxnSpPr>
          <p:nvPr/>
        </p:nvCxnSpPr>
        <p:spPr>
          <a:xfrm flipH="1">
            <a:off x="973951" y="8766733"/>
            <a:ext cx="54389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1">
            <a:extLst>
              <a:ext uri="{FF2B5EF4-FFF2-40B4-BE49-F238E27FC236}">
                <a16:creationId xmlns:a16="http://schemas.microsoft.com/office/drawing/2014/main" id="{721B5F66-B734-4179-901A-0EC2BD990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78009" y="8741338"/>
            <a:ext cx="908503" cy="472515"/>
          </a:xfrm>
        </p:spPr>
        <p:txBody>
          <a:bodyPr/>
          <a:lstStyle/>
          <a:p>
            <a:fld id="{EC07A4D7-DD98-468E-85D4-D5495AB9AD1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4E68695-9F3B-4ED0-B089-78162A508568}"/>
              </a:ext>
            </a:extLst>
          </p:cNvPr>
          <p:cNvSpPr txBox="1">
            <a:spLocks/>
          </p:cNvSpPr>
          <p:nvPr/>
        </p:nvSpPr>
        <p:spPr>
          <a:xfrm rot="5400000">
            <a:off x="3582153" y="3577206"/>
            <a:ext cx="5451259" cy="208687"/>
          </a:xfrm>
          <a:prstGeom prst="rect">
            <a:avLst/>
          </a:prstGeom>
        </p:spPr>
        <p:txBody>
          <a:bodyPr vert="horz" lIns="80682" tIns="40341" rIns="80682" bIns="40341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3433"/>
            <a:r>
              <a:rPr lang="en-US" sz="706" b="1" i="1" spc="265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CHAPTER TITLE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7BD5626-3856-4A91-93FD-17DFBF8FED8C}"/>
              </a:ext>
            </a:extLst>
          </p:cNvPr>
          <p:cNvCxnSpPr>
            <a:cxnSpLocks/>
          </p:cNvCxnSpPr>
          <p:nvPr/>
        </p:nvCxnSpPr>
        <p:spPr>
          <a:xfrm>
            <a:off x="6454590" y="1516924"/>
            <a:ext cx="400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6233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ureka 3">
    <a:dk1>
      <a:srgbClr val="7F7F7F"/>
    </a:dk1>
    <a:lt1>
      <a:srgbClr val="FFFFFF"/>
    </a:lt1>
    <a:dk2>
      <a:srgbClr val="000000"/>
    </a:dk2>
    <a:lt2>
      <a:srgbClr val="FFFFFF"/>
    </a:lt2>
    <a:accent1>
      <a:srgbClr val="000000"/>
    </a:accent1>
    <a:accent2>
      <a:srgbClr val="00B2B3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F33B48"/>
    </a:hlink>
    <a:folHlink>
      <a:srgbClr val="FFC000"/>
    </a:folHlink>
  </a:clrScheme>
  <a:fontScheme name="Custom 1">
    <a:majorFont>
      <a:latin typeface="Lato"/>
      <a:ea typeface=""/>
      <a:cs typeface=""/>
    </a:majorFont>
    <a:minorFont>
      <a:latin typeface="Lato Ligh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1901</TotalTime>
  <Words>3735</Words>
  <Application>Microsoft Office PowerPoint</Application>
  <PresentationFormat>A4 Paper (210x297 mm)</PresentationFormat>
  <Paragraphs>265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Calibri</vt:lpstr>
      <vt:lpstr>Calibri Light</vt:lpstr>
      <vt:lpstr>Didot</vt:lpstr>
      <vt:lpstr>Open Sans Semibold</vt:lpstr>
      <vt:lpstr>Poppins</vt:lpstr>
      <vt:lpstr>Roboto Condensed Light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Chakowa Donaldson</dc:creator>
  <cp:lastModifiedBy>Chakowa Donaldson</cp:lastModifiedBy>
  <cp:revision>193</cp:revision>
  <dcterms:created xsi:type="dcterms:W3CDTF">2018-06-23T15:30:21Z</dcterms:created>
  <dcterms:modified xsi:type="dcterms:W3CDTF">2018-07-01T04:55:02Z</dcterms:modified>
</cp:coreProperties>
</file>