
<file path=[Content_Types].xml><?xml version="1.0" encoding="utf-8"?>
<Types xmlns="http://schemas.openxmlformats.org/package/2006/content-types">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72" r:id="rId1"/>
  </p:sldMasterIdLst>
  <p:notesMasterIdLst>
    <p:notesMasterId r:id="rId34"/>
  </p:notesMasterIdLst>
  <p:handoutMasterIdLst>
    <p:handoutMasterId r:id="rId35"/>
  </p:handoutMasterIdLst>
  <p:sldIdLst>
    <p:sldId id="379" r:id="rId2"/>
    <p:sldId id="341" r:id="rId3"/>
    <p:sldId id="385" r:id="rId4"/>
    <p:sldId id="343" r:id="rId5"/>
    <p:sldId id="344" r:id="rId6"/>
    <p:sldId id="345" r:id="rId7"/>
    <p:sldId id="346" r:id="rId8"/>
    <p:sldId id="347" r:id="rId9"/>
    <p:sldId id="400" r:id="rId10"/>
    <p:sldId id="349" r:id="rId11"/>
    <p:sldId id="351" r:id="rId12"/>
    <p:sldId id="350" r:id="rId13"/>
    <p:sldId id="355" r:id="rId14"/>
    <p:sldId id="352" r:id="rId15"/>
    <p:sldId id="354" r:id="rId16"/>
    <p:sldId id="391" r:id="rId17"/>
    <p:sldId id="356" r:id="rId18"/>
    <p:sldId id="401" r:id="rId19"/>
    <p:sldId id="382" r:id="rId20"/>
    <p:sldId id="394" r:id="rId21"/>
    <p:sldId id="396" r:id="rId22"/>
    <p:sldId id="393" r:id="rId23"/>
    <p:sldId id="399" r:id="rId24"/>
    <p:sldId id="360" r:id="rId25"/>
    <p:sldId id="398" r:id="rId26"/>
    <p:sldId id="364" r:id="rId27"/>
    <p:sldId id="368" r:id="rId28"/>
    <p:sldId id="366" r:id="rId29"/>
    <p:sldId id="372" r:id="rId30"/>
    <p:sldId id="383" r:id="rId31"/>
    <p:sldId id="374" r:id="rId32"/>
    <p:sldId id="381" r:id="rId33"/>
  </p:sldIdLst>
  <p:sldSz cx="18288000" cy="10287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Slides" id="{D2F41B08-2D84-45DC-AA51-C88991BC07B7}">
          <p14:sldIdLst>
            <p14:sldId id="379"/>
          </p14:sldIdLst>
        </p14:section>
        <p14:section name="About Us" id="{EB436416-F822-4824-967B-ED7257A0153D}">
          <p14:sldIdLst>
            <p14:sldId id="341"/>
            <p14:sldId id="385"/>
            <p14:sldId id="343"/>
            <p14:sldId id="344"/>
            <p14:sldId id="345"/>
            <p14:sldId id="346"/>
            <p14:sldId id="347"/>
            <p14:sldId id="400"/>
          </p14:sldIdLst>
        </p14:section>
        <p14:section name="Team" id="{058A1B96-DC8C-40D0-88E7-566B7BBBC55E}">
          <p14:sldIdLst>
            <p14:sldId id="349"/>
            <p14:sldId id="351"/>
            <p14:sldId id="350"/>
            <p14:sldId id="355"/>
          </p14:sldIdLst>
        </p14:section>
        <p14:section name="Services" id="{DE9ACD02-107A-494F-BE1A-51BC6A15280D}">
          <p14:sldIdLst>
            <p14:sldId id="352"/>
            <p14:sldId id="354"/>
            <p14:sldId id="391"/>
            <p14:sldId id="356"/>
            <p14:sldId id="401"/>
          </p14:sldIdLst>
        </p14:section>
        <p14:section name="Break Slides" id="{2F95AD02-36B9-4629-A722-15CC9F981E8C}">
          <p14:sldIdLst>
            <p14:sldId id="382"/>
          </p14:sldIdLst>
        </p14:section>
        <p14:section name="Portfolio" id="{F30FF239-07AF-44CF-8068-ABE92A5627CA}">
          <p14:sldIdLst>
            <p14:sldId id="394"/>
            <p14:sldId id="396"/>
            <p14:sldId id="393"/>
            <p14:sldId id="399"/>
            <p14:sldId id="360"/>
            <p14:sldId id="398"/>
          </p14:sldIdLst>
        </p14:section>
        <p14:section name="Mockup" id="{EE8B6989-AB8E-43BA-AE00-91B725B81217}">
          <p14:sldIdLst>
            <p14:sldId id="364"/>
            <p14:sldId id="368"/>
            <p14:sldId id="366"/>
          </p14:sldIdLst>
        </p14:section>
        <p14:section name="Pricing Table" id="{3196B346-74C5-45BB-BD8C-BCB68E511A78}">
          <p14:sldIdLst>
            <p14:sldId id="372"/>
          </p14:sldIdLst>
        </p14:section>
        <p14:section name="Quote" id="{9596FFA7-7C24-4A0D-8C35-546DF47928F3}">
          <p14:sldIdLst>
            <p14:sldId id="383"/>
          </p14:sldIdLst>
        </p14:section>
        <p14:section name="Contact Us" id="{AB0F4005-5EA4-4ECD-A358-7C2A00650F65}">
          <p14:sldIdLst>
            <p14:sldId id="374"/>
          </p14:sldIdLst>
        </p14:section>
        <p14:section name="Ending Slides" id="{DD7A4F3A-ED4A-4746-A3F9-190387A2D88A}">
          <p14:sldIdLst>
            <p14:sldId id="381"/>
          </p14:sldIdLst>
        </p14:section>
      </p14:sectionLst>
    </p:ext>
    <p:ext uri="{EFAFB233-063F-42B5-8137-9DF3F51BA10A}">
      <p15:sldGuideLst xmlns:p15="http://schemas.microsoft.com/office/powerpoint/2012/main">
        <p15:guide id="2" pos="566" userDrawn="1">
          <p15:clr>
            <a:srgbClr val="A4A3A4"/>
          </p15:clr>
        </p15:guide>
        <p15:guide id="3" pos="10976" userDrawn="1">
          <p15:clr>
            <a:srgbClr val="A4A3A4"/>
          </p15:clr>
        </p15:guide>
        <p15:guide id="4" orient="horz" pos="655" userDrawn="1">
          <p15:clr>
            <a:srgbClr val="A4A3A4"/>
          </p15:clr>
        </p15:guide>
        <p15:guide id="5" orient="horz" pos="5825"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Virgiawan Listanto" initials="VL" lastIdx="4" clrIdx="0">
    <p:extLst>
      <p:ext uri="{19B8F6BF-5375-455C-9EA6-DF929625EA0E}">
        <p15:presenceInfo xmlns:p15="http://schemas.microsoft.com/office/powerpoint/2012/main" userId="f737c996e688ea28"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438A"/>
    <a:srgbClr val="7B877D"/>
    <a:srgbClr val="F3D3C5"/>
    <a:srgbClr val="EDC0AB"/>
    <a:srgbClr val="519BAD"/>
    <a:srgbClr val="DAAD57"/>
    <a:srgbClr val="F0F0F0"/>
    <a:srgbClr val="E4E4E4"/>
    <a:srgbClr val="9CC6D0"/>
    <a:srgbClr val="EFDBB3"/>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55413" autoAdjust="0"/>
  </p:normalViewPr>
  <p:slideViewPr>
    <p:cSldViewPr snapToGrid="0">
      <p:cViewPr varScale="1">
        <p:scale>
          <a:sx n="40" d="100"/>
          <a:sy n="40" d="100"/>
        </p:scale>
        <p:origin x="852" y="32"/>
      </p:cViewPr>
      <p:guideLst>
        <p:guide pos="566"/>
        <p:guide pos="10976"/>
        <p:guide orient="horz" pos="655"/>
        <p:guide orient="horz" pos="5825"/>
      </p:guideLst>
    </p:cSldViewPr>
  </p:slideViewPr>
  <p:outlineViewPr>
    <p:cViewPr>
      <p:scale>
        <a:sx n="33" d="100"/>
        <a:sy n="33" d="100"/>
      </p:scale>
      <p:origin x="0" y="-1044"/>
    </p:cViewPr>
  </p:outlineViewPr>
  <p:notesTextViewPr>
    <p:cViewPr>
      <p:scale>
        <a:sx n="1" d="1"/>
        <a:sy n="1" d="1"/>
      </p:scale>
      <p:origin x="0" y="0"/>
    </p:cViewPr>
  </p:notesTextViewPr>
  <p:sorterViewPr>
    <p:cViewPr varScale="1">
      <p:scale>
        <a:sx n="1" d="1"/>
        <a:sy n="1" d="1"/>
      </p:scale>
      <p:origin x="0" y="0"/>
    </p:cViewPr>
  </p:sorterViewPr>
  <p:notesViewPr>
    <p:cSldViewPr snapToGrid="0">
      <p:cViewPr varScale="1">
        <p:scale>
          <a:sx n="52" d="100"/>
          <a:sy n="52" d="100"/>
        </p:scale>
        <p:origin x="2862" y="84"/>
      </p:cViewPr>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8546EEF6-5139-4B01-9C26-7D2B7B82B74F}"/>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4" name="Footer Placeholder 3">
            <a:extLst>
              <a:ext uri="{FF2B5EF4-FFF2-40B4-BE49-F238E27FC236}">
                <a16:creationId xmlns:a16="http://schemas.microsoft.com/office/drawing/2014/main" id="{EC491D67-E3FA-414B-A799-EB55877F4C19}"/>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EDB81EFB-2E49-46F3-8CC8-FDE5EB13A259}"/>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A2A1388F-97A6-4144-B5E5-AC9BD184D29E}" type="slidenum">
              <a:rPr lang="en-US" smtClean="0"/>
              <a:t>‹#›</a:t>
            </a:fld>
            <a:endParaRPr lang="en-US"/>
          </a:p>
        </p:txBody>
      </p:sp>
    </p:spTree>
    <p:extLst>
      <p:ext uri="{BB962C8B-B14F-4D97-AF65-F5344CB8AC3E}">
        <p14:creationId xmlns:p14="http://schemas.microsoft.com/office/powerpoint/2010/main" val="2950270107"/>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2"/>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2"/>
            <a:ext cx="2971800" cy="458788"/>
          </a:xfrm>
          <a:prstGeom prst="rect">
            <a:avLst/>
          </a:prstGeom>
        </p:spPr>
        <p:txBody>
          <a:bodyPr vert="horz" lIns="91440" tIns="45720" rIns="91440" bIns="45720" rtlCol="0"/>
          <a:lstStyle>
            <a:lvl1pPr algn="r">
              <a:defRPr sz="1200"/>
            </a:lvl1pPr>
          </a:lstStyle>
          <a:p>
            <a:fld id="{1D66AB57-DA86-4631-A727-9D11EBB1C8B4}" type="datetimeFigureOut">
              <a:rPr lang="en-US" smtClean="0"/>
              <a:t>1/15/2023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49"/>
            <a:ext cx="5486400" cy="360045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AA667F5-7F68-46F4-8D5F-4BC84A747705}" type="slidenum">
              <a:rPr lang="en-US" smtClean="0"/>
              <a:t>‹#›</a:t>
            </a:fld>
            <a:endParaRPr lang="en-US"/>
          </a:p>
        </p:txBody>
      </p:sp>
    </p:spTree>
    <p:extLst>
      <p:ext uri="{BB962C8B-B14F-4D97-AF65-F5344CB8AC3E}">
        <p14:creationId xmlns:p14="http://schemas.microsoft.com/office/powerpoint/2010/main" val="1295912294"/>
      </p:ext>
    </p:extLst>
  </p:cSld>
  <p:clrMap bg1="lt1" tx1="dk1" bg2="lt2" tx2="dk2" accent1="accent1" accent2="accent2" accent3="accent3" accent4="accent4" accent5="accent5" accent6="accent6" hlink="hlink" folHlink="folHlink"/>
  <p:notesStyle>
    <a:lvl1pPr marL="0" algn="l" defTabSz="1370879" rtl="0" eaLnBrk="1" latinLnBrk="0" hangingPunct="1">
      <a:defRPr sz="1800" kern="1200">
        <a:solidFill>
          <a:schemeClr val="tx1"/>
        </a:solidFill>
        <a:latin typeface="+mn-lt"/>
        <a:ea typeface="+mn-ea"/>
        <a:cs typeface="+mn-cs"/>
      </a:defRPr>
    </a:lvl1pPr>
    <a:lvl2pPr marL="685437" algn="l" defTabSz="1370879" rtl="0" eaLnBrk="1" latinLnBrk="0" hangingPunct="1">
      <a:defRPr sz="1800" kern="1200">
        <a:solidFill>
          <a:schemeClr val="tx1"/>
        </a:solidFill>
        <a:latin typeface="+mn-lt"/>
        <a:ea typeface="+mn-ea"/>
        <a:cs typeface="+mn-cs"/>
      </a:defRPr>
    </a:lvl2pPr>
    <a:lvl3pPr marL="1370879" algn="l" defTabSz="1370879" rtl="0" eaLnBrk="1" latinLnBrk="0" hangingPunct="1">
      <a:defRPr sz="1800" kern="1200">
        <a:solidFill>
          <a:schemeClr val="tx1"/>
        </a:solidFill>
        <a:latin typeface="+mn-lt"/>
        <a:ea typeface="+mn-ea"/>
        <a:cs typeface="+mn-cs"/>
      </a:defRPr>
    </a:lvl3pPr>
    <a:lvl4pPr marL="2056314" algn="l" defTabSz="1370879" rtl="0" eaLnBrk="1" latinLnBrk="0" hangingPunct="1">
      <a:defRPr sz="1800" kern="1200">
        <a:solidFill>
          <a:schemeClr val="tx1"/>
        </a:solidFill>
        <a:latin typeface="+mn-lt"/>
        <a:ea typeface="+mn-ea"/>
        <a:cs typeface="+mn-cs"/>
      </a:defRPr>
    </a:lvl4pPr>
    <a:lvl5pPr marL="2741753" algn="l" defTabSz="1370879" rtl="0" eaLnBrk="1" latinLnBrk="0" hangingPunct="1">
      <a:defRPr sz="1800" kern="1200">
        <a:solidFill>
          <a:schemeClr val="tx1"/>
        </a:solidFill>
        <a:latin typeface="+mn-lt"/>
        <a:ea typeface="+mn-ea"/>
        <a:cs typeface="+mn-cs"/>
      </a:defRPr>
    </a:lvl5pPr>
    <a:lvl6pPr marL="3427193" algn="l" defTabSz="1370879" rtl="0" eaLnBrk="1" latinLnBrk="0" hangingPunct="1">
      <a:defRPr sz="1800" kern="1200">
        <a:solidFill>
          <a:schemeClr val="tx1"/>
        </a:solidFill>
        <a:latin typeface="+mn-lt"/>
        <a:ea typeface="+mn-ea"/>
        <a:cs typeface="+mn-cs"/>
      </a:defRPr>
    </a:lvl6pPr>
    <a:lvl7pPr marL="4112631" algn="l" defTabSz="1370879" rtl="0" eaLnBrk="1" latinLnBrk="0" hangingPunct="1">
      <a:defRPr sz="1800" kern="1200">
        <a:solidFill>
          <a:schemeClr val="tx1"/>
        </a:solidFill>
        <a:latin typeface="+mn-lt"/>
        <a:ea typeface="+mn-ea"/>
        <a:cs typeface="+mn-cs"/>
      </a:defRPr>
    </a:lvl7pPr>
    <a:lvl8pPr marL="4798067" algn="l" defTabSz="1370879" rtl="0" eaLnBrk="1" latinLnBrk="0" hangingPunct="1">
      <a:defRPr sz="1800" kern="1200">
        <a:solidFill>
          <a:schemeClr val="tx1"/>
        </a:solidFill>
        <a:latin typeface="+mn-lt"/>
        <a:ea typeface="+mn-ea"/>
        <a:cs typeface="+mn-cs"/>
      </a:defRPr>
    </a:lvl8pPr>
    <a:lvl9pPr marL="5483502" algn="l" defTabSz="1370879" rtl="0" eaLnBrk="1" latinLnBrk="0" hangingPunct="1">
      <a:defRPr sz="18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userDrawn="1">
  <p:cSld name="01">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163A8CE0-201F-46E1-91A7-D6C0BFCC4228}"/>
              </a:ext>
            </a:extLst>
          </p:cNvPr>
          <p:cNvSpPr>
            <a:spLocks noGrp="1"/>
          </p:cNvSpPr>
          <p:nvPr>
            <p:ph type="pic" sz="quarter" idx="10"/>
          </p:nvPr>
        </p:nvSpPr>
        <p:spPr>
          <a:xfrm>
            <a:off x="914400" y="966788"/>
            <a:ext cx="6515752" cy="8280401"/>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898064106"/>
      </p:ext>
    </p:extLst>
  </p:cSld>
  <p:clrMapOvr>
    <a:masterClrMapping/>
  </p:clrMapOvr>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10">
    <p:spTree>
      <p:nvGrpSpPr>
        <p:cNvPr id="1" name=""/>
        <p:cNvGrpSpPr/>
        <p:nvPr/>
      </p:nvGrpSpPr>
      <p:grpSpPr>
        <a:xfrm>
          <a:off x="0" y="0"/>
          <a:ext cx="0" cy="0"/>
          <a:chOff x="0" y="0"/>
          <a:chExt cx="0" cy="0"/>
        </a:xfrm>
      </p:grpSpPr>
      <p:sp>
        <p:nvSpPr>
          <p:cNvPr id="6" name="Picture Placeholder 2">
            <a:extLst>
              <a:ext uri="{FF2B5EF4-FFF2-40B4-BE49-F238E27FC236}">
                <a16:creationId xmlns:a16="http://schemas.microsoft.com/office/drawing/2014/main" id="{4E7C8CBE-CEBF-10E8-A3DB-E13ECE3ED75E}"/>
              </a:ext>
            </a:extLst>
          </p:cNvPr>
          <p:cNvSpPr>
            <a:spLocks noGrp="1"/>
          </p:cNvSpPr>
          <p:nvPr>
            <p:ph type="pic" sz="quarter" idx="18"/>
          </p:nvPr>
        </p:nvSpPr>
        <p:spPr>
          <a:xfrm>
            <a:off x="13475366" y="1656349"/>
            <a:ext cx="3898233" cy="7470718"/>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5" name="Picture Placeholder 2">
            <a:extLst>
              <a:ext uri="{FF2B5EF4-FFF2-40B4-BE49-F238E27FC236}">
                <a16:creationId xmlns:a16="http://schemas.microsoft.com/office/drawing/2014/main" id="{D2656741-78E3-72BA-2275-460230913828}"/>
              </a:ext>
            </a:extLst>
          </p:cNvPr>
          <p:cNvSpPr>
            <a:spLocks noGrp="1"/>
          </p:cNvSpPr>
          <p:nvPr>
            <p:ph type="pic" sz="quarter" idx="14"/>
          </p:nvPr>
        </p:nvSpPr>
        <p:spPr>
          <a:xfrm>
            <a:off x="-1" y="0"/>
            <a:ext cx="4487333" cy="3780006"/>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4" name="Picture Placeholder 2">
            <a:extLst>
              <a:ext uri="{FF2B5EF4-FFF2-40B4-BE49-F238E27FC236}">
                <a16:creationId xmlns:a16="http://schemas.microsoft.com/office/drawing/2014/main" id="{B5C52FCB-BE89-3BC9-697B-9934FB42F73B}"/>
              </a:ext>
            </a:extLst>
          </p:cNvPr>
          <p:cNvSpPr>
            <a:spLocks noGrp="1"/>
          </p:cNvSpPr>
          <p:nvPr>
            <p:ph type="pic" sz="quarter" idx="17"/>
          </p:nvPr>
        </p:nvSpPr>
        <p:spPr>
          <a:xfrm>
            <a:off x="1461220" y="3780005"/>
            <a:ext cx="3026111" cy="3366837"/>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041690159"/>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10944" userDrawn="1">
          <p15:clr>
            <a:srgbClr val="FBAE40"/>
          </p15:clr>
        </p15:guide>
        <p15:guide id="3" orient="horz" pos="5832" userDrawn="1">
          <p15:clr>
            <a:srgbClr val="FBAE40"/>
          </p15:clr>
        </p15:guide>
        <p15:guide id="4" pos="576" userDrawn="1">
          <p15:clr>
            <a:srgbClr val="FBAE40"/>
          </p15:clr>
        </p15:guide>
      </p15:sldGuideLst>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11">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78D36C05-76F0-BD11-1A87-DB5BDA242F78}"/>
              </a:ext>
            </a:extLst>
          </p:cNvPr>
          <p:cNvSpPr>
            <a:spLocks noGrp="1"/>
          </p:cNvSpPr>
          <p:nvPr>
            <p:ph type="pic" sz="quarter" idx="13"/>
          </p:nvPr>
        </p:nvSpPr>
        <p:spPr>
          <a:xfrm>
            <a:off x="0" y="0"/>
            <a:ext cx="9144000" cy="4572000"/>
          </a:xfrm>
          <a:prstGeom prst="rect">
            <a:avLst/>
          </a:prstGeo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4" name="Picture Placeholder 2">
            <a:extLst>
              <a:ext uri="{FF2B5EF4-FFF2-40B4-BE49-F238E27FC236}">
                <a16:creationId xmlns:a16="http://schemas.microsoft.com/office/drawing/2014/main" id="{7194C064-1472-9A1E-5348-44E7C81BC586}"/>
              </a:ext>
            </a:extLst>
          </p:cNvPr>
          <p:cNvSpPr>
            <a:spLocks noGrp="1"/>
          </p:cNvSpPr>
          <p:nvPr>
            <p:ph type="pic" sz="quarter" idx="14"/>
          </p:nvPr>
        </p:nvSpPr>
        <p:spPr>
          <a:xfrm>
            <a:off x="5264063" y="4571999"/>
            <a:ext cx="3879938" cy="4713289"/>
          </a:xfrm>
          <a:prstGeom prst="rect">
            <a:avLst/>
          </a:prstGeo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165377490"/>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10944" userDrawn="1">
          <p15:clr>
            <a:srgbClr val="FBAE40"/>
          </p15:clr>
        </p15:guide>
        <p15:guide id="3" orient="horz" pos="5832" userDrawn="1">
          <p15:clr>
            <a:srgbClr val="FBAE40"/>
          </p15:clr>
        </p15:guide>
        <p15:guide id="4" pos="576" userDrawn="1">
          <p15:clr>
            <a:srgbClr val="FBAE40"/>
          </p15:clr>
        </p15:guide>
      </p15:sldGuideLst>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2">
    <p:spTree>
      <p:nvGrpSpPr>
        <p:cNvPr id="1" name=""/>
        <p:cNvGrpSpPr/>
        <p:nvPr/>
      </p:nvGrpSpPr>
      <p:grpSpPr>
        <a:xfrm>
          <a:off x="0" y="0"/>
          <a:ext cx="0" cy="0"/>
          <a:chOff x="0" y="0"/>
          <a:chExt cx="0" cy="0"/>
        </a:xfrm>
      </p:grpSpPr>
      <p:sp>
        <p:nvSpPr>
          <p:cNvPr id="3" name="Picture Placeholder 5">
            <a:extLst>
              <a:ext uri="{FF2B5EF4-FFF2-40B4-BE49-F238E27FC236}">
                <a16:creationId xmlns:a16="http://schemas.microsoft.com/office/drawing/2014/main" id="{3835F113-A877-7605-BC9B-B0EC494F3BC1}"/>
              </a:ext>
            </a:extLst>
          </p:cNvPr>
          <p:cNvSpPr>
            <a:spLocks noGrp="1"/>
          </p:cNvSpPr>
          <p:nvPr>
            <p:ph type="pic" sz="quarter" idx="12"/>
          </p:nvPr>
        </p:nvSpPr>
        <p:spPr>
          <a:xfrm>
            <a:off x="0" y="0"/>
            <a:ext cx="6620933" cy="10287000"/>
          </a:xfrm>
          <a:prstGeom prst="rect">
            <a:avLst/>
          </a:prstGeom>
          <a:pattFill prst="pct5">
            <a:fgClr>
              <a:schemeClr val="accent1"/>
            </a:fgClr>
            <a:bgClr>
              <a:schemeClr val="bg1"/>
            </a:bgClr>
          </a:pattFill>
          <a:ln w="76200">
            <a:noFill/>
          </a:ln>
        </p:spPr>
        <p:txBody>
          <a:bodyPr/>
          <a:lstStyle>
            <a:lvl1pPr>
              <a:defRPr sz="1800"/>
            </a:lvl1pPr>
          </a:lstStyle>
          <a:p>
            <a:endParaRPr lang="en-US"/>
          </a:p>
        </p:txBody>
      </p:sp>
      <p:sp>
        <p:nvSpPr>
          <p:cNvPr id="6" name="Google Shape;40;p42">
            <a:extLst>
              <a:ext uri="{FF2B5EF4-FFF2-40B4-BE49-F238E27FC236}">
                <a16:creationId xmlns:a16="http://schemas.microsoft.com/office/drawing/2014/main" id="{01E9CD07-C290-C8D4-9028-067BAB29DD0B}"/>
              </a:ext>
            </a:extLst>
          </p:cNvPr>
          <p:cNvSpPr>
            <a:spLocks noGrp="1"/>
          </p:cNvSpPr>
          <p:nvPr>
            <p:ph type="pic" idx="15"/>
          </p:nvPr>
        </p:nvSpPr>
        <p:spPr>
          <a:xfrm>
            <a:off x="5153058" y="6333066"/>
            <a:ext cx="2923975" cy="2923975"/>
          </a:xfrm>
          <a:prstGeom prst="ellipse">
            <a:avLst/>
          </a:prstGeom>
          <a:pattFill prst="pct5">
            <a:fgClr>
              <a:srgbClr val="00438A"/>
            </a:fgClr>
            <a:bgClr>
              <a:schemeClr val="bg1"/>
            </a:bgClr>
          </a:pattFill>
          <a:ln>
            <a:noFill/>
          </a:ln>
        </p:spPr>
      </p:sp>
      <p:sp>
        <p:nvSpPr>
          <p:cNvPr id="2" name="Google Shape;40;p42">
            <a:extLst>
              <a:ext uri="{FF2B5EF4-FFF2-40B4-BE49-F238E27FC236}">
                <a16:creationId xmlns:a16="http://schemas.microsoft.com/office/drawing/2014/main" id="{9965FEF9-5413-5715-3D35-DBB8280B5962}"/>
              </a:ext>
            </a:extLst>
          </p:cNvPr>
          <p:cNvSpPr>
            <a:spLocks noGrp="1"/>
          </p:cNvSpPr>
          <p:nvPr>
            <p:ph type="pic" idx="3"/>
          </p:nvPr>
        </p:nvSpPr>
        <p:spPr>
          <a:xfrm>
            <a:off x="5153058" y="2328786"/>
            <a:ext cx="2923975" cy="2923975"/>
          </a:xfrm>
          <a:prstGeom prst="ellipse">
            <a:avLst/>
          </a:prstGeom>
          <a:pattFill prst="pct5">
            <a:fgClr>
              <a:srgbClr val="00438A"/>
            </a:fgClr>
            <a:bgClr>
              <a:schemeClr val="bg1"/>
            </a:bgClr>
          </a:pattFill>
          <a:ln>
            <a:noFill/>
          </a:ln>
        </p:spPr>
      </p:sp>
    </p:spTree>
    <p:extLst>
      <p:ext uri="{BB962C8B-B14F-4D97-AF65-F5344CB8AC3E}">
        <p14:creationId xmlns:p14="http://schemas.microsoft.com/office/powerpoint/2010/main" val="3607333744"/>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576" userDrawn="1">
          <p15:clr>
            <a:srgbClr val="FBAE40"/>
          </p15:clr>
        </p15:guide>
        <p15:guide id="3" pos="10944" userDrawn="1">
          <p15:clr>
            <a:srgbClr val="FBAE40"/>
          </p15:clr>
        </p15:guide>
        <p15:guide id="4" orient="horz" pos="5832" userDrawn="1">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13">
    <p:spTree>
      <p:nvGrpSpPr>
        <p:cNvPr id="1" name=""/>
        <p:cNvGrpSpPr/>
        <p:nvPr/>
      </p:nvGrpSpPr>
      <p:grpSpPr>
        <a:xfrm>
          <a:off x="0" y="0"/>
          <a:ext cx="0" cy="0"/>
          <a:chOff x="0" y="0"/>
          <a:chExt cx="0" cy="0"/>
        </a:xfrm>
      </p:grpSpPr>
      <p:sp>
        <p:nvSpPr>
          <p:cNvPr id="6" name="Google Shape;40;p42">
            <a:extLst>
              <a:ext uri="{FF2B5EF4-FFF2-40B4-BE49-F238E27FC236}">
                <a16:creationId xmlns:a16="http://schemas.microsoft.com/office/drawing/2014/main" id="{FF09BB20-7947-0B6B-43AA-7C1D8BED6C99}"/>
              </a:ext>
            </a:extLst>
          </p:cNvPr>
          <p:cNvSpPr>
            <a:spLocks noGrp="1"/>
          </p:cNvSpPr>
          <p:nvPr>
            <p:ph type="pic" idx="15"/>
          </p:nvPr>
        </p:nvSpPr>
        <p:spPr>
          <a:xfrm>
            <a:off x="8240811" y="5755322"/>
            <a:ext cx="2923975" cy="2923975"/>
          </a:xfrm>
          <a:prstGeom prst="ellipse">
            <a:avLst/>
          </a:prstGeom>
          <a:pattFill prst="pct5">
            <a:fgClr>
              <a:srgbClr val="00438A"/>
            </a:fgClr>
            <a:bgClr>
              <a:schemeClr val="bg1"/>
            </a:bgClr>
          </a:pattFill>
          <a:ln>
            <a:noFill/>
          </a:ln>
        </p:spPr>
      </p:sp>
      <p:sp>
        <p:nvSpPr>
          <p:cNvPr id="7" name="Google Shape;40;p42">
            <a:extLst>
              <a:ext uri="{FF2B5EF4-FFF2-40B4-BE49-F238E27FC236}">
                <a16:creationId xmlns:a16="http://schemas.microsoft.com/office/drawing/2014/main" id="{A3144CC7-35F9-B053-013D-C7CC098FABB9}"/>
              </a:ext>
            </a:extLst>
          </p:cNvPr>
          <p:cNvSpPr>
            <a:spLocks noGrp="1"/>
          </p:cNvSpPr>
          <p:nvPr>
            <p:ph type="pic" idx="3"/>
          </p:nvPr>
        </p:nvSpPr>
        <p:spPr>
          <a:xfrm>
            <a:off x="8240811" y="1674325"/>
            <a:ext cx="2923975" cy="2923975"/>
          </a:xfrm>
          <a:prstGeom prst="ellipse">
            <a:avLst/>
          </a:prstGeom>
          <a:pattFill prst="pct5">
            <a:fgClr>
              <a:srgbClr val="00438A"/>
            </a:fgClr>
            <a:bgClr>
              <a:schemeClr val="bg1"/>
            </a:bgClr>
          </a:pattFill>
          <a:ln>
            <a:noFill/>
          </a:ln>
        </p:spPr>
      </p:sp>
    </p:spTree>
    <p:extLst>
      <p:ext uri="{BB962C8B-B14F-4D97-AF65-F5344CB8AC3E}">
        <p14:creationId xmlns:p14="http://schemas.microsoft.com/office/powerpoint/2010/main" val="1590851269"/>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10944" userDrawn="1">
          <p15:clr>
            <a:srgbClr val="FBAE40"/>
          </p15:clr>
        </p15:guide>
        <p15:guide id="3" orient="horz" pos="5832" userDrawn="1">
          <p15:clr>
            <a:srgbClr val="FBAE40"/>
          </p15:clr>
        </p15:guide>
        <p15:guide id="4" pos="576" userDrawn="1">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4">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BC2F75AC-305C-8E28-6A42-B2B46ABA61FB}"/>
              </a:ext>
            </a:extLst>
          </p:cNvPr>
          <p:cNvSpPr>
            <a:spLocks noGrp="1"/>
          </p:cNvSpPr>
          <p:nvPr>
            <p:ph type="pic" sz="quarter" idx="11"/>
          </p:nvPr>
        </p:nvSpPr>
        <p:spPr>
          <a:xfrm>
            <a:off x="1588168" y="0"/>
            <a:ext cx="7555832" cy="6611353"/>
          </a:xfrm>
          <a:pattFill prst="pct5">
            <a:fgClr>
              <a:schemeClr val="accent1"/>
            </a:fgClr>
            <a:bgClr>
              <a:schemeClr val="bg1"/>
            </a:bgClr>
          </a:pattFill>
          <a:ln>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107301779"/>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10944" userDrawn="1">
          <p15:clr>
            <a:srgbClr val="FBAE40"/>
          </p15:clr>
        </p15:guide>
        <p15:guide id="3" orient="horz" pos="5832" userDrawn="1">
          <p15:clr>
            <a:srgbClr val="FBAE40"/>
          </p15:clr>
        </p15:guide>
        <p15:guide id="4" pos="576" userDrawn="1">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5">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2C85DAE3-284C-C6FF-1B6C-E8217DFE05CA}"/>
              </a:ext>
            </a:extLst>
          </p:cNvPr>
          <p:cNvSpPr>
            <a:spLocks noGrp="1"/>
          </p:cNvSpPr>
          <p:nvPr>
            <p:ph type="pic" sz="quarter" idx="12"/>
          </p:nvPr>
        </p:nvSpPr>
        <p:spPr>
          <a:xfrm>
            <a:off x="9585157" y="1790700"/>
            <a:ext cx="7283116" cy="3298658"/>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3" name="Picture Placeholder 2">
            <a:extLst>
              <a:ext uri="{FF2B5EF4-FFF2-40B4-BE49-F238E27FC236}">
                <a16:creationId xmlns:a16="http://schemas.microsoft.com/office/drawing/2014/main" id="{33C3CA02-0E02-0F9E-CEB3-66DC3AD42072}"/>
              </a:ext>
            </a:extLst>
          </p:cNvPr>
          <p:cNvSpPr>
            <a:spLocks noGrp="1"/>
          </p:cNvSpPr>
          <p:nvPr>
            <p:ph type="pic" sz="quarter" idx="13"/>
          </p:nvPr>
        </p:nvSpPr>
        <p:spPr>
          <a:xfrm>
            <a:off x="9585157" y="5556585"/>
            <a:ext cx="4732421" cy="3244515"/>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703022690"/>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10944" userDrawn="1">
          <p15:clr>
            <a:srgbClr val="FBAE40"/>
          </p15:clr>
        </p15:guide>
        <p15:guide id="3" orient="horz" pos="5832" userDrawn="1">
          <p15:clr>
            <a:srgbClr val="FBAE40"/>
          </p15:clr>
        </p15:guide>
        <p15:guide id="4" pos="576" userDrawn="1">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6">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96DBD2B6-1348-B86F-9193-A87BE700189F}"/>
              </a:ext>
            </a:extLst>
          </p:cNvPr>
          <p:cNvSpPr>
            <a:spLocks noGrp="1"/>
          </p:cNvSpPr>
          <p:nvPr>
            <p:ph type="pic" sz="quarter" idx="11"/>
          </p:nvPr>
        </p:nvSpPr>
        <p:spPr>
          <a:xfrm>
            <a:off x="2168275" y="1684421"/>
            <a:ext cx="6279312" cy="3459079"/>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176012763"/>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10944" userDrawn="1">
          <p15:clr>
            <a:srgbClr val="FBAE40"/>
          </p15:clr>
        </p15:guide>
        <p15:guide id="3" orient="horz" pos="5832" userDrawn="1">
          <p15:clr>
            <a:srgbClr val="FBAE40"/>
          </p15:clr>
        </p15:guide>
        <p15:guide id="4" pos="576" userDrawn="1">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7">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77511B1A-381F-4700-946A-926DFACA4675}"/>
              </a:ext>
            </a:extLst>
          </p:cNvPr>
          <p:cNvSpPr>
            <a:spLocks noGrp="1"/>
          </p:cNvSpPr>
          <p:nvPr>
            <p:ph type="pic" sz="quarter" idx="10"/>
          </p:nvPr>
        </p:nvSpPr>
        <p:spPr>
          <a:xfrm>
            <a:off x="11903241" y="1"/>
            <a:ext cx="6384759" cy="6609346"/>
          </a:xfrm>
          <a:pattFill prst="pct5">
            <a:fgClr>
              <a:schemeClr val="accent1"/>
            </a:fgClr>
            <a:bgClr>
              <a:schemeClr val="bg1"/>
            </a:bgClr>
          </a:pattFill>
          <a:ln>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2" name="Picture Placeholder 2">
            <a:extLst>
              <a:ext uri="{FF2B5EF4-FFF2-40B4-BE49-F238E27FC236}">
                <a16:creationId xmlns:a16="http://schemas.microsoft.com/office/drawing/2014/main" id="{EA94E251-36D9-B86E-2165-CCCBD300C628}"/>
              </a:ext>
            </a:extLst>
          </p:cNvPr>
          <p:cNvSpPr>
            <a:spLocks noGrp="1"/>
          </p:cNvSpPr>
          <p:nvPr>
            <p:ph type="pic" sz="quarter" idx="11"/>
          </p:nvPr>
        </p:nvSpPr>
        <p:spPr>
          <a:xfrm>
            <a:off x="1652338" y="5143499"/>
            <a:ext cx="4732421" cy="3498181"/>
          </a:xfrm>
          <a:pattFill prst="pct5">
            <a:fgClr>
              <a:schemeClr val="accent1"/>
            </a:fgClr>
            <a:bgClr>
              <a:schemeClr val="bg1"/>
            </a:bgClr>
          </a:pattFill>
          <a:ln>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00944359"/>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18">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D6F57224-0E02-4DDA-6368-2569ABAAB4B8}"/>
              </a:ext>
            </a:extLst>
          </p:cNvPr>
          <p:cNvSpPr>
            <a:spLocks noGrp="1"/>
          </p:cNvSpPr>
          <p:nvPr>
            <p:ph type="pic" sz="quarter" idx="19"/>
          </p:nvPr>
        </p:nvSpPr>
        <p:spPr>
          <a:xfrm>
            <a:off x="1588167" y="1622436"/>
            <a:ext cx="11630529" cy="4842532"/>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255212659"/>
      </p:ext>
    </p:extLst>
  </p:cSld>
  <p:clrMapOvr>
    <a:masterClrMapping/>
  </p:clrMapOvr>
  <p:hf hdr="0" ftr="0" dt="0"/>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guide id="3" orient="horz" pos="648" userDrawn="1">
          <p15:clr>
            <a:srgbClr val="FBAE40"/>
          </p15:clr>
        </p15:guide>
        <p15:guide id="4" orient="horz" pos="5832" userDrawn="1">
          <p15:clr>
            <a:srgbClr val="FBAE40"/>
          </p15:clr>
        </p15:guide>
        <p15:guide id="5" pos="10944" userDrawn="1">
          <p15:clr>
            <a:srgbClr val="FBAE40"/>
          </p15:clr>
        </p15:guide>
        <p15:guide id="6" pos="576" userDrawn="1">
          <p15:clr>
            <a:srgbClr val="FBAE40"/>
          </p15:clr>
        </p15:guide>
      </p15:sldGuideLst>
    </p:ext>
  </p:extLs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1_18">
    <p:spTree>
      <p:nvGrpSpPr>
        <p:cNvPr id="1" name=""/>
        <p:cNvGrpSpPr/>
        <p:nvPr/>
      </p:nvGrpSpPr>
      <p:grpSpPr>
        <a:xfrm>
          <a:off x="0" y="0"/>
          <a:ext cx="0" cy="0"/>
          <a:chOff x="0" y="0"/>
          <a:chExt cx="0" cy="0"/>
        </a:xfrm>
      </p:grpSpPr>
      <p:sp>
        <p:nvSpPr>
          <p:cNvPr id="7" name="Picture Placeholder 2">
            <a:extLst>
              <a:ext uri="{FF2B5EF4-FFF2-40B4-BE49-F238E27FC236}">
                <a16:creationId xmlns:a16="http://schemas.microsoft.com/office/drawing/2014/main" id="{D6F57224-0E02-4DDA-6368-2569ABAAB4B8}"/>
              </a:ext>
            </a:extLst>
          </p:cNvPr>
          <p:cNvSpPr>
            <a:spLocks noGrp="1"/>
          </p:cNvSpPr>
          <p:nvPr>
            <p:ph type="pic" sz="quarter" idx="19"/>
          </p:nvPr>
        </p:nvSpPr>
        <p:spPr>
          <a:xfrm>
            <a:off x="0" y="0"/>
            <a:ext cx="18287999" cy="10287000"/>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699623214"/>
      </p:ext>
    </p:extLst>
  </p:cSld>
  <p:clrMapOvr>
    <a:masterClrMapping/>
  </p:clrMapOvr>
  <p:hf hdr="0" ftr="0" dt="0"/>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guide id="3" orient="horz" pos="648" userDrawn="1">
          <p15:clr>
            <a:srgbClr val="FBAE40"/>
          </p15:clr>
        </p15:guide>
        <p15:guide id="4" orient="horz" pos="5832" userDrawn="1">
          <p15:clr>
            <a:srgbClr val="FBAE40"/>
          </p15:clr>
        </p15:guide>
        <p15:guide id="5" pos="10944" userDrawn="1">
          <p15:clr>
            <a:srgbClr val="FBAE40"/>
          </p15:clr>
        </p15:guide>
        <p15:guide id="6" pos="576" userDrawn="1">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02">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724467FE-FAA9-E8AD-5A20-8B4DE4879921}"/>
              </a:ext>
            </a:extLst>
          </p:cNvPr>
          <p:cNvSpPr>
            <a:spLocks noGrp="1"/>
          </p:cNvSpPr>
          <p:nvPr>
            <p:ph type="pic" sz="quarter" idx="12"/>
          </p:nvPr>
        </p:nvSpPr>
        <p:spPr>
          <a:xfrm>
            <a:off x="1794585" y="6769769"/>
            <a:ext cx="2567908" cy="1935078"/>
          </a:xfrm>
          <a:prstGeom prst="rect">
            <a:avLst/>
          </a:prstGeo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4" name="Picture Placeholder 2">
            <a:extLst>
              <a:ext uri="{FF2B5EF4-FFF2-40B4-BE49-F238E27FC236}">
                <a16:creationId xmlns:a16="http://schemas.microsoft.com/office/drawing/2014/main" id="{D3F88721-F404-FAAA-403D-813DA126E814}"/>
              </a:ext>
            </a:extLst>
          </p:cNvPr>
          <p:cNvSpPr>
            <a:spLocks noGrp="1"/>
          </p:cNvSpPr>
          <p:nvPr>
            <p:ph type="pic" sz="quarter" idx="11"/>
          </p:nvPr>
        </p:nvSpPr>
        <p:spPr>
          <a:xfrm>
            <a:off x="9496926" y="1582153"/>
            <a:ext cx="7283115" cy="8704847"/>
          </a:xfrm>
          <a:prstGeom prst="rect">
            <a:avLst/>
          </a:prstGeo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501261746"/>
      </p:ext>
    </p:extLst>
  </p:cSld>
  <p:clrMapOvr>
    <a:masterClrMapping/>
  </p:clrMapOvr>
  <p:extLst>
    <p:ext uri="{DCECCB84-F9BA-43D5-87BE-67443E8EF086}">
      <p15:sldGuideLst xmlns:p15="http://schemas.microsoft.com/office/powerpoint/2012/main">
        <p15:guide id="1" orient="horz" pos="3240">
          <p15:clr>
            <a:srgbClr val="FBAE40"/>
          </p15:clr>
        </p15:guide>
        <p15:guide id="3" pos="5760">
          <p15:clr>
            <a:srgbClr val="FBAE40"/>
          </p15:clr>
        </p15:guide>
        <p15:guide id="4" pos="576">
          <p15:clr>
            <a:srgbClr val="FBAE40"/>
          </p15:clr>
        </p15:guide>
        <p15:guide id="5" pos="10944">
          <p15:clr>
            <a:srgbClr val="FBAE40"/>
          </p15:clr>
        </p15:guide>
        <p15:guide id="6" orient="horz" pos="5832">
          <p15:clr>
            <a:srgbClr val="FBAE40"/>
          </p15:clr>
        </p15:guide>
        <p15:guide id="7" orient="horz" pos="648">
          <p15:clr>
            <a:srgbClr val="FBAE40"/>
          </p15:clr>
        </p15:guide>
      </p15:sldGuideLst>
    </p:ext>
  </p:extLs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0">
    <p:spTree>
      <p:nvGrpSpPr>
        <p:cNvPr id="1" name=""/>
        <p:cNvGrpSpPr/>
        <p:nvPr/>
      </p:nvGrpSpPr>
      <p:grpSpPr>
        <a:xfrm>
          <a:off x="0" y="0"/>
          <a:ext cx="0" cy="0"/>
          <a:chOff x="0" y="0"/>
          <a:chExt cx="0" cy="0"/>
        </a:xfrm>
      </p:grpSpPr>
      <p:sp>
        <p:nvSpPr>
          <p:cNvPr id="9" name="Picture Placeholder 2">
            <a:extLst>
              <a:ext uri="{FF2B5EF4-FFF2-40B4-BE49-F238E27FC236}">
                <a16:creationId xmlns:a16="http://schemas.microsoft.com/office/drawing/2014/main" id="{020F74A8-165F-1FD4-D504-55822A22D5E4}"/>
              </a:ext>
            </a:extLst>
          </p:cNvPr>
          <p:cNvSpPr>
            <a:spLocks noGrp="1"/>
          </p:cNvSpPr>
          <p:nvPr>
            <p:ph type="pic" sz="quarter" idx="20"/>
          </p:nvPr>
        </p:nvSpPr>
        <p:spPr>
          <a:xfrm>
            <a:off x="10796337" y="6256419"/>
            <a:ext cx="7491663" cy="4030579"/>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2" name="Picture Placeholder 2">
            <a:extLst>
              <a:ext uri="{FF2B5EF4-FFF2-40B4-BE49-F238E27FC236}">
                <a16:creationId xmlns:a16="http://schemas.microsoft.com/office/drawing/2014/main" id="{D4B9D0A5-BA75-1E2D-0AC0-EC9DD1481601}"/>
              </a:ext>
            </a:extLst>
          </p:cNvPr>
          <p:cNvSpPr>
            <a:spLocks noGrp="1"/>
          </p:cNvSpPr>
          <p:nvPr>
            <p:ph type="pic" sz="quarter" idx="21"/>
          </p:nvPr>
        </p:nvSpPr>
        <p:spPr>
          <a:xfrm>
            <a:off x="0" y="0"/>
            <a:ext cx="6440564" cy="10287000"/>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969630996"/>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1">
    <p:spTree>
      <p:nvGrpSpPr>
        <p:cNvPr id="1" name=""/>
        <p:cNvGrpSpPr/>
        <p:nvPr/>
      </p:nvGrpSpPr>
      <p:grpSpPr>
        <a:xfrm>
          <a:off x="0" y="0"/>
          <a:ext cx="0" cy="0"/>
          <a:chOff x="0" y="0"/>
          <a:chExt cx="0" cy="0"/>
        </a:xfrm>
      </p:grpSpPr>
      <p:sp>
        <p:nvSpPr>
          <p:cNvPr id="7" name="Picture Placeholder 6">
            <a:extLst>
              <a:ext uri="{FF2B5EF4-FFF2-40B4-BE49-F238E27FC236}">
                <a16:creationId xmlns:a16="http://schemas.microsoft.com/office/drawing/2014/main" id="{21A91666-39F2-D0B4-61A6-7A8AD238D781}"/>
              </a:ext>
            </a:extLst>
          </p:cNvPr>
          <p:cNvSpPr>
            <a:spLocks noGrp="1"/>
          </p:cNvSpPr>
          <p:nvPr>
            <p:ph type="pic" sz="quarter" idx="25"/>
          </p:nvPr>
        </p:nvSpPr>
        <p:spPr>
          <a:xfrm>
            <a:off x="0" y="5532662"/>
            <a:ext cx="6946231" cy="4754338"/>
          </a:xfrm>
          <a:custGeom>
            <a:avLst/>
            <a:gdLst>
              <a:gd name="connsiteX0" fmla="*/ 0 w 4700338"/>
              <a:gd name="connsiteY0" fmla="*/ 0 h 2967789"/>
              <a:gd name="connsiteX1" fmla="*/ 4700338 w 4700338"/>
              <a:gd name="connsiteY1" fmla="*/ 0 h 2967789"/>
              <a:gd name="connsiteX2" fmla="*/ 4700338 w 4700338"/>
              <a:gd name="connsiteY2" fmla="*/ 2967789 h 2967789"/>
              <a:gd name="connsiteX3" fmla="*/ 0 w 4700338"/>
              <a:gd name="connsiteY3" fmla="*/ 2967789 h 2967789"/>
            </a:gdLst>
            <a:ahLst/>
            <a:cxnLst>
              <a:cxn ang="0">
                <a:pos x="connsiteX0" y="connsiteY0"/>
              </a:cxn>
              <a:cxn ang="0">
                <a:pos x="connsiteX1" y="connsiteY1"/>
              </a:cxn>
              <a:cxn ang="0">
                <a:pos x="connsiteX2" y="connsiteY2"/>
              </a:cxn>
              <a:cxn ang="0">
                <a:pos x="connsiteX3" y="connsiteY3"/>
              </a:cxn>
            </a:cxnLst>
            <a:rect l="l" t="t" r="r" b="b"/>
            <a:pathLst>
              <a:path w="4700338" h="2967789">
                <a:moveTo>
                  <a:pt x="0" y="0"/>
                </a:moveTo>
                <a:lnTo>
                  <a:pt x="4700338" y="0"/>
                </a:lnTo>
                <a:lnTo>
                  <a:pt x="4700338" y="2967789"/>
                </a:lnTo>
                <a:lnTo>
                  <a:pt x="0" y="2967789"/>
                </a:lnTo>
                <a:close/>
              </a:path>
            </a:pathLst>
          </a:custGeom>
          <a:pattFill prst="pct5">
            <a:fgClr>
              <a:schemeClr val="accent1"/>
            </a:fgClr>
            <a:bgClr>
              <a:schemeClr val="bg1"/>
            </a:bgClr>
          </a:pattFill>
          <a:ln w="76200">
            <a:noFill/>
          </a:ln>
        </p:spPr>
        <p:txBody>
          <a:bodyPr wrap="square">
            <a:noAutofit/>
          </a:bodyPr>
          <a:lstStyle>
            <a:lvl1pPr>
              <a:defRPr sz="1650">
                <a:latin typeface="Arial" panose="020B0604020202020204" pitchFamily="34" charset="0"/>
                <a:cs typeface="Arial" panose="020B0604020202020204" pitchFamily="34" charset="0"/>
              </a:defRPr>
            </a:lvl1pPr>
          </a:lstStyle>
          <a:p>
            <a:endParaRPr lang="en-US"/>
          </a:p>
        </p:txBody>
      </p:sp>
      <p:sp>
        <p:nvSpPr>
          <p:cNvPr id="2" name="Picture Placeholder 6">
            <a:extLst>
              <a:ext uri="{FF2B5EF4-FFF2-40B4-BE49-F238E27FC236}">
                <a16:creationId xmlns:a16="http://schemas.microsoft.com/office/drawing/2014/main" id="{FF4F5230-FDD6-553A-256F-580C87D0A05A}"/>
              </a:ext>
            </a:extLst>
          </p:cNvPr>
          <p:cNvSpPr>
            <a:spLocks noGrp="1"/>
          </p:cNvSpPr>
          <p:nvPr>
            <p:ph type="pic" sz="quarter" idx="26"/>
          </p:nvPr>
        </p:nvSpPr>
        <p:spPr>
          <a:xfrm>
            <a:off x="6946231" y="5532662"/>
            <a:ext cx="11341767" cy="4748323"/>
          </a:xfrm>
          <a:custGeom>
            <a:avLst/>
            <a:gdLst>
              <a:gd name="connsiteX0" fmla="*/ 0 w 4700338"/>
              <a:gd name="connsiteY0" fmla="*/ 0 h 2967789"/>
              <a:gd name="connsiteX1" fmla="*/ 4700338 w 4700338"/>
              <a:gd name="connsiteY1" fmla="*/ 0 h 2967789"/>
              <a:gd name="connsiteX2" fmla="*/ 4700338 w 4700338"/>
              <a:gd name="connsiteY2" fmla="*/ 2967789 h 2967789"/>
              <a:gd name="connsiteX3" fmla="*/ 0 w 4700338"/>
              <a:gd name="connsiteY3" fmla="*/ 2967789 h 2967789"/>
            </a:gdLst>
            <a:ahLst/>
            <a:cxnLst>
              <a:cxn ang="0">
                <a:pos x="connsiteX0" y="connsiteY0"/>
              </a:cxn>
              <a:cxn ang="0">
                <a:pos x="connsiteX1" y="connsiteY1"/>
              </a:cxn>
              <a:cxn ang="0">
                <a:pos x="connsiteX2" y="connsiteY2"/>
              </a:cxn>
              <a:cxn ang="0">
                <a:pos x="connsiteX3" y="connsiteY3"/>
              </a:cxn>
            </a:cxnLst>
            <a:rect l="l" t="t" r="r" b="b"/>
            <a:pathLst>
              <a:path w="4700338" h="2967789">
                <a:moveTo>
                  <a:pt x="0" y="0"/>
                </a:moveTo>
                <a:lnTo>
                  <a:pt x="4700338" y="0"/>
                </a:lnTo>
                <a:lnTo>
                  <a:pt x="4700338" y="2967789"/>
                </a:lnTo>
                <a:lnTo>
                  <a:pt x="0" y="2967789"/>
                </a:lnTo>
                <a:close/>
              </a:path>
            </a:pathLst>
          </a:custGeom>
          <a:pattFill prst="pct5">
            <a:fgClr>
              <a:schemeClr val="accent1"/>
            </a:fgClr>
            <a:bgClr>
              <a:schemeClr val="bg1"/>
            </a:bgClr>
          </a:pattFill>
          <a:ln w="76200">
            <a:noFill/>
          </a:ln>
        </p:spPr>
        <p:txBody>
          <a:bodyPr wrap="square">
            <a:no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028161411"/>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2">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124CB705-640D-3BFC-E5DA-AB8B72EA34F6}"/>
              </a:ext>
            </a:extLst>
          </p:cNvPr>
          <p:cNvSpPr>
            <a:spLocks noGrp="1"/>
          </p:cNvSpPr>
          <p:nvPr>
            <p:ph type="pic" sz="quarter" idx="17"/>
          </p:nvPr>
        </p:nvSpPr>
        <p:spPr>
          <a:xfrm>
            <a:off x="0" y="1"/>
            <a:ext cx="9144000" cy="6063916"/>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4" name="Picture Placeholder 2">
            <a:extLst>
              <a:ext uri="{FF2B5EF4-FFF2-40B4-BE49-F238E27FC236}">
                <a16:creationId xmlns:a16="http://schemas.microsoft.com/office/drawing/2014/main" id="{92C25D05-CA64-E763-1647-BD69C3D9BEBF}"/>
              </a:ext>
            </a:extLst>
          </p:cNvPr>
          <p:cNvSpPr>
            <a:spLocks noGrp="1"/>
          </p:cNvSpPr>
          <p:nvPr>
            <p:ph type="pic" sz="quarter" idx="18"/>
          </p:nvPr>
        </p:nvSpPr>
        <p:spPr>
          <a:xfrm>
            <a:off x="9144000" y="5143500"/>
            <a:ext cx="9144000" cy="5143500"/>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4953964"/>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23">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6AE8D077-9C93-490C-55EA-429306E12D3D}"/>
              </a:ext>
            </a:extLst>
          </p:cNvPr>
          <p:cNvSpPr>
            <a:spLocks noGrp="1"/>
          </p:cNvSpPr>
          <p:nvPr>
            <p:ph type="pic" sz="quarter" idx="11"/>
          </p:nvPr>
        </p:nvSpPr>
        <p:spPr>
          <a:xfrm>
            <a:off x="7264400" y="5694947"/>
            <a:ext cx="11023600" cy="4592053"/>
          </a:xfrm>
          <a:pattFill prst="pct5">
            <a:fgClr>
              <a:schemeClr val="accent1"/>
            </a:fgClr>
            <a:bgClr>
              <a:schemeClr val="bg1"/>
            </a:bgClr>
          </a:pattFill>
        </p:spPr>
        <p:txBody>
          <a:bodyPr>
            <a:normAutofit/>
          </a:bodyPr>
          <a:lstStyle>
            <a:lvl1pPr>
              <a:defRPr sz="1650"/>
            </a:lvl1pPr>
          </a:lstStyle>
          <a:p>
            <a:endParaRPr lang="en-US"/>
          </a:p>
        </p:txBody>
      </p:sp>
    </p:spTree>
    <p:extLst>
      <p:ext uri="{BB962C8B-B14F-4D97-AF65-F5344CB8AC3E}">
        <p14:creationId xmlns:p14="http://schemas.microsoft.com/office/powerpoint/2010/main" val="198047955"/>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24.xml><?xml version="1.0" encoding="utf-8"?>
<p:sldLayout xmlns:a="http://schemas.openxmlformats.org/drawingml/2006/main" xmlns:r="http://schemas.openxmlformats.org/officeDocument/2006/relationships" xmlns:p="http://schemas.openxmlformats.org/presentationml/2006/main" userDrawn="1">
  <p:cSld name="24">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AEBD8A7B-254C-EF04-8CEC-D5E2D9A893A2}"/>
              </a:ext>
            </a:extLst>
          </p:cNvPr>
          <p:cNvSpPr>
            <a:spLocks noGrp="1"/>
          </p:cNvSpPr>
          <p:nvPr>
            <p:ph type="pic" sz="quarter" idx="11"/>
          </p:nvPr>
        </p:nvSpPr>
        <p:spPr>
          <a:xfrm>
            <a:off x="12352422" y="0"/>
            <a:ext cx="5935578" cy="6092368"/>
          </a:xfrm>
          <a:pattFill prst="pct5">
            <a:fgClr>
              <a:schemeClr val="accent1"/>
            </a:fgClr>
            <a:bgClr>
              <a:schemeClr val="bg1"/>
            </a:bgClr>
          </a:pattFill>
        </p:spPr>
        <p:txBody>
          <a:bodyPr>
            <a:normAutofit/>
          </a:bodyPr>
          <a:lstStyle>
            <a:lvl1pPr>
              <a:defRPr sz="1650"/>
            </a:lvl1pPr>
          </a:lstStyle>
          <a:p>
            <a:endParaRPr lang="en-US"/>
          </a:p>
        </p:txBody>
      </p:sp>
      <p:sp>
        <p:nvSpPr>
          <p:cNvPr id="5" name="Picture Placeholder 2">
            <a:extLst>
              <a:ext uri="{FF2B5EF4-FFF2-40B4-BE49-F238E27FC236}">
                <a16:creationId xmlns:a16="http://schemas.microsoft.com/office/drawing/2014/main" id="{8DB3DD13-9BB8-0B5D-B10F-A450F26A5087}"/>
              </a:ext>
            </a:extLst>
          </p:cNvPr>
          <p:cNvSpPr>
            <a:spLocks noGrp="1"/>
          </p:cNvSpPr>
          <p:nvPr>
            <p:ph type="pic" sz="quarter" idx="12"/>
          </p:nvPr>
        </p:nvSpPr>
        <p:spPr>
          <a:xfrm>
            <a:off x="1620254" y="0"/>
            <a:ext cx="4315326" cy="6092368"/>
          </a:xfrm>
          <a:pattFill prst="pct5">
            <a:fgClr>
              <a:schemeClr val="accent1"/>
            </a:fgClr>
            <a:bgClr>
              <a:schemeClr val="bg1"/>
            </a:bgClr>
          </a:pattFill>
        </p:spPr>
        <p:txBody>
          <a:bodyPr>
            <a:normAutofit/>
          </a:bodyPr>
          <a:lstStyle>
            <a:lvl1pPr>
              <a:defRPr sz="1650"/>
            </a:lvl1pPr>
          </a:lstStyle>
          <a:p>
            <a:endParaRPr lang="en-US"/>
          </a:p>
        </p:txBody>
      </p:sp>
    </p:spTree>
    <p:extLst>
      <p:ext uri="{BB962C8B-B14F-4D97-AF65-F5344CB8AC3E}">
        <p14:creationId xmlns:p14="http://schemas.microsoft.com/office/powerpoint/2010/main" val="2776143158"/>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25">
    <p:spTree>
      <p:nvGrpSpPr>
        <p:cNvPr id="1" name=""/>
        <p:cNvGrpSpPr/>
        <p:nvPr/>
      </p:nvGrpSpPr>
      <p:grpSpPr>
        <a:xfrm>
          <a:off x="0" y="0"/>
          <a:ext cx="0" cy="0"/>
          <a:chOff x="0" y="0"/>
          <a:chExt cx="0" cy="0"/>
        </a:xfrm>
      </p:grpSpPr>
      <p:sp>
        <p:nvSpPr>
          <p:cNvPr id="4" name="Google Shape;40;p42">
            <a:extLst>
              <a:ext uri="{FF2B5EF4-FFF2-40B4-BE49-F238E27FC236}">
                <a16:creationId xmlns:a16="http://schemas.microsoft.com/office/drawing/2014/main" id="{E2D25A23-DE33-5D9C-7625-819196383431}"/>
              </a:ext>
            </a:extLst>
          </p:cNvPr>
          <p:cNvSpPr>
            <a:spLocks noGrp="1"/>
          </p:cNvSpPr>
          <p:nvPr>
            <p:ph type="pic" idx="3"/>
          </p:nvPr>
        </p:nvSpPr>
        <p:spPr>
          <a:xfrm>
            <a:off x="6932068" y="3217332"/>
            <a:ext cx="5226067" cy="5226067"/>
          </a:xfrm>
          <a:prstGeom prst="ellipse">
            <a:avLst/>
          </a:prstGeom>
          <a:pattFill prst="pct5">
            <a:fgClr>
              <a:srgbClr val="00438A"/>
            </a:fgClr>
            <a:bgClr>
              <a:schemeClr val="bg1"/>
            </a:bgClr>
          </a:pattFill>
          <a:ln>
            <a:noFill/>
          </a:ln>
        </p:spPr>
        <p:txBody>
          <a:bodyPr/>
          <a:lstStyle/>
          <a:p>
            <a:endParaRPr lang="en-ID"/>
          </a:p>
        </p:txBody>
      </p:sp>
    </p:spTree>
    <p:extLst>
      <p:ext uri="{BB962C8B-B14F-4D97-AF65-F5344CB8AC3E}">
        <p14:creationId xmlns:p14="http://schemas.microsoft.com/office/powerpoint/2010/main" val="2301798656"/>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6">
    <p:spTree>
      <p:nvGrpSpPr>
        <p:cNvPr id="1" name=""/>
        <p:cNvGrpSpPr/>
        <p:nvPr/>
      </p:nvGrpSpPr>
      <p:grpSpPr>
        <a:xfrm>
          <a:off x="0" y="0"/>
          <a:ext cx="0" cy="0"/>
          <a:chOff x="0" y="0"/>
          <a:chExt cx="0" cy="0"/>
        </a:xfrm>
      </p:grpSpPr>
      <p:sp>
        <p:nvSpPr>
          <p:cNvPr id="3" name="Google Shape;95;p59">
            <a:extLst>
              <a:ext uri="{FF2B5EF4-FFF2-40B4-BE49-F238E27FC236}">
                <a16:creationId xmlns:a16="http://schemas.microsoft.com/office/drawing/2014/main" id="{EAB0D44E-DCFE-2955-7816-03D27B73681C}"/>
              </a:ext>
            </a:extLst>
          </p:cNvPr>
          <p:cNvSpPr>
            <a:spLocks noGrp="1"/>
          </p:cNvSpPr>
          <p:nvPr>
            <p:ph type="pic" idx="3"/>
          </p:nvPr>
        </p:nvSpPr>
        <p:spPr>
          <a:xfrm>
            <a:off x="1754163" y="2972634"/>
            <a:ext cx="4753793" cy="6189398"/>
          </a:xfrm>
          <a:prstGeom prst="roundRect">
            <a:avLst>
              <a:gd name="adj" fmla="val 7135"/>
            </a:avLst>
          </a:prstGeom>
          <a:pattFill prst="pct5">
            <a:fgClr>
              <a:srgbClr val="00438A"/>
            </a:fgClr>
            <a:bgClr>
              <a:schemeClr val="bg1"/>
            </a:bgClr>
          </a:pattFill>
          <a:ln>
            <a:noFill/>
          </a:ln>
        </p:spPr>
        <p:txBody>
          <a:bodyPr/>
          <a:lstStyle/>
          <a:p>
            <a:endParaRPr lang="en-ID"/>
          </a:p>
        </p:txBody>
      </p:sp>
    </p:spTree>
    <p:extLst>
      <p:ext uri="{BB962C8B-B14F-4D97-AF65-F5344CB8AC3E}">
        <p14:creationId xmlns:p14="http://schemas.microsoft.com/office/powerpoint/2010/main" val="19255199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27">
    <p:spTree>
      <p:nvGrpSpPr>
        <p:cNvPr id="1" name=""/>
        <p:cNvGrpSpPr/>
        <p:nvPr/>
      </p:nvGrpSpPr>
      <p:grpSpPr>
        <a:xfrm>
          <a:off x="0" y="0"/>
          <a:ext cx="0" cy="0"/>
          <a:chOff x="0" y="0"/>
          <a:chExt cx="0" cy="0"/>
        </a:xfrm>
      </p:grpSpPr>
      <p:sp>
        <p:nvSpPr>
          <p:cNvPr id="9" name="Google Shape;95;p59">
            <a:extLst>
              <a:ext uri="{FF2B5EF4-FFF2-40B4-BE49-F238E27FC236}">
                <a16:creationId xmlns:a16="http://schemas.microsoft.com/office/drawing/2014/main" id="{B59EABCC-25F2-364B-04DC-19FB0AD6473C}"/>
              </a:ext>
            </a:extLst>
          </p:cNvPr>
          <p:cNvSpPr>
            <a:spLocks noGrp="1"/>
          </p:cNvSpPr>
          <p:nvPr>
            <p:ph type="pic" idx="16"/>
          </p:nvPr>
        </p:nvSpPr>
        <p:spPr>
          <a:xfrm>
            <a:off x="14930387" y="4312921"/>
            <a:ext cx="3630677" cy="7696200"/>
          </a:xfrm>
          <a:prstGeom prst="roundRect">
            <a:avLst>
              <a:gd name="adj" fmla="val 14165"/>
            </a:avLst>
          </a:prstGeom>
          <a:pattFill prst="pct5">
            <a:fgClr>
              <a:srgbClr val="00438A"/>
            </a:fgClr>
            <a:bgClr>
              <a:schemeClr val="bg1"/>
            </a:bgClr>
          </a:pattFill>
          <a:ln>
            <a:noFill/>
          </a:ln>
        </p:spPr>
        <p:txBody>
          <a:bodyPr/>
          <a:lstStyle/>
          <a:p>
            <a:endParaRPr lang="en-ID"/>
          </a:p>
        </p:txBody>
      </p:sp>
      <p:sp>
        <p:nvSpPr>
          <p:cNvPr id="8" name="Google Shape;95;p59">
            <a:extLst>
              <a:ext uri="{FF2B5EF4-FFF2-40B4-BE49-F238E27FC236}">
                <a16:creationId xmlns:a16="http://schemas.microsoft.com/office/drawing/2014/main" id="{66AEBE02-0BAC-6F91-5BDC-808A1F30D608}"/>
              </a:ext>
            </a:extLst>
          </p:cNvPr>
          <p:cNvSpPr>
            <a:spLocks noGrp="1"/>
          </p:cNvSpPr>
          <p:nvPr>
            <p:ph type="pic" idx="3"/>
          </p:nvPr>
        </p:nvSpPr>
        <p:spPr>
          <a:xfrm>
            <a:off x="1004047" y="1075669"/>
            <a:ext cx="3783106" cy="8135659"/>
          </a:xfrm>
          <a:prstGeom prst="roundRect">
            <a:avLst>
              <a:gd name="adj" fmla="val 17737"/>
            </a:avLst>
          </a:prstGeom>
          <a:pattFill prst="pct5">
            <a:fgClr>
              <a:srgbClr val="00438A"/>
            </a:fgClr>
            <a:bgClr>
              <a:schemeClr val="bg1"/>
            </a:bgClr>
          </a:pattFill>
          <a:ln>
            <a:noFill/>
          </a:ln>
        </p:spPr>
        <p:txBody>
          <a:bodyPr/>
          <a:lstStyle/>
          <a:p>
            <a:endParaRPr lang="en-ID"/>
          </a:p>
        </p:txBody>
      </p:sp>
    </p:spTree>
    <p:extLst>
      <p:ext uri="{BB962C8B-B14F-4D97-AF65-F5344CB8AC3E}">
        <p14:creationId xmlns:p14="http://schemas.microsoft.com/office/powerpoint/2010/main" val="2977104016"/>
      </p:ext>
    </p:extLst>
  </p:cSld>
  <p:clrMapOvr>
    <a:masterClrMapping/>
  </p:clrMapOvr>
  <p:extLst>
    <p:ext uri="{DCECCB84-F9BA-43D5-87BE-67443E8EF086}">
      <p15:sldGuideLst xmlns:p15="http://schemas.microsoft.com/office/powerpoint/2012/main">
        <p15:guide id="1" pos="576" userDrawn="1">
          <p15:clr>
            <a:srgbClr val="FBAE40"/>
          </p15:clr>
        </p15:guide>
        <p15:guide id="2" orient="horz" pos="648" userDrawn="1">
          <p15:clr>
            <a:srgbClr val="FBAE40"/>
          </p15:clr>
        </p15:guide>
        <p15:guide id="3" orient="horz" pos="5832" userDrawn="1">
          <p15:clr>
            <a:srgbClr val="FBAE40"/>
          </p15:clr>
        </p15:guide>
        <p15:guide id="4" pos="10944" userDrawn="1">
          <p15:clr>
            <a:srgbClr val="FBAE40"/>
          </p15:clr>
        </p15:guide>
      </p15:sldGuideLst>
    </p:ext>
  </p:extLst>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28">
    <p:spTree>
      <p:nvGrpSpPr>
        <p:cNvPr id="1" name=""/>
        <p:cNvGrpSpPr/>
        <p:nvPr/>
      </p:nvGrpSpPr>
      <p:grpSpPr>
        <a:xfrm>
          <a:off x="0" y="0"/>
          <a:ext cx="0" cy="0"/>
          <a:chOff x="0" y="0"/>
          <a:chExt cx="0" cy="0"/>
        </a:xfrm>
      </p:grpSpPr>
      <p:sp>
        <p:nvSpPr>
          <p:cNvPr id="3" name="Google Shape;95;p59">
            <a:extLst>
              <a:ext uri="{FF2B5EF4-FFF2-40B4-BE49-F238E27FC236}">
                <a16:creationId xmlns:a16="http://schemas.microsoft.com/office/drawing/2014/main" id="{B3EA7533-291A-767B-ADA0-E36667DE5DE4}"/>
              </a:ext>
            </a:extLst>
          </p:cNvPr>
          <p:cNvSpPr>
            <a:spLocks noGrp="1"/>
          </p:cNvSpPr>
          <p:nvPr>
            <p:ph type="pic" idx="3"/>
          </p:nvPr>
        </p:nvSpPr>
        <p:spPr>
          <a:xfrm>
            <a:off x="7181683" y="982980"/>
            <a:ext cx="3895025" cy="8172449"/>
          </a:xfrm>
          <a:prstGeom prst="roundRect">
            <a:avLst>
              <a:gd name="adj" fmla="val 12375"/>
            </a:avLst>
          </a:prstGeom>
          <a:pattFill prst="pct5">
            <a:fgClr>
              <a:srgbClr val="00438A"/>
            </a:fgClr>
            <a:bgClr>
              <a:schemeClr val="bg1"/>
            </a:bgClr>
          </a:pattFill>
          <a:ln>
            <a:noFill/>
          </a:ln>
        </p:spPr>
        <p:txBody>
          <a:bodyPr/>
          <a:lstStyle/>
          <a:p>
            <a:endParaRPr lang="en-ID"/>
          </a:p>
        </p:txBody>
      </p:sp>
    </p:spTree>
    <p:extLst>
      <p:ext uri="{BB962C8B-B14F-4D97-AF65-F5344CB8AC3E}">
        <p14:creationId xmlns:p14="http://schemas.microsoft.com/office/powerpoint/2010/main" val="3485488842"/>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29">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447530326"/>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userDrawn="1">
  <p:cSld name="03">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AB26E934-426D-54ED-D09B-0041B76E9E9A}"/>
              </a:ext>
            </a:extLst>
          </p:cNvPr>
          <p:cNvSpPr>
            <a:spLocks noGrp="1"/>
          </p:cNvSpPr>
          <p:nvPr>
            <p:ph type="pic" sz="quarter" idx="11"/>
          </p:nvPr>
        </p:nvSpPr>
        <p:spPr>
          <a:xfrm>
            <a:off x="4652211" y="1811755"/>
            <a:ext cx="5571080" cy="5143500"/>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3" name="Picture Placeholder 2">
            <a:extLst>
              <a:ext uri="{FF2B5EF4-FFF2-40B4-BE49-F238E27FC236}">
                <a16:creationId xmlns:a16="http://schemas.microsoft.com/office/drawing/2014/main" id="{D06E56EE-AC1E-534E-4B2C-BA63EBDA17FC}"/>
              </a:ext>
            </a:extLst>
          </p:cNvPr>
          <p:cNvSpPr>
            <a:spLocks noGrp="1"/>
          </p:cNvSpPr>
          <p:nvPr>
            <p:ph type="pic" sz="quarter" idx="12"/>
          </p:nvPr>
        </p:nvSpPr>
        <p:spPr>
          <a:xfrm>
            <a:off x="914400" y="5143499"/>
            <a:ext cx="2896125" cy="4114799"/>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222907091"/>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5760">
          <p15:clr>
            <a:srgbClr val="FBAE40"/>
          </p15:clr>
        </p15:guide>
        <p15:guide id="3" orient="horz" pos="5832" userDrawn="1">
          <p15:clr>
            <a:srgbClr val="FBAE40"/>
          </p15:clr>
        </p15:guide>
        <p15:guide id="4" pos="10944" userDrawn="1">
          <p15:clr>
            <a:srgbClr val="FBAE40"/>
          </p15:clr>
        </p15:guide>
        <p15:guide id="5" pos="576" userDrawn="1">
          <p15:clr>
            <a:srgbClr val="FBAE40"/>
          </p15:clr>
        </p15:guide>
      </p15:sldGuideLst>
    </p:ext>
  </p:extLst>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30">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54D23393-A0A9-0BA4-03BE-5488068D6686}"/>
              </a:ext>
            </a:extLst>
          </p:cNvPr>
          <p:cNvSpPr>
            <a:spLocks noGrp="1"/>
          </p:cNvSpPr>
          <p:nvPr>
            <p:ph type="pic" sz="quarter" idx="11"/>
          </p:nvPr>
        </p:nvSpPr>
        <p:spPr>
          <a:xfrm>
            <a:off x="2310065" y="1698458"/>
            <a:ext cx="5261810" cy="6890084"/>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1624011654"/>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31">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DF9A0B06-1F6C-9530-E3F1-496D76161BE8}"/>
              </a:ext>
            </a:extLst>
          </p:cNvPr>
          <p:cNvSpPr>
            <a:spLocks noGrp="1"/>
          </p:cNvSpPr>
          <p:nvPr>
            <p:ph type="pic" sz="quarter" idx="11"/>
          </p:nvPr>
        </p:nvSpPr>
        <p:spPr>
          <a:xfrm>
            <a:off x="0" y="0"/>
            <a:ext cx="12393037" cy="8504321"/>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102284747"/>
      </p:ext>
    </p:extLst>
  </p:cSld>
  <p:clrMapOvr>
    <a:masterClrMapping/>
  </p:clrMapOvr>
  <p:extLst>
    <p:ext uri="{DCECCB84-F9BA-43D5-87BE-67443E8EF086}">
      <p15:sldGuideLst xmlns:p15="http://schemas.microsoft.com/office/powerpoint/2012/main">
        <p15:guide id="1" pos="10944" userDrawn="1">
          <p15:clr>
            <a:srgbClr val="FBAE40"/>
          </p15:clr>
        </p15:guide>
        <p15:guide id="2" pos="576" userDrawn="1">
          <p15:clr>
            <a:srgbClr val="FBAE40"/>
          </p15:clr>
        </p15:guide>
        <p15:guide id="3" orient="horz" pos="648" userDrawn="1">
          <p15:clr>
            <a:srgbClr val="FBAE40"/>
          </p15:clr>
        </p15:guide>
        <p15:guide id="4" orient="horz" pos="5832" userDrawn="1">
          <p15:clr>
            <a:srgbClr val="FBAE40"/>
          </p15:clr>
        </p15:guide>
      </p15:sldGuideLst>
    </p:ext>
  </p:extLst>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32">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E9AB3615-1414-2DCA-825D-7FFF0526470B}"/>
              </a:ext>
            </a:extLst>
          </p:cNvPr>
          <p:cNvSpPr>
            <a:spLocks noGrp="1"/>
          </p:cNvSpPr>
          <p:nvPr>
            <p:ph type="pic" sz="quarter" idx="12"/>
          </p:nvPr>
        </p:nvSpPr>
        <p:spPr>
          <a:xfrm>
            <a:off x="1056123" y="1003300"/>
            <a:ext cx="6515752" cy="8280400"/>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51724923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userDrawn="1">
  <p:cSld name="04">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501F837B-675C-2E7C-5E06-FD6E3B5B6AE5}"/>
              </a:ext>
            </a:extLst>
          </p:cNvPr>
          <p:cNvSpPr>
            <a:spLocks noGrp="1"/>
          </p:cNvSpPr>
          <p:nvPr>
            <p:ph type="pic" sz="quarter" idx="11"/>
          </p:nvPr>
        </p:nvSpPr>
        <p:spPr>
          <a:xfrm>
            <a:off x="7957528" y="27071"/>
            <a:ext cx="10330472" cy="5143500"/>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8621303"/>
      </p:ext>
    </p:extLst>
  </p:cSld>
  <p:clrMapOvr>
    <a:masterClrMapping/>
  </p:clrMapOvr>
  <p:extLst>
    <p:ext uri="{DCECCB84-F9BA-43D5-87BE-67443E8EF086}">
      <p15:sldGuideLst xmlns:p15="http://schemas.microsoft.com/office/powerpoint/2012/main">
        <p15:guide id="1" orient="horz" pos="3240" userDrawn="1">
          <p15:clr>
            <a:srgbClr val="FBAE40"/>
          </p15:clr>
        </p15:guide>
        <p15:guide id="2" pos="5760" userDrawn="1">
          <p15:clr>
            <a:srgbClr val="FBAE40"/>
          </p15:clr>
        </p15:guide>
        <p15:guide id="3" pos="10944" userDrawn="1">
          <p15:clr>
            <a:srgbClr val="FBAE40"/>
          </p15:clr>
        </p15:guide>
        <p15:guide id="4" pos="576" userDrawn="1">
          <p15:clr>
            <a:srgbClr val="FBAE40"/>
          </p15:clr>
        </p15:guide>
        <p15:guide id="5" orient="horz" pos="5832" userDrawn="1">
          <p15:clr>
            <a:srgbClr val="FBAE40"/>
          </p15:clr>
        </p15:guide>
        <p15:guide id="6" orient="horz" pos="648" userDrawn="1">
          <p15:clr>
            <a:srgbClr val="FBAE40"/>
          </p15:clr>
        </p15:guide>
      </p15:sldGuideLst>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userDrawn="1">
  <p:cSld name="05">
    <p:spTree>
      <p:nvGrpSpPr>
        <p:cNvPr id="1" name=""/>
        <p:cNvGrpSpPr/>
        <p:nvPr/>
      </p:nvGrpSpPr>
      <p:grpSpPr>
        <a:xfrm>
          <a:off x="0" y="0"/>
          <a:ext cx="0" cy="0"/>
          <a:chOff x="0" y="0"/>
          <a:chExt cx="0" cy="0"/>
        </a:xfrm>
      </p:grpSpPr>
      <p:sp>
        <p:nvSpPr>
          <p:cNvPr id="5" name="Picture Placeholder 2">
            <a:extLst>
              <a:ext uri="{FF2B5EF4-FFF2-40B4-BE49-F238E27FC236}">
                <a16:creationId xmlns:a16="http://schemas.microsoft.com/office/drawing/2014/main" id="{FAAB3DB7-1F19-2500-5264-4058514E6E29}"/>
              </a:ext>
            </a:extLst>
          </p:cNvPr>
          <p:cNvSpPr>
            <a:spLocks noGrp="1"/>
          </p:cNvSpPr>
          <p:nvPr>
            <p:ph type="pic" sz="quarter" idx="13"/>
          </p:nvPr>
        </p:nvSpPr>
        <p:spPr>
          <a:xfrm>
            <a:off x="11702644" y="6028266"/>
            <a:ext cx="6585356" cy="4258734"/>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2" name="Picture Placeholder 2">
            <a:extLst>
              <a:ext uri="{FF2B5EF4-FFF2-40B4-BE49-F238E27FC236}">
                <a16:creationId xmlns:a16="http://schemas.microsoft.com/office/drawing/2014/main" id="{0788CA9D-50FA-D937-9AE8-4CFE875E6FA6}"/>
              </a:ext>
            </a:extLst>
          </p:cNvPr>
          <p:cNvSpPr>
            <a:spLocks noGrp="1"/>
          </p:cNvSpPr>
          <p:nvPr>
            <p:ph type="pic" sz="quarter" idx="12"/>
          </p:nvPr>
        </p:nvSpPr>
        <p:spPr>
          <a:xfrm>
            <a:off x="0" y="0"/>
            <a:ext cx="4924926" cy="8713871"/>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707007810"/>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576" userDrawn="1">
          <p15:clr>
            <a:srgbClr val="FBAE40"/>
          </p15:clr>
        </p15:guide>
        <p15:guide id="3" pos="10944" userDrawn="1">
          <p15:clr>
            <a:srgbClr val="FBAE40"/>
          </p15:clr>
        </p15:guide>
        <p15:guide id="4" orient="horz" pos="5832" userDrawn="1">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06">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F9040E06-95C3-3EB9-5A27-654F037ABD64}"/>
              </a:ext>
            </a:extLst>
          </p:cNvPr>
          <p:cNvSpPr>
            <a:spLocks noGrp="1"/>
          </p:cNvSpPr>
          <p:nvPr>
            <p:ph type="pic" sz="quarter" idx="14"/>
          </p:nvPr>
        </p:nvSpPr>
        <p:spPr>
          <a:xfrm>
            <a:off x="9826682" y="1028699"/>
            <a:ext cx="6898105" cy="8218487"/>
          </a:xfrm>
          <a:pattFill prst="pct5">
            <a:fgClr>
              <a:schemeClr val="accent1"/>
            </a:fgClr>
            <a:bgClr>
              <a:schemeClr val="bg1"/>
            </a:bgClr>
          </a:pattFill>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426802608"/>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10944" userDrawn="1">
          <p15:clr>
            <a:srgbClr val="FBAE40"/>
          </p15:clr>
        </p15:guide>
        <p15:guide id="3" orient="horz" pos="5832" userDrawn="1">
          <p15:clr>
            <a:srgbClr val="FBAE40"/>
          </p15:clr>
        </p15:guide>
        <p15:guide id="4" pos="576" userDrawn="1">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07">
    <p:spTree>
      <p:nvGrpSpPr>
        <p:cNvPr id="1" name=""/>
        <p:cNvGrpSpPr/>
        <p:nvPr/>
      </p:nvGrpSpPr>
      <p:grpSpPr>
        <a:xfrm>
          <a:off x="0" y="0"/>
          <a:ext cx="0" cy="0"/>
          <a:chOff x="0" y="0"/>
          <a:chExt cx="0" cy="0"/>
        </a:xfrm>
      </p:grpSpPr>
      <p:sp>
        <p:nvSpPr>
          <p:cNvPr id="4" name="Picture Placeholder 2">
            <a:extLst>
              <a:ext uri="{FF2B5EF4-FFF2-40B4-BE49-F238E27FC236}">
                <a16:creationId xmlns:a16="http://schemas.microsoft.com/office/drawing/2014/main" id="{C7E66D2A-F507-598D-BF2F-9AA4DB0DCB84}"/>
              </a:ext>
            </a:extLst>
          </p:cNvPr>
          <p:cNvSpPr>
            <a:spLocks noGrp="1"/>
          </p:cNvSpPr>
          <p:nvPr>
            <p:ph type="pic" sz="quarter" idx="13"/>
          </p:nvPr>
        </p:nvSpPr>
        <p:spPr>
          <a:xfrm>
            <a:off x="13218693" y="4614111"/>
            <a:ext cx="4154906" cy="4644188"/>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2" name="Picture Placeholder 2">
            <a:extLst>
              <a:ext uri="{FF2B5EF4-FFF2-40B4-BE49-F238E27FC236}">
                <a16:creationId xmlns:a16="http://schemas.microsoft.com/office/drawing/2014/main" id="{50CAE854-5419-0BC2-8EA3-6171E18141F1}"/>
              </a:ext>
            </a:extLst>
          </p:cNvPr>
          <p:cNvSpPr>
            <a:spLocks noGrp="1"/>
          </p:cNvSpPr>
          <p:nvPr>
            <p:ph type="pic" sz="quarter" idx="12"/>
          </p:nvPr>
        </p:nvSpPr>
        <p:spPr>
          <a:xfrm>
            <a:off x="-1" y="0"/>
            <a:ext cx="4427621" cy="6142318"/>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708896580"/>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10944" userDrawn="1">
          <p15:clr>
            <a:srgbClr val="FBAE40"/>
          </p15:clr>
        </p15:guide>
        <p15:guide id="3" pos="576" userDrawn="1">
          <p15:clr>
            <a:srgbClr val="FBAE40"/>
          </p15:clr>
        </p15:guide>
        <p15:guide id="4" orient="horz" pos="5832" userDrawn="1">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08">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379A6EF8-A3AB-1F9B-E3BF-EC5E5DA9A1D4}"/>
              </a:ext>
            </a:extLst>
          </p:cNvPr>
          <p:cNvSpPr>
            <a:spLocks noGrp="1"/>
          </p:cNvSpPr>
          <p:nvPr>
            <p:ph type="pic" sz="quarter" idx="12"/>
          </p:nvPr>
        </p:nvSpPr>
        <p:spPr>
          <a:xfrm>
            <a:off x="1220091" y="3147260"/>
            <a:ext cx="8296440" cy="3992480"/>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3" name="Picture Placeholder 2">
            <a:extLst>
              <a:ext uri="{FF2B5EF4-FFF2-40B4-BE49-F238E27FC236}">
                <a16:creationId xmlns:a16="http://schemas.microsoft.com/office/drawing/2014/main" id="{1C114389-C92C-0780-F06E-4297412C4B69}"/>
              </a:ext>
            </a:extLst>
          </p:cNvPr>
          <p:cNvSpPr>
            <a:spLocks noGrp="1"/>
          </p:cNvSpPr>
          <p:nvPr>
            <p:ph type="pic" sz="quarter" idx="13"/>
          </p:nvPr>
        </p:nvSpPr>
        <p:spPr>
          <a:xfrm>
            <a:off x="10804358" y="0"/>
            <a:ext cx="7483642" cy="3992480"/>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3857319038"/>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576" userDrawn="1">
          <p15:clr>
            <a:srgbClr val="FBAE40"/>
          </p15:clr>
        </p15:guide>
        <p15:guide id="3" pos="10944" userDrawn="1">
          <p15:clr>
            <a:srgbClr val="FBAE40"/>
          </p15:clr>
        </p15:guide>
        <p15:guide id="4" orient="horz" pos="5832" userDrawn="1">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09">
    <p:spTree>
      <p:nvGrpSpPr>
        <p:cNvPr id="1" name=""/>
        <p:cNvGrpSpPr/>
        <p:nvPr/>
      </p:nvGrpSpPr>
      <p:grpSpPr>
        <a:xfrm>
          <a:off x="0" y="0"/>
          <a:ext cx="0" cy="0"/>
          <a:chOff x="0" y="0"/>
          <a:chExt cx="0" cy="0"/>
        </a:xfrm>
      </p:grpSpPr>
      <p:sp>
        <p:nvSpPr>
          <p:cNvPr id="2" name="Picture Placeholder 2">
            <a:extLst>
              <a:ext uri="{FF2B5EF4-FFF2-40B4-BE49-F238E27FC236}">
                <a16:creationId xmlns:a16="http://schemas.microsoft.com/office/drawing/2014/main" id="{BE2B930D-5BF2-3AE5-5442-8A2231550190}"/>
              </a:ext>
            </a:extLst>
          </p:cNvPr>
          <p:cNvSpPr>
            <a:spLocks noGrp="1"/>
          </p:cNvSpPr>
          <p:nvPr>
            <p:ph type="pic" sz="quarter" idx="16"/>
          </p:nvPr>
        </p:nvSpPr>
        <p:spPr>
          <a:xfrm>
            <a:off x="1620252" y="5143500"/>
            <a:ext cx="8082544" cy="3567363"/>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
        <p:nvSpPr>
          <p:cNvPr id="3" name="Picture Placeholder 2">
            <a:extLst>
              <a:ext uri="{FF2B5EF4-FFF2-40B4-BE49-F238E27FC236}">
                <a16:creationId xmlns:a16="http://schemas.microsoft.com/office/drawing/2014/main" id="{E2EC7A2E-C6BC-FF8C-AABF-67D7CBCB03E4}"/>
              </a:ext>
            </a:extLst>
          </p:cNvPr>
          <p:cNvSpPr>
            <a:spLocks noGrp="1"/>
          </p:cNvSpPr>
          <p:nvPr>
            <p:ph type="pic" sz="quarter" idx="17"/>
          </p:nvPr>
        </p:nvSpPr>
        <p:spPr>
          <a:xfrm>
            <a:off x="9702796" y="1576137"/>
            <a:ext cx="6964952" cy="3567363"/>
          </a:xfrm>
          <a:pattFill prst="pct5">
            <a:fgClr>
              <a:schemeClr val="accent1"/>
            </a:fgClr>
            <a:bgClr>
              <a:schemeClr val="bg1"/>
            </a:bgClr>
          </a:pattFill>
          <a:ln w="76200">
            <a:noFill/>
          </a:ln>
        </p:spPr>
        <p:txBody>
          <a:bodyPr>
            <a:normAutofit/>
          </a:bodyPr>
          <a:lstStyle>
            <a:lvl1pPr>
              <a:defRPr sz="1650">
                <a:latin typeface="Arial" panose="020B0604020202020204" pitchFamily="34" charset="0"/>
                <a:cs typeface="Arial" panose="020B0604020202020204" pitchFamily="34" charset="0"/>
              </a:defRPr>
            </a:lvl1pPr>
          </a:lstStyle>
          <a:p>
            <a:endParaRPr lang="en-US"/>
          </a:p>
        </p:txBody>
      </p:sp>
    </p:spTree>
    <p:extLst>
      <p:ext uri="{BB962C8B-B14F-4D97-AF65-F5344CB8AC3E}">
        <p14:creationId xmlns:p14="http://schemas.microsoft.com/office/powerpoint/2010/main" val="2370674285"/>
      </p:ext>
    </p:extLst>
  </p:cSld>
  <p:clrMapOvr>
    <a:masterClrMapping/>
  </p:clrMapOvr>
  <p:extLst>
    <p:ext uri="{DCECCB84-F9BA-43D5-87BE-67443E8EF086}">
      <p15:sldGuideLst xmlns:p15="http://schemas.microsoft.com/office/powerpoint/2012/main">
        <p15:guide id="1" orient="horz" pos="648" userDrawn="1">
          <p15:clr>
            <a:srgbClr val="FBAE40"/>
          </p15:clr>
        </p15:guide>
        <p15:guide id="2" pos="10944" userDrawn="1">
          <p15:clr>
            <a:srgbClr val="FBAE40"/>
          </p15:clr>
        </p15:guide>
        <p15:guide id="3" pos="576" userDrawn="1">
          <p15:clr>
            <a:srgbClr val="FBAE40"/>
          </p15:clr>
        </p15:guide>
        <p15:guide id="4" orient="horz" pos="5832" userDrawn="1">
          <p15:clr>
            <a:srgbClr val="FBAE40"/>
          </p15:clr>
        </p15:guide>
      </p15:sldGuideLst>
    </p:ext>
  </p:extLst>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257300" y="547688"/>
            <a:ext cx="15773400" cy="1988345"/>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1257300" y="2738438"/>
            <a:ext cx="15773400" cy="652700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1257300" y="9534526"/>
            <a:ext cx="4114800" cy="547688"/>
          </a:xfrm>
          <a:prstGeom prst="rect">
            <a:avLst/>
          </a:prstGeom>
        </p:spPr>
        <p:txBody>
          <a:bodyPr vert="horz" lIns="91440" tIns="45720" rIns="91440" bIns="45720" rtlCol="0" anchor="ctr"/>
          <a:lstStyle>
            <a:lvl1pPr algn="l">
              <a:defRPr sz="1800">
                <a:solidFill>
                  <a:schemeClr val="tx1">
                    <a:tint val="75000"/>
                  </a:schemeClr>
                </a:solidFill>
              </a:defRPr>
            </a:lvl1pPr>
          </a:lstStyle>
          <a:p>
            <a:endParaRPr lang="en-US"/>
          </a:p>
        </p:txBody>
      </p:sp>
      <p:sp>
        <p:nvSpPr>
          <p:cNvPr id="5" name="Footer Placeholder 4"/>
          <p:cNvSpPr>
            <a:spLocks noGrp="1"/>
          </p:cNvSpPr>
          <p:nvPr>
            <p:ph type="ftr" sz="quarter" idx="3"/>
          </p:nvPr>
        </p:nvSpPr>
        <p:spPr>
          <a:xfrm>
            <a:off x="6057900" y="9534526"/>
            <a:ext cx="6172200" cy="547688"/>
          </a:xfrm>
          <a:prstGeom prst="rect">
            <a:avLst/>
          </a:prstGeom>
        </p:spPr>
        <p:txBody>
          <a:bodyPr vert="horz" lIns="91440" tIns="45720" rIns="91440" bIns="45720" rtlCol="0" anchor="ctr"/>
          <a:lstStyle>
            <a:lvl1pPr algn="ctr">
              <a:defRPr sz="18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12915900" y="9534526"/>
            <a:ext cx="4114800" cy="547688"/>
          </a:xfrm>
          <a:prstGeom prst="rect">
            <a:avLst/>
          </a:prstGeom>
        </p:spPr>
        <p:txBody>
          <a:bodyPr vert="horz" lIns="91440" tIns="45720" rIns="91440" bIns="45720" rtlCol="0" anchor="ctr"/>
          <a:lstStyle>
            <a:lvl1pPr algn="r">
              <a:defRPr sz="1800">
                <a:solidFill>
                  <a:schemeClr val="tx1">
                    <a:tint val="75000"/>
                  </a:schemeClr>
                </a:solidFill>
              </a:defRPr>
            </a:lvl1pPr>
          </a:lstStyle>
          <a:p>
            <a:fld id="{BC64674B-0CCF-4531-A68C-815F17BC8CC8}" type="slidenum">
              <a:rPr lang="en-US" smtClean="0"/>
              <a:pPr/>
              <a:t>‹#›</a:t>
            </a:fld>
            <a:endParaRPr lang="en-US"/>
          </a:p>
        </p:txBody>
      </p:sp>
    </p:spTree>
    <p:extLst>
      <p:ext uri="{BB962C8B-B14F-4D97-AF65-F5344CB8AC3E}">
        <p14:creationId xmlns:p14="http://schemas.microsoft.com/office/powerpoint/2010/main" val="1621853681"/>
      </p:ext>
    </p:extLst>
  </p:cSld>
  <p:clrMap bg1="lt1" tx1="dk1" bg2="lt2" tx2="dk2" accent1="accent1" accent2="accent2" accent3="accent3" accent4="accent4" accent5="accent5" accent6="accent6" hlink="hlink" folHlink="folHlink"/>
  <p:sldLayoutIdLst>
    <p:sldLayoutId id="2147483784" r:id="rId1"/>
    <p:sldLayoutId id="2147483785" r:id="rId2"/>
    <p:sldLayoutId id="2147483786" r:id="rId3"/>
    <p:sldLayoutId id="2147483787" r:id="rId4"/>
    <p:sldLayoutId id="2147483788" r:id="rId5"/>
    <p:sldLayoutId id="2147483789" r:id="rId6"/>
    <p:sldLayoutId id="2147483790" r:id="rId7"/>
    <p:sldLayoutId id="2147483791" r:id="rId8"/>
    <p:sldLayoutId id="2147483812" r:id="rId9"/>
    <p:sldLayoutId id="2147483792" r:id="rId10"/>
    <p:sldLayoutId id="2147483793" r:id="rId11"/>
    <p:sldLayoutId id="2147483794" r:id="rId12"/>
    <p:sldLayoutId id="2147483795" r:id="rId13"/>
    <p:sldLayoutId id="2147483796" r:id="rId14"/>
    <p:sldLayoutId id="2147483797" r:id="rId15"/>
    <p:sldLayoutId id="2147483798" r:id="rId16"/>
    <p:sldLayoutId id="2147483799" r:id="rId17"/>
    <p:sldLayoutId id="2147483813" r:id="rId18"/>
    <p:sldLayoutId id="2147483814" r:id="rId19"/>
    <p:sldLayoutId id="2147483800" r:id="rId20"/>
    <p:sldLayoutId id="2147483801" r:id="rId21"/>
    <p:sldLayoutId id="2147483802" r:id="rId22"/>
    <p:sldLayoutId id="2147483803" r:id="rId23"/>
    <p:sldLayoutId id="2147483804" r:id="rId24"/>
    <p:sldLayoutId id="2147483805" r:id="rId25"/>
    <p:sldLayoutId id="2147483806" r:id="rId26"/>
    <p:sldLayoutId id="2147483807" r:id="rId27"/>
    <p:sldLayoutId id="2147483808" r:id="rId28"/>
    <p:sldLayoutId id="2147483809" r:id="rId29"/>
    <p:sldLayoutId id="2147483810" r:id="rId30"/>
    <p:sldLayoutId id="2147483811" r:id="rId31"/>
    <p:sldLayoutId id="2147483749" r:id="rId32"/>
  </p:sldLayoutIdLst>
  <p:hf hdr="0" ftr="0" dt="0"/>
  <p:txStyles>
    <p:titleStyle>
      <a:lvl1pPr algn="l" defTabSz="1371600" rtl="0" eaLnBrk="1" latinLnBrk="0" hangingPunct="1">
        <a:lnSpc>
          <a:spcPct val="90000"/>
        </a:lnSpc>
        <a:spcBef>
          <a:spcPct val="0"/>
        </a:spcBef>
        <a:buNone/>
        <a:defRPr sz="6600" kern="1200">
          <a:solidFill>
            <a:schemeClr val="tx1"/>
          </a:solidFill>
          <a:latin typeface="+mj-lt"/>
          <a:ea typeface="+mj-ea"/>
          <a:cs typeface="+mj-cs"/>
        </a:defRPr>
      </a:lvl1pPr>
    </p:titleStyle>
    <p:bodyStyle>
      <a:lvl1pPr marL="342900" indent="-342900" algn="l" defTabSz="1371600" rtl="0" eaLnBrk="1" latinLnBrk="0" hangingPunct="1">
        <a:lnSpc>
          <a:spcPct val="90000"/>
        </a:lnSpc>
        <a:spcBef>
          <a:spcPts val="1500"/>
        </a:spcBef>
        <a:buFont typeface="Arial" panose="020B0604020202020204" pitchFamily="34" charset="0"/>
        <a:buChar char="•"/>
        <a:defRPr sz="4200" kern="1200">
          <a:solidFill>
            <a:schemeClr val="tx1"/>
          </a:solidFill>
          <a:latin typeface="+mn-lt"/>
          <a:ea typeface="+mn-ea"/>
          <a:cs typeface="+mn-cs"/>
        </a:defRPr>
      </a:lvl1pPr>
      <a:lvl2pPr marL="1028700" indent="-342900" algn="l" defTabSz="1371600" rtl="0" eaLnBrk="1" latinLnBrk="0" hangingPunct="1">
        <a:lnSpc>
          <a:spcPct val="90000"/>
        </a:lnSpc>
        <a:spcBef>
          <a:spcPts val="750"/>
        </a:spcBef>
        <a:buFont typeface="Arial" panose="020B0604020202020204" pitchFamily="34" charset="0"/>
        <a:buChar char="•"/>
        <a:defRPr sz="3600" kern="1200">
          <a:solidFill>
            <a:schemeClr val="tx1"/>
          </a:solidFill>
          <a:latin typeface="+mn-lt"/>
          <a:ea typeface="+mn-ea"/>
          <a:cs typeface="+mn-cs"/>
        </a:defRPr>
      </a:lvl2pPr>
      <a:lvl3pPr marL="1714500" indent="-342900" algn="l" defTabSz="1371600" rtl="0" eaLnBrk="1" latinLnBrk="0" hangingPunct="1">
        <a:lnSpc>
          <a:spcPct val="90000"/>
        </a:lnSpc>
        <a:spcBef>
          <a:spcPts val="750"/>
        </a:spcBef>
        <a:buFont typeface="Arial" panose="020B0604020202020204" pitchFamily="34" charset="0"/>
        <a:buChar char="•"/>
        <a:defRPr sz="3000" kern="1200">
          <a:solidFill>
            <a:schemeClr val="tx1"/>
          </a:solidFill>
          <a:latin typeface="+mn-lt"/>
          <a:ea typeface="+mn-ea"/>
          <a:cs typeface="+mn-cs"/>
        </a:defRPr>
      </a:lvl3pPr>
      <a:lvl4pPr marL="2400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4pPr>
      <a:lvl5pPr marL="30861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5pPr>
      <a:lvl6pPr marL="37719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6pPr>
      <a:lvl7pPr marL="44577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7pPr>
      <a:lvl8pPr marL="51435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8pPr>
      <a:lvl9pPr marL="5829300" indent="-342900" algn="l" defTabSz="1371600" rtl="0" eaLnBrk="1" latinLnBrk="0" hangingPunct="1">
        <a:lnSpc>
          <a:spcPct val="90000"/>
        </a:lnSpc>
        <a:spcBef>
          <a:spcPts val="750"/>
        </a:spcBef>
        <a:buFont typeface="Arial" panose="020B0604020202020204" pitchFamily="34" charset="0"/>
        <a:buChar char="•"/>
        <a:defRPr sz="2700" kern="1200">
          <a:solidFill>
            <a:schemeClr val="tx1"/>
          </a:solidFill>
          <a:latin typeface="+mn-lt"/>
          <a:ea typeface="+mn-ea"/>
          <a:cs typeface="+mn-cs"/>
        </a:defRPr>
      </a:lvl9pPr>
    </p:bodyStyle>
    <p:otherStyle>
      <a:defPPr>
        <a:defRPr lang="en-US"/>
      </a:defPPr>
      <a:lvl1pPr marL="0" algn="l" defTabSz="1371600" rtl="0" eaLnBrk="1" latinLnBrk="0" hangingPunct="1">
        <a:defRPr sz="2700" kern="1200">
          <a:solidFill>
            <a:schemeClr val="tx1"/>
          </a:solidFill>
          <a:latin typeface="+mn-lt"/>
          <a:ea typeface="+mn-ea"/>
          <a:cs typeface="+mn-cs"/>
        </a:defRPr>
      </a:lvl1pPr>
      <a:lvl2pPr marL="685800" algn="l" defTabSz="1371600" rtl="0" eaLnBrk="1" latinLnBrk="0" hangingPunct="1">
        <a:defRPr sz="2700" kern="1200">
          <a:solidFill>
            <a:schemeClr val="tx1"/>
          </a:solidFill>
          <a:latin typeface="+mn-lt"/>
          <a:ea typeface="+mn-ea"/>
          <a:cs typeface="+mn-cs"/>
        </a:defRPr>
      </a:lvl2pPr>
      <a:lvl3pPr marL="1371600" algn="l" defTabSz="1371600" rtl="0" eaLnBrk="1" latinLnBrk="0" hangingPunct="1">
        <a:defRPr sz="2700" kern="1200">
          <a:solidFill>
            <a:schemeClr val="tx1"/>
          </a:solidFill>
          <a:latin typeface="+mn-lt"/>
          <a:ea typeface="+mn-ea"/>
          <a:cs typeface="+mn-cs"/>
        </a:defRPr>
      </a:lvl3pPr>
      <a:lvl4pPr marL="2057400" algn="l" defTabSz="1371600" rtl="0" eaLnBrk="1" latinLnBrk="0" hangingPunct="1">
        <a:defRPr sz="2700" kern="1200">
          <a:solidFill>
            <a:schemeClr val="tx1"/>
          </a:solidFill>
          <a:latin typeface="+mn-lt"/>
          <a:ea typeface="+mn-ea"/>
          <a:cs typeface="+mn-cs"/>
        </a:defRPr>
      </a:lvl4pPr>
      <a:lvl5pPr marL="2743200" algn="l" defTabSz="1371600" rtl="0" eaLnBrk="1" latinLnBrk="0" hangingPunct="1">
        <a:defRPr sz="2700" kern="1200">
          <a:solidFill>
            <a:schemeClr val="tx1"/>
          </a:solidFill>
          <a:latin typeface="+mn-lt"/>
          <a:ea typeface="+mn-ea"/>
          <a:cs typeface="+mn-cs"/>
        </a:defRPr>
      </a:lvl5pPr>
      <a:lvl6pPr marL="3429000" algn="l" defTabSz="1371600" rtl="0" eaLnBrk="1" latinLnBrk="0" hangingPunct="1">
        <a:defRPr sz="2700" kern="1200">
          <a:solidFill>
            <a:schemeClr val="tx1"/>
          </a:solidFill>
          <a:latin typeface="+mn-lt"/>
          <a:ea typeface="+mn-ea"/>
          <a:cs typeface="+mn-cs"/>
        </a:defRPr>
      </a:lvl6pPr>
      <a:lvl7pPr marL="4114800" algn="l" defTabSz="1371600" rtl="0" eaLnBrk="1" latinLnBrk="0" hangingPunct="1">
        <a:defRPr sz="2700" kern="1200">
          <a:solidFill>
            <a:schemeClr val="tx1"/>
          </a:solidFill>
          <a:latin typeface="+mn-lt"/>
          <a:ea typeface="+mn-ea"/>
          <a:cs typeface="+mn-cs"/>
        </a:defRPr>
      </a:lvl7pPr>
      <a:lvl8pPr marL="4800600" algn="l" defTabSz="1371600" rtl="0" eaLnBrk="1" latinLnBrk="0" hangingPunct="1">
        <a:defRPr sz="2700" kern="1200">
          <a:solidFill>
            <a:schemeClr val="tx1"/>
          </a:solidFill>
          <a:latin typeface="+mn-lt"/>
          <a:ea typeface="+mn-ea"/>
          <a:cs typeface="+mn-cs"/>
        </a:defRPr>
      </a:lvl8pPr>
      <a:lvl9pPr marL="5486400" algn="l" defTabSz="1371600" rtl="0" eaLnBrk="1" latinLnBrk="0" hangingPunct="1">
        <a:defRPr sz="27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3240" userDrawn="1">
          <p15:clr>
            <a:srgbClr val="F26B43"/>
          </p15:clr>
        </p15:guide>
        <p15:guide id="2" pos="5760" userDrawn="1">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9.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2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7.xml"/></Relationships>
</file>

<file path=ppt/slides/_rels/slide2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9.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31.xml"/></Relationships>
</file>

<file path=ppt/slides/_rels/slide32.xml.rels><?xml version="1.0" encoding="UTF-8" standalone="yes"?>
<Relationships xmlns="http://schemas.openxmlformats.org/package/2006/relationships"><Relationship Id="rId3" Type="http://schemas.openxmlformats.org/officeDocument/2006/relationships/image" Target="../media/image2.svg"/><Relationship Id="rId2" Type="http://schemas.openxmlformats.org/officeDocument/2006/relationships/image" Target="../media/image1.png"/><Relationship Id="rId1" Type="http://schemas.openxmlformats.org/officeDocument/2006/relationships/slideLayout" Target="../slideLayouts/slideLayout3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87623F0-F4DA-58B0-FB5F-7D415109BA45}"/>
              </a:ext>
            </a:extLst>
          </p:cNvPr>
          <p:cNvSpPr/>
          <p:nvPr/>
        </p:nvSpPr>
        <p:spPr>
          <a:xfrm>
            <a:off x="4487332" y="0"/>
            <a:ext cx="13800667" cy="10287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FCF134FE-C2B7-038F-EA2C-6759ABD19FDF}"/>
              </a:ext>
            </a:extLst>
          </p:cNvPr>
          <p:cNvSpPr txBox="1"/>
          <p:nvPr/>
        </p:nvSpPr>
        <p:spPr>
          <a:xfrm>
            <a:off x="8614610" y="2062001"/>
            <a:ext cx="7652084" cy="1954381"/>
          </a:xfrm>
          <a:prstGeom prst="rect">
            <a:avLst/>
          </a:prstGeom>
          <a:noFill/>
        </p:spPr>
        <p:txBody>
          <a:bodyPr wrap="square" rtlCol="0">
            <a:spAutoFit/>
          </a:bodyPr>
          <a:lstStyle/>
          <a:p>
            <a:pPr algn="r"/>
            <a:r>
              <a:rPr lang="en-US" sz="12100" b="1">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Earn’ing</a:t>
            </a:r>
          </a:p>
        </p:txBody>
      </p:sp>
      <p:sp>
        <p:nvSpPr>
          <p:cNvPr id="13" name="TextBox 12">
            <a:extLst>
              <a:ext uri="{FF2B5EF4-FFF2-40B4-BE49-F238E27FC236}">
                <a16:creationId xmlns:a16="http://schemas.microsoft.com/office/drawing/2014/main" id="{6652742D-9A58-9B24-D626-F5D3CD88FBA6}"/>
              </a:ext>
            </a:extLst>
          </p:cNvPr>
          <p:cNvSpPr txBox="1"/>
          <p:nvPr/>
        </p:nvSpPr>
        <p:spPr>
          <a:xfrm>
            <a:off x="10202777" y="4175935"/>
            <a:ext cx="6031833" cy="461665"/>
          </a:xfrm>
          <a:prstGeom prst="rect">
            <a:avLst/>
          </a:prstGeom>
          <a:noFill/>
        </p:spPr>
        <p:txBody>
          <a:bodyPr wrap="square">
            <a:spAutoFit/>
          </a:bodyPr>
          <a:lstStyle/>
          <a:p>
            <a:pPr algn="r"/>
            <a:r>
              <a:rPr lang="en-ID" sz="2400" spc="6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FUNDING AND PROFITS </a:t>
            </a:r>
            <a:endParaRPr lang="en-US" sz="2400" spc="6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7" name="Group 6">
            <a:extLst>
              <a:ext uri="{FF2B5EF4-FFF2-40B4-BE49-F238E27FC236}">
                <a16:creationId xmlns:a16="http://schemas.microsoft.com/office/drawing/2014/main" id="{7512AB35-CCFE-7D8B-B746-6D7849D31559}"/>
              </a:ext>
            </a:extLst>
          </p:cNvPr>
          <p:cNvGrpSpPr/>
          <p:nvPr/>
        </p:nvGrpSpPr>
        <p:grpSpPr>
          <a:xfrm>
            <a:off x="9412484" y="3998609"/>
            <a:ext cx="1099330" cy="818930"/>
            <a:chOff x="14301091" y="5671107"/>
            <a:chExt cx="2045814" cy="1524000"/>
          </a:xfrm>
        </p:grpSpPr>
        <p:sp>
          <p:nvSpPr>
            <p:cNvPr id="4" name="Diamond 3">
              <a:extLst>
                <a:ext uri="{FF2B5EF4-FFF2-40B4-BE49-F238E27FC236}">
                  <a16:creationId xmlns:a16="http://schemas.microsoft.com/office/drawing/2014/main" id="{4EC7645B-ED11-1938-7C4E-6EBC781FB271}"/>
                </a:ext>
              </a:extLst>
            </p:cNvPr>
            <p:cNvSpPr/>
            <p:nvPr/>
          </p:nvSpPr>
          <p:spPr>
            <a:xfrm>
              <a:off x="14822905" y="5671107"/>
              <a:ext cx="1524000" cy="1524000"/>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Diamond 4">
              <a:extLst>
                <a:ext uri="{FF2B5EF4-FFF2-40B4-BE49-F238E27FC236}">
                  <a16:creationId xmlns:a16="http://schemas.microsoft.com/office/drawing/2014/main" id="{C418999A-26CD-EE12-09F9-AF845403E7FA}"/>
                </a:ext>
              </a:extLst>
            </p:cNvPr>
            <p:cNvSpPr/>
            <p:nvPr/>
          </p:nvSpPr>
          <p:spPr>
            <a:xfrm>
              <a:off x="14301091" y="6172200"/>
              <a:ext cx="521814" cy="52181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Diamond 5">
              <a:extLst>
                <a:ext uri="{FF2B5EF4-FFF2-40B4-BE49-F238E27FC236}">
                  <a16:creationId xmlns:a16="http://schemas.microsoft.com/office/drawing/2014/main" id="{851D7413-EF93-5967-F3C2-67CB60BB542A}"/>
                </a:ext>
              </a:extLst>
            </p:cNvPr>
            <p:cNvSpPr/>
            <p:nvPr/>
          </p:nvSpPr>
          <p:spPr>
            <a:xfrm>
              <a:off x="14433327" y="5866732"/>
              <a:ext cx="257342" cy="257342"/>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8" name="Rectangle: Rounded Corners 7">
            <a:extLst>
              <a:ext uri="{FF2B5EF4-FFF2-40B4-BE49-F238E27FC236}">
                <a16:creationId xmlns:a16="http://schemas.microsoft.com/office/drawing/2014/main" id="{4E1F0F71-D53E-E642-E46D-0024D2C28EF3}"/>
              </a:ext>
            </a:extLst>
          </p:cNvPr>
          <p:cNvSpPr/>
          <p:nvPr/>
        </p:nvSpPr>
        <p:spPr>
          <a:xfrm>
            <a:off x="9333975" y="5469462"/>
            <a:ext cx="2693131" cy="767327"/>
          </a:xfrm>
          <a:prstGeom prst="roundRect">
            <a:avLst>
              <a:gd name="adj" fmla="val 185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TextBox 8">
            <a:extLst>
              <a:ext uri="{FF2B5EF4-FFF2-40B4-BE49-F238E27FC236}">
                <a16:creationId xmlns:a16="http://schemas.microsoft.com/office/drawing/2014/main" id="{24B5878A-F752-AAF5-7DEC-B54767AE9BFB}"/>
              </a:ext>
            </a:extLst>
          </p:cNvPr>
          <p:cNvSpPr txBox="1"/>
          <p:nvPr/>
        </p:nvSpPr>
        <p:spPr>
          <a:xfrm>
            <a:off x="9412484" y="5495701"/>
            <a:ext cx="2536112" cy="510396"/>
          </a:xfrm>
          <a:prstGeom prst="rect">
            <a:avLst/>
          </a:prstGeom>
          <a:noFill/>
        </p:spPr>
        <p:txBody>
          <a:bodyPr wrap="square">
            <a:spAutoFit/>
          </a:bodyPr>
          <a:lstStyle/>
          <a:p>
            <a:pPr algn="ctr">
              <a:lnSpc>
                <a:spcPct val="150000"/>
              </a:lnSpc>
            </a:pPr>
            <a:r>
              <a:rPr lang="en-US" sz="2000" b="1" spc="300">
                <a:solidFill>
                  <a:schemeClr val="bg1"/>
                </a:solidFill>
                <a:latin typeface="Open Sans" panose="020B0606030504020204" pitchFamily="34" charset="0"/>
                <a:ea typeface="Open Sans" panose="020B0606030504020204" pitchFamily="34" charset="0"/>
                <a:cs typeface="Open Sans" panose="020B0606030504020204" pitchFamily="34" charset="0"/>
              </a:rPr>
              <a:t>CLICK HERE</a:t>
            </a:r>
          </a:p>
        </p:txBody>
      </p:sp>
      <p:grpSp>
        <p:nvGrpSpPr>
          <p:cNvPr id="16" name="Group 15">
            <a:extLst>
              <a:ext uri="{FF2B5EF4-FFF2-40B4-BE49-F238E27FC236}">
                <a16:creationId xmlns:a16="http://schemas.microsoft.com/office/drawing/2014/main" id="{4F4F2F16-2534-292F-E10B-3FE2CFB096C3}"/>
              </a:ext>
            </a:extLst>
          </p:cNvPr>
          <p:cNvGrpSpPr/>
          <p:nvPr/>
        </p:nvGrpSpPr>
        <p:grpSpPr>
          <a:xfrm rot="5400000">
            <a:off x="16552525" y="8836651"/>
            <a:ext cx="821075" cy="821075"/>
            <a:chOff x="16307093" y="7945447"/>
            <a:chExt cx="1301742" cy="1301742"/>
          </a:xfrm>
        </p:grpSpPr>
        <p:pic>
          <p:nvPicPr>
            <p:cNvPr id="14" name="Graphic 13" descr="Caret Right with solid fill">
              <a:extLst>
                <a:ext uri="{FF2B5EF4-FFF2-40B4-BE49-F238E27FC236}">
                  <a16:creationId xmlns:a16="http://schemas.microsoft.com/office/drawing/2014/main" id="{796E7793-E292-6867-CC5B-10EA05610F94}"/>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6200000">
              <a:off x="16500764" y="7978274"/>
              <a:ext cx="914400" cy="914400"/>
            </a:xfrm>
            <a:prstGeom prst="rect">
              <a:avLst/>
            </a:prstGeom>
          </p:spPr>
        </p:pic>
        <p:sp>
          <p:nvSpPr>
            <p:cNvPr id="15" name="Block Arc 14">
              <a:extLst>
                <a:ext uri="{FF2B5EF4-FFF2-40B4-BE49-F238E27FC236}">
                  <a16:creationId xmlns:a16="http://schemas.microsoft.com/office/drawing/2014/main" id="{EFBB76CC-2EBC-D7E1-BFD8-1816EE0F3B13}"/>
                </a:ext>
              </a:extLst>
            </p:cNvPr>
            <p:cNvSpPr/>
            <p:nvPr/>
          </p:nvSpPr>
          <p:spPr>
            <a:xfrm>
              <a:off x="16307093" y="7945447"/>
              <a:ext cx="1301742" cy="1301742"/>
            </a:xfrm>
            <a:prstGeom prst="blockArc">
              <a:avLst>
                <a:gd name="adj1" fmla="val 10800000"/>
                <a:gd name="adj2" fmla="val 262110"/>
                <a:gd name="adj3" fmla="val 525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grpSp>
      <p:sp>
        <p:nvSpPr>
          <p:cNvPr id="19" name="Rectangle 18">
            <a:extLst>
              <a:ext uri="{FF2B5EF4-FFF2-40B4-BE49-F238E27FC236}">
                <a16:creationId xmlns:a16="http://schemas.microsoft.com/office/drawing/2014/main" id="{16A82568-B83F-0333-C6AD-14F4A79B41E3}"/>
              </a:ext>
            </a:extLst>
          </p:cNvPr>
          <p:cNvSpPr/>
          <p:nvPr/>
        </p:nvSpPr>
        <p:spPr>
          <a:xfrm>
            <a:off x="0" y="1"/>
            <a:ext cx="914400" cy="96678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Picture Placeholder 22">
            <a:extLst>
              <a:ext uri="{FF2B5EF4-FFF2-40B4-BE49-F238E27FC236}">
                <a16:creationId xmlns:a16="http://schemas.microsoft.com/office/drawing/2014/main" id="{2DF7006E-4888-D015-8C2B-07A9ACE06FE9}"/>
              </a:ext>
            </a:extLst>
          </p:cNvPr>
          <p:cNvSpPr>
            <a:spLocks noGrp="1"/>
          </p:cNvSpPr>
          <p:nvPr>
            <p:ph type="pic" sz="quarter" idx="10"/>
          </p:nvPr>
        </p:nvSpPr>
        <p:spPr/>
      </p:sp>
    </p:spTree>
    <p:extLst>
      <p:ext uri="{BB962C8B-B14F-4D97-AF65-F5344CB8AC3E}">
        <p14:creationId xmlns:p14="http://schemas.microsoft.com/office/powerpoint/2010/main" val="18942332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Rectangle 34">
            <a:extLst>
              <a:ext uri="{FF2B5EF4-FFF2-40B4-BE49-F238E27FC236}">
                <a16:creationId xmlns:a16="http://schemas.microsoft.com/office/drawing/2014/main" id="{8352BF2B-3875-9494-88B9-806EF72E16CA}"/>
              </a:ext>
            </a:extLst>
          </p:cNvPr>
          <p:cNvSpPr/>
          <p:nvPr/>
        </p:nvSpPr>
        <p:spPr>
          <a:xfrm>
            <a:off x="15917333" y="7958667"/>
            <a:ext cx="2370667" cy="232833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TextBox 19">
            <a:extLst>
              <a:ext uri="{FF2B5EF4-FFF2-40B4-BE49-F238E27FC236}">
                <a16:creationId xmlns:a16="http://schemas.microsoft.com/office/drawing/2014/main" id="{79DE7212-147F-F94F-6CDA-EA2925C2ADE0}"/>
              </a:ext>
            </a:extLst>
          </p:cNvPr>
          <p:cNvSpPr txBox="1"/>
          <p:nvPr/>
        </p:nvSpPr>
        <p:spPr>
          <a:xfrm>
            <a:off x="6134323" y="1656349"/>
            <a:ext cx="6006878" cy="2123658"/>
          </a:xfrm>
          <a:prstGeom prst="rect">
            <a:avLst/>
          </a:prstGeom>
          <a:noFill/>
        </p:spPr>
        <p:txBody>
          <a:bodyPr wrap="square" rtlCol="0">
            <a:spAutoFit/>
          </a:bodyPr>
          <a:lstStyle/>
          <a:p>
            <a:pPr algn="ctr"/>
            <a:r>
              <a:rPr lang="en-US" sz="6600" b="1">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rPr>
              <a:t>Introducin </a:t>
            </a:r>
            <a:r>
              <a:rPr lang="en-US" sz="6600" b="1">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rPr>
              <a:t>Our Team</a:t>
            </a:r>
          </a:p>
        </p:txBody>
      </p:sp>
      <p:sp>
        <p:nvSpPr>
          <p:cNvPr id="21" name="TextBox 20">
            <a:extLst>
              <a:ext uri="{FF2B5EF4-FFF2-40B4-BE49-F238E27FC236}">
                <a16:creationId xmlns:a16="http://schemas.microsoft.com/office/drawing/2014/main" id="{14B02370-8EA0-D35E-0A23-DBED7F3A17E7}"/>
              </a:ext>
            </a:extLst>
          </p:cNvPr>
          <p:cNvSpPr txBox="1"/>
          <p:nvPr/>
        </p:nvSpPr>
        <p:spPr>
          <a:xfrm>
            <a:off x="5616075" y="5581158"/>
            <a:ext cx="7081252" cy="1565685"/>
          </a:xfrm>
          <a:prstGeom prst="rect">
            <a:avLst/>
          </a:prstGeom>
          <a:noFill/>
        </p:spPr>
        <p:txBody>
          <a:bodyPr wrap="square">
            <a:spAutoFit/>
          </a:bodyPr>
          <a:lstStyle/>
          <a:p>
            <a:pPr algn="ctr">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sed do eiusmod tempor incididunt</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Rectangle 22">
            <a:extLst>
              <a:ext uri="{FF2B5EF4-FFF2-40B4-BE49-F238E27FC236}">
                <a16:creationId xmlns:a16="http://schemas.microsoft.com/office/drawing/2014/main" id="{4574BF0D-6C95-2107-F211-0F368A5873D6}"/>
              </a:ext>
            </a:extLst>
          </p:cNvPr>
          <p:cNvSpPr/>
          <p:nvPr/>
        </p:nvSpPr>
        <p:spPr>
          <a:xfrm>
            <a:off x="-2" y="7958667"/>
            <a:ext cx="13475370" cy="11684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66A5CD8-4C49-5663-D6E6-5BE059A45463}"/>
              </a:ext>
            </a:extLst>
          </p:cNvPr>
          <p:cNvSpPr txBox="1"/>
          <p:nvPr/>
        </p:nvSpPr>
        <p:spPr>
          <a:xfrm>
            <a:off x="6153262" y="4189393"/>
            <a:ext cx="6006878" cy="954107"/>
          </a:xfrm>
          <a:prstGeom prst="rect">
            <a:avLst/>
          </a:prstGeom>
          <a:noFill/>
        </p:spPr>
        <p:txBody>
          <a:bodyPr wrap="square">
            <a:spAutoFit/>
          </a:bodyPr>
          <a:lstStyle/>
          <a:p>
            <a:pPr algn="ctr"/>
            <a:r>
              <a:rPr lang="en-ID" sz="28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Collecting Funds From The Community And Channeling Them</a:t>
            </a:r>
            <a:endParaRPr lang="en-US" sz="280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angle 1">
            <a:extLst>
              <a:ext uri="{FF2B5EF4-FFF2-40B4-BE49-F238E27FC236}">
                <a16:creationId xmlns:a16="http://schemas.microsoft.com/office/drawing/2014/main" id="{74CB670B-05F6-050D-819D-9C5FA0D7C4FC}"/>
              </a:ext>
            </a:extLst>
          </p:cNvPr>
          <p:cNvSpPr/>
          <p:nvPr/>
        </p:nvSpPr>
        <p:spPr>
          <a:xfrm>
            <a:off x="17373600" y="1"/>
            <a:ext cx="914400" cy="10033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4">
            <a:extLst>
              <a:ext uri="{FF2B5EF4-FFF2-40B4-BE49-F238E27FC236}">
                <a16:creationId xmlns:a16="http://schemas.microsoft.com/office/drawing/2014/main" id="{57EA7F50-F08D-8B31-1B92-85CBA8CCECCF}"/>
              </a:ext>
            </a:extLst>
          </p:cNvPr>
          <p:cNvSpPr>
            <a:spLocks noGrp="1"/>
          </p:cNvSpPr>
          <p:nvPr>
            <p:ph type="pic" sz="quarter" idx="14"/>
          </p:nvPr>
        </p:nvSpPr>
        <p:spPr/>
      </p:sp>
      <p:sp>
        <p:nvSpPr>
          <p:cNvPr id="17" name="Picture Placeholder 16">
            <a:extLst>
              <a:ext uri="{FF2B5EF4-FFF2-40B4-BE49-F238E27FC236}">
                <a16:creationId xmlns:a16="http://schemas.microsoft.com/office/drawing/2014/main" id="{3F030251-C18F-4805-4AA0-B71516852CE3}"/>
              </a:ext>
            </a:extLst>
          </p:cNvPr>
          <p:cNvSpPr>
            <a:spLocks noGrp="1"/>
          </p:cNvSpPr>
          <p:nvPr>
            <p:ph type="pic" sz="quarter" idx="17"/>
          </p:nvPr>
        </p:nvSpPr>
        <p:spPr/>
      </p:sp>
      <p:sp>
        <p:nvSpPr>
          <p:cNvPr id="19" name="Picture Placeholder 18">
            <a:extLst>
              <a:ext uri="{FF2B5EF4-FFF2-40B4-BE49-F238E27FC236}">
                <a16:creationId xmlns:a16="http://schemas.microsoft.com/office/drawing/2014/main" id="{19EA47E7-D585-6DBE-266E-F6F933045DE5}"/>
              </a:ext>
            </a:extLst>
          </p:cNvPr>
          <p:cNvSpPr>
            <a:spLocks noGrp="1"/>
          </p:cNvSpPr>
          <p:nvPr>
            <p:ph type="pic" sz="quarter" idx="18"/>
          </p:nvPr>
        </p:nvSpPr>
        <p:spPr/>
      </p:sp>
    </p:spTree>
    <p:extLst>
      <p:ext uri="{BB962C8B-B14F-4D97-AF65-F5344CB8AC3E}">
        <p14:creationId xmlns:p14="http://schemas.microsoft.com/office/powerpoint/2010/main" val="3174923368"/>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Rectangle 19">
            <a:extLst>
              <a:ext uri="{FF2B5EF4-FFF2-40B4-BE49-F238E27FC236}">
                <a16:creationId xmlns:a16="http://schemas.microsoft.com/office/drawing/2014/main" id="{67222552-E436-6F01-06C8-5E1A1120282D}"/>
              </a:ext>
            </a:extLst>
          </p:cNvPr>
          <p:cNvSpPr/>
          <p:nvPr/>
        </p:nvSpPr>
        <p:spPr>
          <a:xfrm>
            <a:off x="-12947" y="4571999"/>
            <a:ext cx="5277007" cy="571500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80C7E010-ADB8-1A60-383E-61506A619845}"/>
              </a:ext>
            </a:extLst>
          </p:cNvPr>
          <p:cNvSpPr txBox="1"/>
          <p:nvPr/>
        </p:nvSpPr>
        <p:spPr>
          <a:xfrm>
            <a:off x="10927347" y="1650777"/>
            <a:ext cx="5374105" cy="1754326"/>
          </a:xfrm>
          <a:prstGeom prst="rect">
            <a:avLst/>
          </a:prstGeom>
          <a:noFill/>
        </p:spPr>
        <p:txBody>
          <a:bodyPr wrap="square" rtlCol="0">
            <a:spAutoFit/>
          </a:bodyPr>
          <a:lstStyle/>
          <a:p>
            <a:r>
              <a:rPr lang="en-US" sz="5400" b="1">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rPr>
              <a:t>Introducing</a:t>
            </a:r>
            <a:r>
              <a:rPr lang="en-US" sz="5400" b="1">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rPr>
              <a:t> Our Team</a:t>
            </a:r>
          </a:p>
        </p:txBody>
      </p:sp>
      <p:sp>
        <p:nvSpPr>
          <p:cNvPr id="18" name="TextBox 17">
            <a:extLst>
              <a:ext uri="{FF2B5EF4-FFF2-40B4-BE49-F238E27FC236}">
                <a16:creationId xmlns:a16="http://schemas.microsoft.com/office/drawing/2014/main" id="{F9C5671B-92D5-339D-83BB-DAFACECEE00E}"/>
              </a:ext>
            </a:extLst>
          </p:cNvPr>
          <p:cNvSpPr txBox="1"/>
          <p:nvPr/>
        </p:nvSpPr>
        <p:spPr>
          <a:xfrm>
            <a:off x="10927346" y="4943984"/>
            <a:ext cx="5836654" cy="1956113"/>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sed do eiusmod tempor incididunt adipiscing elit, sed do eiusmod tempor </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angle 1">
            <a:extLst>
              <a:ext uri="{FF2B5EF4-FFF2-40B4-BE49-F238E27FC236}">
                <a16:creationId xmlns:a16="http://schemas.microsoft.com/office/drawing/2014/main" id="{CA3BB59F-8DCD-104A-4FF5-62EC7DC14451}"/>
              </a:ext>
            </a:extLst>
          </p:cNvPr>
          <p:cNvSpPr/>
          <p:nvPr/>
        </p:nvSpPr>
        <p:spPr>
          <a:xfrm>
            <a:off x="17373600" y="1"/>
            <a:ext cx="914400" cy="10033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4488E18D-570D-8C57-B874-7AE90CDB69FB}"/>
              </a:ext>
            </a:extLst>
          </p:cNvPr>
          <p:cNvSpPr/>
          <p:nvPr/>
        </p:nvSpPr>
        <p:spPr>
          <a:xfrm>
            <a:off x="5264060" y="9247188"/>
            <a:ext cx="3879939" cy="10398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098228F6-B19C-1452-513E-5BE97676B1BF}"/>
              </a:ext>
            </a:extLst>
          </p:cNvPr>
          <p:cNvSpPr txBox="1"/>
          <p:nvPr/>
        </p:nvSpPr>
        <p:spPr>
          <a:xfrm>
            <a:off x="10927346" y="3697490"/>
            <a:ext cx="4363454" cy="954107"/>
          </a:xfrm>
          <a:prstGeom prst="rect">
            <a:avLst/>
          </a:prstGeom>
          <a:noFill/>
        </p:spPr>
        <p:txBody>
          <a:bodyPr wrap="square">
            <a:spAutoFit/>
          </a:bodyPr>
          <a:lstStyle/>
          <a:p>
            <a:r>
              <a:rPr lang="en-ID" sz="28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Collecting Funds From The Community</a:t>
            </a:r>
            <a:endParaRPr lang="en-US" sz="280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C3DFFA59-898C-DB70-C653-766FD1CA1F0C}"/>
              </a:ext>
            </a:extLst>
          </p:cNvPr>
          <p:cNvSpPr txBox="1"/>
          <p:nvPr/>
        </p:nvSpPr>
        <p:spPr>
          <a:xfrm>
            <a:off x="508000" y="5917263"/>
            <a:ext cx="4235116" cy="3416320"/>
          </a:xfrm>
          <a:prstGeom prst="rect">
            <a:avLst/>
          </a:prstGeom>
          <a:noFill/>
        </p:spPr>
        <p:txBody>
          <a:bodyPr wrap="square">
            <a:spAutoFit/>
          </a:bodyPr>
          <a:lstStyle/>
          <a:p>
            <a:r>
              <a:rPr lang="en-ID" sz="36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Provide Complete Information To Customers </a:t>
            </a:r>
            <a:r>
              <a:rPr lang="en-ID" sz="36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Regarding The </a:t>
            </a:r>
            <a:r>
              <a:rPr lang="en-ID" sz="36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Financial Products Used</a:t>
            </a:r>
            <a:endParaRPr lang="en-US" sz="36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Picture Placeholder 12">
            <a:extLst>
              <a:ext uri="{FF2B5EF4-FFF2-40B4-BE49-F238E27FC236}">
                <a16:creationId xmlns:a16="http://schemas.microsoft.com/office/drawing/2014/main" id="{74637814-2AB4-B955-F22B-DF9AD6046603}"/>
              </a:ext>
            </a:extLst>
          </p:cNvPr>
          <p:cNvSpPr>
            <a:spLocks noGrp="1"/>
          </p:cNvSpPr>
          <p:nvPr>
            <p:ph type="pic" sz="quarter" idx="13"/>
          </p:nvPr>
        </p:nvSpPr>
        <p:spPr/>
      </p:sp>
      <p:sp>
        <p:nvSpPr>
          <p:cNvPr id="15" name="Picture Placeholder 14">
            <a:extLst>
              <a:ext uri="{FF2B5EF4-FFF2-40B4-BE49-F238E27FC236}">
                <a16:creationId xmlns:a16="http://schemas.microsoft.com/office/drawing/2014/main" id="{D2172173-F031-1479-A478-2D206A84549F}"/>
              </a:ext>
            </a:extLst>
          </p:cNvPr>
          <p:cNvSpPr>
            <a:spLocks noGrp="1"/>
          </p:cNvSpPr>
          <p:nvPr>
            <p:ph type="pic" sz="quarter" idx="14"/>
          </p:nvPr>
        </p:nvSpPr>
        <p:spPr/>
      </p:sp>
    </p:spTree>
    <p:extLst>
      <p:ext uri="{BB962C8B-B14F-4D97-AF65-F5344CB8AC3E}">
        <p14:creationId xmlns:p14="http://schemas.microsoft.com/office/powerpoint/2010/main" val="38670750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Picture Placeholder 22">
            <a:extLst>
              <a:ext uri="{FF2B5EF4-FFF2-40B4-BE49-F238E27FC236}">
                <a16:creationId xmlns:a16="http://schemas.microsoft.com/office/drawing/2014/main" id="{BA048E83-EB2C-BA43-05DC-B303735FFB37}"/>
              </a:ext>
            </a:extLst>
          </p:cNvPr>
          <p:cNvSpPr>
            <a:spLocks noGrp="1"/>
          </p:cNvSpPr>
          <p:nvPr>
            <p:ph type="pic" sz="quarter" idx="12"/>
          </p:nvPr>
        </p:nvSpPr>
        <p:spPr/>
      </p:sp>
      <p:sp>
        <p:nvSpPr>
          <p:cNvPr id="34" name="Rectangle 33">
            <a:extLst>
              <a:ext uri="{FF2B5EF4-FFF2-40B4-BE49-F238E27FC236}">
                <a16:creationId xmlns:a16="http://schemas.microsoft.com/office/drawing/2014/main" id="{328156FC-B4EF-78CC-3955-630298946087}"/>
              </a:ext>
            </a:extLst>
          </p:cNvPr>
          <p:cNvSpPr/>
          <p:nvPr/>
        </p:nvSpPr>
        <p:spPr>
          <a:xfrm>
            <a:off x="6615046" y="6333067"/>
            <a:ext cx="9742555" cy="292523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1340CE7D-CD8A-6DDA-0B28-3B78393DE060}"/>
              </a:ext>
            </a:extLst>
          </p:cNvPr>
          <p:cNvSpPr/>
          <p:nvPr/>
        </p:nvSpPr>
        <p:spPr>
          <a:xfrm>
            <a:off x="6615046" y="2321191"/>
            <a:ext cx="9742555" cy="292523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val 6">
            <a:extLst>
              <a:ext uri="{FF2B5EF4-FFF2-40B4-BE49-F238E27FC236}">
                <a16:creationId xmlns:a16="http://schemas.microsoft.com/office/drawing/2014/main" id="{C1AE1822-8EB3-5471-CAF4-DF7876B534BC}"/>
              </a:ext>
            </a:extLst>
          </p:cNvPr>
          <p:cNvSpPr/>
          <p:nvPr/>
        </p:nvSpPr>
        <p:spPr>
          <a:xfrm>
            <a:off x="4954069" y="6134078"/>
            <a:ext cx="3321953" cy="33219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1" name="Oval 10">
            <a:extLst>
              <a:ext uri="{FF2B5EF4-FFF2-40B4-BE49-F238E27FC236}">
                <a16:creationId xmlns:a16="http://schemas.microsoft.com/office/drawing/2014/main" id="{15339E65-6EA5-AFEB-2D29-8F795A1AD4B2}"/>
              </a:ext>
            </a:extLst>
          </p:cNvPr>
          <p:cNvSpPr/>
          <p:nvPr/>
        </p:nvSpPr>
        <p:spPr>
          <a:xfrm>
            <a:off x="4954069" y="2122202"/>
            <a:ext cx="3321953" cy="3321953"/>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8" name="TextBox 27">
            <a:extLst>
              <a:ext uri="{FF2B5EF4-FFF2-40B4-BE49-F238E27FC236}">
                <a16:creationId xmlns:a16="http://schemas.microsoft.com/office/drawing/2014/main" id="{D2A8745C-BD92-03F0-7E5A-8527728F2DA7}"/>
              </a:ext>
            </a:extLst>
          </p:cNvPr>
          <p:cNvSpPr txBox="1"/>
          <p:nvPr/>
        </p:nvSpPr>
        <p:spPr>
          <a:xfrm>
            <a:off x="9144000" y="1003301"/>
            <a:ext cx="7213601" cy="769441"/>
          </a:xfrm>
          <a:prstGeom prst="rect">
            <a:avLst/>
          </a:prstGeom>
          <a:noFill/>
        </p:spPr>
        <p:txBody>
          <a:bodyPr wrap="square" rtlCol="0">
            <a:spAutoFit/>
          </a:bodyPr>
          <a:lstStyle/>
          <a:p>
            <a:r>
              <a:rPr lang="en-US" sz="4400" b="1">
                <a:solidFill>
                  <a:srgbClr val="002060"/>
                </a:solidFill>
                <a:latin typeface="Open Sans" panose="020B0606030504020204" pitchFamily="34" charset="0"/>
                <a:ea typeface="Open Sans" panose="020B0606030504020204" pitchFamily="34" charset="0"/>
                <a:cs typeface="Open Sans" panose="020B0606030504020204" pitchFamily="34" charset="0"/>
              </a:rPr>
              <a:t>Meet Our </a:t>
            </a:r>
            <a:r>
              <a:rPr lang="en-US" sz="4400" b="1">
                <a:solidFill>
                  <a:srgbClr val="FF0000"/>
                </a:solidFill>
                <a:latin typeface="Open Sans" panose="020B0606030504020204" pitchFamily="34" charset="0"/>
                <a:ea typeface="Open Sans" panose="020B0606030504020204" pitchFamily="34" charset="0"/>
                <a:cs typeface="Open Sans" panose="020B0606030504020204" pitchFamily="34" charset="0"/>
              </a:rPr>
              <a:t>Best Member</a:t>
            </a:r>
          </a:p>
        </p:txBody>
      </p:sp>
      <p:sp>
        <p:nvSpPr>
          <p:cNvPr id="29" name="TextBox 28">
            <a:extLst>
              <a:ext uri="{FF2B5EF4-FFF2-40B4-BE49-F238E27FC236}">
                <a16:creationId xmlns:a16="http://schemas.microsoft.com/office/drawing/2014/main" id="{99262383-112A-B747-D04B-1FA9339DE500}"/>
              </a:ext>
            </a:extLst>
          </p:cNvPr>
          <p:cNvSpPr txBox="1"/>
          <p:nvPr/>
        </p:nvSpPr>
        <p:spPr>
          <a:xfrm>
            <a:off x="9143999" y="7711654"/>
            <a:ext cx="6519333" cy="1184812"/>
          </a:xfrm>
          <a:prstGeom prst="rect">
            <a:avLst/>
          </a:prstGeom>
          <a:noFill/>
        </p:spPr>
        <p:txBody>
          <a:bodyPr wrap="square">
            <a:spAutoFit/>
          </a:bodyPr>
          <a:lstStyle/>
          <a:p>
            <a:pPr algn="just">
              <a:lnSpc>
                <a:spcPct val="150000"/>
              </a:lnSpc>
            </a:pPr>
            <a:r>
              <a:rPr lang="en-US" sz="165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a:t>
            </a:r>
            <a:endParaRPr lang="en-US" sz="165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angle 1">
            <a:extLst>
              <a:ext uri="{FF2B5EF4-FFF2-40B4-BE49-F238E27FC236}">
                <a16:creationId xmlns:a16="http://schemas.microsoft.com/office/drawing/2014/main" id="{38BBDC81-9D27-ECE7-1C0A-3E9B93F6B5ED}"/>
              </a:ext>
            </a:extLst>
          </p:cNvPr>
          <p:cNvSpPr/>
          <p:nvPr/>
        </p:nvSpPr>
        <p:spPr>
          <a:xfrm>
            <a:off x="17373600" y="1"/>
            <a:ext cx="914400" cy="10033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E1CCED8-1520-0288-DD25-AF97E77C48D9}"/>
              </a:ext>
            </a:extLst>
          </p:cNvPr>
          <p:cNvSpPr txBox="1"/>
          <p:nvPr/>
        </p:nvSpPr>
        <p:spPr>
          <a:xfrm>
            <a:off x="9144000" y="6565045"/>
            <a:ext cx="4363454" cy="954107"/>
          </a:xfrm>
          <a:prstGeom prst="rect">
            <a:avLst/>
          </a:prstGeom>
          <a:noFill/>
        </p:spPr>
        <p:txBody>
          <a:bodyPr wrap="square">
            <a:spAutoFit/>
          </a:bodyPr>
          <a:lstStyle/>
          <a:p>
            <a:r>
              <a:rPr lang="en-ID" sz="28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Collecting Funds From </a:t>
            </a:r>
            <a:r>
              <a:rPr lang="en-ID" sz="28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The Community</a:t>
            </a:r>
            <a:endParaRPr lang="en-US" sz="280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TextBox 11">
            <a:extLst>
              <a:ext uri="{FF2B5EF4-FFF2-40B4-BE49-F238E27FC236}">
                <a16:creationId xmlns:a16="http://schemas.microsoft.com/office/drawing/2014/main" id="{4DB55CC4-C519-F3BB-BEBD-33FEFB4436BA}"/>
              </a:ext>
            </a:extLst>
          </p:cNvPr>
          <p:cNvSpPr txBox="1"/>
          <p:nvPr/>
        </p:nvSpPr>
        <p:spPr>
          <a:xfrm>
            <a:off x="9143999" y="3699778"/>
            <a:ext cx="6519333" cy="1184812"/>
          </a:xfrm>
          <a:prstGeom prst="rect">
            <a:avLst/>
          </a:prstGeom>
          <a:noFill/>
        </p:spPr>
        <p:txBody>
          <a:bodyPr wrap="square">
            <a:spAutoFit/>
          </a:bodyPr>
          <a:lstStyle/>
          <a:p>
            <a:pPr algn="just">
              <a:lnSpc>
                <a:spcPct val="150000"/>
              </a:lnSpc>
            </a:pPr>
            <a:r>
              <a:rPr lang="en-US" sz="165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a:t>
            </a:r>
            <a:endParaRPr lang="en-US" sz="165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TextBox 13">
            <a:extLst>
              <a:ext uri="{FF2B5EF4-FFF2-40B4-BE49-F238E27FC236}">
                <a16:creationId xmlns:a16="http://schemas.microsoft.com/office/drawing/2014/main" id="{162B163B-1EC5-9F00-55E9-7F852D0B1B4A}"/>
              </a:ext>
            </a:extLst>
          </p:cNvPr>
          <p:cNvSpPr txBox="1"/>
          <p:nvPr/>
        </p:nvSpPr>
        <p:spPr>
          <a:xfrm>
            <a:off x="9144000" y="2553169"/>
            <a:ext cx="4363454" cy="954107"/>
          </a:xfrm>
          <a:prstGeom prst="rect">
            <a:avLst/>
          </a:prstGeom>
          <a:noFill/>
        </p:spPr>
        <p:txBody>
          <a:bodyPr wrap="square">
            <a:spAutoFit/>
          </a:bodyPr>
          <a:lstStyle/>
          <a:p>
            <a:r>
              <a:rPr lang="en-ID" sz="28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Collecting Funds From </a:t>
            </a:r>
            <a:r>
              <a:rPr lang="en-ID" sz="28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The Community</a:t>
            </a:r>
            <a:endParaRPr lang="en-US" sz="280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6" name="Picture Placeholder 15">
            <a:extLst>
              <a:ext uri="{FF2B5EF4-FFF2-40B4-BE49-F238E27FC236}">
                <a16:creationId xmlns:a16="http://schemas.microsoft.com/office/drawing/2014/main" id="{F1CBE0BA-8F51-7CA0-C725-53BA9B4B1C54}"/>
              </a:ext>
            </a:extLst>
          </p:cNvPr>
          <p:cNvSpPr>
            <a:spLocks noGrp="1"/>
          </p:cNvSpPr>
          <p:nvPr>
            <p:ph type="pic" idx="3"/>
          </p:nvPr>
        </p:nvSpPr>
        <p:spPr/>
      </p:sp>
      <p:sp>
        <p:nvSpPr>
          <p:cNvPr id="21" name="Picture Placeholder 20">
            <a:extLst>
              <a:ext uri="{FF2B5EF4-FFF2-40B4-BE49-F238E27FC236}">
                <a16:creationId xmlns:a16="http://schemas.microsoft.com/office/drawing/2014/main" id="{D2CA40F5-9B39-6ED8-4D76-2AD0FD342453}"/>
              </a:ext>
            </a:extLst>
          </p:cNvPr>
          <p:cNvSpPr>
            <a:spLocks noGrp="1"/>
          </p:cNvSpPr>
          <p:nvPr>
            <p:ph type="pic" idx="15"/>
          </p:nvPr>
        </p:nvSpPr>
        <p:spPr/>
      </p:sp>
    </p:spTree>
    <p:extLst>
      <p:ext uri="{BB962C8B-B14F-4D97-AF65-F5344CB8AC3E}">
        <p14:creationId xmlns:p14="http://schemas.microsoft.com/office/powerpoint/2010/main" val="173425956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667D84BC-DE99-1D6E-C431-2FCA57BCE3A6}"/>
              </a:ext>
            </a:extLst>
          </p:cNvPr>
          <p:cNvSpPr/>
          <p:nvPr/>
        </p:nvSpPr>
        <p:spPr>
          <a:xfrm>
            <a:off x="-2" y="1"/>
            <a:ext cx="9702800" cy="10287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a:extLst>
              <a:ext uri="{FF2B5EF4-FFF2-40B4-BE49-F238E27FC236}">
                <a16:creationId xmlns:a16="http://schemas.microsoft.com/office/drawing/2014/main" id="{9A648FBC-37D1-ECF5-DEC6-C0758EFB6920}"/>
              </a:ext>
            </a:extLst>
          </p:cNvPr>
          <p:cNvSpPr/>
          <p:nvPr/>
        </p:nvSpPr>
        <p:spPr>
          <a:xfrm>
            <a:off x="8024003" y="5528419"/>
            <a:ext cx="3357590" cy="33575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Oval 9">
            <a:extLst>
              <a:ext uri="{FF2B5EF4-FFF2-40B4-BE49-F238E27FC236}">
                <a16:creationId xmlns:a16="http://schemas.microsoft.com/office/drawing/2014/main" id="{034B0A4B-1642-A174-69C0-83FFE456D528}"/>
              </a:ext>
            </a:extLst>
          </p:cNvPr>
          <p:cNvSpPr/>
          <p:nvPr/>
        </p:nvSpPr>
        <p:spPr>
          <a:xfrm>
            <a:off x="8024003" y="1467612"/>
            <a:ext cx="3357590" cy="3357590"/>
          </a:xfrm>
          <a:prstGeom prst="ellipse">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9F00185F-50EF-9ED2-6CDB-988468657E87}"/>
              </a:ext>
            </a:extLst>
          </p:cNvPr>
          <p:cNvSpPr txBox="1"/>
          <p:nvPr/>
        </p:nvSpPr>
        <p:spPr>
          <a:xfrm>
            <a:off x="1717138" y="2084529"/>
            <a:ext cx="5396042" cy="1754326"/>
          </a:xfrm>
          <a:prstGeom prst="rect">
            <a:avLst/>
          </a:prstGeom>
          <a:noFill/>
        </p:spPr>
        <p:txBody>
          <a:bodyPr wrap="square" rtlCol="0">
            <a:spAutoFit/>
          </a:bodyPr>
          <a:lstStyle/>
          <a:p>
            <a:r>
              <a:rPr lang="en-US" sz="5400" b="1">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Meet Our Best </a:t>
            </a:r>
            <a:r>
              <a:rPr lang="en-US" sz="5400" b="1">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rPr>
              <a:t>Member</a:t>
            </a:r>
          </a:p>
        </p:txBody>
      </p:sp>
      <p:sp>
        <p:nvSpPr>
          <p:cNvPr id="15" name="TextBox 14">
            <a:extLst>
              <a:ext uri="{FF2B5EF4-FFF2-40B4-BE49-F238E27FC236}">
                <a16:creationId xmlns:a16="http://schemas.microsoft.com/office/drawing/2014/main" id="{5B5F7BED-4EBF-82FA-6A08-9CBBE38DA7BC}"/>
              </a:ext>
            </a:extLst>
          </p:cNvPr>
          <p:cNvSpPr txBox="1"/>
          <p:nvPr/>
        </p:nvSpPr>
        <p:spPr>
          <a:xfrm>
            <a:off x="1717138" y="5123165"/>
            <a:ext cx="4628070" cy="1956113"/>
          </a:xfrm>
          <a:prstGeom prst="rect">
            <a:avLst/>
          </a:prstGeom>
          <a:noFill/>
        </p:spPr>
        <p:txBody>
          <a:bodyPr wrap="square">
            <a:spAutoFit/>
          </a:bodyPr>
          <a:lstStyle/>
          <a:p>
            <a:pPr algn="just">
              <a:lnSpc>
                <a:spcPct val="150000"/>
              </a:lnSpc>
            </a:pPr>
            <a:r>
              <a:rPr lang="en-US" sz="165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sed</a:t>
            </a:r>
            <a:endParaRPr lang="en-US" sz="165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CFF03E16-B8D8-C255-8E2B-E832B6D3DA15}"/>
              </a:ext>
            </a:extLst>
          </p:cNvPr>
          <p:cNvSpPr txBox="1"/>
          <p:nvPr/>
        </p:nvSpPr>
        <p:spPr>
          <a:xfrm>
            <a:off x="11906312" y="3044769"/>
            <a:ext cx="5518088" cy="1575239"/>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sed</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D3485EF6-C5E6-D79A-18D2-A0922A84208C}"/>
              </a:ext>
            </a:extLst>
          </p:cNvPr>
          <p:cNvSpPr txBox="1"/>
          <p:nvPr/>
        </p:nvSpPr>
        <p:spPr>
          <a:xfrm>
            <a:off x="11906312" y="1607476"/>
            <a:ext cx="4363454" cy="954107"/>
          </a:xfrm>
          <a:prstGeom prst="rect">
            <a:avLst/>
          </a:prstGeom>
          <a:noFill/>
        </p:spPr>
        <p:txBody>
          <a:bodyPr wrap="square">
            <a:spAutoFit/>
          </a:bodyPr>
          <a:lstStyle/>
          <a:p>
            <a:r>
              <a:rPr lang="en-ID" sz="28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Collecting Funds From The Community</a:t>
            </a:r>
            <a:endParaRPr lang="en-US" sz="280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978F4AD5-BA3D-AC18-DC69-431CCC7DD57E}"/>
              </a:ext>
            </a:extLst>
          </p:cNvPr>
          <p:cNvSpPr txBox="1"/>
          <p:nvPr/>
        </p:nvSpPr>
        <p:spPr>
          <a:xfrm>
            <a:off x="11906312" y="7113840"/>
            <a:ext cx="5518088" cy="1575239"/>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sed</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5F248AD6-DF7C-2A71-33A1-25C38A085723}"/>
              </a:ext>
            </a:extLst>
          </p:cNvPr>
          <p:cNvSpPr txBox="1"/>
          <p:nvPr/>
        </p:nvSpPr>
        <p:spPr>
          <a:xfrm>
            <a:off x="11906312" y="5676547"/>
            <a:ext cx="3723155" cy="954107"/>
          </a:xfrm>
          <a:prstGeom prst="rect">
            <a:avLst/>
          </a:prstGeom>
          <a:noFill/>
        </p:spPr>
        <p:txBody>
          <a:bodyPr wrap="square">
            <a:spAutoFit/>
          </a:bodyPr>
          <a:lstStyle/>
          <a:p>
            <a:r>
              <a:rPr lang="en-ID" sz="28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As A Transaction Tool For All Activities</a:t>
            </a:r>
            <a:endParaRPr lang="en-US" sz="280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Picture Placeholder 21">
            <a:extLst>
              <a:ext uri="{FF2B5EF4-FFF2-40B4-BE49-F238E27FC236}">
                <a16:creationId xmlns:a16="http://schemas.microsoft.com/office/drawing/2014/main" id="{F98FFCA2-CF78-E508-16ED-4C0317E7849B}"/>
              </a:ext>
            </a:extLst>
          </p:cNvPr>
          <p:cNvSpPr>
            <a:spLocks noGrp="1"/>
          </p:cNvSpPr>
          <p:nvPr>
            <p:ph type="pic" idx="15"/>
          </p:nvPr>
        </p:nvSpPr>
        <p:spPr/>
      </p:sp>
      <p:sp>
        <p:nvSpPr>
          <p:cNvPr id="24" name="Picture Placeholder 23">
            <a:extLst>
              <a:ext uri="{FF2B5EF4-FFF2-40B4-BE49-F238E27FC236}">
                <a16:creationId xmlns:a16="http://schemas.microsoft.com/office/drawing/2014/main" id="{462313DB-17F4-C36C-A13C-126F18AB9EF9}"/>
              </a:ext>
            </a:extLst>
          </p:cNvPr>
          <p:cNvSpPr>
            <a:spLocks noGrp="1"/>
          </p:cNvSpPr>
          <p:nvPr>
            <p:ph type="pic" idx="3"/>
          </p:nvPr>
        </p:nvSpPr>
        <p:spPr/>
      </p:sp>
    </p:spTree>
    <p:extLst>
      <p:ext uri="{BB962C8B-B14F-4D97-AF65-F5344CB8AC3E}">
        <p14:creationId xmlns:p14="http://schemas.microsoft.com/office/powerpoint/2010/main" val="70956961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088A8A0F-998B-5BA1-ECA0-3FF445E2D3A9}"/>
              </a:ext>
            </a:extLst>
          </p:cNvPr>
          <p:cNvSpPr/>
          <p:nvPr/>
        </p:nvSpPr>
        <p:spPr>
          <a:xfrm>
            <a:off x="14822905" y="-1"/>
            <a:ext cx="3465095" cy="205338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95AF9BAF-CF5F-1B94-C3E9-EB79C91062A4}"/>
              </a:ext>
            </a:extLst>
          </p:cNvPr>
          <p:cNvSpPr/>
          <p:nvPr/>
        </p:nvSpPr>
        <p:spPr>
          <a:xfrm>
            <a:off x="0" y="9400674"/>
            <a:ext cx="914400" cy="88632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9E264CF5-7D2E-6BDA-1C04-D3D63FC967BC}"/>
              </a:ext>
            </a:extLst>
          </p:cNvPr>
          <p:cNvSpPr/>
          <p:nvPr/>
        </p:nvSpPr>
        <p:spPr>
          <a:xfrm>
            <a:off x="1588168" y="6611353"/>
            <a:ext cx="7555832" cy="198721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D264E5E-ED31-68A0-9C45-74B5B5DFE812}"/>
              </a:ext>
            </a:extLst>
          </p:cNvPr>
          <p:cNvSpPr txBox="1"/>
          <p:nvPr/>
        </p:nvSpPr>
        <p:spPr>
          <a:xfrm>
            <a:off x="1927058" y="6841767"/>
            <a:ext cx="6878051" cy="1430135"/>
          </a:xfrm>
          <a:prstGeom prst="rect">
            <a:avLst/>
          </a:prstGeom>
          <a:noFill/>
        </p:spPr>
        <p:txBody>
          <a:bodyPr wrap="square">
            <a:spAutoFit/>
          </a:bodyPr>
          <a:lstStyle/>
          <a:p>
            <a:pPr algn="ctr">
              <a:lnSpc>
                <a:spcPct val="150000"/>
              </a:lnSpc>
            </a:pPr>
            <a:r>
              <a:rPr lang="en-ID" sz="20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Financial companies such as Commercial Banks have the task of issuing checks used for transactions carried out by customers</a:t>
            </a:r>
            <a:endParaRPr lang="en-US" sz="20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5A5BD16E-630D-9611-8F7C-C6FF020FDB2A}"/>
              </a:ext>
            </a:extLst>
          </p:cNvPr>
          <p:cNvSpPr txBox="1"/>
          <p:nvPr/>
        </p:nvSpPr>
        <p:spPr>
          <a:xfrm>
            <a:off x="10621878" y="1474370"/>
            <a:ext cx="5965658" cy="1015663"/>
          </a:xfrm>
          <a:prstGeom prst="rect">
            <a:avLst/>
          </a:prstGeom>
          <a:noFill/>
        </p:spPr>
        <p:txBody>
          <a:bodyPr wrap="square" rtlCol="0">
            <a:spAutoFit/>
          </a:bodyPr>
          <a:lstStyle/>
          <a:p>
            <a:r>
              <a:rPr lang="en-US" sz="6000" b="1" spc="300">
                <a:solidFill>
                  <a:srgbClr val="FF0000"/>
                </a:solidFill>
                <a:latin typeface="Open Sans" panose="020B0606030504020204" pitchFamily="34" charset="0"/>
                <a:ea typeface="Open Sans" panose="020B0606030504020204" pitchFamily="34" charset="0"/>
                <a:cs typeface="Open Sans" panose="020B0606030504020204" pitchFamily="34" charset="0"/>
              </a:rPr>
              <a:t>Our</a:t>
            </a:r>
            <a:r>
              <a:rPr lang="en-US" sz="6000" b="1" spc="300">
                <a:solidFill>
                  <a:srgbClr val="002060"/>
                </a:solidFill>
                <a:latin typeface="Open Sans" panose="020B0606030504020204" pitchFamily="34" charset="0"/>
                <a:ea typeface="Open Sans" panose="020B0606030504020204" pitchFamily="34" charset="0"/>
                <a:cs typeface="Open Sans" panose="020B0606030504020204" pitchFamily="34" charset="0"/>
              </a:rPr>
              <a:t> Service</a:t>
            </a:r>
          </a:p>
        </p:txBody>
      </p:sp>
      <p:sp>
        <p:nvSpPr>
          <p:cNvPr id="15" name="TextBox 14">
            <a:extLst>
              <a:ext uri="{FF2B5EF4-FFF2-40B4-BE49-F238E27FC236}">
                <a16:creationId xmlns:a16="http://schemas.microsoft.com/office/drawing/2014/main" id="{A58BD04E-09CC-2E86-92E8-6B7E186E2490}"/>
              </a:ext>
            </a:extLst>
          </p:cNvPr>
          <p:cNvSpPr txBox="1"/>
          <p:nvPr/>
        </p:nvSpPr>
        <p:spPr>
          <a:xfrm>
            <a:off x="10621880" y="4812917"/>
            <a:ext cx="5965658" cy="3785652"/>
          </a:xfrm>
          <a:prstGeom prst="rect">
            <a:avLst/>
          </a:prstGeom>
          <a:noFill/>
        </p:spPr>
        <p:txBody>
          <a:bodyPr wrap="square">
            <a:spAutoFit/>
          </a:bodyPr>
          <a:lstStyle/>
          <a:p>
            <a:r>
              <a:rPr lang="en-ID" sz="48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Reduce The Risk Of Loss That May Be </a:t>
            </a:r>
            <a:r>
              <a:rPr lang="en-ID" sz="48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Experienced By</a:t>
            </a:r>
            <a:r>
              <a:rPr lang="en-ID" sz="48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 The Owner Of The Fund Or Saver</a:t>
            </a:r>
            <a:endParaRPr lang="en-US" sz="4800" b="1">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Picture Placeholder 18">
            <a:extLst>
              <a:ext uri="{FF2B5EF4-FFF2-40B4-BE49-F238E27FC236}">
                <a16:creationId xmlns:a16="http://schemas.microsoft.com/office/drawing/2014/main" id="{C977C5DD-0A25-F917-DB23-5C06E5E16CC3}"/>
              </a:ext>
            </a:extLst>
          </p:cNvPr>
          <p:cNvSpPr>
            <a:spLocks noGrp="1"/>
          </p:cNvSpPr>
          <p:nvPr>
            <p:ph type="pic" sz="quarter" idx="11"/>
          </p:nvPr>
        </p:nvSpPr>
        <p:spPr/>
      </p:sp>
    </p:spTree>
    <p:extLst>
      <p:ext uri="{BB962C8B-B14F-4D97-AF65-F5344CB8AC3E}">
        <p14:creationId xmlns:p14="http://schemas.microsoft.com/office/powerpoint/2010/main" val="371827332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1FC09A98-4EDF-52AC-132B-6B73067198FB}"/>
              </a:ext>
            </a:extLst>
          </p:cNvPr>
          <p:cNvSpPr/>
          <p:nvPr/>
        </p:nvSpPr>
        <p:spPr>
          <a:xfrm>
            <a:off x="8237993" y="721896"/>
            <a:ext cx="3216069" cy="277528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1135037D-025D-0E36-3732-504AE9A7B3A1}"/>
              </a:ext>
            </a:extLst>
          </p:cNvPr>
          <p:cNvSpPr txBox="1"/>
          <p:nvPr/>
        </p:nvSpPr>
        <p:spPr>
          <a:xfrm>
            <a:off x="1331495" y="1638300"/>
            <a:ext cx="6176210" cy="3046988"/>
          </a:xfrm>
          <a:prstGeom prst="rect">
            <a:avLst/>
          </a:prstGeom>
          <a:noFill/>
        </p:spPr>
        <p:txBody>
          <a:bodyPr wrap="square" rtlCol="0">
            <a:spAutoFit/>
          </a:bodyPr>
          <a:lstStyle/>
          <a:p>
            <a:r>
              <a:rPr lang="en-US" sz="9600" b="1" spc="300">
                <a:solidFill>
                  <a:srgbClr val="002060"/>
                </a:solidFill>
                <a:latin typeface="Open Sans" panose="020B0606030504020204" pitchFamily="34" charset="0"/>
                <a:ea typeface="Open Sans" panose="020B0606030504020204" pitchFamily="34" charset="0"/>
                <a:cs typeface="Open Sans" panose="020B0606030504020204" pitchFamily="34" charset="0"/>
              </a:rPr>
              <a:t>Ourz </a:t>
            </a:r>
            <a:r>
              <a:rPr lang="en-US" sz="9600" b="1" spc="300">
                <a:solidFill>
                  <a:srgbClr val="FF0000"/>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14" name="TextBox 13">
            <a:extLst>
              <a:ext uri="{FF2B5EF4-FFF2-40B4-BE49-F238E27FC236}">
                <a16:creationId xmlns:a16="http://schemas.microsoft.com/office/drawing/2014/main" id="{8E91C282-2E83-A05F-B6FA-006198179BA5}"/>
              </a:ext>
            </a:extLst>
          </p:cNvPr>
          <p:cNvSpPr txBox="1"/>
          <p:nvPr/>
        </p:nvSpPr>
        <p:spPr>
          <a:xfrm>
            <a:off x="4796591" y="5423293"/>
            <a:ext cx="3561346" cy="2862322"/>
          </a:xfrm>
          <a:prstGeom prst="rect">
            <a:avLst/>
          </a:prstGeom>
          <a:noFill/>
        </p:spPr>
        <p:txBody>
          <a:bodyPr wrap="square">
            <a:spAutoFit/>
          </a:bodyPr>
          <a:lstStyle/>
          <a:p>
            <a:r>
              <a:rPr lang="en-ID" sz="36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Facilitate Transactions Through </a:t>
            </a:r>
            <a:r>
              <a:rPr lang="en-ID" sz="36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Cross-payments</a:t>
            </a:r>
            <a:endParaRPr lang="en-US" sz="3600" b="1">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D92105A2-25AF-7EFE-0D83-753A3E0E16BD}"/>
              </a:ext>
            </a:extLst>
          </p:cNvPr>
          <p:cNvSpPr txBox="1"/>
          <p:nvPr/>
        </p:nvSpPr>
        <p:spPr>
          <a:xfrm>
            <a:off x="1331495" y="5404185"/>
            <a:ext cx="2919662" cy="2717860"/>
          </a:xfrm>
          <a:prstGeom prst="rect">
            <a:avLst/>
          </a:prstGeom>
          <a:noFill/>
        </p:spPr>
        <p:txBody>
          <a:bodyPr wrap="square">
            <a:spAutoFit/>
          </a:bodyPr>
          <a:lstStyle/>
          <a:p>
            <a:pPr algn="just">
              <a:lnSpc>
                <a:spcPct val="150000"/>
              </a:lnSpc>
            </a:pPr>
            <a:r>
              <a:rPr lang="en-US" sz="1650" b="0" i="0">
                <a:solidFill>
                  <a:srgbClr val="7B8898"/>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incididunt ut labore et</a:t>
            </a:r>
            <a:endParaRPr lang="en-US" sz="1650">
              <a:latin typeface="Open Sans" panose="020B0606030504020204" pitchFamily="34" charset="0"/>
              <a:ea typeface="Open Sans" panose="020B0606030504020204" pitchFamily="34" charset="0"/>
              <a:cs typeface="Open Sans" panose="020B0606030504020204" pitchFamily="34" charset="0"/>
            </a:endParaRPr>
          </a:p>
        </p:txBody>
      </p:sp>
      <p:sp>
        <p:nvSpPr>
          <p:cNvPr id="3" name="Rectangle 2">
            <a:extLst>
              <a:ext uri="{FF2B5EF4-FFF2-40B4-BE49-F238E27FC236}">
                <a16:creationId xmlns:a16="http://schemas.microsoft.com/office/drawing/2014/main" id="{18C39FD2-DB18-2FCE-AFE7-C8D00FE7E5B7}"/>
              </a:ext>
            </a:extLst>
          </p:cNvPr>
          <p:cNvSpPr/>
          <p:nvPr/>
        </p:nvSpPr>
        <p:spPr>
          <a:xfrm>
            <a:off x="0" y="9400674"/>
            <a:ext cx="914400" cy="886326"/>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Rectangle 3">
            <a:extLst>
              <a:ext uri="{FF2B5EF4-FFF2-40B4-BE49-F238E27FC236}">
                <a16:creationId xmlns:a16="http://schemas.microsoft.com/office/drawing/2014/main" id="{4646AA8B-006B-7B80-43A7-FB923EBC2F23}"/>
              </a:ext>
            </a:extLst>
          </p:cNvPr>
          <p:cNvSpPr/>
          <p:nvPr/>
        </p:nvSpPr>
        <p:spPr>
          <a:xfrm>
            <a:off x="13112885" y="5089358"/>
            <a:ext cx="5211024" cy="519764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Picture Placeholder 20">
            <a:extLst>
              <a:ext uri="{FF2B5EF4-FFF2-40B4-BE49-F238E27FC236}">
                <a16:creationId xmlns:a16="http://schemas.microsoft.com/office/drawing/2014/main" id="{5E35957F-63AC-CAAD-6CBF-A591624439B3}"/>
              </a:ext>
            </a:extLst>
          </p:cNvPr>
          <p:cNvSpPr>
            <a:spLocks noGrp="1"/>
          </p:cNvSpPr>
          <p:nvPr>
            <p:ph type="pic" sz="quarter" idx="12"/>
          </p:nvPr>
        </p:nvSpPr>
        <p:spPr/>
      </p:sp>
      <p:sp>
        <p:nvSpPr>
          <p:cNvPr id="23" name="Picture Placeholder 22">
            <a:extLst>
              <a:ext uri="{FF2B5EF4-FFF2-40B4-BE49-F238E27FC236}">
                <a16:creationId xmlns:a16="http://schemas.microsoft.com/office/drawing/2014/main" id="{B5AB1041-6340-514F-8ACB-87B099F3B3D2}"/>
              </a:ext>
            </a:extLst>
          </p:cNvPr>
          <p:cNvSpPr>
            <a:spLocks noGrp="1"/>
          </p:cNvSpPr>
          <p:nvPr>
            <p:ph type="pic" sz="quarter" idx="13"/>
          </p:nvPr>
        </p:nvSpPr>
        <p:spPr/>
      </p:sp>
    </p:spTree>
    <p:extLst>
      <p:ext uri="{BB962C8B-B14F-4D97-AF65-F5344CB8AC3E}">
        <p14:creationId xmlns:p14="http://schemas.microsoft.com/office/powerpoint/2010/main" val="15257462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Rectangle 28">
            <a:extLst>
              <a:ext uri="{FF2B5EF4-FFF2-40B4-BE49-F238E27FC236}">
                <a16:creationId xmlns:a16="http://schemas.microsoft.com/office/drawing/2014/main" id="{12BF6CE5-ED04-9202-8939-E2C5EA26ED22}"/>
              </a:ext>
            </a:extLst>
          </p:cNvPr>
          <p:cNvSpPr/>
          <p:nvPr/>
        </p:nvSpPr>
        <p:spPr>
          <a:xfrm rot="5400000">
            <a:off x="174458" y="3162299"/>
            <a:ext cx="3483143" cy="52738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E2D14415-8F57-17F1-DFCD-D5E2014E1EF1}"/>
              </a:ext>
            </a:extLst>
          </p:cNvPr>
          <p:cNvSpPr txBox="1"/>
          <p:nvPr/>
        </p:nvSpPr>
        <p:spPr>
          <a:xfrm>
            <a:off x="1524003" y="6016432"/>
            <a:ext cx="5831464" cy="2800767"/>
          </a:xfrm>
          <a:prstGeom prst="rect">
            <a:avLst/>
          </a:prstGeom>
          <a:noFill/>
        </p:spPr>
        <p:txBody>
          <a:bodyPr wrap="square" rtlCol="0">
            <a:spAutoFit/>
          </a:bodyPr>
          <a:lstStyle/>
          <a:p>
            <a:r>
              <a:rPr lang="en-US" sz="8800" b="1" spc="300">
                <a:solidFill>
                  <a:srgbClr val="002060"/>
                </a:solidFill>
                <a:latin typeface="Open Sans" panose="020B0606030504020204" pitchFamily="34" charset="0"/>
                <a:ea typeface="Open Sans" panose="020B0606030504020204" pitchFamily="34" charset="0"/>
                <a:cs typeface="Open Sans" panose="020B0606030504020204" pitchFamily="34" charset="0"/>
              </a:rPr>
              <a:t>Our</a:t>
            </a:r>
            <a:r>
              <a:rPr lang="en-US" sz="8800" b="1" spc="30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rPr>
              <a:t> </a:t>
            </a:r>
            <a:r>
              <a:rPr lang="en-US" sz="8800" b="1" spc="300">
                <a:solidFill>
                  <a:srgbClr val="FF0000"/>
                </a:solidFill>
                <a:latin typeface="Open Sans" panose="020B0606030504020204" pitchFamily="34" charset="0"/>
                <a:ea typeface="Open Sans" panose="020B0606030504020204" pitchFamily="34" charset="0"/>
                <a:cs typeface="Open Sans" panose="020B0606030504020204" pitchFamily="34" charset="0"/>
              </a:rPr>
              <a:t>Service</a:t>
            </a:r>
          </a:p>
        </p:txBody>
      </p:sp>
      <p:sp>
        <p:nvSpPr>
          <p:cNvPr id="17" name="TextBox 16">
            <a:extLst>
              <a:ext uri="{FF2B5EF4-FFF2-40B4-BE49-F238E27FC236}">
                <a16:creationId xmlns:a16="http://schemas.microsoft.com/office/drawing/2014/main" id="{782372EC-6067-28D2-ED6E-C49241402F5E}"/>
              </a:ext>
            </a:extLst>
          </p:cNvPr>
          <p:cNvSpPr txBox="1"/>
          <p:nvPr/>
        </p:nvSpPr>
        <p:spPr>
          <a:xfrm>
            <a:off x="9545053" y="3389366"/>
            <a:ext cx="7828547" cy="1473737"/>
          </a:xfrm>
          <a:prstGeom prst="rect">
            <a:avLst/>
          </a:prstGeom>
          <a:noFill/>
        </p:spPr>
        <p:txBody>
          <a:bodyPr wrap="square">
            <a:spAutoFit/>
          </a:bodyPr>
          <a:lstStyle/>
          <a:p>
            <a:pPr marR="0" lvl="0" fontAlgn="base">
              <a:lnSpc>
                <a:spcPct val="107000"/>
              </a:lnSpc>
              <a:spcBef>
                <a:spcPts val="0"/>
              </a:spcBef>
              <a:spcAft>
                <a:spcPts val="600"/>
              </a:spcAft>
            </a:pPr>
            <a:r>
              <a:rPr lang="en-ID" sz="43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Important Role of Financial Companies in </a:t>
            </a:r>
            <a:r>
              <a:rPr lang="en-ID" sz="43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the Economy</a:t>
            </a:r>
            <a:endParaRPr lang="en-US" sz="4300" b="1">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BF5CF2F5-4DF8-F985-0523-35073DE4F89A}"/>
              </a:ext>
            </a:extLst>
          </p:cNvPr>
          <p:cNvSpPr txBox="1"/>
          <p:nvPr/>
        </p:nvSpPr>
        <p:spPr>
          <a:xfrm>
            <a:off x="8447587" y="6253099"/>
            <a:ext cx="3612145" cy="2327432"/>
          </a:xfrm>
          <a:prstGeom prst="rect">
            <a:avLst/>
          </a:prstGeom>
          <a:noFill/>
        </p:spPr>
        <p:txBody>
          <a:bodyPr wrap="square">
            <a:spAutoFit/>
          </a:bodyPr>
          <a:lstStyle/>
          <a:p>
            <a:pPr algn="just">
              <a:lnSpc>
                <a:spcPct val="150000"/>
              </a:lnSpc>
            </a:pPr>
            <a:r>
              <a:rPr lang="en-US" sz="1650" b="0" i="0">
                <a:solidFill>
                  <a:srgbClr val="7B8898"/>
                </a:solidFill>
                <a:effectLst/>
                <a:latin typeface="Open Sans" panose="020B0606030504020204" pitchFamily="34" charset="0"/>
                <a:ea typeface="Open Sans" panose="020B0606030504020204" pitchFamily="34" charset="0"/>
                <a:cs typeface="Open Sans" panose="020B0606030504020204" pitchFamily="34" charset="0"/>
              </a:rPr>
              <a:t>Ut enim ad incididunt ut labore et Lorem ipsum dolor sit amet, consectetur adipiscing elit, sed do eiusmod tempor incididunt ut labore et dolore magna aliqua. Ut enim ad incididunt ut</a:t>
            </a:r>
            <a:endParaRPr lang="en-US" sz="1650">
              <a:latin typeface="Open Sans" panose="020B0606030504020204" pitchFamily="34" charset="0"/>
              <a:ea typeface="Open Sans" panose="020B0606030504020204" pitchFamily="34" charset="0"/>
              <a:cs typeface="Open Sans" panose="020B0606030504020204" pitchFamily="34" charset="0"/>
            </a:endParaRPr>
          </a:p>
        </p:txBody>
      </p:sp>
      <p:sp>
        <p:nvSpPr>
          <p:cNvPr id="4" name="TextBox 3">
            <a:extLst>
              <a:ext uri="{FF2B5EF4-FFF2-40B4-BE49-F238E27FC236}">
                <a16:creationId xmlns:a16="http://schemas.microsoft.com/office/drawing/2014/main" id="{BDD20601-8782-2585-1980-7B3CDF33CB72}"/>
              </a:ext>
            </a:extLst>
          </p:cNvPr>
          <p:cNvSpPr txBox="1"/>
          <p:nvPr/>
        </p:nvSpPr>
        <p:spPr>
          <a:xfrm>
            <a:off x="13151852" y="6253099"/>
            <a:ext cx="3612145" cy="2327432"/>
          </a:xfrm>
          <a:prstGeom prst="rect">
            <a:avLst/>
          </a:prstGeom>
          <a:noFill/>
        </p:spPr>
        <p:txBody>
          <a:bodyPr wrap="square">
            <a:spAutoFit/>
          </a:bodyPr>
          <a:lstStyle/>
          <a:p>
            <a:pPr algn="just">
              <a:lnSpc>
                <a:spcPct val="150000"/>
              </a:lnSpc>
            </a:pPr>
            <a:r>
              <a:rPr lang="en-US" sz="1650" b="0" i="0">
                <a:solidFill>
                  <a:srgbClr val="7B8898"/>
                </a:solidFill>
                <a:effectLst/>
                <a:latin typeface="Open Sans" panose="020B0606030504020204" pitchFamily="34" charset="0"/>
                <a:ea typeface="Open Sans" panose="020B0606030504020204" pitchFamily="34" charset="0"/>
                <a:cs typeface="Open Sans" panose="020B0606030504020204" pitchFamily="34" charset="0"/>
              </a:rPr>
              <a:t>Ut enim ad incididunt ut labore et Lorem ipsum dolor sit amet, consectetur adipiscing elit, sed do eiusmod tempor incididunt ut labore et dolore magna aliqua. Ut enim ad incididunt ut </a:t>
            </a:r>
            <a:endParaRPr lang="en-US" sz="1650">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F905C2A7-F746-24CA-64B9-09FF5EAD97D8}"/>
              </a:ext>
            </a:extLst>
          </p:cNvPr>
          <p:cNvSpPr txBox="1"/>
          <p:nvPr/>
        </p:nvSpPr>
        <p:spPr>
          <a:xfrm>
            <a:off x="9545053" y="2011269"/>
            <a:ext cx="7218944" cy="880819"/>
          </a:xfrm>
          <a:prstGeom prst="rect">
            <a:avLst/>
          </a:prstGeom>
          <a:noFill/>
        </p:spPr>
        <p:txBody>
          <a:bodyPr wrap="square">
            <a:spAutoFit/>
          </a:bodyPr>
          <a:lstStyle/>
          <a:p>
            <a:pPr algn="just">
              <a:lnSpc>
                <a:spcPct val="150000"/>
              </a:lnSpc>
            </a:pPr>
            <a:r>
              <a:rPr lang="en-ID"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Assisting in the distribution of funds from the household sector to borrowers without being recognized by the owner of the funds</a:t>
            </a:r>
            <a:endParaRPr lang="en-US">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Picture Placeholder 12">
            <a:extLst>
              <a:ext uri="{FF2B5EF4-FFF2-40B4-BE49-F238E27FC236}">
                <a16:creationId xmlns:a16="http://schemas.microsoft.com/office/drawing/2014/main" id="{024629AC-807A-9030-863C-C0125CE47116}"/>
              </a:ext>
            </a:extLst>
          </p:cNvPr>
          <p:cNvSpPr>
            <a:spLocks noGrp="1"/>
          </p:cNvSpPr>
          <p:nvPr>
            <p:ph type="pic" sz="quarter" idx="11"/>
          </p:nvPr>
        </p:nvSpPr>
        <p:spPr/>
      </p:sp>
    </p:spTree>
    <p:extLst>
      <p:ext uri="{BB962C8B-B14F-4D97-AF65-F5344CB8AC3E}">
        <p14:creationId xmlns:p14="http://schemas.microsoft.com/office/powerpoint/2010/main" val="193821939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TextBox 12">
            <a:extLst>
              <a:ext uri="{FF2B5EF4-FFF2-40B4-BE49-F238E27FC236}">
                <a16:creationId xmlns:a16="http://schemas.microsoft.com/office/drawing/2014/main" id="{7273627E-1058-C94C-988D-8E93F979C545}"/>
              </a:ext>
            </a:extLst>
          </p:cNvPr>
          <p:cNvSpPr txBox="1"/>
          <p:nvPr/>
        </p:nvSpPr>
        <p:spPr>
          <a:xfrm>
            <a:off x="1652338" y="1567469"/>
            <a:ext cx="3368841" cy="400110"/>
          </a:xfrm>
          <a:prstGeom prst="rect">
            <a:avLst/>
          </a:prstGeom>
          <a:noFill/>
        </p:spPr>
        <p:txBody>
          <a:bodyPr wrap="square" rtlCol="0">
            <a:spAutoFit/>
          </a:bodyPr>
          <a:lstStyle/>
          <a:p>
            <a:r>
              <a:rPr lang="en-US" sz="2000" b="1" spc="600">
                <a:solidFill>
                  <a:srgbClr val="002060"/>
                </a:solidFill>
                <a:latin typeface="Open Sans" panose="020B0606030504020204" pitchFamily="34" charset="0"/>
                <a:ea typeface="Open Sans" panose="020B0606030504020204" pitchFamily="34" charset="0"/>
                <a:cs typeface="Open Sans" panose="020B0606030504020204" pitchFamily="34" charset="0"/>
              </a:rPr>
              <a:t>OUR SERVICE</a:t>
            </a:r>
          </a:p>
        </p:txBody>
      </p:sp>
      <p:sp>
        <p:nvSpPr>
          <p:cNvPr id="17" name="TextBox 16">
            <a:extLst>
              <a:ext uri="{FF2B5EF4-FFF2-40B4-BE49-F238E27FC236}">
                <a16:creationId xmlns:a16="http://schemas.microsoft.com/office/drawing/2014/main" id="{93F6CCA3-87CB-92B7-A1A0-DFE38D69E07A}"/>
              </a:ext>
            </a:extLst>
          </p:cNvPr>
          <p:cNvSpPr txBox="1"/>
          <p:nvPr/>
        </p:nvSpPr>
        <p:spPr>
          <a:xfrm>
            <a:off x="1652338" y="2184089"/>
            <a:ext cx="6994357" cy="1825821"/>
          </a:xfrm>
          <a:prstGeom prst="rect">
            <a:avLst/>
          </a:prstGeom>
          <a:noFill/>
        </p:spPr>
        <p:txBody>
          <a:bodyPr wrap="square">
            <a:spAutoFit/>
          </a:bodyPr>
          <a:lstStyle/>
          <a:p>
            <a:pPr marR="0" lvl="0" fontAlgn="base">
              <a:lnSpc>
                <a:spcPct val="107000"/>
              </a:lnSpc>
              <a:spcBef>
                <a:spcPts val="0"/>
              </a:spcBef>
              <a:spcAft>
                <a:spcPts val="600"/>
              </a:spcAft>
            </a:pPr>
            <a:r>
              <a:rPr lang="en-ID" sz="5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Provide</a:t>
            </a:r>
            <a:r>
              <a:rPr lang="en-ID" sz="5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 Cash And Cash Withdrawal</a:t>
            </a:r>
            <a:endParaRPr lang="en-US" sz="5400" b="1">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A5272527-9C1B-1E52-ECD1-BCD7B4E5AED7}"/>
              </a:ext>
            </a:extLst>
          </p:cNvPr>
          <p:cNvSpPr txBox="1"/>
          <p:nvPr/>
        </p:nvSpPr>
        <p:spPr>
          <a:xfrm>
            <a:off x="7400310" y="5307539"/>
            <a:ext cx="3487382" cy="3170099"/>
          </a:xfrm>
          <a:prstGeom prst="rect">
            <a:avLst/>
          </a:prstGeom>
          <a:noFill/>
        </p:spPr>
        <p:txBody>
          <a:bodyPr wrap="square">
            <a:spAutoFit/>
          </a:bodyPr>
          <a:lstStyle/>
          <a:p>
            <a:r>
              <a:rPr lang="en-ID" sz="40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Provide Financing For </a:t>
            </a:r>
            <a:r>
              <a:rPr lang="en-ID" sz="40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Business And </a:t>
            </a:r>
            <a:r>
              <a:rPr lang="en-ID" sz="40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Consumer Needs</a:t>
            </a:r>
            <a:endParaRPr lang="en-US" sz="400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a:extLst>
              <a:ext uri="{FF2B5EF4-FFF2-40B4-BE49-F238E27FC236}">
                <a16:creationId xmlns:a16="http://schemas.microsoft.com/office/drawing/2014/main" id="{0F4E4614-F5FE-7F97-7407-E3D662971CC0}"/>
              </a:ext>
            </a:extLst>
          </p:cNvPr>
          <p:cNvSpPr txBox="1"/>
          <p:nvPr/>
        </p:nvSpPr>
        <p:spPr>
          <a:xfrm>
            <a:off x="11864913" y="7224953"/>
            <a:ext cx="5277852" cy="1296317"/>
          </a:xfrm>
          <a:prstGeom prst="rect">
            <a:avLst/>
          </a:prstGeom>
          <a:noFill/>
        </p:spPr>
        <p:txBody>
          <a:bodyPr wrap="square">
            <a:spAutoFit/>
          </a:bodyPr>
          <a:lstStyle/>
          <a:p>
            <a:pPr algn="just">
              <a:lnSpc>
                <a:spcPct val="150000"/>
              </a:lnSpc>
            </a:pPr>
            <a:r>
              <a:rPr lang="en-ID"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Assisting in the distribution of funds from the household sector to borrowers without being recognized by the owner of the funds</a:t>
            </a:r>
            <a:endParaRPr lang="en-US">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4" name="Picture Placeholder 23">
            <a:extLst>
              <a:ext uri="{FF2B5EF4-FFF2-40B4-BE49-F238E27FC236}">
                <a16:creationId xmlns:a16="http://schemas.microsoft.com/office/drawing/2014/main" id="{60AF299D-DB09-A460-F0F6-1695CAA75A9D}"/>
              </a:ext>
            </a:extLst>
          </p:cNvPr>
          <p:cNvSpPr>
            <a:spLocks noGrp="1"/>
          </p:cNvSpPr>
          <p:nvPr>
            <p:ph type="pic" sz="quarter" idx="10"/>
          </p:nvPr>
        </p:nvSpPr>
        <p:spPr/>
      </p:sp>
      <p:sp>
        <p:nvSpPr>
          <p:cNvPr id="27" name="Picture Placeholder 26">
            <a:extLst>
              <a:ext uri="{FF2B5EF4-FFF2-40B4-BE49-F238E27FC236}">
                <a16:creationId xmlns:a16="http://schemas.microsoft.com/office/drawing/2014/main" id="{837EA9C9-4A9E-B35D-8C35-F6AEF7062EA4}"/>
              </a:ext>
            </a:extLst>
          </p:cNvPr>
          <p:cNvSpPr>
            <a:spLocks noGrp="1"/>
          </p:cNvSpPr>
          <p:nvPr>
            <p:ph type="pic" sz="quarter" idx="11"/>
          </p:nvPr>
        </p:nvSpPr>
        <p:spPr/>
      </p:sp>
    </p:spTree>
    <p:extLst>
      <p:ext uri="{BB962C8B-B14F-4D97-AF65-F5344CB8AC3E}">
        <p14:creationId xmlns:p14="http://schemas.microsoft.com/office/powerpoint/2010/main" val="514035804"/>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711C139F-90D3-EE14-ADDF-1160156F8B82}"/>
              </a:ext>
            </a:extLst>
          </p:cNvPr>
          <p:cNvSpPr/>
          <p:nvPr/>
        </p:nvSpPr>
        <p:spPr>
          <a:xfrm>
            <a:off x="-1" y="-1"/>
            <a:ext cx="3994485" cy="389823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5C42ECFC-AAB5-A008-BC2A-0D5647210160}"/>
              </a:ext>
            </a:extLst>
          </p:cNvPr>
          <p:cNvSpPr txBox="1"/>
          <p:nvPr/>
        </p:nvSpPr>
        <p:spPr>
          <a:xfrm>
            <a:off x="1588167" y="7028409"/>
            <a:ext cx="7555833" cy="1636154"/>
          </a:xfrm>
          <a:prstGeom prst="rect">
            <a:avLst/>
          </a:prstGeom>
          <a:noFill/>
        </p:spPr>
        <p:txBody>
          <a:bodyPr wrap="square">
            <a:spAutoFit/>
          </a:bodyPr>
          <a:lstStyle/>
          <a:p>
            <a:pPr marR="0" lvl="0" fontAlgn="base">
              <a:lnSpc>
                <a:spcPct val="107000"/>
              </a:lnSpc>
              <a:spcBef>
                <a:spcPts val="0"/>
              </a:spcBef>
              <a:spcAft>
                <a:spcPts val="600"/>
              </a:spcAft>
            </a:pPr>
            <a:r>
              <a:rPr lang="en-ID" sz="48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Relocation</a:t>
            </a:r>
            <a:r>
              <a:rPr lang="en-ID" sz="48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 Of Income For Future Use</a:t>
            </a:r>
            <a:endParaRPr lang="en-US" sz="4800" b="1">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127B4291-7F16-969B-E50D-5F6B8EC4CA96}"/>
              </a:ext>
            </a:extLst>
          </p:cNvPr>
          <p:cNvSpPr txBox="1"/>
          <p:nvPr/>
        </p:nvSpPr>
        <p:spPr>
          <a:xfrm>
            <a:off x="13908505" y="1506826"/>
            <a:ext cx="3465093" cy="1956113"/>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0C4BE04D-2BB1-BE09-B94A-A933AE174C3B}"/>
              </a:ext>
            </a:extLst>
          </p:cNvPr>
          <p:cNvSpPr txBox="1"/>
          <p:nvPr/>
        </p:nvSpPr>
        <p:spPr>
          <a:xfrm>
            <a:off x="13908505" y="4597256"/>
            <a:ext cx="3465096" cy="3911264"/>
          </a:xfrm>
          <a:prstGeom prst="rect">
            <a:avLst/>
          </a:prstGeom>
          <a:noFill/>
        </p:spPr>
        <p:txBody>
          <a:bodyPr wrap="square">
            <a:spAutoFit/>
          </a:bodyPr>
          <a:lstStyle/>
          <a:p>
            <a:pPr marR="0" lvl="0" fontAlgn="base">
              <a:lnSpc>
                <a:spcPct val="150000"/>
              </a:lnSpc>
              <a:spcBef>
                <a:spcPts val="0"/>
              </a:spcBef>
              <a:spcAft>
                <a:spcPts val="600"/>
              </a:spcAft>
            </a:pPr>
            <a:r>
              <a:rPr lang="en-ID" sz="2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Financial Companies Such As The Central Bank Play A Role As </a:t>
            </a:r>
            <a:r>
              <a:rPr lang="en-ID" sz="2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A Money Makers Which Is Used As A </a:t>
            </a:r>
            <a:r>
              <a:rPr lang="en-ID" sz="2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Legal Currency Exchange Tool For Transactions</a:t>
            </a:r>
            <a:endParaRPr lang="en-US" sz="2400" b="1">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5" name="Picture Placeholder 14">
            <a:extLst>
              <a:ext uri="{FF2B5EF4-FFF2-40B4-BE49-F238E27FC236}">
                <a16:creationId xmlns:a16="http://schemas.microsoft.com/office/drawing/2014/main" id="{0CB67899-BA0B-6100-1B1C-D2A5CA196913}"/>
              </a:ext>
            </a:extLst>
          </p:cNvPr>
          <p:cNvSpPr>
            <a:spLocks noGrp="1"/>
          </p:cNvSpPr>
          <p:nvPr>
            <p:ph type="pic" sz="quarter" idx="19"/>
          </p:nvPr>
        </p:nvSpPr>
        <p:spPr/>
      </p:sp>
    </p:spTree>
    <p:extLst>
      <p:ext uri="{BB962C8B-B14F-4D97-AF65-F5344CB8AC3E}">
        <p14:creationId xmlns:p14="http://schemas.microsoft.com/office/powerpoint/2010/main" val="1498791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Picture Placeholder 10">
            <a:extLst>
              <a:ext uri="{FF2B5EF4-FFF2-40B4-BE49-F238E27FC236}">
                <a16:creationId xmlns:a16="http://schemas.microsoft.com/office/drawing/2014/main" id="{778F4C44-7071-E738-C55A-9B523A3B55CE}"/>
              </a:ext>
            </a:extLst>
          </p:cNvPr>
          <p:cNvSpPr>
            <a:spLocks noGrp="1"/>
          </p:cNvSpPr>
          <p:nvPr>
            <p:ph type="pic" sz="quarter" idx="19"/>
          </p:nvPr>
        </p:nvSpPr>
        <p:spPr/>
      </p:sp>
      <p:sp>
        <p:nvSpPr>
          <p:cNvPr id="6" name="TextBox 5">
            <a:extLst>
              <a:ext uri="{FF2B5EF4-FFF2-40B4-BE49-F238E27FC236}">
                <a16:creationId xmlns:a16="http://schemas.microsoft.com/office/drawing/2014/main" id="{1C5DCFE7-621A-E61D-F0B6-F79CA4CD4919}"/>
              </a:ext>
            </a:extLst>
          </p:cNvPr>
          <p:cNvSpPr txBox="1"/>
          <p:nvPr/>
        </p:nvSpPr>
        <p:spPr>
          <a:xfrm>
            <a:off x="1588167" y="1461837"/>
            <a:ext cx="10143389" cy="4555093"/>
          </a:xfrm>
          <a:prstGeom prst="rect">
            <a:avLst/>
          </a:prstGeom>
          <a:noFill/>
        </p:spPr>
        <p:txBody>
          <a:bodyPr wrap="square" rtlCol="0">
            <a:spAutoFit/>
          </a:bodyPr>
          <a:lstStyle/>
          <a:p>
            <a:r>
              <a:rPr lang="en-US" sz="14500" b="1">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BREAK</a:t>
            </a:r>
            <a:r>
              <a:rPr lang="en-US" sz="14500" b="1">
                <a:solidFill>
                  <a:srgbClr val="C00000"/>
                </a:solidFill>
                <a:latin typeface="Open Sans ExtraBold" panose="020B0906030804020204" pitchFamily="34" charset="0"/>
                <a:ea typeface="Open Sans ExtraBold" panose="020B0906030804020204" pitchFamily="34" charset="0"/>
                <a:cs typeface="Open Sans ExtraBold" panose="020B0906030804020204" pitchFamily="34" charset="0"/>
              </a:rPr>
              <a:t> SECTION</a:t>
            </a:r>
          </a:p>
        </p:txBody>
      </p:sp>
      <p:sp>
        <p:nvSpPr>
          <p:cNvPr id="7" name="TextBox 6">
            <a:extLst>
              <a:ext uri="{FF2B5EF4-FFF2-40B4-BE49-F238E27FC236}">
                <a16:creationId xmlns:a16="http://schemas.microsoft.com/office/drawing/2014/main" id="{6B07745F-07CD-12CF-7730-891C6FBA00ED}"/>
              </a:ext>
            </a:extLst>
          </p:cNvPr>
          <p:cNvSpPr txBox="1"/>
          <p:nvPr/>
        </p:nvSpPr>
        <p:spPr>
          <a:xfrm rot="16200000">
            <a:off x="15001050" y="6765045"/>
            <a:ext cx="4397098" cy="400110"/>
          </a:xfrm>
          <a:prstGeom prst="rect">
            <a:avLst/>
          </a:prstGeom>
          <a:noFill/>
        </p:spPr>
        <p:txBody>
          <a:bodyPr wrap="square">
            <a:spAutoFit/>
          </a:bodyPr>
          <a:lstStyle/>
          <a:p>
            <a:r>
              <a:rPr lang="en-ID" sz="2000" b="1"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FUNDING AND PROFITS </a:t>
            </a:r>
            <a:endParaRPr lang="en-US" sz="2000" b="1" spc="3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E376E964-48CD-67FE-C136-9E9FEBE6C93C}"/>
              </a:ext>
            </a:extLst>
          </p:cNvPr>
          <p:cNvSpPr txBox="1"/>
          <p:nvPr/>
        </p:nvSpPr>
        <p:spPr>
          <a:xfrm>
            <a:off x="1672389" y="6147734"/>
            <a:ext cx="9508957" cy="461665"/>
          </a:xfrm>
          <a:prstGeom prst="rect">
            <a:avLst/>
          </a:prstGeom>
          <a:noFill/>
        </p:spPr>
        <p:txBody>
          <a:bodyPr wrap="square">
            <a:spAutoFit/>
          </a:bodyPr>
          <a:lstStyle/>
          <a:p>
            <a:r>
              <a:rPr lang="en-ID" sz="2400" spc="6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LET’S TAKE A BREAK AT 5-MINUTE</a:t>
            </a:r>
            <a:endParaRPr lang="en-US" sz="2400" spc="6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9754766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E8EFE159-2D44-292E-E386-0A0C7F809F05}"/>
              </a:ext>
            </a:extLst>
          </p:cNvPr>
          <p:cNvSpPr/>
          <p:nvPr/>
        </p:nvSpPr>
        <p:spPr>
          <a:xfrm>
            <a:off x="14181221" y="33866"/>
            <a:ext cx="4106779" cy="5143500"/>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Picture Placeholder 14">
            <a:extLst>
              <a:ext uri="{FF2B5EF4-FFF2-40B4-BE49-F238E27FC236}">
                <a16:creationId xmlns:a16="http://schemas.microsoft.com/office/drawing/2014/main" id="{A8F0997F-D3EE-22F7-8341-A171A360EC5A}"/>
              </a:ext>
            </a:extLst>
          </p:cNvPr>
          <p:cNvSpPr>
            <a:spLocks noGrp="1"/>
          </p:cNvSpPr>
          <p:nvPr>
            <p:ph type="pic" sz="quarter" idx="11"/>
          </p:nvPr>
        </p:nvSpPr>
        <p:spPr/>
      </p:sp>
      <p:sp>
        <p:nvSpPr>
          <p:cNvPr id="6" name="Picture Placeholder 5">
            <a:extLst>
              <a:ext uri="{FF2B5EF4-FFF2-40B4-BE49-F238E27FC236}">
                <a16:creationId xmlns:a16="http://schemas.microsoft.com/office/drawing/2014/main" id="{9000F040-B74D-C280-C564-745603FCC469}"/>
              </a:ext>
            </a:extLst>
          </p:cNvPr>
          <p:cNvSpPr>
            <a:spLocks noGrp="1"/>
          </p:cNvSpPr>
          <p:nvPr>
            <p:ph type="pic" sz="quarter" idx="12"/>
          </p:nvPr>
        </p:nvSpPr>
        <p:spPr/>
      </p:sp>
      <p:sp>
        <p:nvSpPr>
          <p:cNvPr id="23" name="Rectangle 22">
            <a:extLst>
              <a:ext uri="{FF2B5EF4-FFF2-40B4-BE49-F238E27FC236}">
                <a16:creationId xmlns:a16="http://schemas.microsoft.com/office/drawing/2014/main" id="{30AEC162-45A2-CDD6-3E11-23FCB15D6FCA}"/>
              </a:ext>
            </a:extLst>
          </p:cNvPr>
          <p:cNvSpPr/>
          <p:nvPr/>
        </p:nvSpPr>
        <p:spPr>
          <a:xfrm>
            <a:off x="0" y="0"/>
            <a:ext cx="2604052" cy="174928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9FEC9B81-7922-6BE4-B45C-09D48374B651}"/>
              </a:ext>
            </a:extLst>
          </p:cNvPr>
          <p:cNvSpPr txBox="1"/>
          <p:nvPr/>
        </p:nvSpPr>
        <p:spPr>
          <a:xfrm>
            <a:off x="1697154" y="3298966"/>
            <a:ext cx="3669976" cy="461665"/>
          </a:xfrm>
          <a:prstGeom prst="rect">
            <a:avLst/>
          </a:prstGeom>
          <a:noFill/>
        </p:spPr>
        <p:txBody>
          <a:bodyPr wrap="square" rtlCol="0">
            <a:spAutoFit/>
          </a:bodyPr>
          <a:lstStyle/>
          <a:p>
            <a:r>
              <a:rPr lang="en-US" sz="2400" b="1" spc="300">
                <a:solidFill>
                  <a:srgbClr val="002060"/>
                </a:solidFill>
                <a:latin typeface="Open Sans" panose="020B0606030504020204" pitchFamily="34" charset="0"/>
                <a:ea typeface="Open Sans" panose="020B0606030504020204" pitchFamily="34" charset="0"/>
                <a:cs typeface="Open Sans" panose="020B0606030504020204" pitchFamily="34" charset="0"/>
              </a:rPr>
              <a:t>About Company</a:t>
            </a:r>
          </a:p>
        </p:txBody>
      </p:sp>
      <p:sp>
        <p:nvSpPr>
          <p:cNvPr id="10" name="TextBox 9">
            <a:extLst>
              <a:ext uri="{FF2B5EF4-FFF2-40B4-BE49-F238E27FC236}">
                <a16:creationId xmlns:a16="http://schemas.microsoft.com/office/drawing/2014/main" id="{612014BE-5091-E886-F0D4-3067714ECADC}"/>
              </a:ext>
            </a:extLst>
          </p:cNvPr>
          <p:cNvSpPr txBox="1"/>
          <p:nvPr/>
        </p:nvSpPr>
        <p:spPr>
          <a:xfrm>
            <a:off x="1697154" y="1277410"/>
            <a:ext cx="5737316" cy="1569660"/>
          </a:xfrm>
          <a:prstGeom prst="rect">
            <a:avLst/>
          </a:prstGeom>
          <a:noFill/>
        </p:spPr>
        <p:txBody>
          <a:bodyPr wrap="square" rtlCol="0">
            <a:spAutoFit/>
          </a:bodyPr>
          <a:lstStyle/>
          <a:p>
            <a:r>
              <a:rPr lang="en-US" sz="4800">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rPr>
              <a:t>Welcome</a:t>
            </a:r>
            <a:r>
              <a:rPr lang="en-US" sz="4800">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rPr>
              <a:t> To Earning Section</a:t>
            </a:r>
          </a:p>
        </p:txBody>
      </p:sp>
      <p:sp>
        <p:nvSpPr>
          <p:cNvPr id="11" name="TextBox 10">
            <a:extLst>
              <a:ext uri="{FF2B5EF4-FFF2-40B4-BE49-F238E27FC236}">
                <a16:creationId xmlns:a16="http://schemas.microsoft.com/office/drawing/2014/main" id="{DF382597-CEE0-9A8F-39C4-F263B4EF2564}"/>
              </a:ext>
            </a:extLst>
          </p:cNvPr>
          <p:cNvSpPr txBox="1"/>
          <p:nvPr/>
        </p:nvSpPr>
        <p:spPr>
          <a:xfrm>
            <a:off x="1697154" y="4142984"/>
            <a:ext cx="6055368" cy="1957780"/>
          </a:xfrm>
          <a:prstGeom prst="rect">
            <a:avLst/>
          </a:prstGeom>
          <a:noFill/>
        </p:spPr>
        <p:txBody>
          <a:bodyPr wrap="square">
            <a:spAutoFit/>
          </a:bodyPr>
          <a:lstStyle/>
          <a:p>
            <a:pPr algn="just">
              <a:lnSpc>
                <a:spcPct val="150000"/>
              </a:lnSpc>
            </a:pPr>
            <a:r>
              <a:rPr lang="en-US" sz="1650" b="0" i="0">
                <a:solidFill>
                  <a:srgbClr val="7B8898"/>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commodo consequat. Duis aute irure dolor in</a:t>
            </a:r>
            <a:endParaRPr lang="en-US" sz="1650">
              <a:latin typeface="Open Sans" panose="020B0606030504020204" pitchFamily="34" charset="0"/>
              <a:ea typeface="Open Sans" panose="020B0606030504020204" pitchFamily="34" charset="0"/>
              <a:cs typeface="Open Sans" panose="020B0606030504020204" pitchFamily="34" charset="0"/>
            </a:endParaRPr>
          </a:p>
        </p:txBody>
      </p:sp>
      <p:sp>
        <p:nvSpPr>
          <p:cNvPr id="13" name="Rectangle 12">
            <a:extLst>
              <a:ext uri="{FF2B5EF4-FFF2-40B4-BE49-F238E27FC236}">
                <a16:creationId xmlns:a16="http://schemas.microsoft.com/office/drawing/2014/main" id="{7A2B3A99-46F2-DB2E-72F1-263DB525A6A6}"/>
              </a:ext>
            </a:extLst>
          </p:cNvPr>
          <p:cNvSpPr/>
          <p:nvPr/>
        </p:nvSpPr>
        <p:spPr>
          <a:xfrm>
            <a:off x="4351739" y="6769768"/>
            <a:ext cx="6927033" cy="195778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TextBox 15">
            <a:extLst>
              <a:ext uri="{FF2B5EF4-FFF2-40B4-BE49-F238E27FC236}">
                <a16:creationId xmlns:a16="http://schemas.microsoft.com/office/drawing/2014/main" id="{05042DCD-2973-8F59-1A66-3BE31F95E8C0}"/>
              </a:ext>
            </a:extLst>
          </p:cNvPr>
          <p:cNvSpPr txBox="1"/>
          <p:nvPr/>
        </p:nvSpPr>
        <p:spPr>
          <a:xfrm>
            <a:off x="4853843" y="7018703"/>
            <a:ext cx="5922823" cy="1310743"/>
          </a:xfrm>
          <a:prstGeom prst="rect">
            <a:avLst/>
          </a:prstGeom>
          <a:noFill/>
        </p:spPr>
        <p:txBody>
          <a:bodyPr wrap="square">
            <a:spAutoFit/>
          </a:bodyPr>
          <a:lstStyle/>
          <a:p>
            <a:pPr algn="ctr">
              <a:lnSpc>
                <a:spcPct val="150000"/>
              </a:lnSpc>
            </a:pPr>
            <a:r>
              <a:rPr lang="en-ID" sz="28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Earning Is A Business Entity That Is Engaged In Collecting Funds</a:t>
            </a:r>
            <a:endParaRPr lang="en-US" sz="2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 name="Group 1">
            <a:extLst>
              <a:ext uri="{FF2B5EF4-FFF2-40B4-BE49-F238E27FC236}">
                <a16:creationId xmlns:a16="http://schemas.microsoft.com/office/drawing/2014/main" id="{7CAECFEF-ADFF-74DE-E6C1-DD77DE746D0C}"/>
              </a:ext>
            </a:extLst>
          </p:cNvPr>
          <p:cNvGrpSpPr/>
          <p:nvPr/>
        </p:nvGrpSpPr>
        <p:grpSpPr>
          <a:xfrm>
            <a:off x="8801138" y="1536003"/>
            <a:ext cx="1099330" cy="818930"/>
            <a:chOff x="14301091" y="5671107"/>
            <a:chExt cx="2045814" cy="1524000"/>
          </a:xfrm>
        </p:grpSpPr>
        <p:sp>
          <p:nvSpPr>
            <p:cNvPr id="3" name="Diamond 2">
              <a:extLst>
                <a:ext uri="{FF2B5EF4-FFF2-40B4-BE49-F238E27FC236}">
                  <a16:creationId xmlns:a16="http://schemas.microsoft.com/office/drawing/2014/main" id="{1FC21459-685D-D05C-83E6-4CE8CFB0107C}"/>
                </a:ext>
              </a:extLst>
            </p:cNvPr>
            <p:cNvSpPr/>
            <p:nvPr/>
          </p:nvSpPr>
          <p:spPr>
            <a:xfrm>
              <a:off x="14822905" y="5671107"/>
              <a:ext cx="1524000" cy="1524000"/>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4" name="Diamond 3">
              <a:extLst>
                <a:ext uri="{FF2B5EF4-FFF2-40B4-BE49-F238E27FC236}">
                  <a16:creationId xmlns:a16="http://schemas.microsoft.com/office/drawing/2014/main" id="{728052B3-E040-691F-61FD-D0B644146A6C}"/>
                </a:ext>
              </a:extLst>
            </p:cNvPr>
            <p:cNvSpPr/>
            <p:nvPr/>
          </p:nvSpPr>
          <p:spPr>
            <a:xfrm>
              <a:off x="14301091" y="6172200"/>
              <a:ext cx="521814" cy="521814"/>
            </a:xfrm>
            <a:prstGeom prst="diamond">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Diamond 6">
              <a:extLst>
                <a:ext uri="{FF2B5EF4-FFF2-40B4-BE49-F238E27FC236}">
                  <a16:creationId xmlns:a16="http://schemas.microsoft.com/office/drawing/2014/main" id="{EC2A8F79-1861-3B2E-63F0-FAD82EA40CF2}"/>
                </a:ext>
              </a:extLst>
            </p:cNvPr>
            <p:cNvSpPr/>
            <p:nvPr/>
          </p:nvSpPr>
          <p:spPr>
            <a:xfrm>
              <a:off x="14433327" y="5866732"/>
              <a:ext cx="257342" cy="257342"/>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Tree>
    <p:extLst>
      <p:ext uri="{BB962C8B-B14F-4D97-AF65-F5344CB8AC3E}">
        <p14:creationId xmlns:p14="http://schemas.microsoft.com/office/powerpoint/2010/main" val="31426043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F95C6A6-58A4-1AAC-AC02-63092F8FEBA7}"/>
              </a:ext>
            </a:extLst>
          </p:cNvPr>
          <p:cNvSpPr/>
          <p:nvPr/>
        </p:nvSpPr>
        <p:spPr>
          <a:xfrm>
            <a:off x="10485077" y="5943600"/>
            <a:ext cx="3758410" cy="315227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29" name="Picture Placeholder 28">
            <a:extLst>
              <a:ext uri="{FF2B5EF4-FFF2-40B4-BE49-F238E27FC236}">
                <a16:creationId xmlns:a16="http://schemas.microsoft.com/office/drawing/2014/main" id="{E19E2CD2-BD43-E00B-4405-721FFCD2253A}"/>
              </a:ext>
            </a:extLst>
          </p:cNvPr>
          <p:cNvSpPr>
            <a:spLocks noGrp="1"/>
          </p:cNvSpPr>
          <p:nvPr>
            <p:ph type="pic" sz="quarter" idx="21"/>
          </p:nvPr>
        </p:nvSpPr>
        <p:spPr/>
      </p:sp>
      <p:sp>
        <p:nvSpPr>
          <p:cNvPr id="31" name="Picture Placeholder 30">
            <a:extLst>
              <a:ext uri="{FF2B5EF4-FFF2-40B4-BE49-F238E27FC236}">
                <a16:creationId xmlns:a16="http://schemas.microsoft.com/office/drawing/2014/main" id="{9EE11946-BCBA-5D64-03BA-6C8F16F4B79D}"/>
              </a:ext>
            </a:extLst>
          </p:cNvPr>
          <p:cNvSpPr>
            <a:spLocks noGrp="1"/>
          </p:cNvSpPr>
          <p:nvPr>
            <p:ph type="pic" sz="quarter" idx="20"/>
          </p:nvPr>
        </p:nvSpPr>
        <p:spPr/>
      </p:sp>
      <p:sp>
        <p:nvSpPr>
          <p:cNvPr id="8" name="TextBox 7">
            <a:extLst>
              <a:ext uri="{FF2B5EF4-FFF2-40B4-BE49-F238E27FC236}">
                <a16:creationId xmlns:a16="http://schemas.microsoft.com/office/drawing/2014/main" id="{E4EB8729-F57A-604B-C461-400A7DCDB1E7}"/>
              </a:ext>
            </a:extLst>
          </p:cNvPr>
          <p:cNvSpPr txBox="1"/>
          <p:nvPr/>
        </p:nvSpPr>
        <p:spPr>
          <a:xfrm>
            <a:off x="2148011" y="5615425"/>
            <a:ext cx="8102894" cy="3631763"/>
          </a:xfrm>
          <a:prstGeom prst="rect">
            <a:avLst/>
          </a:prstGeom>
          <a:noFill/>
        </p:spPr>
        <p:txBody>
          <a:bodyPr wrap="square" rtlCol="0">
            <a:spAutoFit/>
          </a:bodyPr>
          <a:lstStyle/>
          <a:p>
            <a:r>
              <a:rPr lang="en-US" sz="11500" b="1" spc="300">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rPr>
              <a:t>Our</a:t>
            </a:r>
            <a:r>
              <a:rPr lang="en-US" sz="11500" b="1" spc="300">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rPr>
              <a:t> Portfolio</a:t>
            </a:r>
          </a:p>
        </p:txBody>
      </p:sp>
      <p:sp>
        <p:nvSpPr>
          <p:cNvPr id="10" name="TextBox 9">
            <a:extLst>
              <a:ext uri="{FF2B5EF4-FFF2-40B4-BE49-F238E27FC236}">
                <a16:creationId xmlns:a16="http://schemas.microsoft.com/office/drawing/2014/main" id="{6B0B0CA5-D5C2-9084-7361-52FB76E80316}"/>
              </a:ext>
            </a:extLst>
          </p:cNvPr>
          <p:cNvSpPr txBox="1"/>
          <p:nvPr/>
        </p:nvSpPr>
        <p:spPr>
          <a:xfrm>
            <a:off x="8857147" y="1191126"/>
            <a:ext cx="6086074" cy="1827167"/>
          </a:xfrm>
          <a:prstGeom prst="rect">
            <a:avLst/>
          </a:prstGeom>
          <a:noFill/>
        </p:spPr>
        <p:txBody>
          <a:bodyPr wrap="square">
            <a:spAutoFit/>
          </a:bodyPr>
          <a:lstStyle/>
          <a:p>
            <a:pPr marR="0" lvl="0" fontAlgn="base">
              <a:lnSpc>
                <a:spcPct val="107000"/>
              </a:lnSpc>
              <a:spcBef>
                <a:spcPts val="0"/>
              </a:spcBef>
              <a:spcAft>
                <a:spcPts val="600"/>
              </a:spcAft>
            </a:pPr>
            <a:r>
              <a:rPr lang="id-ID" sz="5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T</a:t>
            </a:r>
            <a:r>
              <a:rPr lang="en-ID" sz="5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ransfer Assets For </a:t>
            </a:r>
            <a:r>
              <a:rPr lang="en-ID" sz="5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Profit</a:t>
            </a:r>
            <a:endParaRPr lang="en-US" sz="5400" b="1">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CD72B606-07B3-F3F4-E436-D61072595142}"/>
              </a:ext>
            </a:extLst>
          </p:cNvPr>
          <p:cNvSpPr txBox="1"/>
          <p:nvPr/>
        </p:nvSpPr>
        <p:spPr>
          <a:xfrm>
            <a:off x="10250905" y="3844374"/>
            <a:ext cx="5206072" cy="1184812"/>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dolor sit amet, consectetur </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angle 1">
            <a:extLst>
              <a:ext uri="{FF2B5EF4-FFF2-40B4-BE49-F238E27FC236}">
                <a16:creationId xmlns:a16="http://schemas.microsoft.com/office/drawing/2014/main" id="{1E231D89-1C1D-79CD-1502-70BCED027A59}"/>
              </a:ext>
            </a:extLst>
          </p:cNvPr>
          <p:cNvSpPr/>
          <p:nvPr/>
        </p:nvSpPr>
        <p:spPr>
          <a:xfrm>
            <a:off x="8975558" y="3969912"/>
            <a:ext cx="430014" cy="956511"/>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Tree>
    <p:extLst>
      <p:ext uri="{BB962C8B-B14F-4D97-AF65-F5344CB8AC3E}">
        <p14:creationId xmlns:p14="http://schemas.microsoft.com/office/powerpoint/2010/main" val="137799605"/>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14" name="TextBox 13">
            <a:extLst>
              <a:ext uri="{FF2B5EF4-FFF2-40B4-BE49-F238E27FC236}">
                <a16:creationId xmlns:a16="http://schemas.microsoft.com/office/drawing/2014/main" id="{CC27EDF8-FB59-A98D-2EAC-673447CA5F0E}"/>
              </a:ext>
            </a:extLst>
          </p:cNvPr>
          <p:cNvSpPr txBox="1"/>
          <p:nvPr/>
        </p:nvSpPr>
        <p:spPr>
          <a:xfrm>
            <a:off x="1346720" y="1328231"/>
            <a:ext cx="6946232" cy="3046988"/>
          </a:xfrm>
          <a:prstGeom prst="rect">
            <a:avLst/>
          </a:prstGeom>
          <a:noFill/>
        </p:spPr>
        <p:txBody>
          <a:bodyPr wrap="square" rtlCol="0">
            <a:spAutoFit/>
          </a:bodyPr>
          <a:lstStyle/>
          <a:p>
            <a:r>
              <a:rPr lang="en-US" sz="9600" b="1" spc="300">
                <a:solidFill>
                  <a:schemeClr val="bg1"/>
                </a:solidFill>
                <a:latin typeface="Open Sans" panose="020B0606030504020204" pitchFamily="34" charset="0"/>
                <a:ea typeface="Open Sans" panose="020B0606030504020204" pitchFamily="34" charset="0"/>
                <a:cs typeface="Open Sans" panose="020B0606030504020204" pitchFamily="34" charset="0"/>
              </a:rPr>
              <a:t>Our Port</a:t>
            </a:r>
            <a:r>
              <a:rPr lang="en-US" sz="9600" b="1" spc="300">
                <a:solidFill>
                  <a:srgbClr val="FF0000"/>
                </a:solidFill>
                <a:latin typeface="Open Sans" panose="020B0606030504020204" pitchFamily="34" charset="0"/>
                <a:ea typeface="Open Sans" panose="020B0606030504020204" pitchFamily="34" charset="0"/>
                <a:cs typeface="Open Sans" panose="020B0606030504020204" pitchFamily="34" charset="0"/>
              </a:rPr>
              <a:t>folio</a:t>
            </a:r>
          </a:p>
        </p:txBody>
      </p:sp>
      <p:sp>
        <p:nvSpPr>
          <p:cNvPr id="16" name="TextBox 15">
            <a:extLst>
              <a:ext uri="{FF2B5EF4-FFF2-40B4-BE49-F238E27FC236}">
                <a16:creationId xmlns:a16="http://schemas.microsoft.com/office/drawing/2014/main" id="{3659989F-9B2D-BA5C-369C-780C25487FD7}"/>
              </a:ext>
            </a:extLst>
          </p:cNvPr>
          <p:cNvSpPr txBox="1"/>
          <p:nvPr/>
        </p:nvSpPr>
        <p:spPr>
          <a:xfrm>
            <a:off x="9768828" y="1360315"/>
            <a:ext cx="5214499" cy="1077218"/>
          </a:xfrm>
          <a:prstGeom prst="rect">
            <a:avLst/>
          </a:prstGeom>
          <a:noFill/>
        </p:spPr>
        <p:txBody>
          <a:bodyPr wrap="square">
            <a:spAutoFit/>
          </a:bodyPr>
          <a:lstStyle/>
          <a:p>
            <a:r>
              <a:rPr lang="en-ID" sz="3200" b="1">
                <a:solidFill>
                  <a:schemeClr val="bg1"/>
                </a:solidFill>
                <a:effectLst/>
                <a:latin typeface="Open Sans" panose="020B0606030504020204" pitchFamily="34" charset="0"/>
                <a:ea typeface="Open Sans" panose="020B0606030504020204" pitchFamily="34" charset="0"/>
                <a:cs typeface="Open Sans" panose="020B0606030504020204" pitchFamily="34" charset="0"/>
              </a:rPr>
              <a:t>Provide Financing For Business And </a:t>
            </a:r>
            <a:r>
              <a:rPr lang="en-ID" sz="32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Consumer </a:t>
            </a:r>
            <a:endParaRPr lang="en-US" sz="3200" b="1">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618CA94A-D462-3CFF-8EB7-AA1463A66E97}"/>
              </a:ext>
            </a:extLst>
          </p:cNvPr>
          <p:cNvSpPr txBox="1"/>
          <p:nvPr/>
        </p:nvSpPr>
        <p:spPr>
          <a:xfrm>
            <a:off x="9777254" y="2883809"/>
            <a:ext cx="7164026" cy="1194366"/>
          </a:xfrm>
          <a:prstGeom prst="rect">
            <a:avLst/>
          </a:prstGeom>
          <a:noFill/>
        </p:spPr>
        <p:txBody>
          <a:bodyPr wrap="square">
            <a:spAutoFit/>
          </a:bodyPr>
          <a:lstStyle/>
          <a:p>
            <a:pPr algn="just">
              <a:lnSpc>
                <a:spcPct val="150000"/>
              </a:lnSpc>
            </a:pPr>
            <a:r>
              <a:rPr lang="en-US" sz="165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dolor sit amet, consectetur tempor incididunt ut labore et dolore magna sed do</a:t>
            </a:r>
            <a:endParaRPr lang="en-US" sz="165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0" name="Picture Placeholder 19">
            <a:extLst>
              <a:ext uri="{FF2B5EF4-FFF2-40B4-BE49-F238E27FC236}">
                <a16:creationId xmlns:a16="http://schemas.microsoft.com/office/drawing/2014/main" id="{36D5E3E9-9109-3747-94F3-CC9BABCE3948}"/>
              </a:ext>
            </a:extLst>
          </p:cNvPr>
          <p:cNvSpPr>
            <a:spLocks noGrp="1"/>
          </p:cNvSpPr>
          <p:nvPr>
            <p:ph type="pic" sz="quarter" idx="26"/>
          </p:nvPr>
        </p:nvSpPr>
        <p:spPr/>
      </p:sp>
      <p:sp>
        <p:nvSpPr>
          <p:cNvPr id="23" name="Picture Placeholder 22">
            <a:extLst>
              <a:ext uri="{FF2B5EF4-FFF2-40B4-BE49-F238E27FC236}">
                <a16:creationId xmlns:a16="http://schemas.microsoft.com/office/drawing/2014/main" id="{79522FCF-D45A-C22D-561A-18EFE40122F7}"/>
              </a:ext>
            </a:extLst>
          </p:cNvPr>
          <p:cNvSpPr>
            <a:spLocks noGrp="1"/>
          </p:cNvSpPr>
          <p:nvPr>
            <p:ph type="pic" sz="quarter" idx="25"/>
          </p:nvPr>
        </p:nvSpPr>
        <p:spPr/>
      </p:sp>
    </p:spTree>
    <p:extLst>
      <p:ext uri="{BB962C8B-B14F-4D97-AF65-F5344CB8AC3E}">
        <p14:creationId xmlns:p14="http://schemas.microsoft.com/office/powerpoint/2010/main" val="9842561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84C7A793-7525-9324-7286-B087FEC3CF8D}"/>
              </a:ext>
            </a:extLst>
          </p:cNvPr>
          <p:cNvSpPr/>
          <p:nvPr/>
        </p:nvSpPr>
        <p:spPr>
          <a:xfrm>
            <a:off x="9144000" y="1"/>
            <a:ext cx="9144000" cy="51435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lumMod val="85000"/>
                </a:schemeClr>
              </a:solidFill>
            </a:endParaRPr>
          </a:p>
        </p:txBody>
      </p:sp>
      <p:sp>
        <p:nvSpPr>
          <p:cNvPr id="19" name="TextBox 18">
            <a:extLst>
              <a:ext uri="{FF2B5EF4-FFF2-40B4-BE49-F238E27FC236}">
                <a16:creationId xmlns:a16="http://schemas.microsoft.com/office/drawing/2014/main" id="{FABE612A-F53B-542D-5166-15B6466355DF}"/>
              </a:ext>
            </a:extLst>
          </p:cNvPr>
          <p:cNvSpPr txBox="1"/>
          <p:nvPr/>
        </p:nvSpPr>
        <p:spPr>
          <a:xfrm>
            <a:off x="1090862" y="7092616"/>
            <a:ext cx="6946234" cy="1138773"/>
          </a:xfrm>
          <a:prstGeom prst="rect">
            <a:avLst/>
          </a:prstGeom>
          <a:noFill/>
        </p:spPr>
        <p:txBody>
          <a:bodyPr wrap="square" rtlCol="0">
            <a:spAutoFit/>
          </a:bodyPr>
          <a:lstStyle/>
          <a:p>
            <a:r>
              <a:rPr lang="en-US" sz="6800" b="1" spc="300">
                <a:solidFill>
                  <a:srgbClr val="002060"/>
                </a:solidFill>
                <a:latin typeface="Open Sans" panose="020B0606030504020204" pitchFamily="34" charset="0"/>
                <a:ea typeface="Open Sans" panose="020B0606030504020204" pitchFamily="34" charset="0"/>
                <a:cs typeface="Open Sans" panose="020B0606030504020204" pitchFamily="34" charset="0"/>
              </a:rPr>
              <a:t>Our </a:t>
            </a:r>
            <a:r>
              <a:rPr lang="en-US" sz="6800" b="1" spc="300">
                <a:solidFill>
                  <a:srgbClr val="FF0000"/>
                </a:solidFill>
                <a:latin typeface="Open Sans" panose="020B0606030504020204" pitchFamily="34" charset="0"/>
                <a:ea typeface="Open Sans" panose="020B0606030504020204" pitchFamily="34" charset="0"/>
                <a:cs typeface="Open Sans" panose="020B0606030504020204" pitchFamily="34" charset="0"/>
              </a:rPr>
              <a:t>Portfolio</a:t>
            </a:r>
          </a:p>
        </p:txBody>
      </p:sp>
      <p:sp>
        <p:nvSpPr>
          <p:cNvPr id="22" name="TextBox 21">
            <a:extLst>
              <a:ext uri="{FF2B5EF4-FFF2-40B4-BE49-F238E27FC236}">
                <a16:creationId xmlns:a16="http://schemas.microsoft.com/office/drawing/2014/main" id="{E0152C0D-5556-CD92-9B96-B7B1FD53DD8F}"/>
              </a:ext>
            </a:extLst>
          </p:cNvPr>
          <p:cNvSpPr txBox="1"/>
          <p:nvPr/>
        </p:nvSpPr>
        <p:spPr>
          <a:xfrm>
            <a:off x="1090862" y="8367871"/>
            <a:ext cx="7379370" cy="523220"/>
          </a:xfrm>
          <a:prstGeom prst="rect">
            <a:avLst/>
          </a:prstGeom>
          <a:noFill/>
        </p:spPr>
        <p:txBody>
          <a:bodyPr wrap="square">
            <a:spAutoFit/>
          </a:bodyPr>
          <a:lstStyle/>
          <a:p>
            <a:r>
              <a:rPr lang="en-ID" sz="28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As A Transaction Tool For All Activities</a:t>
            </a:r>
            <a:endParaRPr lang="en-US" sz="2800" b="1">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TextBox 22">
            <a:extLst>
              <a:ext uri="{FF2B5EF4-FFF2-40B4-BE49-F238E27FC236}">
                <a16:creationId xmlns:a16="http://schemas.microsoft.com/office/drawing/2014/main" id="{33DA8F3B-247A-AFA6-E63B-F3FA794FCB96}"/>
              </a:ext>
            </a:extLst>
          </p:cNvPr>
          <p:cNvSpPr txBox="1"/>
          <p:nvPr/>
        </p:nvSpPr>
        <p:spPr>
          <a:xfrm>
            <a:off x="10812379" y="2293047"/>
            <a:ext cx="5807242" cy="1565685"/>
          </a:xfrm>
          <a:prstGeom prst="rect">
            <a:avLst/>
          </a:prstGeom>
          <a:noFill/>
        </p:spPr>
        <p:txBody>
          <a:bodyPr wrap="square">
            <a:spAutoFit/>
          </a:bodyPr>
          <a:lstStyle/>
          <a:p>
            <a:pPr algn="just">
              <a:lnSpc>
                <a:spcPct val="150000"/>
              </a:lnSpc>
            </a:pPr>
            <a:r>
              <a:rPr lang="en-US" sz="1650" b="0" i="0">
                <a:solidFill>
                  <a:schemeClr val="bg1">
                    <a:lumMod val="8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sed</a:t>
            </a:r>
            <a:endParaRPr lang="en-US" sz="165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24C0271B-FC0D-B20D-919A-00E83AEBF0C0}"/>
              </a:ext>
            </a:extLst>
          </p:cNvPr>
          <p:cNvSpPr txBox="1"/>
          <p:nvPr/>
        </p:nvSpPr>
        <p:spPr>
          <a:xfrm>
            <a:off x="10812379" y="1028700"/>
            <a:ext cx="4732421" cy="954107"/>
          </a:xfrm>
          <a:prstGeom prst="rect">
            <a:avLst/>
          </a:prstGeom>
          <a:noFill/>
        </p:spPr>
        <p:txBody>
          <a:bodyPr wrap="square">
            <a:spAutoFit/>
          </a:bodyPr>
          <a:lstStyle/>
          <a:p>
            <a:r>
              <a:rPr lang="en-ID" sz="2800" b="1">
                <a:solidFill>
                  <a:schemeClr val="bg1"/>
                </a:solidFill>
                <a:effectLst/>
                <a:latin typeface="Open Sans" panose="020B0606030504020204" pitchFamily="34" charset="0"/>
                <a:ea typeface="Open Sans" panose="020B0606030504020204" pitchFamily="34" charset="0"/>
                <a:cs typeface="Open Sans" panose="020B0606030504020204" pitchFamily="34" charset="0"/>
              </a:rPr>
              <a:t>As Much As Possible Avoid </a:t>
            </a:r>
            <a:r>
              <a:rPr lang="en-ID" sz="28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Going Into Debt</a:t>
            </a:r>
            <a:endParaRPr lang="en-US" sz="2800" b="1">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Picture Placeholder 16">
            <a:extLst>
              <a:ext uri="{FF2B5EF4-FFF2-40B4-BE49-F238E27FC236}">
                <a16:creationId xmlns:a16="http://schemas.microsoft.com/office/drawing/2014/main" id="{72E24D80-D6AC-6AF9-4E9E-ABB08D76D267}"/>
              </a:ext>
            </a:extLst>
          </p:cNvPr>
          <p:cNvSpPr>
            <a:spLocks noGrp="1"/>
          </p:cNvSpPr>
          <p:nvPr>
            <p:ph type="pic" sz="quarter" idx="17"/>
          </p:nvPr>
        </p:nvSpPr>
        <p:spPr/>
      </p:sp>
      <p:sp>
        <p:nvSpPr>
          <p:cNvPr id="20" name="Picture Placeholder 19">
            <a:extLst>
              <a:ext uri="{FF2B5EF4-FFF2-40B4-BE49-F238E27FC236}">
                <a16:creationId xmlns:a16="http://schemas.microsoft.com/office/drawing/2014/main" id="{2AA30168-751F-5FB1-449C-BA3B899CB912}"/>
              </a:ext>
            </a:extLst>
          </p:cNvPr>
          <p:cNvSpPr>
            <a:spLocks noGrp="1"/>
          </p:cNvSpPr>
          <p:nvPr>
            <p:ph type="pic" sz="quarter" idx="18"/>
          </p:nvPr>
        </p:nvSpPr>
        <p:spPr/>
      </p:sp>
    </p:spTree>
    <p:extLst>
      <p:ext uri="{BB962C8B-B14F-4D97-AF65-F5344CB8AC3E}">
        <p14:creationId xmlns:p14="http://schemas.microsoft.com/office/powerpoint/2010/main" val="295631652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76140877-57AB-6915-1696-01A0CD95AD59}"/>
              </a:ext>
            </a:extLst>
          </p:cNvPr>
          <p:cNvSpPr/>
          <p:nvPr/>
        </p:nvSpPr>
        <p:spPr>
          <a:xfrm>
            <a:off x="10748211" y="0"/>
            <a:ext cx="7539789" cy="569494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656B2A5D-3526-8FC3-D95D-A0B889439F1E}"/>
              </a:ext>
            </a:extLst>
          </p:cNvPr>
          <p:cNvSpPr/>
          <p:nvPr/>
        </p:nvSpPr>
        <p:spPr>
          <a:xfrm>
            <a:off x="0" y="0"/>
            <a:ext cx="914400" cy="169333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E739CB29-9A2E-0A45-9CDE-4D9428BBE079}"/>
              </a:ext>
            </a:extLst>
          </p:cNvPr>
          <p:cNvSpPr txBox="1"/>
          <p:nvPr/>
        </p:nvSpPr>
        <p:spPr>
          <a:xfrm>
            <a:off x="1604212" y="1199177"/>
            <a:ext cx="6557655" cy="2585323"/>
          </a:xfrm>
          <a:prstGeom prst="rect">
            <a:avLst/>
          </a:prstGeom>
          <a:noFill/>
        </p:spPr>
        <p:txBody>
          <a:bodyPr wrap="square">
            <a:spAutoFit/>
          </a:bodyPr>
          <a:lstStyle/>
          <a:p>
            <a:r>
              <a:rPr lang="en-ID" sz="5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Assisting In The Distribution </a:t>
            </a:r>
            <a:r>
              <a:rPr lang="en-ID" sz="5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Of Funds</a:t>
            </a:r>
            <a:endParaRPr lang="en-US" sz="5400" b="1">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3" name="TextBox 12">
            <a:extLst>
              <a:ext uri="{FF2B5EF4-FFF2-40B4-BE49-F238E27FC236}">
                <a16:creationId xmlns:a16="http://schemas.microsoft.com/office/drawing/2014/main" id="{9B088465-D899-B76A-B2B2-E25BE4EC1876}"/>
              </a:ext>
            </a:extLst>
          </p:cNvPr>
          <p:cNvSpPr txBox="1"/>
          <p:nvPr/>
        </p:nvSpPr>
        <p:spPr>
          <a:xfrm>
            <a:off x="1604212" y="4170219"/>
            <a:ext cx="4424056" cy="1565685"/>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46C28020-B80A-FE3C-148A-5760F05E517C}"/>
              </a:ext>
            </a:extLst>
          </p:cNvPr>
          <p:cNvSpPr txBox="1"/>
          <p:nvPr/>
        </p:nvSpPr>
        <p:spPr>
          <a:xfrm>
            <a:off x="12193335" y="1181095"/>
            <a:ext cx="4649539" cy="2603405"/>
          </a:xfrm>
          <a:prstGeom prst="rect">
            <a:avLst/>
          </a:prstGeom>
          <a:noFill/>
        </p:spPr>
        <p:txBody>
          <a:bodyPr wrap="square">
            <a:spAutoFit/>
          </a:bodyPr>
          <a:lstStyle/>
          <a:p>
            <a:pPr>
              <a:lnSpc>
                <a:spcPct val="150000"/>
              </a:lnSpc>
            </a:pPr>
            <a:r>
              <a:rPr lang="en-ID" sz="2800" b="1">
                <a:solidFill>
                  <a:schemeClr val="bg1"/>
                </a:solidFill>
                <a:effectLst/>
                <a:latin typeface="Open Sans" panose="020B0606030504020204" pitchFamily="34" charset="0"/>
                <a:ea typeface="Open Sans" panose="020B0606030504020204" pitchFamily="34" charset="0"/>
                <a:cs typeface="Open Sans" panose="020B0606030504020204" pitchFamily="34" charset="0"/>
              </a:rPr>
              <a:t>Reduce The Risk Of Loss That May Be </a:t>
            </a:r>
            <a:r>
              <a:rPr lang="en-ID" sz="28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Experienced </a:t>
            </a:r>
            <a:r>
              <a:rPr lang="en-ID" sz="2800" b="1">
                <a:solidFill>
                  <a:schemeClr val="bg1"/>
                </a:solidFill>
                <a:effectLst/>
                <a:latin typeface="Open Sans" panose="020B0606030504020204" pitchFamily="34" charset="0"/>
                <a:ea typeface="Open Sans" panose="020B0606030504020204" pitchFamily="34" charset="0"/>
                <a:cs typeface="Open Sans" panose="020B0606030504020204" pitchFamily="34" charset="0"/>
              </a:rPr>
              <a:t>By The Owner Of The Fund Or Saver</a:t>
            </a:r>
            <a:endParaRPr lang="en-US" sz="2800" b="1">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6" name="Straight Connector 5">
            <a:extLst>
              <a:ext uri="{FF2B5EF4-FFF2-40B4-BE49-F238E27FC236}">
                <a16:creationId xmlns:a16="http://schemas.microsoft.com/office/drawing/2014/main" id="{C1CD81F4-CEEB-48C1-BD07-B7FC27BFEF70}"/>
              </a:ext>
            </a:extLst>
          </p:cNvPr>
          <p:cNvCxnSpPr>
            <a:cxnSpLocks/>
          </p:cNvCxnSpPr>
          <p:nvPr/>
        </p:nvCxnSpPr>
        <p:spPr>
          <a:xfrm>
            <a:off x="12327467" y="4334933"/>
            <a:ext cx="914400" cy="0"/>
          </a:xfrm>
          <a:prstGeom prst="line">
            <a:avLst/>
          </a:prstGeom>
          <a:ln w="76200">
            <a:solidFill>
              <a:srgbClr val="FF0000"/>
            </a:solidFill>
          </a:ln>
        </p:spPr>
        <p:style>
          <a:lnRef idx="1">
            <a:schemeClr val="accent1"/>
          </a:lnRef>
          <a:fillRef idx="0">
            <a:schemeClr val="accent1"/>
          </a:fillRef>
          <a:effectRef idx="0">
            <a:schemeClr val="accent1"/>
          </a:effectRef>
          <a:fontRef idx="minor">
            <a:schemeClr val="tx1"/>
          </a:fontRef>
        </p:style>
      </p:cxnSp>
      <p:sp>
        <p:nvSpPr>
          <p:cNvPr id="15" name="Rectangle: Rounded Corners 14">
            <a:extLst>
              <a:ext uri="{FF2B5EF4-FFF2-40B4-BE49-F238E27FC236}">
                <a16:creationId xmlns:a16="http://schemas.microsoft.com/office/drawing/2014/main" id="{B0DBC403-AECA-CC11-A66E-F7FBFAA24198}"/>
              </a:ext>
            </a:extLst>
          </p:cNvPr>
          <p:cNvSpPr/>
          <p:nvPr/>
        </p:nvSpPr>
        <p:spPr>
          <a:xfrm>
            <a:off x="1671944" y="6312345"/>
            <a:ext cx="2693131" cy="767327"/>
          </a:xfrm>
          <a:prstGeom prst="roundRect">
            <a:avLst>
              <a:gd name="adj" fmla="val 185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7" name="TextBox 16">
            <a:extLst>
              <a:ext uri="{FF2B5EF4-FFF2-40B4-BE49-F238E27FC236}">
                <a16:creationId xmlns:a16="http://schemas.microsoft.com/office/drawing/2014/main" id="{832D5AA6-F2E3-C485-6BB5-55B71BFEB400}"/>
              </a:ext>
            </a:extLst>
          </p:cNvPr>
          <p:cNvSpPr txBox="1"/>
          <p:nvPr/>
        </p:nvSpPr>
        <p:spPr>
          <a:xfrm>
            <a:off x="1750453" y="6442494"/>
            <a:ext cx="2536112" cy="423899"/>
          </a:xfrm>
          <a:prstGeom prst="rect">
            <a:avLst/>
          </a:prstGeom>
          <a:noFill/>
        </p:spPr>
        <p:txBody>
          <a:bodyPr wrap="square">
            <a:spAutoFit/>
          </a:bodyPr>
          <a:lstStyle/>
          <a:p>
            <a:pPr algn="ctr">
              <a:lnSpc>
                <a:spcPct val="150000"/>
              </a:lnSpc>
            </a:pPr>
            <a:r>
              <a:rPr lang="en-US" sz="1600" b="1" i="0" spc="6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EXPLORE US</a:t>
            </a:r>
            <a:endParaRPr lang="en-US" sz="1600" b="1" spc="6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3" name="Picture Placeholder 22">
            <a:extLst>
              <a:ext uri="{FF2B5EF4-FFF2-40B4-BE49-F238E27FC236}">
                <a16:creationId xmlns:a16="http://schemas.microsoft.com/office/drawing/2014/main" id="{40039041-6526-19CF-D5CE-564A6D42379C}"/>
              </a:ext>
            </a:extLst>
          </p:cNvPr>
          <p:cNvSpPr>
            <a:spLocks noGrp="1"/>
          </p:cNvSpPr>
          <p:nvPr>
            <p:ph type="pic" sz="quarter" idx="11"/>
          </p:nvPr>
        </p:nvSpPr>
        <p:spPr/>
      </p:sp>
    </p:spTree>
    <p:extLst>
      <p:ext uri="{BB962C8B-B14F-4D97-AF65-F5344CB8AC3E}">
        <p14:creationId xmlns:p14="http://schemas.microsoft.com/office/powerpoint/2010/main" val="400880865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4E102532-45CB-3162-CC49-B0B36B65BD2C}"/>
              </a:ext>
            </a:extLst>
          </p:cNvPr>
          <p:cNvSpPr/>
          <p:nvPr/>
        </p:nvSpPr>
        <p:spPr>
          <a:xfrm>
            <a:off x="-1" y="0"/>
            <a:ext cx="2810933" cy="259882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B612FFB6-334F-520E-4E34-9F7E3F052A55}"/>
              </a:ext>
            </a:extLst>
          </p:cNvPr>
          <p:cNvSpPr/>
          <p:nvPr/>
        </p:nvSpPr>
        <p:spPr>
          <a:xfrm flipH="1">
            <a:off x="5927557" y="0"/>
            <a:ext cx="6424864" cy="6092368"/>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TextBox 12">
            <a:extLst>
              <a:ext uri="{FF2B5EF4-FFF2-40B4-BE49-F238E27FC236}">
                <a16:creationId xmlns:a16="http://schemas.microsoft.com/office/drawing/2014/main" id="{7956D443-100B-3399-7F78-FCE61F2CC843}"/>
              </a:ext>
            </a:extLst>
          </p:cNvPr>
          <p:cNvSpPr txBox="1"/>
          <p:nvPr/>
        </p:nvSpPr>
        <p:spPr>
          <a:xfrm>
            <a:off x="1620255" y="6620482"/>
            <a:ext cx="5965878" cy="2554545"/>
          </a:xfrm>
          <a:prstGeom prst="rect">
            <a:avLst/>
          </a:prstGeom>
          <a:noFill/>
        </p:spPr>
        <p:txBody>
          <a:bodyPr wrap="square" rtlCol="0">
            <a:spAutoFit/>
          </a:bodyPr>
          <a:lstStyle/>
          <a:p>
            <a:r>
              <a:rPr lang="en-US" sz="8000" b="1" spc="300">
                <a:solidFill>
                  <a:srgbClr val="002060"/>
                </a:solidFill>
                <a:latin typeface="Open Sans" panose="020B0606030504020204" pitchFamily="34" charset="0"/>
                <a:ea typeface="Open Sans" panose="020B0606030504020204" pitchFamily="34" charset="0"/>
                <a:cs typeface="Open Sans" panose="020B0606030504020204" pitchFamily="34" charset="0"/>
              </a:rPr>
              <a:t>Our Port</a:t>
            </a:r>
            <a:r>
              <a:rPr lang="en-US" sz="8000" b="1" spc="300">
                <a:solidFill>
                  <a:srgbClr val="FF0000"/>
                </a:solidFill>
                <a:latin typeface="Open Sans" panose="020B0606030504020204" pitchFamily="34" charset="0"/>
                <a:ea typeface="Open Sans" panose="020B0606030504020204" pitchFamily="34" charset="0"/>
                <a:cs typeface="Open Sans" panose="020B0606030504020204" pitchFamily="34" charset="0"/>
              </a:rPr>
              <a:t>folio</a:t>
            </a:r>
          </a:p>
        </p:txBody>
      </p:sp>
      <p:sp>
        <p:nvSpPr>
          <p:cNvPr id="15" name="TextBox 14">
            <a:extLst>
              <a:ext uri="{FF2B5EF4-FFF2-40B4-BE49-F238E27FC236}">
                <a16:creationId xmlns:a16="http://schemas.microsoft.com/office/drawing/2014/main" id="{082CC05A-64FB-DD63-4E50-815857C0635A}"/>
              </a:ext>
            </a:extLst>
          </p:cNvPr>
          <p:cNvSpPr txBox="1"/>
          <p:nvPr/>
        </p:nvSpPr>
        <p:spPr>
          <a:xfrm>
            <a:off x="8222572" y="7034474"/>
            <a:ext cx="5170013" cy="468205"/>
          </a:xfrm>
          <a:prstGeom prst="rect">
            <a:avLst/>
          </a:prstGeom>
          <a:noFill/>
        </p:spPr>
        <p:txBody>
          <a:bodyPr wrap="square">
            <a:spAutoFit/>
          </a:bodyPr>
          <a:lstStyle/>
          <a:p>
            <a:pPr marR="0" lvl="0" fontAlgn="base">
              <a:lnSpc>
                <a:spcPct val="107000"/>
              </a:lnSpc>
              <a:spcBef>
                <a:spcPts val="0"/>
              </a:spcBef>
              <a:spcAft>
                <a:spcPts val="600"/>
              </a:spcAft>
            </a:pPr>
            <a:r>
              <a:rPr lang="en-ID" sz="2400" spc="3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Prepare </a:t>
            </a:r>
            <a:r>
              <a:rPr lang="en-ID" sz="2400" spc="3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A Financial Budget</a:t>
            </a:r>
            <a:endParaRPr lang="en-US" sz="2400" spc="300">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6" name="TextBox 15">
            <a:extLst>
              <a:ext uri="{FF2B5EF4-FFF2-40B4-BE49-F238E27FC236}">
                <a16:creationId xmlns:a16="http://schemas.microsoft.com/office/drawing/2014/main" id="{124CE424-23E1-AFB4-699D-867FAA933723}"/>
              </a:ext>
            </a:extLst>
          </p:cNvPr>
          <p:cNvSpPr txBox="1"/>
          <p:nvPr/>
        </p:nvSpPr>
        <p:spPr>
          <a:xfrm>
            <a:off x="6749381" y="1783998"/>
            <a:ext cx="4933615" cy="1575239"/>
          </a:xfrm>
          <a:prstGeom prst="rect">
            <a:avLst/>
          </a:prstGeom>
          <a:noFill/>
        </p:spPr>
        <p:txBody>
          <a:bodyPr wrap="square">
            <a:spAutoFit/>
          </a:bodyPr>
          <a:lstStyle/>
          <a:p>
            <a:pPr algn="just">
              <a:lnSpc>
                <a:spcPct val="150000"/>
              </a:lnSpc>
            </a:pPr>
            <a:r>
              <a:rPr lang="en-US" sz="1650" b="0" i="0">
                <a:solidFill>
                  <a:schemeClr val="bg1">
                    <a:lumMod val="9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a:t>
            </a:r>
            <a:endParaRPr lang="en-US" sz="1650">
              <a:solidFill>
                <a:schemeClr val="bg1">
                  <a:lumMod val="9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0F01BEB2-97EF-FE7D-EBC8-A533AA4E3D13}"/>
              </a:ext>
            </a:extLst>
          </p:cNvPr>
          <p:cNvSpPr txBox="1"/>
          <p:nvPr/>
        </p:nvSpPr>
        <p:spPr>
          <a:xfrm>
            <a:off x="8222572" y="7730064"/>
            <a:ext cx="6086986" cy="1194366"/>
          </a:xfrm>
          <a:prstGeom prst="rect">
            <a:avLst/>
          </a:prstGeom>
          <a:noFill/>
        </p:spPr>
        <p:txBody>
          <a:bodyPr wrap="square">
            <a:spAutoFit/>
          </a:bodyPr>
          <a:lstStyle/>
          <a:p>
            <a:pPr algn="just">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a:t>
            </a: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 name="Group 2">
            <a:extLst>
              <a:ext uri="{FF2B5EF4-FFF2-40B4-BE49-F238E27FC236}">
                <a16:creationId xmlns:a16="http://schemas.microsoft.com/office/drawing/2014/main" id="{BBEA08B3-9E5B-124F-F6F8-7B02A5927987}"/>
              </a:ext>
            </a:extLst>
          </p:cNvPr>
          <p:cNvGrpSpPr/>
          <p:nvPr/>
        </p:nvGrpSpPr>
        <p:grpSpPr>
          <a:xfrm>
            <a:off x="15738466" y="8318099"/>
            <a:ext cx="2391602" cy="1781589"/>
            <a:chOff x="14301091" y="5671107"/>
            <a:chExt cx="2045814" cy="1524000"/>
          </a:xfrm>
        </p:grpSpPr>
        <p:sp>
          <p:nvSpPr>
            <p:cNvPr id="4" name="Diamond 3">
              <a:extLst>
                <a:ext uri="{FF2B5EF4-FFF2-40B4-BE49-F238E27FC236}">
                  <a16:creationId xmlns:a16="http://schemas.microsoft.com/office/drawing/2014/main" id="{1C548B18-E213-C409-E3DA-F9B84CEEF005}"/>
                </a:ext>
              </a:extLst>
            </p:cNvPr>
            <p:cNvSpPr/>
            <p:nvPr/>
          </p:nvSpPr>
          <p:spPr>
            <a:xfrm>
              <a:off x="14822905" y="5671107"/>
              <a:ext cx="1524000" cy="1524000"/>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Diamond 4">
              <a:extLst>
                <a:ext uri="{FF2B5EF4-FFF2-40B4-BE49-F238E27FC236}">
                  <a16:creationId xmlns:a16="http://schemas.microsoft.com/office/drawing/2014/main" id="{2D906213-BC03-7F63-FAA7-24A1782A7532}"/>
                </a:ext>
              </a:extLst>
            </p:cNvPr>
            <p:cNvSpPr/>
            <p:nvPr/>
          </p:nvSpPr>
          <p:spPr>
            <a:xfrm>
              <a:off x="14301091" y="6172200"/>
              <a:ext cx="521814" cy="521814"/>
            </a:xfrm>
            <a:prstGeom prst="diamond">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6" name="Diamond 5">
              <a:extLst>
                <a:ext uri="{FF2B5EF4-FFF2-40B4-BE49-F238E27FC236}">
                  <a16:creationId xmlns:a16="http://schemas.microsoft.com/office/drawing/2014/main" id="{7C6D5439-4969-9C81-253F-5F55D6F5481B}"/>
                </a:ext>
              </a:extLst>
            </p:cNvPr>
            <p:cNvSpPr/>
            <p:nvPr/>
          </p:nvSpPr>
          <p:spPr>
            <a:xfrm>
              <a:off x="14433327" y="5866732"/>
              <a:ext cx="257342" cy="257342"/>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9" name="Diamond 8">
            <a:extLst>
              <a:ext uri="{FF2B5EF4-FFF2-40B4-BE49-F238E27FC236}">
                <a16:creationId xmlns:a16="http://schemas.microsoft.com/office/drawing/2014/main" id="{D714289E-7AFD-64FB-896E-DFB2C2551443}"/>
              </a:ext>
            </a:extLst>
          </p:cNvPr>
          <p:cNvSpPr/>
          <p:nvPr/>
        </p:nvSpPr>
        <p:spPr>
          <a:xfrm>
            <a:off x="17221203" y="9190568"/>
            <a:ext cx="1781590" cy="1781590"/>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4" name="TextBox 13">
            <a:extLst>
              <a:ext uri="{FF2B5EF4-FFF2-40B4-BE49-F238E27FC236}">
                <a16:creationId xmlns:a16="http://schemas.microsoft.com/office/drawing/2014/main" id="{92DF6594-922E-41BF-6009-D16BE04F68FE}"/>
              </a:ext>
            </a:extLst>
          </p:cNvPr>
          <p:cNvSpPr txBox="1"/>
          <p:nvPr/>
        </p:nvSpPr>
        <p:spPr>
          <a:xfrm>
            <a:off x="6749381" y="733324"/>
            <a:ext cx="4747349" cy="858825"/>
          </a:xfrm>
          <a:prstGeom prst="rect">
            <a:avLst/>
          </a:prstGeom>
          <a:noFill/>
        </p:spPr>
        <p:txBody>
          <a:bodyPr wrap="square">
            <a:spAutoFit/>
          </a:bodyPr>
          <a:lstStyle/>
          <a:p>
            <a:pPr marR="0" lvl="0" fontAlgn="base">
              <a:lnSpc>
                <a:spcPct val="107000"/>
              </a:lnSpc>
              <a:spcBef>
                <a:spcPts val="0"/>
              </a:spcBef>
              <a:spcAft>
                <a:spcPts val="600"/>
              </a:spcAft>
            </a:pPr>
            <a:r>
              <a:rPr lang="en-ID" sz="24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Tips And Tricks To Manage Finances </a:t>
            </a:r>
            <a:r>
              <a:rPr lang="en-ID" sz="24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That Are Good</a:t>
            </a:r>
            <a:endParaRPr lang="en-US" sz="240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EF00A5D9-46C2-237D-0647-9B8EC46EDE29}"/>
              </a:ext>
            </a:extLst>
          </p:cNvPr>
          <p:cNvSpPr txBox="1"/>
          <p:nvPr/>
        </p:nvSpPr>
        <p:spPr>
          <a:xfrm>
            <a:off x="7854160" y="3760448"/>
            <a:ext cx="3828836" cy="1649169"/>
          </a:xfrm>
          <a:prstGeom prst="rect">
            <a:avLst/>
          </a:prstGeom>
          <a:noFill/>
        </p:spPr>
        <p:txBody>
          <a:bodyPr wrap="square">
            <a:spAutoFit/>
          </a:bodyPr>
          <a:lstStyle/>
          <a:p>
            <a:pPr marR="0" lvl="0" fontAlgn="base">
              <a:lnSpc>
                <a:spcPct val="107000"/>
              </a:lnSpc>
              <a:spcBef>
                <a:spcPts val="0"/>
              </a:spcBef>
              <a:spcAft>
                <a:spcPts val="600"/>
              </a:spcAft>
            </a:pPr>
            <a:r>
              <a:rPr lang="en-ID" sz="24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Reduce The Risk Of Loss That May Be Experienced </a:t>
            </a:r>
            <a:r>
              <a:rPr lang="en-ID" sz="24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By The Owner Of The </a:t>
            </a:r>
            <a:r>
              <a:rPr lang="en-ID" sz="24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Fund Or Saver</a:t>
            </a:r>
            <a:endParaRPr lang="en-US" sz="240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9" name="Rectangle 18">
            <a:extLst>
              <a:ext uri="{FF2B5EF4-FFF2-40B4-BE49-F238E27FC236}">
                <a16:creationId xmlns:a16="http://schemas.microsoft.com/office/drawing/2014/main" id="{10DD412B-12B4-1285-098F-4D65FF2F9436}"/>
              </a:ext>
            </a:extLst>
          </p:cNvPr>
          <p:cNvSpPr/>
          <p:nvPr/>
        </p:nvSpPr>
        <p:spPr>
          <a:xfrm flipH="1">
            <a:off x="6873930" y="3760448"/>
            <a:ext cx="135466" cy="164916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Picture Placeholder 30">
            <a:extLst>
              <a:ext uri="{FF2B5EF4-FFF2-40B4-BE49-F238E27FC236}">
                <a16:creationId xmlns:a16="http://schemas.microsoft.com/office/drawing/2014/main" id="{778B5FFF-E599-AB40-15AD-5EAB33F69114}"/>
              </a:ext>
            </a:extLst>
          </p:cNvPr>
          <p:cNvSpPr>
            <a:spLocks noGrp="1"/>
          </p:cNvSpPr>
          <p:nvPr>
            <p:ph type="pic" sz="quarter" idx="12"/>
          </p:nvPr>
        </p:nvSpPr>
        <p:spPr/>
      </p:sp>
      <p:sp>
        <p:nvSpPr>
          <p:cNvPr id="33" name="Picture Placeholder 32">
            <a:extLst>
              <a:ext uri="{FF2B5EF4-FFF2-40B4-BE49-F238E27FC236}">
                <a16:creationId xmlns:a16="http://schemas.microsoft.com/office/drawing/2014/main" id="{796ECCFF-313C-C98B-227E-2704C28BF8F6}"/>
              </a:ext>
            </a:extLst>
          </p:cNvPr>
          <p:cNvSpPr>
            <a:spLocks noGrp="1"/>
          </p:cNvSpPr>
          <p:nvPr>
            <p:ph type="pic" sz="quarter" idx="11"/>
          </p:nvPr>
        </p:nvSpPr>
        <p:spPr/>
      </p:sp>
    </p:spTree>
    <p:extLst>
      <p:ext uri="{BB962C8B-B14F-4D97-AF65-F5344CB8AC3E}">
        <p14:creationId xmlns:p14="http://schemas.microsoft.com/office/powerpoint/2010/main" val="136997709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31ECF63E-60D1-888E-5911-D9967A726D46}"/>
              </a:ext>
            </a:extLst>
          </p:cNvPr>
          <p:cNvSpPr/>
          <p:nvPr/>
        </p:nvSpPr>
        <p:spPr>
          <a:xfrm>
            <a:off x="9545102" y="3212081"/>
            <a:ext cx="8742898" cy="522606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3C14C8E7-CE11-3B5A-3A47-D6B8B08BC3AE}"/>
              </a:ext>
            </a:extLst>
          </p:cNvPr>
          <p:cNvSpPr/>
          <p:nvPr/>
        </p:nvSpPr>
        <p:spPr>
          <a:xfrm>
            <a:off x="0" y="1"/>
            <a:ext cx="914400" cy="10287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TextBox 8">
            <a:extLst>
              <a:ext uri="{FF2B5EF4-FFF2-40B4-BE49-F238E27FC236}">
                <a16:creationId xmlns:a16="http://schemas.microsoft.com/office/drawing/2014/main" id="{716FA423-3FBA-31C9-571B-B3E32C45A303}"/>
              </a:ext>
            </a:extLst>
          </p:cNvPr>
          <p:cNvSpPr txBox="1"/>
          <p:nvPr/>
        </p:nvSpPr>
        <p:spPr>
          <a:xfrm>
            <a:off x="1686203" y="1812404"/>
            <a:ext cx="4596064" cy="400110"/>
          </a:xfrm>
          <a:prstGeom prst="rect">
            <a:avLst/>
          </a:prstGeom>
          <a:noFill/>
        </p:spPr>
        <p:txBody>
          <a:bodyPr wrap="square" rtlCol="0">
            <a:spAutoFit/>
          </a:bodyPr>
          <a:lstStyle/>
          <a:p>
            <a:r>
              <a:rPr lang="en-US" sz="2000" b="1" spc="600">
                <a:solidFill>
                  <a:srgbClr val="002060"/>
                </a:solidFill>
                <a:latin typeface="Open Sans" panose="020B0606030504020204" pitchFamily="34" charset="0"/>
                <a:ea typeface="Open Sans" panose="020B0606030504020204" pitchFamily="34" charset="0"/>
                <a:cs typeface="Open Sans" panose="020B0606030504020204" pitchFamily="34" charset="0"/>
              </a:rPr>
              <a:t>Our Portfolio</a:t>
            </a:r>
          </a:p>
        </p:txBody>
      </p:sp>
      <p:sp>
        <p:nvSpPr>
          <p:cNvPr id="17" name="TextBox 16">
            <a:extLst>
              <a:ext uri="{FF2B5EF4-FFF2-40B4-BE49-F238E27FC236}">
                <a16:creationId xmlns:a16="http://schemas.microsoft.com/office/drawing/2014/main" id="{510A6C34-F11D-97B4-01A7-32599BE1D5CA}"/>
              </a:ext>
            </a:extLst>
          </p:cNvPr>
          <p:cNvSpPr txBox="1"/>
          <p:nvPr/>
        </p:nvSpPr>
        <p:spPr>
          <a:xfrm>
            <a:off x="1652337" y="2356924"/>
            <a:ext cx="6611130" cy="1497461"/>
          </a:xfrm>
          <a:prstGeom prst="rect">
            <a:avLst/>
          </a:prstGeom>
          <a:noFill/>
        </p:spPr>
        <p:txBody>
          <a:bodyPr wrap="square">
            <a:spAutoFit/>
          </a:bodyPr>
          <a:lstStyle/>
          <a:p>
            <a:pPr marR="0" lvl="0" fontAlgn="base">
              <a:lnSpc>
                <a:spcPct val="107000"/>
              </a:lnSpc>
              <a:spcBef>
                <a:spcPts val="0"/>
              </a:spcBef>
              <a:spcAft>
                <a:spcPts val="600"/>
              </a:spcAft>
            </a:pPr>
            <a:r>
              <a:rPr lang="en-ID" sz="4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Guarantee</a:t>
            </a:r>
            <a:r>
              <a:rPr lang="en-ID" sz="4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 The Security Of User Data</a:t>
            </a:r>
            <a:endParaRPr lang="en-US" sz="4400" b="1">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8" name="TextBox 17">
            <a:extLst>
              <a:ext uri="{FF2B5EF4-FFF2-40B4-BE49-F238E27FC236}">
                <a16:creationId xmlns:a16="http://schemas.microsoft.com/office/drawing/2014/main" id="{AABCA3C8-EF54-07B8-1D6E-CB335F7C8A49}"/>
              </a:ext>
            </a:extLst>
          </p:cNvPr>
          <p:cNvSpPr txBox="1"/>
          <p:nvPr/>
        </p:nvSpPr>
        <p:spPr>
          <a:xfrm>
            <a:off x="13083228" y="5483858"/>
            <a:ext cx="4612105" cy="1565685"/>
          </a:xfrm>
          <a:prstGeom prst="rect">
            <a:avLst/>
          </a:prstGeom>
          <a:noFill/>
        </p:spPr>
        <p:txBody>
          <a:bodyPr wrap="square">
            <a:spAutoFit/>
          </a:bodyPr>
          <a:lstStyle/>
          <a:p>
            <a:pPr algn="just">
              <a:lnSpc>
                <a:spcPct val="150000"/>
              </a:lnSpc>
            </a:pPr>
            <a:r>
              <a:rPr lang="en-US" sz="1650" b="0" i="0">
                <a:solidFill>
                  <a:schemeClr val="bg1">
                    <a:lumMod val="8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a:t>
            </a:r>
            <a:endParaRPr lang="en-US" sz="165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9" name="TextBox 18">
            <a:extLst>
              <a:ext uri="{FF2B5EF4-FFF2-40B4-BE49-F238E27FC236}">
                <a16:creationId xmlns:a16="http://schemas.microsoft.com/office/drawing/2014/main" id="{6913F972-FC65-E548-8AFC-759B6DC5181D}"/>
              </a:ext>
            </a:extLst>
          </p:cNvPr>
          <p:cNvSpPr txBox="1"/>
          <p:nvPr/>
        </p:nvSpPr>
        <p:spPr>
          <a:xfrm>
            <a:off x="1652337" y="4317636"/>
            <a:ext cx="4477530" cy="1946559"/>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BBD7952F-1D2B-B841-16DE-0723EBE98233}"/>
              </a:ext>
            </a:extLst>
          </p:cNvPr>
          <p:cNvSpPr txBox="1"/>
          <p:nvPr/>
        </p:nvSpPr>
        <p:spPr>
          <a:xfrm>
            <a:off x="13083228" y="4317636"/>
            <a:ext cx="4612105" cy="858825"/>
          </a:xfrm>
          <a:prstGeom prst="rect">
            <a:avLst/>
          </a:prstGeom>
          <a:noFill/>
        </p:spPr>
        <p:txBody>
          <a:bodyPr wrap="square">
            <a:spAutoFit/>
          </a:bodyPr>
          <a:lstStyle/>
          <a:p>
            <a:pPr marR="0" lvl="0" fontAlgn="base">
              <a:lnSpc>
                <a:spcPct val="107000"/>
              </a:lnSpc>
              <a:spcBef>
                <a:spcPts val="0"/>
              </a:spcBef>
              <a:spcAft>
                <a:spcPts val="600"/>
              </a:spcAft>
            </a:pPr>
            <a:r>
              <a:rPr lang="en-ID" sz="24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Provide Financing </a:t>
            </a:r>
            <a:r>
              <a:rPr lang="en-ID" sz="24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For Business </a:t>
            </a:r>
            <a:r>
              <a:rPr lang="en-ID" sz="24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And Consumer Needs</a:t>
            </a:r>
            <a:endParaRPr lang="en-US" sz="240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p:txBody>
      </p:sp>
      <p:grpSp>
        <p:nvGrpSpPr>
          <p:cNvPr id="3" name="Group 2">
            <a:extLst>
              <a:ext uri="{FF2B5EF4-FFF2-40B4-BE49-F238E27FC236}">
                <a16:creationId xmlns:a16="http://schemas.microsoft.com/office/drawing/2014/main" id="{B231D6D9-A925-BFB7-7F03-F2783C162DC4}"/>
              </a:ext>
            </a:extLst>
          </p:cNvPr>
          <p:cNvGrpSpPr/>
          <p:nvPr/>
        </p:nvGrpSpPr>
        <p:grpSpPr>
          <a:xfrm>
            <a:off x="1686203" y="6727446"/>
            <a:ext cx="2391602" cy="1781589"/>
            <a:chOff x="14301091" y="5671107"/>
            <a:chExt cx="2045814" cy="1524000"/>
          </a:xfrm>
        </p:grpSpPr>
        <p:sp>
          <p:nvSpPr>
            <p:cNvPr id="5" name="Diamond 4">
              <a:extLst>
                <a:ext uri="{FF2B5EF4-FFF2-40B4-BE49-F238E27FC236}">
                  <a16:creationId xmlns:a16="http://schemas.microsoft.com/office/drawing/2014/main" id="{358EC812-DA87-4F9B-AC53-77D0C356A3F2}"/>
                </a:ext>
              </a:extLst>
            </p:cNvPr>
            <p:cNvSpPr/>
            <p:nvPr/>
          </p:nvSpPr>
          <p:spPr>
            <a:xfrm>
              <a:off x="14822905" y="5671107"/>
              <a:ext cx="1524000" cy="1524000"/>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7" name="Diamond 6">
              <a:extLst>
                <a:ext uri="{FF2B5EF4-FFF2-40B4-BE49-F238E27FC236}">
                  <a16:creationId xmlns:a16="http://schemas.microsoft.com/office/drawing/2014/main" id="{BC3DB0F2-7FA8-AE9A-3CBC-8D332C173918}"/>
                </a:ext>
              </a:extLst>
            </p:cNvPr>
            <p:cNvSpPr/>
            <p:nvPr/>
          </p:nvSpPr>
          <p:spPr>
            <a:xfrm>
              <a:off x="14301091" y="6172200"/>
              <a:ext cx="521814" cy="521814"/>
            </a:xfrm>
            <a:prstGeom prst="diamond">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Diamond 9">
              <a:extLst>
                <a:ext uri="{FF2B5EF4-FFF2-40B4-BE49-F238E27FC236}">
                  <a16:creationId xmlns:a16="http://schemas.microsoft.com/office/drawing/2014/main" id="{B7A38F1A-D8A6-1CD2-89AC-4CE1F309416A}"/>
                </a:ext>
              </a:extLst>
            </p:cNvPr>
            <p:cNvSpPr/>
            <p:nvPr/>
          </p:nvSpPr>
          <p:spPr>
            <a:xfrm>
              <a:off x="14433327" y="5866732"/>
              <a:ext cx="257342" cy="257342"/>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20" name="Picture Placeholder 19">
            <a:extLst>
              <a:ext uri="{FF2B5EF4-FFF2-40B4-BE49-F238E27FC236}">
                <a16:creationId xmlns:a16="http://schemas.microsoft.com/office/drawing/2014/main" id="{C9DB60AC-3AAA-FDC5-85BE-469564C7D87D}"/>
              </a:ext>
            </a:extLst>
          </p:cNvPr>
          <p:cNvSpPr>
            <a:spLocks noGrp="1"/>
          </p:cNvSpPr>
          <p:nvPr>
            <p:ph type="pic" idx="3"/>
          </p:nvPr>
        </p:nvSpPr>
        <p:spPr/>
      </p:sp>
    </p:spTree>
    <p:extLst>
      <p:ext uri="{BB962C8B-B14F-4D97-AF65-F5344CB8AC3E}">
        <p14:creationId xmlns:p14="http://schemas.microsoft.com/office/powerpoint/2010/main" val="255021225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Rectangle 37">
            <a:extLst>
              <a:ext uri="{FF2B5EF4-FFF2-40B4-BE49-F238E27FC236}">
                <a16:creationId xmlns:a16="http://schemas.microsoft.com/office/drawing/2014/main" id="{B73649AB-19C2-0902-7D0D-5F9033FB5C1F}"/>
              </a:ext>
            </a:extLst>
          </p:cNvPr>
          <p:cNvSpPr/>
          <p:nvPr/>
        </p:nvSpPr>
        <p:spPr>
          <a:xfrm>
            <a:off x="3383763" y="5427423"/>
            <a:ext cx="14904237" cy="3819765"/>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a:extLst>
              <a:ext uri="{FF2B5EF4-FFF2-40B4-BE49-F238E27FC236}">
                <a16:creationId xmlns:a16="http://schemas.microsoft.com/office/drawing/2014/main" id="{07951DBD-E5E7-CE3A-31BB-0103C3168F02}"/>
              </a:ext>
            </a:extLst>
          </p:cNvPr>
          <p:cNvGrpSpPr/>
          <p:nvPr/>
        </p:nvGrpSpPr>
        <p:grpSpPr>
          <a:xfrm>
            <a:off x="1689996" y="2835018"/>
            <a:ext cx="4942582" cy="6410341"/>
            <a:chOff x="8162247" y="1394903"/>
            <a:chExt cx="8071060" cy="10903333"/>
          </a:xfrm>
          <a:effectLst/>
        </p:grpSpPr>
        <p:sp>
          <p:nvSpPr>
            <p:cNvPr id="7" name="Rectangle: Rounded Corners 6">
              <a:extLst>
                <a:ext uri="{FF2B5EF4-FFF2-40B4-BE49-F238E27FC236}">
                  <a16:creationId xmlns:a16="http://schemas.microsoft.com/office/drawing/2014/main" id="{874ACFE3-BB83-97C2-FBAB-C43F711FE6C4}"/>
                </a:ext>
              </a:extLst>
            </p:cNvPr>
            <p:cNvSpPr/>
            <p:nvPr/>
          </p:nvSpPr>
          <p:spPr>
            <a:xfrm>
              <a:off x="16187588" y="2861559"/>
              <a:ext cx="45719" cy="457760"/>
            </a:xfrm>
            <a:prstGeom prst="roundRect">
              <a:avLst>
                <a:gd name="adj" fmla="val 50000"/>
              </a:avLst>
            </a:prstGeom>
            <a:gradFill>
              <a:gsLst>
                <a:gs pos="92000">
                  <a:srgbClr val="EFEFEF"/>
                </a:gs>
                <a:gs pos="10000">
                  <a:srgbClr val="F2F2F2"/>
                </a:gs>
                <a:gs pos="0">
                  <a:srgbClr val="5F5F5F"/>
                </a:gs>
                <a:gs pos="100000">
                  <a:srgbClr val="5F5F5F"/>
                </a:gs>
              </a:gsLst>
              <a:lin ang="5400000" scaled="1"/>
            </a:gradFill>
            <a:ln w="254">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AutoShape 3">
              <a:extLst>
                <a:ext uri="{FF2B5EF4-FFF2-40B4-BE49-F238E27FC236}">
                  <a16:creationId xmlns:a16="http://schemas.microsoft.com/office/drawing/2014/main" id="{2189BA28-B071-1B0C-F7EA-52E5C8555684}"/>
                </a:ext>
              </a:extLst>
            </p:cNvPr>
            <p:cNvSpPr>
              <a:spLocks noChangeAspect="1" noChangeArrowheads="1" noTextEdit="1"/>
            </p:cNvSpPr>
            <p:nvPr/>
          </p:nvSpPr>
          <p:spPr bwMode="auto">
            <a:xfrm>
              <a:off x="8162247" y="1420441"/>
              <a:ext cx="8060004" cy="108751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9" name="Freeform: Shape 8">
              <a:extLst>
                <a:ext uri="{FF2B5EF4-FFF2-40B4-BE49-F238E27FC236}">
                  <a16:creationId xmlns:a16="http://schemas.microsoft.com/office/drawing/2014/main" id="{56D4C59F-C0B9-78B4-ACB1-A7A9714A0007}"/>
                </a:ext>
              </a:extLst>
            </p:cNvPr>
            <p:cNvSpPr>
              <a:spLocks/>
            </p:cNvSpPr>
            <p:nvPr/>
          </p:nvSpPr>
          <p:spPr bwMode="auto">
            <a:xfrm>
              <a:off x="8164923" y="1468608"/>
              <a:ext cx="8015851" cy="10829628"/>
            </a:xfrm>
            <a:custGeom>
              <a:avLst/>
              <a:gdLst>
                <a:gd name="connsiteX0" fmla="*/ 457819 w 8015851"/>
                <a:gd name="connsiteY0" fmla="*/ 272949 h 10829628"/>
                <a:gd name="connsiteX1" fmla="*/ 260907 w 8015851"/>
                <a:gd name="connsiteY1" fmla="*/ 469749 h 10829628"/>
                <a:gd name="connsiteX2" fmla="*/ 260907 w 8015851"/>
                <a:gd name="connsiteY2" fmla="*/ 10347839 h 10829628"/>
                <a:gd name="connsiteX3" fmla="*/ 457819 w 8015851"/>
                <a:gd name="connsiteY3" fmla="*/ 10544639 h 10829628"/>
                <a:gd name="connsiteX4" fmla="*/ 7559371 w 8015851"/>
                <a:gd name="connsiteY4" fmla="*/ 10544639 h 10829628"/>
                <a:gd name="connsiteX5" fmla="*/ 7756283 w 8015851"/>
                <a:gd name="connsiteY5" fmla="*/ 10347839 h 10829628"/>
                <a:gd name="connsiteX6" fmla="*/ 7756283 w 8015851"/>
                <a:gd name="connsiteY6" fmla="*/ 469749 h 10829628"/>
                <a:gd name="connsiteX7" fmla="*/ 7559371 w 8015851"/>
                <a:gd name="connsiteY7" fmla="*/ 272949 h 10829628"/>
                <a:gd name="connsiteX8" fmla="*/ 457819 w 8015851"/>
                <a:gd name="connsiteY8" fmla="*/ 272949 h 10829628"/>
                <a:gd name="connsiteX9" fmla="*/ 460499 w 8015851"/>
                <a:gd name="connsiteY9" fmla="*/ 0 h 10829628"/>
                <a:gd name="connsiteX10" fmla="*/ 7555353 w 8015851"/>
                <a:gd name="connsiteY10" fmla="*/ 0 h 10829628"/>
                <a:gd name="connsiteX11" fmla="*/ 8015851 w 8015851"/>
                <a:gd name="connsiteY11" fmla="*/ 460228 h 10829628"/>
                <a:gd name="connsiteX12" fmla="*/ 8015851 w 8015851"/>
                <a:gd name="connsiteY12" fmla="*/ 10369401 h 10829628"/>
                <a:gd name="connsiteX13" fmla="*/ 7555353 w 8015851"/>
                <a:gd name="connsiteY13" fmla="*/ 10829628 h 10829628"/>
                <a:gd name="connsiteX14" fmla="*/ 460499 w 8015851"/>
                <a:gd name="connsiteY14" fmla="*/ 10829628 h 10829628"/>
                <a:gd name="connsiteX15" fmla="*/ 0 w 8015851"/>
                <a:gd name="connsiteY15" fmla="*/ 10369401 h 10829628"/>
                <a:gd name="connsiteX16" fmla="*/ 0 w 8015851"/>
                <a:gd name="connsiteY16" fmla="*/ 460228 h 10829628"/>
                <a:gd name="connsiteX17" fmla="*/ 460499 w 8015851"/>
                <a:gd name="connsiteY17" fmla="*/ 0 h 1082962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Lst>
              <a:rect l="l" t="t" r="r" b="b"/>
              <a:pathLst>
                <a:path w="8015851" h="10829628">
                  <a:moveTo>
                    <a:pt x="457819" y="272949"/>
                  </a:moveTo>
                  <a:cubicBezTo>
                    <a:pt x="349835" y="272949"/>
                    <a:pt x="260907" y="361827"/>
                    <a:pt x="260907" y="469749"/>
                  </a:cubicBezTo>
                  <a:cubicBezTo>
                    <a:pt x="260907" y="469749"/>
                    <a:pt x="260907" y="469749"/>
                    <a:pt x="260907" y="10347839"/>
                  </a:cubicBezTo>
                  <a:cubicBezTo>
                    <a:pt x="260907" y="10455762"/>
                    <a:pt x="349835" y="10544639"/>
                    <a:pt x="457819" y="10544639"/>
                  </a:cubicBezTo>
                  <a:cubicBezTo>
                    <a:pt x="457819" y="10544639"/>
                    <a:pt x="457819" y="10544639"/>
                    <a:pt x="7559371" y="10544639"/>
                  </a:cubicBezTo>
                  <a:cubicBezTo>
                    <a:pt x="7667355" y="10544639"/>
                    <a:pt x="7756283" y="10455762"/>
                    <a:pt x="7756283" y="10347839"/>
                  </a:cubicBezTo>
                  <a:cubicBezTo>
                    <a:pt x="7756283" y="10347839"/>
                    <a:pt x="7756283" y="10347839"/>
                    <a:pt x="7756283" y="469749"/>
                  </a:cubicBezTo>
                  <a:cubicBezTo>
                    <a:pt x="7756283" y="361827"/>
                    <a:pt x="7667355" y="272949"/>
                    <a:pt x="7559371" y="272949"/>
                  </a:cubicBezTo>
                  <a:cubicBezTo>
                    <a:pt x="7559371" y="272949"/>
                    <a:pt x="7559371" y="272949"/>
                    <a:pt x="457819" y="272949"/>
                  </a:cubicBezTo>
                  <a:close/>
                  <a:moveTo>
                    <a:pt x="460499" y="0"/>
                  </a:moveTo>
                  <a:cubicBezTo>
                    <a:pt x="7555353" y="0"/>
                    <a:pt x="7555353" y="0"/>
                    <a:pt x="7555353" y="0"/>
                  </a:cubicBezTo>
                  <a:cubicBezTo>
                    <a:pt x="7809421" y="0"/>
                    <a:pt x="8015851" y="206309"/>
                    <a:pt x="8015851" y="460228"/>
                  </a:cubicBezTo>
                  <a:cubicBezTo>
                    <a:pt x="8015851" y="10369401"/>
                    <a:pt x="8015851" y="10369401"/>
                    <a:pt x="8015851" y="10369401"/>
                  </a:cubicBezTo>
                  <a:cubicBezTo>
                    <a:pt x="8015851" y="10623319"/>
                    <a:pt x="7809421" y="10829628"/>
                    <a:pt x="7555353" y="10829628"/>
                  </a:cubicBezTo>
                  <a:cubicBezTo>
                    <a:pt x="460499" y="10829628"/>
                    <a:pt x="460499" y="10829628"/>
                    <a:pt x="460499" y="10829628"/>
                  </a:cubicBezTo>
                  <a:cubicBezTo>
                    <a:pt x="206431" y="10829628"/>
                    <a:pt x="0" y="10623319"/>
                    <a:pt x="0" y="10369401"/>
                  </a:cubicBezTo>
                  <a:cubicBezTo>
                    <a:pt x="0" y="460228"/>
                    <a:pt x="0" y="460228"/>
                    <a:pt x="0" y="460228"/>
                  </a:cubicBezTo>
                  <a:cubicBezTo>
                    <a:pt x="0" y="206309"/>
                    <a:pt x="206431" y="0"/>
                    <a:pt x="460499" y="0"/>
                  </a:cubicBezTo>
                  <a:close/>
                </a:path>
              </a:pathLst>
            </a:custGeom>
            <a:solidFill>
              <a:srgbClr val="111111"/>
            </a:solidFill>
            <a:ln w="25400">
              <a:noFill/>
              <a:round/>
              <a:headEnd/>
              <a:tailEnd/>
            </a:ln>
          </p:spPr>
          <p:txBody>
            <a:bodyPr vert="horz" wrap="square" lIns="91440" tIns="45720" rIns="91440" bIns="45720" numCol="1" anchor="t" anchorCtr="0" compatLnSpc="1">
              <a:prstTxWarp prst="textNoShape">
                <a:avLst/>
              </a:prstTxWarp>
              <a:noAutofit/>
            </a:bodyPr>
            <a:lstStyle/>
            <a:p>
              <a:endParaRPr lang="en-US"/>
            </a:p>
          </p:txBody>
        </p:sp>
        <p:sp>
          <p:nvSpPr>
            <p:cNvPr id="10" name="Rectangle: Rounded Corners 9">
              <a:extLst>
                <a:ext uri="{FF2B5EF4-FFF2-40B4-BE49-F238E27FC236}">
                  <a16:creationId xmlns:a16="http://schemas.microsoft.com/office/drawing/2014/main" id="{8AB62B76-A5C3-6AC1-C069-A55C0FA7B941}"/>
                </a:ext>
              </a:extLst>
            </p:cNvPr>
            <p:cNvSpPr/>
            <p:nvPr/>
          </p:nvSpPr>
          <p:spPr>
            <a:xfrm>
              <a:off x="16187588" y="3572759"/>
              <a:ext cx="45719" cy="457760"/>
            </a:xfrm>
            <a:prstGeom prst="roundRect">
              <a:avLst>
                <a:gd name="adj" fmla="val 50000"/>
              </a:avLst>
            </a:prstGeom>
            <a:gradFill>
              <a:gsLst>
                <a:gs pos="92000">
                  <a:srgbClr val="EFEFEF"/>
                </a:gs>
                <a:gs pos="10000">
                  <a:srgbClr val="F2F2F2"/>
                </a:gs>
                <a:gs pos="0">
                  <a:srgbClr val="5F5F5F"/>
                </a:gs>
                <a:gs pos="100000">
                  <a:srgbClr val="5F5F5F"/>
                </a:gs>
              </a:gsLst>
              <a:lin ang="5400000" scaled="1"/>
            </a:gradFill>
            <a:ln w="254">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Rounded Corners 10">
              <a:extLst>
                <a:ext uri="{FF2B5EF4-FFF2-40B4-BE49-F238E27FC236}">
                  <a16:creationId xmlns:a16="http://schemas.microsoft.com/office/drawing/2014/main" id="{837ED788-445C-CE00-A8A8-F39A3EC576A7}"/>
                </a:ext>
              </a:extLst>
            </p:cNvPr>
            <p:cNvSpPr/>
            <p:nvPr/>
          </p:nvSpPr>
          <p:spPr>
            <a:xfrm rot="16200000">
              <a:off x="15069377" y="1188883"/>
              <a:ext cx="45719" cy="457760"/>
            </a:xfrm>
            <a:prstGeom prst="roundRect">
              <a:avLst>
                <a:gd name="adj" fmla="val 50000"/>
              </a:avLst>
            </a:prstGeom>
            <a:gradFill>
              <a:gsLst>
                <a:gs pos="92000">
                  <a:srgbClr val="EFEFEF"/>
                </a:gs>
                <a:gs pos="10000">
                  <a:srgbClr val="F2F2F2"/>
                </a:gs>
                <a:gs pos="0">
                  <a:srgbClr val="5F5F5F"/>
                </a:gs>
                <a:gs pos="100000">
                  <a:srgbClr val="5F5F5F"/>
                </a:gs>
              </a:gsLst>
              <a:lin ang="5400000" scaled="1"/>
            </a:gradFill>
            <a:ln w="254">
              <a:solidFill>
                <a:srgbClr val="DDDDDD"/>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Freeform 5">
              <a:extLst>
                <a:ext uri="{FF2B5EF4-FFF2-40B4-BE49-F238E27FC236}">
                  <a16:creationId xmlns:a16="http://schemas.microsoft.com/office/drawing/2014/main" id="{7A8FCB23-2E2F-232B-A1EC-9C5C5791B7CF}"/>
                </a:ext>
              </a:extLst>
            </p:cNvPr>
            <p:cNvSpPr>
              <a:spLocks/>
            </p:cNvSpPr>
            <p:nvPr/>
          </p:nvSpPr>
          <p:spPr bwMode="auto">
            <a:xfrm>
              <a:off x="8164923" y="1468609"/>
              <a:ext cx="8015852" cy="10829627"/>
            </a:xfrm>
            <a:custGeom>
              <a:avLst/>
              <a:gdLst>
                <a:gd name="T0" fmla="*/ 2379 w 2524"/>
                <a:gd name="T1" fmla="*/ 3412 h 3412"/>
                <a:gd name="T2" fmla="*/ 145 w 2524"/>
                <a:gd name="T3" fmla="*/ 3412 h 3412"/>
                <a:gd name="T4" fmla="*/ 0 w 2524"/>
                <a:gd name="T5" fmla="*/ 3267 h 3412"/>
                <a:gd name="T6" fmla="*/ 0 w 2524"/>
                <a:gd name="T7" fmla="*/ 145 h 3412"/>
                <a:gd name="T8" fmla="*/ 145 w 2524"/>
                <a:gd name="T9" fmla="*/ 0 h 3412"/>
                <a:gd name="T10" fmla="*/ 2379 w 2524"/>
                <a:gd name="T11" fmla="*/ 0 h 3412"/>
                <a:gd name="T12" fmla="*/ 2524 w 2524"/>
                <a:gd name="T13" fmla="*/ 145 h 3412"/>
                <a:gd name="T14" fmla="*/ 2524 w 2524"/>
                <a:gd name="T15" fmla="*/ 3267 h 3412"/>
                <a:gd name="T16" fmla="*/ 2379 w 2524"/>
                <a:gd name="T17" fmla="*/ 3412 h 34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524" h="3412">
                  <a:moveTo>
                    <a:pt x="2379" y="3412"/>
                  </a:moveTo>
                  <a:cubicBezTo>
                    <a:pt x="145" y="3412"/>
                    <a:pt x="145" y="3412"/>
                    <a:pt x="145" y="3412"/>
                  </a:cubicBezTo>
                  <a:cubicBezTo>
                    <a:pt x="65" y="3412"/>
                    <a:pt x="0" y="3347"/>
                    <a:pt x="0" y="3267"/>
                  </a:cubicBezTo>
                  <a:cubicBezTo>
                    <a:pt x="0" y="145"/>
                    <a:pt x="0" y="145"/>
                    <a:pt x="0" y="145"/>
                  </a:cubicBezTo>
                  <a:cubicBezTo>
                    <a:pt x="0" y="65"/>
                    <a:pt x="65" y="0"/>
                    <a:pt x="145" y="0"/>
                  </a:cubicBezTo>
                  <a:cubicBezTo>
                    <a:pt x="2379" y="0"/>
                    <a:pt x="2379" y="0"/>
                    <a:pt x="2379" y="0"/>
                  </a:cubicBezTo>
                  <a:cubicBezTo>
                    <a:pt x="2459" y="0"/>
                    <a:pt x="2524" y="65"/>
                    <a:pt x="2524" y="145"/>
                  </a:cubicBezTo>
                  <a:cubicBezTo>
                    <a:pt x="2524" y="3267"/>
                    <a:pt x="2524" y="3267"/>
                    <a:pt x="2524" y="3267"/>
                  </a:cubicBezTo>
                  <a:cubicBezTo>
                    <a:pt x="2524" y="3347"/>
                    <a:pt x="2459" y="3412"/>
                    <a:pt x="2379" y="3412"/>
                  </a:cubicBezTo>
                  <a:close/>
                </a:path>
              </a:pathLst>
            </a:custGeom>
            <a:noFill/>
            <a:ln w="25400">
              <a:gradFill>
                <a:gsLst>
                  <a:gs pos="0">
                    <a:srgbClr val="DDDDDD"/>
                  </a:gs>
                  <a:gs pos="100000">
                    <a:srgbClr val="5F5F5F"/>
                  </a:gs>
                </a:gsLst>
                <a:lin ang="5400000" scaled="1"/>
              </a:grad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 name="Oval 21">
              <a:extLst>
                <a:ext uri="{FF2B5EF4-FFF2-40B4-BE49-F238E27FC236}">
                  <a16:creationId xmlns:a16="http://schemas.microsoft.com/office/drawing/2014/main" id="{CE1E3593-338F-E34C-F08F-75911D825442}"/>
                </a:ext>
              </a:extLst>
            </p:cNvPr>
            <p:cNvSpPr>
              <a:spLocks noChangeAspect="1"/>
            </p:cNvSpPr>
            <p:nvPr/>
          </p:nvSpPr>
          <p:spPr>
            <a:xfrm>
              <a:off x="12148048" y="1571443"/>
              <a:ext cx="91079" cy="91079"/>
            </a:xfrm>
            <a:prstGeom prst="ellipse">
              <a:avLst/>
            </a:prstGeom>
            <a:gradFill flip="none" rotWithShape="1">
              <a:gsLst>
                <a:gs pos="44000">
                  <a:srgbClr val="000066"/>
                </a:gs>
                <a:gs pos="98230">
                  <a:srgbClr val="0066FF"/>
                </a:gs>
                <a:gs pos="0">
                  <a:srgbClr val="0066FF"/>
                </a:gs>
              </a:gsLst>
              <a:path path="circle">
                <a:fillToRect l="100000" t="100000"/>
              </a:path>
              <a:tileRect r="-100000" b="-100000"/>
            </a:gradFill>
            <a:ln w="31750">
              <a:solidFill>
                <a:srgbClr val="1C1C1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Oval 25">
              <a:extLst>
                <a:ext uri="{FF2B5EF4-FFF2-40B4-BE49-F238E27FC236}">
                  <a16:creationId xmlns:a16="http://schemas.microsoft.com/office/drawing/2014/main" id="{DE8F4972-5514-AB2B-E4CE-C76BFD9B0CEA}"/>
                </a:ext>
              </a:extLst>
            </p:cNvPr>
            <p:cNvSpPr>
              <a:spLocks noChangeAspect="1"/>
            </p:cNvSpPr>
            <p:nvPr/>
          </p:nvSpPr>
          <p:spPr>
            <a:xfrm>
              <a:off x="12383843" y="1604990"/>
              <a:ext cx="23985" cy="23985"/>
            </a:xfrm>
            <a:prstGeom prst="ellipse">
              <a:avLst/>
            </a:prstGeom>
            <a:solidFill>
              <a:srgbClr val="00000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7" name="Oval 26">
              <a:extLst>
                <a:ext uri="{FF2B5EF4-FFF2-40B4-BE49-F238E27FC236}">
                  <a16:creationId xmlns:a16="http://schemas.microsoft.com/office/drawing/2014/main" id="{D7E240BF-7D93-3E5A-6F13-F6D964E23DFE}"/>
                </a:ext>
              </a:extLst>
            </p:cNvPr>
            <p:cNvSpPr>
              <a:spLocks noChangeAspect="1"/>
            </p:cNvSpPr>
            <p:nvPr/>
          </p:nvSpPr>
          <p:spPr>
            <a:xfrm>
              <a:off x="12526839" y="1571443"/>
              <a:ext cx="91079" cy="91079"/>
            </a:xfrm>
            <a:prstGeom prst="ellipse">
              <a:avLst/>
            </a:prstGeom>
            <a:solidFill>
              <a:srgbClr val="00000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8" name="Oval 27">
              <a:extLst>
                <a:ext uri="{FF2B5EF4-FFF2-40B4-BE49-F238E27FC236}">
                  <a16:creationId xmlns:a16="http://schemas.microsoft.com/office/drawing/2014/main" id="{DF2BB077-5F1F-E454-1557-11E302AD76C2}"/>
                </a:ext>
              </a:extLst>
            </p:cNvPr>
            <p:cNvSpPr>
              <a:spLocks noChangeAspect="1"/>
            </p:cNvSpPr>
            <p:nvPr/>
          </p:nvSpPr>
          <p:spPr>
            <a:xfrm>
              <a:off x="11963387" y="1579346"/>
              <a:ext cx="75272" cy="75272"/>
            </a:xfrm>
            <a:prstGeom prst="ellipse">
              <a:avLst/>
            </a:prstGeom>
            <a:solidFill>
              <a:srgbClr val="00000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Oval 28">
              <a:extLst>
                <a:ext uri="{FF2B5EF4-FFF2-40B4-BE49-F238E27FC236}">
                  <a16:creationId xmlns:a16="http://schemas.microsoft.com/office/drawing/2014/main" id="{86F683B0-DE0F-646D-E4A3-A0A8BB391A2C}"/>
                </a:ext>
              </a:extLst>
            </p:cNvPr>
            <p:cNvSpPr>
              <a:spLocks noChangeAspect="1"/>
            </p:cNvSpPr>
            <p:nvPr/>
          </p:nvSpPr>
          <p:spPr>
            <a:xfrm>
              <a:off x="11793825" y="1591276"/>
              <a:ext cx="51412" cy="51412"/>
            </a:xfrm>
            <a:prstGeom prst="ellipse">
              <a:avLst/>
            </a:prstGeom>
            <a:solidFill>
              <a:srgbClr val="000000"/>
            </a:solidFill>
            <a:ln w="3175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3" name="Rectangle 32">
            <a:extLst>
              <a:ext uri="{FF2B5EF4-FFF2-40B4-BE49-F238E27FC236}">
                <a16:creationId xmlns:a16="http://schemas.microsoft.com/office/drawing/2014/main" id="{63FB6E47-6111-D676-8EE7-D13A39424F22}"/>
              </a:ext>
            </a:extLst>
          </p:cNvPr>
          <p:cNvSpPr/>
          <p:nvPr/>
        </p:nvSpPr>
        <p:spPr>
          <a:xfrm>
            <a:off x="0" y="1"/>
            <a:ext cx="914400" cy="82475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TextBox 38">
            <a:extLst>
              <a:ext uri="{FF2B5EF4-FFF2-40B4-BE49-F238E27FC236}">
                <a16:creationId xmlns:a16="http://schemas.microsoft.com/office/drawing/2014/main" id="{7949DD6A-2FFC-FEDF-C7EF-73B8F8CF7A6A}"/>
              </a:ext>
            </a:extLst>
          </p:cNvPr>
          <p:cNvSpPr txBox="1"/>
          <p:nvPr/>
        </p:nvSpPr>
        <p:spPr>
          <a:xfrm>
            <a:off x="8413085" y="1028700"/>
            <a:ext cx="4632737" cy="1507464"/>
          </a:xfrm>
          <a:prstGeom prst="rect">
            <a:avLst/>
          </a:prstGeom>
          <a:noFill/>
        </p:spPr>
        <p:txBody>
          <a:bodyPr wrap="square">
            <a:spAutoFit/>
          </a:bodyPr>
          <a:lstStyle/>
          <a:p>
            <a:pPr marR="0" lvl="0" fontAlgn="base">
              <a:lnSpc>
                <a:spcPct val="107000"/>
              </a:lnSpc>
              <a:spcBef>
                <a:spcPts val="0"/>
              </a:spcBef>
              <a:spcAft>
                <a:spcPts val="600"/>
              </a:spcAft>
            </a:pPr>
            <a:r>
              <a:rPr lang="en-ID" sz="4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Our </a:t>
            </a:r>
            <a:r>
              <a:rPr lang="en-ID" sz="4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Mockup</a:t>
            </a:r>
            <a:r>
              <a:rPr lang="en-ID" sz="4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 Device Here</a:t>
            </a:r>
            <a:endParaRPr lang="en-US" sz="4400" b="1">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40" name="TextBox 39">
            <a:extLst>
              <a:ext uri="{FF2B5EF4-FFF2-40B4-BE49-F238E27FC236}">
                <a16:creationId xmlns:a16="http://schemas.microsoft.com/office/drawing/2014/main" id="{B4A96580-6CC8-72FD-110F-5F3C18DCD657}"/>
              </a:ext>
            </a:extLst>
          </p:cNvPr>
          <p:cNvSpPr txBox="1"/>
          <p:nvPr/>
        </p:nvSpPr>
        <p:spPr>
          <a:xfrm>
            <a:off x="9531512" y="2956260"/>
            <a:ext cx="7696965" cy="1576907"/>
          </a:xfrm>
          <a:prstGeom prst="rect">
            <a:avLst/>
          </a:prstGeom>
          <a:noFill/>
        </p:spPr>
        <p:txBody>
          <a:bodyPr wrap="square">
            <a:spAutoFit/>
          </a:bodyPr>
          <a:lstStyle/>
          <a:p>
            <a:pPr algn="just">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Duis convallis scelerisque diam id tempor. Aenean faucibus ex lorem, eu molestie lectus condimentum non. Aenean faucibus ex lorem, eu molestie lectus condimentum non. Aenean faucibus ipsum</a:t>
            </a: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a:extLst>
              <a:ext uri="{FF2B5EF4-FFF2-40B4-BE49-F238E27FC236}">
                <a16:creationId xmlns:a16="http://schemas.microsoft.com/office/drawing/2014/main" id="{DFBADCAB-B962-CAF7-B875-F9C2E66AA0BD}"/>
              </a:ext>
            </a:extLst>
          </p:cNvPr>
          <p:cNvSpPr txBox="1"/>
          <p:nvPr/>
        </p:nvSpPr>
        <p:spPr>
          <a:xfrm>
            <a:off x="7640985" y="6145025"/>
            <a:ext cx="4282073" cy="468205"/>
          </a:xfrm>
          <a:prstGeom prst="rect">
            <a:avLst/>
          </a:prstGeom>
          <a:noFill/>
        </p:spPr>
        <p:txBody>
          <a:bodyPr wrap="square">
            <a:spAutoFit/>
          </a:bodyPr>
          <a:lstStyle/>
          <a:p>
            <a:pPr marR="0" lvl="0" fontAlgn="base">
              <a:lnSpc>
                <a:spcPct val="107000"/>
              </a:lnSpc>
              <a:spcBef>
                <a:spcPts val="0"/>
              </a:spcBef>
              <a:spcAft>
                <a:spcPts val="600"/>
              </a:spcAft>
            </a:pPr>
            <a:r>
              <a:rPr lang="en-ID" sz="2400" b="1">
                <a:solidFill>
                  <a:schemeClr val="bg1"/>
                </a:solidFill>
                <a:effectLst/>
                <a:latin typeface="Open Sans" panose="020B0606030504020204" pitchFamily="34" charset="0"/>
                <a:ea typeface="Open Sans" panose="020B0606030504020204" pitchFamily="34" charset="0"/>
                <a:cs typeface="Open Sans" panose="020B0606030504020204" pitchFamily="34" charset="0"/>
              </a:rPr>
              <a:t>Wide Network </a:t>
            </a:r>
            <a:r>
              <a:rPr lang="en-ID" sz="2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Coverage</a:t>
            </a:r>
            <a:endParaRPr lang="en-US" sz="2400" b="1">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44" name="TextBox 43">
            <a:extLst>
              <a:ext uri="{FF2B5EF4-FFF2-40B4-BE49-F238E27FC236}">
                <a16:creationId xmlns:a16="http://schemas.microsoft.com/office/drawing/2014/main" id="{96E2A2BD-ADE6-FE48-606C-E883315BAE01}"/>
              </a:ext>
            </a:extLst>
          </p:cNvPr>
          <p:cNvSpPr txBox="1"/>
          <p:nvPr/>
        </p:nvSpPr>
        <p:spPr>
          <a:xfrm>
            <a:off x="7640987" y="6979893"/>
            <a:ext cx="4501466" cy="1565685"/>
          </a:xfrm>
          <a:prstGeom prst="rect">
            <a:avLst/>
          </a:prstGeom>
          <a:noFill/>
        </p:spPr>
        <p:txBody>
          <a:bodyPr wrap="square">
            <a:spAutoFit/>
          </a:bodyPr>
          <a:lstStyle/>
          <a:p>
            <a:pPr algn="just">
              <a:lnSpc>
                <a:spcPct val="150000"/>
              </a:lnSpc>
            </a:pPr>
            <a:r>
              <a:rPr lang="en-US" sz="1650" b="0" i="0">
                <a:solidFill>
                  <a:schemeClr val="bg1">
                    <a:lumMod val="8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Duis convallis scelerisque diam id tempor. Aenean faucibus ex lorem, eu molestie lectus condimentum non. </a:t>
            </a:r>
            <a:endParaRPr lang="en-US" sz="165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angle 1">
            <a:extLst>
              <a:ext uri="{FF2B5EF4-FFF2-40B4-BE49-F238E27FC236}">
                <a16:creationId xmlns:a16="http://schemas.microsoft.com/office/drawing/2014/main" id="{E1B79663-8B5B-63A2-6EE0-0704A1082FE8}"/>
              </a:ext>
            </a:extLst>
          </p:cNvPr>
          <p:cNvSpPr/>
          <p:nvPr/>
        </p:nvSpPr>
        <p:spPr>
          <a:xfrm flipH="1">
            <a:off x="8515527" y="2900758"/>
            <a:ext cx="135466" cy="164916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Rectangle 2">
            <a:extLst>
              <a:ext uri="{FF2B5EF4-FFF2-40B4-BE49-F238E27FC236}">
                <a16:creationId xmlns:a16="http://schemas.microsoft.com/office/drawing/2014/main" id="{FB8853E0-03CB-9820-3154-E6491A63577E}"/>
              </a:ext>
            </a:extLst>
          </p:cNvPr>
          <p:cNvSpPr/>
          <p:nvPr/>
        </p:nvSpPr>
        <p:spPr>
          <a:xfrm>
            <a:off x="0" y="9247188"/>
            <a:ext cx="18288000" cy="103981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TextBox 3">
            <a:extLst>
              <a:ext uri="{FF2B5EF4-FFF2-40B4-BE49-F238E27FC236}">
                <a16:creationId xmlns:a16="http://schemas.microsoft.com/office/drawing/2014/main" id="{B06969A4-B931-F48A-FD9F-BEEAEA46BEDD}"/>
              </a:ext>
            </a:extLst>
          </p:cNvPr>
          <p:cNvSpPr txBox="1"/>
          <p:nvPr/>
        </p:nvSpPr>
        <p:spPr>
          <a:xfrm>
            <a:off x="12727009" y="6169848"/>
            <a:ext cx="4282073" cy="468205"/>
          </a:xfrm>
          <a:prstGeom prst="rect">
            <a:avLst/>
          </a:prstGeom>
          <a:noFill/>
        </p:spPr>
        <p:txBody>
          <a:bodyPr wrap="square">
            <a:spAutoFit/>
          </a:bodyPr>
          <a:lstStyle/>
          <a:p>
            <a:pPr marR="0" lvl="0" fontAlgn="base">
              <a:lnSpc>
                <a:spcPct val="107000"/>
              </a:lnSpc>
              <a:spcBef>
                <a:spcPts val="0"/>
              </a:spcBef>
              <a:spcAft>
                <a:spcPts val="600"/>
              </a:spcAft>
            </a:pPr>
            <a:r>
              <a:rPr lang="en-ID" sz="2400" b="1">
                <a:solidFill>
                  <a:schemeClr val="bg1"/>
                </a:solidFill>
                <a:effectLst/>
                <a:latin typeface="Open Sans" panose="020B0606030504020204" pitchFamily="34" charset="0"/>
                <a:ea typeface="Open Sans" panose="020B0606030504020204" pitchFamily="34" charset="0"/>
                <a:cs typeface="Open Sans" panose="020B0606030504020204" pitchFamily="34" charset="0"/>
              </a:rPr>
              <a:t>Wide Network </a:t>
            </a:r>
            <a:r>
              <a:rPr lang="en-ID" sz="2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Coverage</a:t>
            </a:r>
            <a:endParaRPr lang="en-US" sz="2400" b="1">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5" name="TextBox 4">
            <a:extLst>
              <a:ext uri="{FF2B5EF4-FFF2-40B4-BE49-F238E27FC236}">
                <a16:creationId xmlns:a16="http://schemas.microsoft.com/office/drawing/2014/main" id="{51DA6B95-1B91-09C8-4169-A9164D0DF3CE}"/>
              </a:ext>
            </a:extLst>
          </p:cNvPr>
          <p:cNvSpPr txBox="1"/>
          <p:nvPr/>
        </p:nvSpPr>
        <p:spPr>
          <a:xfrm>
            <a:off x="12727011" y="7004716"/>
            <a:ext cx="4501466" cy="1565685"/>
          </a:xfrm>
          <a:prstGeom prst="rect">
            <a:avLst/>
          </a:prstGeom>
          <a:noFill/>
        </p:spPr>
        <p:txBody>
          <a:bodyPr wrap="square">
            <a:spAutoFit/>
          </a:bodyPr>
          <a:lstStyle/>
          <a:p>
            <a:pPr algn="just">
              <a:lnSpc>
                <a:spcPct val="150000"/>
              </a:lnSpc>
            </a:pPr>
            <a:r>
              <a:rPr lang="en-US" sz="1650" b="0" i="0">
                <a:solidFill>
                  <a:schemeClr val="bg1">
                    <a:lumMod val="8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Duis convallis scelerisque diam id tempor. Aenean faucibus ex lorem, eu molestie lectus condimentum non. </a:t>
            </a:r>
            <a:endParaRPr lang="en-US" sz="165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Picture Placeholder 16">
            <a:extLst>
              <a:ext uri="{FF2B5EF4-FFF2-40B4-BE49-F238E27FC236}">
                <a16:creationId xmlns:a16="http://schemas.microsoft.com/office/drawing/2014/main" id="{3A376F0C-CB9C-3C72-E479-5A9F219D5B4D}"/>
              </a:ext>
            </a:extLst>
          </p:cNvPr>
          <p:cNvSpPr>
            <a:spLocks noGrp="1"/>
          </p:cNvSpPr>
          <p:nvPr>
            <p:ph type="pic" idx="3"/>
          </p:nvPr>
        </p:nvSpPr>
        <p:spPr/>
      </p:sp>
    </p:spTree>
    <p:extLst>
      <p:ext uri="{BB962C8B-B14F-4D97-AF65-F5344CB8AC3E}">
        <p14:creationId xmlns:p14="http://schemas.microsoft.com/office/powerpoint/2010/main" val="98857205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15">
            <a:extLst>
              <a:ext uri="{FF2B5EF4-FFF2-40B4-BE49-F238E27FC236}">
                <a16:creationId xmlns:a16="http://schemas.microsoft.com/office/drawing/2014/main" id="{FF09979C-820A-0FF2-F1E8-3E5DA2101F0F}"/>
              </a:ext>
            </a:extLst>
          </p:cNvPr>
          <p:cNvSpPr/>
          <p:nvPr/>
        </p:nvSpPr>
        <p:spPr>
          <a:xfrm>
            <a:off x="2269485" y="0"/>
            <a:ext cx="16018515" cy="466836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9" name="Picture 18">
            <a:extLst>
              <a:ext uri="{FF2B5EF4-FFF2-40B4-BE49-F238E27FC236}">
                <a16:creationId xmlns:a16="http://schemas.microsoft.com/office/drawing/2014/main" id="{37CEAC6B-B4BF-6895-2CD7-FF46981DC622}"/>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23509" r="25660"/>
          <a:stretch/>
        </p:blipFill>
        <p:spPr>
          <a:xfrm>
            <a:off x="717176" y="759871"/>
            <a:ext cx="4285129" cy="8883171"/>
          </a:xfrm>
          <a:prstGeom prst="rect">
            <a:avLst/>
          </a:prstGeom>
          <a:effectLst>
            <a:outerShdw blurRad="266700" dist="76200" dir="2700000" algn="tl" rotWithShape="0">
              <a:prstClr val="black">
                <a:alpha val="17000"/>
              </a:prstClr>
            </a:outerShdw>
          </a:effectLst>
        </p:spPr>
      </p:pic>
      <p:pic>
        <p:nvPicPr>
          <p:cNvPr id="7" name="Picture 6">
            <a:extLst>
              <a:ext uri="{FF2B5EF4-FFF2-40B4-BE49-F238E27FC236}">
                <a16:creationId xmlns:a16="http://schemas.microsoft.com/office/drawing/2014/main" id="{24BB6BAC-A8F7-F261-54FF-9442DEEF821F}"/>
              </a:ext>
            </a:extLst>
          </p:cNvPr>
          <p:cNvPicPr>
            <a:picLocks noChangeAspect="1"/>
          </p:cNvPicPr>
          <p:nvPr/>
        </p:nvPicPr>
        <p:blipFill rotWithShape="1">
          <a:blip r:embed="rId3" cstate="hqprint">
            <a:extLst>
              <a:ext uri="{28A0092B-C50C-407E-A947-70E740481C1C}">
                <a14:useLocalDpi xmlns:a14="http://schemas.microsoft.com/office/drawing/2010/main" val="0"/>
              </a:ext>
            </a:extLst>
          </a:blip>
          <a:srcRect l="23509" r="25660"/>
          <a:stretch/>
        </p:blipFill>
        <p:spPr>
          <a:xfrm>
            <a:off x="14660285" y="3996745"/>
            <a:ext cx="4093879" cy="8486706"/>
          </a:xfrm>
          <a:prstGeom prst="rect">
            <a:avLst/>
          </a:prstGeom>
          <a:effectLst>
            <a:outerShdw blurRad="266700" dist="76200" dir="2700000" algn="tl" rotWithShape="0">
              <a:prstClr val="black">
                <a:alpha val="17000"/>
              </a:prstClr>
            </a:outerShdw>
          </a:effectLst>
        </p:spPr>
      </p:pic>
      <p:sp>
        <p:nvSpPr>
          <p:cNvPr id="18" name="TextBox 17">
            <a:extLst>
              <a:ext uri="{FF2B5EF4-FFF2-40B4-BE49-F238E27FC236}">
                <a16:creationId xmlns:a16="http://schemas.microsoft.com/office/drawing/2014/main" id="{8065A6F6-2C00-5E86-1320-BD9A2B96D1AC}"/>
              </a:ext>
            </a:extLst>
          </p:cNvPr>
          <p:cNvSpPr txBox="1"/>
          <p:nvPr/>
        </p:nvSpPr>
        <p:spPr>
          <a:xfrm>
            <a:off x="5886182" y="620305"/>
            <a:ext cx="5481912" cy="1828834"/>
          </a:xfrm>
          <a:prstGeom prst="rect">
            <a:avLst/>
          </a:prstGeom>
          <a:noFill/>
        </p:spPr>
        <p:txBody>
          <a:bodyPr wrap="square">
            <a:spAutoFit/>
          </a:bodyPr>
          <a:lstStyle/>
          <a:p>
            <a:pPr marR="0" lvl="0" fontAlgn="base">
              <a:lnSpc>
                <a:spcPct val="107000"/>
              </a:lnSpc>
              <a:spcBef>
                <a:spcPts val="0"/>
              </a:spcBef>
              <a:spcAft>
                <a:spcPts val="600"/>
              </a:spcAft>
            </a:pPr>
            <a:r>
              <a:rPr lang="en-ID" sz="5400" b="1">
                <a:solidFill>
                  <a:schemeClr val="bg1"/>
                </a:solidFill>
                <a:effectLst/>
                <a:latin typeface="Open Sans" panose="020B0606030504020204" pitchFamily="34" charset="0"/>
                <a:ea typeface="Open Sans" panose="020B0606030504020204" pitchFamily="34" charset="0"/>
                <a:cs typeface="Open Sans" panose="020B0606030504020204" pitchFamily="34" charset="0"/>
              </a:rPr>
              <a:t>OUR MOCKUP DEVICE </a:t>
            </a:r>
            <a:r>
              <a:rPr lang="en-ID" sz="5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HERE</a:t>
            </a:r>
            <a:endParaRPr lang="en-US" sz="5400" b="1">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6" name="TextBox 25">
            <a:extLst>
              <a:ext uri="{FF2B5EF4-FFF2-40B4-BE49-F238E27FC236}">
                <a16:creationId xmlns:a16="http://schemas.microsoft.com/office/drawing/2014/main" id="{6C3F7DB3-B732-6B2B-6A7C-B2AEC275E5EC}"/>
              </a:ext>
            </a:extLst>
          </p:cNvPr>
          <p:cNvSpPr txBox="1"/>
          <p:nvPr/>
        </p:nvSpPr>
        <p:spPr>
          <a:xfrm>
            <a:off x="5886182" y="5164943"/>
            <a:ext cx="7686383" cy="1196033"/>
          </a:xfrm>
          <a:prstGeom prst="rect">
            <a:avLst/>
          </a:prstGeom>
          <a:noFill/>
        </p:spPr>
        <p:txBody>
          <a:bodyPr wrap="square">
            <a:spAutoFit/>
          </a:bodyPr>
          <a:lstStyle/>
          <a:p>
            <a:pPr algn="just">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Duis convallis scelerisque diam id tempor. Aenean faucibus ex lorem, eu molestie lectus condimentum non. Aenean faucibus ex lorem, eu molestie.</a:t>
            </a: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angle: Rounded Corners 1">
            <a:extLst>
              <a:ext uri="{FF2B5EF4-FFF2-40B4-BE49-F238E27FC236}">
                <a16:creationId xmlns:a16="http://schemas.microsoft.com/office/drawing/2014/main" id="{E886AAA0-0B20-E571-BC7A-14A14ACD15D3}"/>
              </a:ext>
            </a:extLst>
          </p:cNvPr>
          <p:cNvSpPr/>
          <p:nvPr/>
        </p:nvSpPr>
        <p:spPr>
          <a:xfrm>
            <a:off x="5886183" y="6823229"/>
            <a:ext cx="2693131" cy="767327"/>
          </a:xfrm>
          <a:prstGeom prst="roundRect">
            <a:avLst>
              <a:gd name="adj" fmla="val 185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3" name="TextBox 2">
            <a:extLst>
              <a:ext uri="{FF2B5EF4-FFF2-40B4-BE49-F238E27FC236}">
                <a16:creationId xmlns:a16="http://schemas.microsoft.com/office/drawing/2014/main" id="{5392D07A-D99C-8445-E166-1B1D6819F7C8}"/>
              </a:ext>
            </a:extLst>
          </p:cNvPr>
          <p:cNvSpPr txBox="1"/>
          <p:nvPr/>
        </p:nvSpPr>
        <p:spPr>
          <a:xfrm>
            <a:off x="5964692" y="6901619"/>
            <a:ext cx="2536112" cy="502702"/>
          </a:xfrm>
          <a:prstGeom prst="rect">
            <a:avLst/>
          </a:prstGeom>
          <a:noFill/>
        </p:spPr>
        <p:txBody>
          <a:bodyPr wrap="square">
            <a:spAutoFit/>
          </a:bodyPr>
          <a:lstStyle/>
          <a:p>
            <a:pPr algn="ctr">
              <a:lnSpc>
                <a:spcPct val="150000"/>
              </a:lnSpc>
            </a:pPr>
            <a:r>
              <a:rPr lang="en-US" sz="2000" b="1" i="0"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EXPLORE US</a:t>
            </a:r>
            <a:endParaRPr lang="en-US" sz="2000" b="1" spc="3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TextBox 5">
            <a:extLst>
              <a:ext uri="{FF2B5EF4-FFF2-40B4-BE49-F238E27FC236}">
                <a16:creationId xmlns:a16="http://schemas.microsoft.com/office/drawing/2014/main" id="{37FEB144-8CCE-4FB7-B28E-3C83C0C23D08}"/>
              </a:ext>
            </a:extLst>
          </p:cNvPr>
          <p:cNvSpPr txBox="1"/>
          <p:nvPr/>
        </p:nvSpPr>
        <p:spPr>
          <a:xfrm>
            <a:off x="9672830" y="6811295"/>
            <a:ext cx="4285129" cy="863378"/>
          </a:xfrm>
          <a:prstGeom prst="rect">
            <a:avLst/>
          </a:prstGeom>
          <a:noFill/>
        </p:spPr>
        <p:txBody>
          <a:bodyPr wrap="square">
            <a:spAutoFit/>
          </a:bodyPr>
          <a:lstStyle/>
          <a:p>
            <a:pPr marR="0" lvl="0" fontAlgn="base">
              <a:lnSpc>
                <a:spcPct val="107000"/>
              </a:lnSpc>
              <a:spcBef>
                <a:spcPts val="0"/>
              </a:spcBef>
              <a:spcAft>
                <a:spcPts val="600"/>
              </a:spcAft>
            </a:pPr>
            <a:r>
              <a:rPr lang="en-ID" sz="2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Smooth Product Exchange Using </a:t>
            </a:r>
            <a:r>
              <a:rPr lang="en-ID" sz="2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Credit And Cash</a:t>
            </a:r>
            <a:endParaRPr lang="en-US" sz="2400" b="1">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79A3AC69-5AD5-1723-80D9-08920CEF6DDC}"/>
              </a:ext>
            </a:extLst>
          </p:cNvPr>
          <p:cNvSpPr txBox="1"/>
          <p:nvPr/>
        </p:nvSpPr>
        <p:spPr>
          <a:xfrm>
            <a:off x="11679283" y="737400"/>
            <a:ext cx="5481913" cy="436914"/>
          </a:xfrm>
          <a:prstGeom prst="rect">
            <a:avLst/>
          </a:prstGeom>
          <a:noFill/>
        </p:spPr>
        <p:txBody>
          <a:bodyPr wrap="square">
            <a:spAutoFit/>
          </a:bodyPr>
          <a:lstStyle/>
          <a:p>
            <a:pPr marR="0" lvl="0" fontAlgn="base">
              <a:lnSpc>
                <a:spcPct val="107000"/>
              </a:lnSpc>
              <a:spcBef>
                <a:spcPts val="0"/>
              </a:spcBef>
              <a:spcAft>
                <a:spcPts val="600"/>
              </a:spcAft>
            </a:pPr>
            <a:r>
              <a:rPr lang="en-ID" sz="2200" b="1"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YOU CAN GET </a:t>
            </a:r>
            <a:r>
              <a:rPr lang="en-ID" sz="2200" b="1" spc="3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MORE MONEY</a:t>
            </a:r>
            <a:endParaRPr lang="en-US" sz="2200" b="1" spc="30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9" name="TextBox 8">
            <a:extLst>
              <a:ext uri="{FF2B5EF4-FFF2-40B4-BE49-F238E27FC236}">
                <a16:creationId xmlns:a16="http://schemas.microsoft.com/office/drawing/2014/main" id="{68ECF08D-1846-121D-0C37-4C2C3CD804AE}"/>
              </a:ext>
            </a:extLst>
          </p:cNvPr>
          <p:cNvSpPr txBox="1"/>
          <p:nvPr/>
        </p:nvSpPr>
        <p:spPr>
          <a:xfrm>
            <a:off x="11749657" y="1404061"/>
            <a:ext cx="4829804" cy="1957780"/>
          </a:xfrm>
          <a:prstGeom prst="rect">
            <a:avLst/>
          </a:prstGeom>
          <a:noFill/>
        </p:spPr>
        <p:txBody>
          <a:bodyPr wrap="square">
            <a:spAutoFit/>
          </a:bodyPr>
          <a:lstStyle/>
          <a:p>
            <a:pPr algn="just">
              <a:lnSpc>
                <a:spcPct val="150000"/>
              </a:lnSpc>
            </a:pPr>
            <a:r>
              <a:rPr lang="en-US" sz="165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Duis convallis scelerisque diam id tempor. Aenean faucibus ex lorem, eu molestie lectus condimentum non. Aenean faucibus ex lorem, eu molestie.</a:t>
            </a:r>
            <a:endParaRPr lang="en-US" sz="165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3DF1159C-4466-628D-9972-516E3DA2B326}"/>
              </a:ext>
            </a:extLst>
          </p:cNvPr>
          <p:cNvSpPr txBox="1"/>
          <p:nvPr/>
        </p:nvSpPr>
        <p:spPr>
          <a:xfrm>
            <a:off x="5947478" y="2891172"/>
            <a:ext cx="5481911" cy="436914"/>
          </a:xfrm>
          <a:prstGeom prst="rect">
            <a:avLst/>
          </a:prstGeom>
          <a:noFill/>
        </p:spPr>
        <p:txBody>
          <a:bodyPr wrap="square">
            <a:spAutoFit/>
          </a:bodyPr>
          <a:lstStyle/>
          <a:p>
            <a:pPr marR="0" lvl="0" fontAlgn="base">
              <a:lnSpc>
                <a:spcPct val="107000"/>
              </a:lnSpc>
              <a:spcBef>
                <a:spcPts val="0"/>
              </a:spcBef>
              <a:spcAft>
                <a:spcPts val="600"/>
              </a:spcAft>
            </a:pPr>
            <a:r>
              <a:rPr lang="en-ID" sz="2200" b="1" spc="3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Important</a:t>
            </a:r>
            <a:r>
              <a:rPr lang="en-ID" sz="2200" b="1"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Role of Financial</a:t>
            </a:r>
            <a:endParaRPr lang="en-US" sz="2200" b="1" spc="300">
              <a:solidFill>
                <a:schemeClr val="bg1"/>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9" name="Picture Placeholder 28">
            <a:extLst>
              <a:ext uri="{FF2B5EF4-FFF2-40B4-BE49-F238E27FC236}">
                <a16:creationId xmlns:a16="http://schemas.microsoft.com/office/drawing/2014/main" id="{E129EB47-5B87-CAAB-4ABA-F2728D34919D}"/>
              </a:ext>
            </a:extLst>
          </p:cNvPr>
          <p:cNvSpPr>
            <a:spLocks noGrp="1"/>
          </p:cNvSpPr>
          <p:nvPr>
            <p:ph type="pic" idx="16"/>
          </p:nvPr>
        </p:nvSpPr>
        <p:spPr/>
      </p:sp>
      <p:sp>
        <p:nvSpPr>
          <p:cNvPr id="31" name="Picture Placeholder 30">
            <a:extLst>
              <a:ext uri="{FF2B5EF4-FFF2-40B4-BE49-F238E27FC236}">
                <a16:creationId xmlns:a16="http://schemas.microsoft.com/office/drawing/2014/main" id="{135F43A6-D41C-CCB4-9E3B-EDAC0B73A58A}"/>
              </a:ext>
            </a:extLst>
          </p:cNvPr>
          <p:cNvSpPr>
            <a:spLocks noGrp="1"/>
          </p:cNvSpPr>
          <p:nvPr>
            <p:ph type="pic" idx="3"/>
          </p:nvPr>
        </p:nvSpPr>
        <p:spPr/>
      </p:sp>
    </p:spTree>
    <p:extLst>
      <p:ext uri="{BB962C8B-B14F-4D97-AF65-F5344CB8AC3E}">
        <p14:creationId xmlns:p14="http://schemas.microsoft.com/office/powerpoint/2010/main" val="8308755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a:extLst>
              <a:ext uri="{FF2B5EF4-FFF2-40B4-BE49-F238E27FC236}">
                <a16:creationId xmlns:a16="http://schemas.microsoft.com/office/drawing/2014/main" id="{24309E65-0F23-7AA3-75AA-6C72E285E20F}"/>
              </a:ext>
            </a:extLst>
          </p:cNvPr>
          <p:cNvSpPr/>
          <p:nvPr/>
        </p:nvSpPr>
        <p:spPr>
          <a:xfrm>
            <a:off x="0" y="2832847"/>
            <a:ext cx="18288000" cy="48768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Picture 3">
            <a:extLst>
              <a:ext uri="{FF2B5EF4-FFF2-40B4-BE49-F238E27FC236}">
                <a16:creationId xmlns:a16="http://schemas.microsoft.com/office/drawing/2014/main" id="{0234D5A5-52C8-B1DD-E232-F92C6B4E75E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046259" y="874909"/>
            <a:ext cx="4195481" cy="8537181"/>
          </a:xfrm>
          <a:prstGeom prst="rect">
            <a:avLst/>
          </a:prstGeom>
        </p:spPr>
      </p:pic>
      <p:sp>
        <p:nvSpPr>
          <p:cNvPr id="21" name="TextBox 20">
            <a:extLst>
              <a:ext uri="{FF2B5EF4-FFF2-40B4-BE49-F238E27FC236}">
                <a16:creationId xmlns:a16="http://schemas.microsoft.com/office/drawing/2014/main" id="{B11D14C4-C21D-1CBD-AE56-745A05A2B8E8}"/>
              </a:ext>
            </a:extLst>
          </p:cNvPr>
          <p:cNvSpPr txBox="1"/>
          <p:nvPr/>
        </p:nvSpPr>
        <p:spPr>
          <a:xfrm>
            <a:off x="914400" y="3931743"/>
            <a:ext cx="5266807" cy="1816844"/>
          </a:xfrm>
          <a:prstGeom prst="rect">
            <a:avLst/>
          </a:prstGeom>
          <a:noFill/>
        </p:spPr>
        <p:txBody>
          <a:bodyPr wrap="square">
            <a:spAutoFit/>
          </a:bodyPr>
          <a:lstStyle/>
          <a:p>
            <a:pPr marR="0" lvl="0" fontAlgn="base">
              <a:lnSpc>
                <a:spcPct val="107000"/>
              </a:lnSpc>
              <a:spcBef>
                <a:spcPts val="0"/>
              </a:spcBef>
              <a:spcAft>
                <a:spcPts val="600"/>
              </a:spcAft>
            </a:pPr>
            <a:r>
              <a:rPr lang="en-ID" sz="5400" b="1">
                <a:solidFill>
                  <a:schemeClr val="bg1"/>
                </a:solidFill>
                <a:effectLst/>
                <a:latin typeface="Open Sans" panose="020B0606030504020204" pitchFamily="34" charset="0"/>
                <a:ea typeface="Open Sans" panose="020B0606030504020204" pitchFamily="34" charset="0"/>
                <a:cs typeface="Open Sans" panose="020B0606030504020204" pitchFamily="34" charset="0"/>
              </a:rPr>
              <a:t>OUR MOCKUP DEVICE </a:t>
            </a:r>
            <a:r>
              <a:rPr lang="en-ID" sz="5400" b="1">
                <a:solidFill>
                  <a:srgbClr val="FF0000"/>
                </a:solidFill>
                <a:effectLst/>
                <a:latin typeface="Open Sans" panose="020B0606030504020204" pitchFamily="34" charset="0"/>
                <a:ea typeface="Open Sans" panose="020B0606030504020204" pitchFamily="34" charset="0"/>
                <a:cs typeface="Open Sans" panose="020B0606030504020204" pitchFamily="34" charset="0"/>
              </a:rPr>
              <a:t>HERE</a:t>
            </a:r>
            <a:endParaRPr lang="en-US" sz="5400" b="1">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4D0376A1-20B4-CC53-E1BC-99A07BF743C8}"/>
              </a:ext>
            </a:extLst>
          </p:cNvPr>
          <p:cNvSpPr txBox="1"/>
          <p:nvPr/>
        </p:nvSpPr>
        <p:spPr>
          <a:xfrm>
            <a:off x="12719779" y="5111815"/>
            <a:ext cx="4438668" cy="1531894"/>
          </a:xfrm>
          <a:prstGeom prst="rect">
            <a:avLst/>
          </a:prstGeom>
          <a:noFill/>
        </p:spPr>
        <p:txBody>
          <a:bodyPr wrap="square">
            <a:spAutoFit/>
          </a:bodyPr>
          <a:lstStyle/>
          <a:p>
            <a:pPr algn="just">
              <a:lnSpc>
                <a:spcPct val="150000"/>
              </a:lnSpc>
            </a:pPr>
            <a:r>
              <a:rPr lang="en-US" sz="1600" b="0" i="0">
                <a:solidFill>
                  <a:schemeClr val="bg1">
                    <a:lumMod val="8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Duis convallis scelerisque diam id tempor. Aenean faucibus ex lorem, eu molestie lectus condimentum.</a:t>
            </a:r>
            <a:endParaRPr lang="en-US" sz="160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6F7B111-B57C-C002-FB89-A48D26BA9831}"/>
              </a:ext>
            </a:extLst>
          </p:cNvPr>
          <p:cNvSpPr txBox="1"/>
          <p:nvPr/>
        </p:nvSpPr>
        <p:spPr>
          <a:xfrm>
            <a:off x="12719780" y="3710254"/>
            <a:ext cx="4008361" cy="1049646"/>
          </a:xfrm>
          <a:prstGeom prst="rect">
            <a:avLst/>
          </a:prstGeom>
          <a:noFill/>
        </p:spPr>
        <p:txBody>
          <a:bodyPr wrap="square">
            <a:spAutoFit/>
          </a:bodyPr>
          <a:lstStyle/>
          <a:p>
            <a:pPr marR="0" lvl="0" fontAlgn="base">
              <a:lnSpc>
                <a:spcPct val="150000"/>
              </a:lnSpc>
              <a:spcBef>
                <a:spcPts val="0"/>
              </a:spcBef>
              <a:spcAft>
                <a:spcPts val="600"/>
              </a:spcAft>
            </a:pPr>
            <a:r>
              <a:rPr lang="en-ID" sz="2200" b="1"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PROVIDE FINANCING FOR </a:t>
            </a:r>
            <a:r>
              <a:rPr lang="en-ID" sz="2200" b="1" spc="3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BUSINESS </a:t>
            </a:r>
            <a:endParaRPr lang="en-US" sz="2200" b="1" spc="30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a:extLst>
              <a:ext uri="{FF2B5EF4-FFF2-40B4-BE49-F238E27FC236}">
                <a16:creationId xmlns:a16="http://schemas.microsoft.com/office/drawing/2014/main" id="{6B68D4C3-124A-A907-6555-BBCA339BD523}"/>
              </a:ext>
            </a:extLst>
          </p:cNvPr>
          <p:cNvSpPr txBox="1"/>
          <p:nvPr/>
        </p:nvSpPr>
        <p:spPr>
          <a:xfrm>
            <a:off x="914400" y="5877762"/>
            <a:ext cx="5127812" cy="551009"/>
          </a:xfrm>
          <a:prstGeom prst="rect">
            <a:avLst/>
          </a:prstGeom>
          <a:noFill/>
        </p:spPr>
        <p:txBody>
          <a:bodyPr wrap="square">
            <a:spAutoFit/>
          </a:bodyPr>
          <a:lstStyle/>
          <a:p>
            <a:pPr marR="0" lvl="0" fontAlgn="base">
              <a:lnSpc>
                <a:spcPct val="150000"/>
              </a:lnSpc>
              <a:spcBef>
                <a:spcPts val="0"/>
              </a:spcBef>
              <a:spcAft>
                <a:spcPts val="600"/>
              </a:spcAft>
            </a:pPr>
            <a:r>
              <a:rPr lang="en-ID" sz="2200" b="1"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Some Must-Know Functions</a:t>
            </a:r>
            <a:endParaRPr lang="en-US" sz="2200" b="1" spc="30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0" name="Picture Placeholder 9">
            <a:extLst>
              <a:ext uri="{FF2B5EF4-FFF2-40B4-BE49-F238E27FC236}">
                <a16:creationId xmlns:a16="http://schemas.microsoft.com/office/drawing/2014/main" id="{64C139B6-3118-5494-5254-309B2A2008E8}"/>
              </a:ext>
            </a:extLst>
          </p:cNvPr>
          <p:cNvSpPr>
            <a:spLocks noGrp="1"/>
          </p:cNvSpPr>
          <p:nvPr>
            <p:ph type="pic" idx="3"/>
          </p:nvPr>
        </p:nvSpPr>
        <p:spPr/>
      </p:sp>
    </p:spTree>
    <p:extLst>
      <p:ext uri="{BB962C8B-B14F-4D97-AF65-F5344CB8AC3E}">
        <p14:creationId xmlns:p14="http://schemas.microsoft.com/office/powerpoint/2010/main" val="90429191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6B7D03B-C451-FD3C-0416-028E08AFCDC8}"/>
              </a:ext>
            </a:extLst>
          </p:cNvPr>
          <p:cNvSpPr/>
          <p:nvPr/>
        </p:nvSpPr>
        <p:spPr>
          <a:xfrm>
            <a:off x="1806937" y="4325205"/>
            <a:ext cx="4157968" cy="4761404"/>
          </a:xfrm>
          <a:prstGeom prst="rect">
            <a:avLst/>
          </a:prstGeom>
          <a:gradFill>
            <a:gsLst>
              <a:gs pos="0">
                <a:srgbClr val="0070C0"/>
              </a:gs>
              <a:gs pos="85000">
                <a:srgbClr val="002060"/>
              </a:gs>
            </a:gsLst>
            <a:path path="rect">
              <a:fillToRect l="100000" t="100000"/>
            </a:path>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X</a:t>
            </a:r>
            <a:endParaRPr lang="en-ID"/>
          </a:p>
        </p:txBody>
      </p:sp>
      <p:sp>
        <p:nvSpPr>
          <p:cNvPr id="5" name="Rectangle 4">
            <a:extLst>
              <a:ext uri="{FF2B5EF4-FFF2-40B4-BE49-F238E27FC236}">
                <a16:creationId xmlns:a16="http://schemas.microsoft.com/office/drawing/2014/main" id="{DB96BFD1-D181-706A-DD40-537E830FC800}"/>
              </a:ext>
            </a:extLst>
          </p:cNvPr>
          <p:cNvSpPr/>
          <p:nvPr/>
        </p:nvSpPr>
        <p:spPr>
          <a:xfrm>
            <a:off x="1862479" y="4325206"/>
            <a:ext cx="4046882" cy="4706598"/>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X</a:t>
            </a:r>
            <a:endParaRPr lang="en-ID"/>
          </a:p>
        </p:txBody>
      </p:sp>
      <p:sp>
        <p:nvSpPr>
          <p:cNvPr id="2" name="Rectangle 1">
            <a:extLst>
              <a:ext uri="{FF2B5EF4-FFF2-40B4-BE49-F238E27FC236}">
                <a16:creationId xmlns:a16="http://schemas.microsoft.com/office/drawing/2014/main" id="{6082DA1E-8C0B-F1BB-F09F-9AD35B6DDAC1}"/>
              </a:ext>
            </a:extLst>
          </p:cNvPr>
          <p:cNvSpPr/>
          <p:nvPr/>
        </p:nvSpPr>
        <p:spPr>
          <a:xfrm>
            <a:off x="1806937" y="2429407"/>
            <a:ext cx="4157968" cy="1895798"/>
          </a:xfrm>
          <a:prstGeom prst="rect">
            <a:avLst/>
          </a:prstGeom>
          <a:gradFill flip="none" rotWithShape="1">
            <a:gsLst>
              <a:gs pos="0">
                <a:srgbClr val="0070C0"/>
              </a:gs>
              <a:gs pos="85000">
                <a:srgbClr val="002060"/>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B2254993-D2C8-C6BA-9603-EBB0747AFC52}"/>
              </a:ext>
            </a:extLst>
          </p:cNvPr>
          <p:cNvSpPr txBox="1"/>
          <p:nvPr/>
        </p:nvSpPr>
        <p:spPr>
          <a:xfrm>
            <a:off x="6696047" y="8349697"/>
            <a:ext cx="4854915" cy="892552"/>
          </a:xfrm>
          <a:prstGeom prst="rect">
            <a:avLst/>
          </a:prstGeom>
          <a:noFill/>
        </p:spPr>
        <p:txBody>
          <a:bodyPr wrap="square" rtlCol="0">
            <a:spAutoFit/>
          </a:bodyPr>
          <a:lstStyle/>
          <a:p>
            <a:pPr algn="ctr"/>
            <a:r>
              <a:rPr lang="en-US" sz="5200" b="1">
                <a:solidFill>
                  <a:srgbClr val="FF0000"/>
                </a:solidFill>
                <a:latin typeface="Open Sans" panose="020B0606030504020204" pitchFamily="34" charset="0"/>
                <a:ea typeface="Open Sans" panose="020B0606030504020204" pitchFamily="34" charset="0"/>
                <a:cs typeface="Open Sans" panose="020B0606030504020204" pitchFamily="34" charset="0"/>
              </a:rPr>
              <a:t>Pricing</a:t>
            </a:r>
            <a:r>
              <a:rPr lang="en-US" sz="5200" b="1">
                <a:solidFill>
                  <a:srgbClr val="002060"/>
                </a:solidFill>
                <a:latin typeface="Open Sans" panose="020B0606030504020204" pitchFamily="34" charset="0"/>
                <a:ea typeface="Open Sans" panose="020B0606030504020204" pitchFamily="34" charset="0"/>
                <a:cs typeface="Open Sans" panose="020B0606030504020204" pitchFamily="34" charset="0"/>
              </a:rPr>
              <a:t> Plan</a:t>
            </a:r>
          </a:p>
        </p:txBody>
      </p:sp>
      <p:sp>
        <p:nvSpPr>
          <p:cNvPr id="11" name="Rectangle 10">
            <a:extLst>
              <a:ext uri="{FF2B5EF4-FFF2-40B4-BE49-F238E27FC236}">
                <a16:creationId xmlns:a16="http://schemas.microsoft.com/office/drawing/2014/main" id="{7747FFCC-EA09-B3C8-EBE9-95FC7D8920C4}"/>
              </a:ext>
            </a:extLst>
          </p:cNvPr>
          <p:cNvSpPr/>
          <p:nvPr/>
        </p:nvSpPr>
        <p:spPr>
          <a:xfrm>
            <a:off x="0" y="8730348"/>
            <a:ext cx="914400" cy="1556652"/>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TextBox 17">
            <a:extLst>
              <a:ext uri="{FF2B5EF4-FFF2-40B4-BE49-F238E27FC236}">
                <a16:creationId xmlns:a16="http://schemas.microsoft.com/office/drawing/2014/main" id="{6A4CFC21-A8A5-D212-12BB-DC64DF9DC658}"/>
              </a:ext>
            </a:extLst>
          </p:cNvPr>
          <p:cNvSpPr txBox="1"/>
          <p:nvPr/>
        </p:nvSpPr>
        <p:spPr>
          <a:xfrm rot="16200000">
            <a:off x="3639699" y="2212846"/>
            <a:ext cx="492443" cy="3168454"/>
          </a:xfrm>
          <a:prstGeom prst="rect">
            <a:avLst/>
          </a:prstGeom>
          <a:noFill/>
        </p:spPr>
        <p:txBody>
          <a:bodyPr vert="vert" wrap="square" rtlCol="0">
            <a:spAutoFit/>
          </a:bodyPr>
          <a:lstStyle/>
          <a:p>
            <a:pPr algn="ctr"/>
            <a:r>
              <a:rPr lang="en-US" sz="2000" b="1" spc="600">
                <a:solidFill>
                  <a:schemeClr val="bg1"/>
                </a:solidFill>
                <a:latin typeface="Open Sans" panose="020B0606030504020204" pitchFamily="34" charset="0"/>
                <a:ea typeface="Open Sans" panose="020B0606030504020204" pitchFamily="34" charset="0"/>
                <a:cs typeface="Open Sans" panose="020B0606030504020204" pitchFamily="34" charset="0"/>
              </a:rPr>
              <a:t>BASIC PLAN</a:t>
            </a:r>
          </a:p>
        </p:txBody>
      </p:sp>
      <p:sp>
        <p:nvSpPr>
          <p:cNvPr id="22" name="TextBox 21">
            <a:extLst>
              <a:ext uri="{FF2B5EF4-FFF2-40B4-BE49-F238E27FC236}">
                <a16:creationId xmlns:a16="http://schemas.microsoft.com/office/drawing/2014/main" id="{3692C18E-DB74-3E9F-3B44-EB781EB0000F}"/>
              </a:ext>
            </a:extLst>
          </p:cNvPr>
          <p:cNvSpPr txBox="1"/>
          <p:nvPr/>
        </p:nvSpPr>
        <p:spPr>
          <a:xfrm>
            <a:off x="2301693" y="2689077"/>
            <a:ext cx="3168454" cy="830997"/>
          </a:xfrm>
          <a:prstGeom prst="rect">
            <a:avLst/>
          </a:prstGeom>
          <a:noFill/>
        </p:spPr>
        <p:txBody>
          <a:bodyPr wrap="square" rtlCol="0">
            <a:spAutoFit/>
          </a:bodyPr>
          <a:lstStyle/>
          <a:p>
            <a:pPr algn="ctr"/>
            <a:r>
              <a:rPr lang="en-US" sz="4800" b="1">
                <a:solidFill>
                  <a:srgbClr val="FF0000"/>
                </a:solidFill>
                <a:latin typeface="Open Sans" panose="020B0606030504020204" pitchFamily="34" charset="0"/>
                <a:ea typeface="Open Sans" panose="020B0606030504020204" pitchFamily="34" charset="0"/>
                <a:cs typeface="Open Sans" panose="020B0606030504020204" pitchFamily="34" charset="0"/>
              </a:rPr>
              <a:t>$179,99</a:t>
            </a:r>
          </a:p>
        </p:txBody>
      </p:sp>
      <p:sp>
        <p:nvSpPr>
          <p:cNvPr id="3" name="TextBox 2">
            <a:extLst>
              <a:ext uri="{FF2B5EF4-FFF2-40B4-BE49-F238E27FC236}">
                <a16:creationId xmlns:a16="http://schemas.microsoft.com/office/drawing/2014/main" id="{522CD8FA-B853-81FC-E0CB-2CB6E28C77B0}"/>
              </a:ext>
            </a:extLst>
          </p:cNvPr>
          <p:cNvSpPr txBox="1"/>
          <p:nvPr/>
        </p:nvSpPr>
        <p:spPr>
          <a:xfrm>
            <a:off x="2267898" y="4680620"/>
            <a:ext cx="3402987" cy="2708306"/>
          </a:xfrm>
          <a:prstGeom prst="rect">
            <a:avLst/>
          </a:prstGeom>
          <a:noFill/>
        </p:spPr>
        <p:txBody>
          <a:bodyPr wrap="square">
            <a:spAutoFit/>
          </a:bodyPr>
          <a:lstStyle/>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a:t>
            </a:r>
          </a:p>
          <a:p>
            <a:pPr algn="ctr">
              <a:lnSpc>
                <a:spcPct val="150000"/>
              </a:lnSpc>
            </a:pP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consectetur adipiscing elit. Duis </a:t>
            </a:r>
          </a:p>
          <a:p>
            <a:pPr algn="ctr">
              <a:lnSpc>
                <a:spcPct val="150000"/>
              </a:lnSpc>
            </a:pP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convallis scelerisque diam id </a:t>
            </a:r>
          </a:p>
          <a:p>
            <a:pPr algn="ctr">
              <a:lnSpc>
                <a:spcPct val="150000"/>
              </a:lnSpc>
            </a:pP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tempor. Aenean faucibus</a:t>
            </a: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9" name="Group 8">
            <a:extLst>
              <a:ext uri="{FF2B5EF4-FFF2-40B4-BE49-F238E27FC236}">
                <a16:creationId xmlns:a16="http://schemas.microsoft.com/office/drawing/2014/main" id="{9681DC9A-1AED-F325-E9B5-7102E28D175F}"/>
              </a:ext>
            </a:extLst>
          </p:cNvPr>
          <p:cNvGrpSpPr/>
          <p:nvPr/>
        </p:nvGrpSpPr>
        <p:grpSpPr>
          <a:xfrm>
            <a:off x="2539355" y="7963021"/>
            <a:ext cx="2693131" cy="767327"/>
            <a:chOff x="2584431" y="7487920"/>
            <a:chExt cx="2693131" cy="767327"/>
          </a:xfrm>
        </p:grpSpPr>
        <p:sp>
          <p:nvSpPr>
            <p:cNvPr id="6" name="Rectangle: Rounded Corners 5">
              <a:extLst>
                <a:ext uri="{FF2B5EF4-FFF2-40B4-BE49-F238E27FC236}">
                  <a16:creationId xmlns:a16="http://schemas.microsoft.com/office/drawing/2014/main" id="{F76B0A3D-2C7C-A5C4-20C5-DBF036BC045B}"/>
                </a:ext>
              </a:extLst>
            </p:cNvPr>
            <p:cNvSpPr/>
            <p:nvPr/>
          </p:nvSpPr>
          <p:spPr>
            <a:xfrm>
              <a:off x="2584431" y="7487920"/>
              <a:ext cx="2693131" cy="767327"/>
            </a:xfrm>
            <a:prstGeom prst="roundRect">
              <a:avLst>
                <a:gd name="adj" fmla="val 185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Open Sans" panose="020B0606030504020204" pitchFamily="34" charset="0"/>
                <a:ea typeface="Open Sans" panose="020B0606030504020204" pitchFamily="34" charset="0"/>
                <a:cs typeface="Open Sans" panose="020B0606030504020204" pitchFamily="34" charset="0"/>
              </a:endParaRPr>
            </a:p>
          </p:txBody>
        </p:sp>
        <p:sp>
          <p:nvSpPr>
            <p:cNvPr id="7" name="TextBox 6">
              <a:extLst>
                <a:ext uri="{FF2B5EF4-FFF2-40B4-BE49-F238E27FC236}">
                  <a16:creationId xmlns:a16="http://schemas.microsoft.com/office/drawing/2014/main" id="{778D6B53-D1C3-B3C9-57C9-ED5AFA626317}"/>
                </a:ext>
              </a:extLst>
            </p:cNvPr>
            <p:cNvSpPr txBox="1"/>
            <p:nvPr/>
          </p:nvSpPr>
          <p:spPr>
            <a:xfrm>
              <a:off x="2662940" y="7566310"/>
              <a:ext cx="2536112" cy="502702"/>
            </a:xfrm>
            <a:prstGeom prst="rect">
              <a:avLst/>
            </a:prstGeom>
            <a:noFill/>
          </p:spPr>
          <p:txBody>
            <a:bodyPr wrap="square">
              <a:spAutoFit/>
            </a:bodyPr>
            <a:lstStyle/>
            <a:p>
              <a:pPr algn="ctr">
                <a:lnSpc>
                  <a:spcPct val="150000"/>
                </a:lnSpc>
              </a:pPr>
              <a:r>
                <a:rPr lang="en-US" sz="2000" b="1" i="0"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EXPLORE US</a:t>
              </a:r>
              <a:endParaRPr lang="en-US" sz="2000" b="1" spc="3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13" name="Rectangle 12">
            <a:extLst>
              <a:ext uri="{FF2B5EF4-FFF2-40B4-BE49-F238E27FC236}">
                <a16:creationId xmlns:a16="http://schemas.microsoft.com/office/drawing/2014/main" id="{B3E3D355-D374-A329-B1C0-5852BFDCE810}"/>
              </a:ext>
            </a:extLst>
          </p:cNvPr>
          <p:cNvSpPr/>
          <p:nvPr/>
        </p:nvSpPr>
        <p:spPr>
          <a:xfrm>
            <a:off x="7102886" y="2924498"/>
            <a:ext cx="4157968" cy="4761404"/>
          </a:xfrm>
          <a:prstGeom prst="rect">
            <a:avLst/>
          </a:prstGeom>
          <a:gradFill>
            <a:gsLst>
              <a:gs pos="0">
                <a:srgbClr val="0070C0"/>
              </a:gs>
              <a:gs pos="85000">
                <a:srgbClr val="002060"/>
              </a:gs>
            </a:gsLst>
            <a:path path="rect">
              <a:fillToRect l="100000" t="100000"/>
            </a:path>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X</a:t>
            </a:r>
            <a:endParaRPr lang="en-ID"/>
          </a:p>
        </p:txBody>
      </p:sp>
      <p:sp>
        <p:nvSpPr>
          <p:cNvPr id="15" name="Rectangle 14">
            <a:extLst>
              <a:ext uri="{FF2B5EF4-FFF2-40B4-BE49-F238E27FC236}">
                <a16:creationId xmlns:a16="http://schemas.microsoft.com/office/drawing/2014/main" id="{4B0A2D10-C78F-F7A0-579D-50A229590A42}"/>
              </a:ext>
            </a:extLst>
          </p:cNvPr>
          <p:cNvSpPr/>
          <p:nvPr/>
        </p:nvSpPr>
        <p:spPr>
          <a:xfrm>
            <a:off x="7158428" y="2924499"/>
            <a:ext cx="4046882" cy="4706598"/>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X</a:t>
            </a:r>
            <a:endParaRPr lang="en-ID"/>
          </a:p>
        </p:txBody>
      </p:sp>
      <p:sp>
        <p:nvSpPr>
          <p:cNvPr id="17" name="Rectangle 16">
            <a:extLst>
              <a:ext uri="{FF2B5EF4-FFF2-40B4-BE49-F238E27FC236}">
                <a16:creationId xmlns:a16="http://schemas.microsoft.com/office/drawing/2014/main" id="{83127784-357D-5DE2-1501-13147A6E36E0}"/>
              </a:ext>
            </a:extLst>
          </p:cNvPr>
          <p:cNvSpPr/>
          <p:nvPr/>
        </p:nvSpPr>
        <p:spPr>
          <a:xfrm>
            <a:off x="7102886" y="1028700"/>
            <a:ext cx="4157968" cy="1895798"/>
          </a:xfrm>
          <a:prstGeom prst="rect">
            <a:avLst/>
          </a:prstGeom>
          <a:gradFill flip="none" rotWithShape="1">
            <a:gsLst>
              <a:gs pos="0">
                <a:srgbClr val="0070C0"/>
              </a:gs>
              <a:gs pos="85000">
                <a:srgbClr val="002060"/>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TextBox 24">
            <a:extLst>
              <a:ext uri="{FF2B5EF4-FFF2-40B4-BE49-F238E27FC236}">
                <a16:creationId xmlns:a16="http://schemas.microsoft.com/office/drawing/2014/main" id="{35CD9472-57B1-9E3F-3004-2E1610AADAD6}"/>
              </a:ext>
            </a:extLst>
          </p:cNvPr>
          <p:cNvSpPr txBox="1"/>
          <p:nvPr/>
        </p:nvSpPr>
        <p:spPr>
          <a:xfrm rot="16200000">
            <a:off x="8897779" y="592532"/>
            <a:ext cx="492443" cy="3607668"/>
          </a:xfrm>
          <a:prstGeom prst="rect">
            <a:avLst/>
          </a:prstGeom>
          <a:noFill/>
        </p:spPr>
        <p:txBody>
          <a:bodyPr vert="vert" wrap="square" rtlCol="0">
            <a:spAutoFit/>
          </a:bodyPr>
          <a:lstStyle/>
          <a:p>
            <a:pPr algn="ctr"/>
            <a:r>
              <a:rPr lang="en-US" sz="2000" b="1" spc="600">
                <a:solidFill>
                  <a:schemeClr val="bg1"/>
                </a:solidFill>
                <a:latin typeface="Open Sans" panose="020B0606030504020204" pitchFamily="34" charset="0"/>
                <a:ea typeface="Open Sans" panose="020B0606030504020204" pitchFamily="34" charset="0"/>
                <a:cs typeface="Open Sans" panose="020B0606030504020204" pitchFamily="34" charset="0"/>
              </a:rPr>
              <a:t>PREMIUM PLAN</a:t>
            </a:r>
          </a:p>
        </p:txBody>
      </p:sp>
      <p:sp>
        <p:nvSpPr>
          <p:cNvPr id="28" name="TextBox 27">
            <a:extLst>
              <a:ext uri="{FF2B5EF4-FFF2-40B4-BE49-F238E27FC236}">
                <a16:creationId xmlns:a16="http://schemas.microsoft.com/office/drawing/2014/main" id="{078FD9FF-5C98-D470-D18F-4B0D5EA584F2}"/>
              </a:ext>
            </a:extLst>
          </p:cNvPr>
          <p:cNvSpPr txBox="1"/>
          <p:nvPr/>
        </p:nvSpPr>
        <p:spPr>
          <a:xfrm>
            <a:off x="7597642" y="1288370"/>
            <a:ext cx="3168454" cy="830997"/>
          </a:xfrm>
          <a:prstGeom prst="rect">
            <a:avLst/>
          </a:prstGeom>
          <a:noFill/>
        </p:spPr>
        <p:txBody>
          <a:bodyPr wrap="square" rtlCol="0">
            <a:spAutoFit/>
          </a:bodyPr>
          <a:lstStyle/>
          <a:p>
            <a:pPr algn="ctr"/>
            <a:r>
              <a:rPr lang="en-US" sz="4800" b="1">
                <a:solidFill>
                  <a:srgbClr val="FF0000"/>
                </a:solidFill>
                <a:latin typeface="Open Sans" panose="020B0606030504020204" pitchFamily="34" charset="0"/>
                <a:ea typeface="Open Sans" panose="020B0606030504020204" pitchFamily="34" charset="0"/>
                <a:cs typeface="Open Sans" panose="020B0606030504020204" pitchFamily="34" charset="0"/>
              </a:rPr>
              <a:t>$259,99</a:t>
            </a:r>
          </a:p>
        </p:txBody>
      </p:sp>
      <p:sp>
        <p:nvSpPr>
          <p:cNvPr id="30" name="TextBox 29">
            <a:extLst>
              <a:ext uri="{FF2B5EF4-FFF2-40B4-BE49-F238E27FC236}">
                <a16:creationId xmlns:a16="http://schemas.microsoft.com/office/drawing/2014/main" id="{A3EB4D08-095E-90C0-AB64-20733471BE96}"/>
              </a:ext>
            </a:extLst>
          </p:cNvPr>
          <p:cNvSpPr txBox="1"/>
          <p:nvPr/>
        </p:nvSpPr>
        <p:spPr>
          <a:xfrm>
            <a:off x="7445685" y="3279913"/>
            <a:ext cx="3402987" cy="2708306"/>
          </a:xfrm>
          <a:prstGeom prst="rect">
            <a:avLst/>
          </a:prstGeom>
          <a:noFill/>
        </p:spPr>
        <p:txBody>
          <a:bodyPr wrap="square">
            <a:spAutoFit/>
          </a:bodyPr>
          <a:lstStyle/>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a:t>
            </a:r>
          </a:p>
          <a:p>
            <a:pPr algn="ctr">
              <a:lnSpc>
                <a:spcPct val="150000"/>
              </a:lnSpc>
            </a:pP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consectetur adipiscing elit. Duis </a:t>
            </a:r>
          </a:p>
          <a:p>
            <a:pPr algn="ctr">
              <a:lnSpc>
                <a:spcPct val="150000"/>
              </a:lnSpc>
            </a:pP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convallis scelerisque diam id </a:t>
            </a:r>
          </a:p>
          <a:p>
            <a:pPr algn="ctr">
              <a:lnSpc>
                <a:spcPct val="150000"/>
              </a:lnSpc>
            </a:pP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tempor. Aenean faucibus</a:t>
            </a: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31" name="Group 30">
            <a:extLst>
              <a:ext uri="{FF2B5EF4-FFF2-40B4-BE49-F238E27FC236}">
                <a16:creationId xmlns:a16="http://schemas.microsoft.com/office/drawing/2014/main" id="{A6C31E3F-ADC6-C08B-346E-014DFC26125E}"/>
              </a:ext>
            </a:extLst>
          </p:cNvPr>
          <p:cNvGrpSpPr/>
          <p:nvPr/>
        </p:nvGrpSpPr>
        <p:grpSpPr>
          <a:xfrm>
            <a:off x="7814687" y="6562314"/>
            <a:ext cx="2693131" cy="767327"/>
            <a:chOff x="2584431" y="7487920"/>
            <a:chExt cx="2693131" cy="767327"/>
          </a:xfrm>
        </p:grpSpPr>
        <p:sp>
          <p:nvSpPr>
            <p:cNvPr id="32" name="Rectangle: Rounded Corners 31">
              <a:extLst>
                <a:ext uri="{FF2B5EF4-FFF2-40B4-BE49-F238E27FC236}">
                  <a16:creationId xmlns:a16="http://schemas.microsoft.com/office/drawing/2014/main" id="{335B8C74-89D7-C6F6-C313-84DE160D2052}"/>
                </a:ext>
              </a:extLst>
            </p:cNvPr>
            <p:cNvSpPr/>
            <p:nvPr/>
          </p:nvSpPr>
          <p:spPr>
            <a:xfrm>
              <a:off x="2584431" y="7487920"/>
              <a:ext cx="2693131" cy="767327"/>
            </a:xfrm>
            <a:prstGeom prst="roundRect">
              <a:avLst>
                <a:gd name="adj" fmla="val 185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Open Sans" panose="020B0606030504020204" pitchFamily="34" charset="0"/>
                <a:ea typeface="Open Sans" panose="020B0606030504020204" pitchFamily="34" charset="0"/>
                <a:cs typeface="Open Sans" panose="020B0606030504020204" pitchFamily="34" charset="0"/>
              </a:endParaRPr>
            </a:p>
          </p:txBody>
        </p:sp>
        <p:sp>
          <p:nvSpPr>
            <p:cNvPr id="33" name="TextBox 32">
              <a:extLst>
                <a:ext uri="{FF2B5EF4-FFF2-40B4-BE49-F238E27FC236}">
                  <a16:creationId xmlns:a16="http://schemas.microsoft.com/office/drawing/2014/main" id="{5B8F9F70-8A8C-5F6F-D607-7B61FFC90028}"/>
                </a:ext>
              </a:extLst>
            </p:cNvPr>
            <p:cNvSpPr txBox="1"/>
            <p:nvPr/>
          </p:nvSpPr>
          <p:spPr>
            <a:xfrm>
              <a:off x="2662940" y="7566310"/>
              <a:ext cx="2536112" cy="502702"/>
            </a:xfrm>
            <a:prstGeom prst="rect">
              <a:avLst/>
            </a:prstGeom>
            <a:noFill/>
          </p:spPr>
          <p:txBody>
            <a:bodyPr wrap="square">
              <a:spAutoFit/>
            </a:bodyPr>
            <a:lstStyle/>
            <a:p>
              <a:pPr algn="ctr">
                <a:lnSpc>
                  <a:spcPct val="150000"/>
                </a:lnSpc>
              </a:pPr>
              <a:r>
                <a:rPr lang="en-US" sz="2000" b="1" i="0"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EXPLORE US</a:t>
              </a:r>
              <a:endParaRPr lang="en-US" sz="2000" b="1" spc="3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4" name="Rectangle 33">
            <a:extLst>
              <a:ext uri="{FF2B5EF4-FFF2-40B4-BE49-F238E27FC236}">
                <a16:creationId xmlns:a16="http://schemas.microsoft.com/office/drawing/2014/main" id="{DB4515E1-F624-3EBE-74CB-A9046385F282}"/>
              </a:ext>
            </a:extLst>
          </p:cNvPr>
          <p:cNvSpPr/>
          <p:nvPr/>
        </p:nvSpPr>
        <p:spPr>
          <a:xfrm>
            <a:off x="12398835" y="4325205"/>
            <a:ext cx="4157968" cy="4761404"/>
          </a:xfrm>
          <a:prstGeom prst="rect">
            <a:avLst/>
          </a:prstGeom>
          <a:gradFill>
            <a:gsLst>
              <a:gs pos="0">
                <a:srgbClr val="0070C0"/>
              </a:gs>
              <a:gs pos="85000">
                <a:srgbClr val="002060"/>
              </a:gs>
            </a:gsLst>
            <a:path path="rect">
              <a:fillToRect l="100000" t="100000"/>
            </a:path>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X</a:t>
            </a:r>
            <a:endParaRPr lang="en-ID"/>
          </a:p>
        </p:txBody>
      </p:sp>
      <p:sp>
        <p:nvSpPr>
          <p:cNvPr id="35" name="Rectangle 34">
            <a:extLst>
              <a:ext uri="{FF2B5EF4-FFF2-40B4-BE49-F238E27FC236}">
                <a16:creationId xmlns:a16="http://schemas.microsoft.com/office/drawing/2014/main" id="{6AB7CB2B-42CD-F46B-1A45-EF6D1F5C9A35}"/>
              </a:ext>
            </a:extLst>
          </p:cNvPr>
          <p:cNvSpPr/>
          <p:nvPr/>
        </p:nvSpPr>
        <p:spPr>
          <a:xfrm>
            <a:off x="12454377" y="4325206"/>
            <a:ext cx="4046882" cy="4706598"/>
          </a:xfrm>
          <a:prstGeom prst="rect">
            <a:avLst/>
          </a:prstGeom>
          <a:solidFill>
            <a:schemeClr val="bg1"/>
          </a:soli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t>X</a:t>
            </a:r>
            <a:endParaRPr lang="en-ID"/>
          </a:p>
        </p:txBody>
      </p:sp>
      <p:sp>
        <p:nvSpPr>
          <p:cNvPr id="36" name="Rectangle 35">
            <a:extLst>
              <a:ext uri="{FF2B5EF4-FFF2-40B4-BE49-F238E27FC236}">
                <a16:creationId xmlns:a16="http://schemas.microsoft.com/office/drawing/2014/main" id="{86EF31FA-FE43-D6CE-4F8F-D0DCDFE2EE5D}"/>
              </a:ext>
            </a:extLst>
          </p:cNvPr>
          <p:cNvSpPr/>
          <p:nvPr/>
        </p:nvSpPr>
        <p:spPr>
          <a:xfrm>
            <a:off x="12398835" y="2429407"/>
            <a:ext cx="4157968" cy="1895798"/>
          </a:xfrm>
          <a:prstGeom prst="rect">
            <a:avLst/>
          </a:prstGeom>
          <a:gradFill flip="none" rotWithShape="1">
            <a:gsLst>
              <a:gs pos="0">
                <a:srgbClr val="0070C0"/>
              </a:gs>
              <a:gs pos="85000">
                <a:srgbClr val="002060"/>
              </a:gs>
            </a:gsLst>
            <a:path path="rect">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TextBox 36">
            <a:extLst>
              <a:ext uri="{FF2B5EF4-FFF2-40B4-BE49-F238E27FC236}">
                <a16:creationId xmlns:a16="http://schemas.microsoft.com/office/drawing/2014/main" id="{AB4BBF90-0534-39B4-3EB0-BAF9C8D2A4E2}"/>
              </a:ext>
            </a:extLst>
          </p:cNvPr>
          <p:cNvSpPr txBox="1"/>
          <p:nvPr/>
        </p:nvSpPr>
        <p:spPr>
          <a:xfrm rot="16200000">
            <a:off x="14244416" y="1755959"/>
            <a:ext cx="492443" cy="4082228"/>
          </a:xfrm>
          <a:prstGeom prst="rect">
            <a:avLst/>
          </a:prstGeom>
          <a:noFill/>
        </p:spPr>
        <p:txBody>
          <a:bodyPr vert="vert" wrap="square" rtlCol="0">
            <a:spAutoFit/>
          </a:bodyPr>
          <a:lstStyle/>
          <a:p>
            <a:pPr algn="ctr"/>
            <a:r>
              <a:rPr lang="en-US" sz="2000" b="1" spc="600">
                <a:solidFill>
                  <a:schemeClr val="bg1"/>
                </a:solidFill>
                <a:latin typeface="Open Sans" panose="020B0606030504020204" pitchFamily="34" charset="0"/>
                <a:ea typeface="Open Sans" panose="020B0606030504020204" pitchFamily="34" charset="0"/>
                <a:cs typeface="Open Sans" panose="020B0606030504020204" pitchFamily="34" charset="0"/>
              </a:rPr>
              <a:t>EXCLUSIVE PLAN</a:t>
            </a:r>
          </a:p>
        </p:txBody>
      </p:sp>
      <p:sp>
        <p:nvSpPr>
          <p:cNvPr id="38" name="TextBox 37">
            <a:extLst>
              <a:ext uri="{FF2B5EF4-FFF2-40B4-BE49-F238E27FC236}">
                <a16:creationId xmlns:a16="http://schemas.microsoft.com/office/drawing/2014/main" id="{A89C0A1D-90EB-732C-4C71-09839B10610D}"/>
              </a:ext>
            </a:extLst>
          </p:cNvPr>
          <p:cNvSpPr txBox="1"/>
          <p:nvPr/>
        </p:nvSpPr>
        <p:spPr>
          <a:xfrm>
            <a:off x="12893591" y="2689077"/>
            <a:ext cx="3168454" cy="830997"/>
          </a:xfrm>
          <a:prstGeom prst="rect">
            <a:avLst/>
          </a:prstGeom>
          <a:noFill/>
        </p:spPr>
        <p:txBody>
          <a:bodyPr wrap="square" rtlCol="0">
            <a:spAutoFit/>
          </a:bodyPr>
          <a:lstStyle/>
          <a:p>
            <a:pPr algn="ctr"/>
            <a:r>
              <a:rPr lang="en-US" sz="4800" b="1">
                <a:solidFill>
                  <a:srgbClr val="FF0000"/>
                </a:solidFill>
                <a:latin typeface="Open Sans" panose="020B0606030504020204" pitchFamily="34" charset="0"/>
                <a:ea typeface="Open Sans" panose="020B0606030504020204" pitchFamily="34" charset="0"/>
                <a:cs typeface="Open Sans" panose="020B0606030504020204" pitchFamily="34" charset="0"/>
              </a:rPr>
              <a:t>$599,99</a:t>
            </a:r>
          </a:p>
        </p:txBody>
      </p:sp>
      <p:sp>
        <p:nvSpPr>
          <p:cNvPr id="39" name="TextBox 38">
            <a:extLst>
              <a:ext uri="{FF2B5EF4-FFF2-40B4-BE49-F238E27FC236}">
                <a16:creationId xmlns:a16="http://schemas.microsoft.com/office/drawing/2014/main" id="{C8D1B9AE-8D00-C6A5-A5FC-94D7A210351F}"/>
              </a:ext>
            </a:extLst>
          </p:cNvPr>
          <p:cNvSpPr txBox="1"/>
          <p:nvPr/>
        </p:nvSpPr>
        <p:spPr>
          <a:xfrm>
            <a:off x="12741634" y="4680620"/>
            <a:ext cx="3402987" cy="2708306"/>
          </a:xfrm>
          <a:prstGeom prst="rect">
            <a:avLst/>
          </a:prstGeom>
          <a:noFill/>
        </p:spPr>
        <p:txBody>
          <a:bodyPr wrap="square">
            <a:spAutoFit/>
          </a:bodyPr>
          <a:lstStyle/>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a:t>
            </a:r>
          </a:p>
          <a:p>
            <a:pPr algn="ctr">
              <a:lnSpc>
                <a:spcPct val="150000"/>
              </a:lnSpc>
            </a:pP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consectetur adipiscing elit. Duis </a:t>
            </a:r>
          </a:p>
          <a:p>
            <a:pPr algn="ctr">
              <a:lnSpc>
                <a:spcPct val="150000"/>
              </a:lnSpc>
            </a:pP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convallis scelerisque diam id </a:t>
            </a:r>
          </a:p>
          <a:p>
            <a:pPr algn="ctr">
              <a:lnSpc>
                <a:spcPct val="150000"/>
              </a:lnSpc>
            </a:pP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a:p>
            <a:pPr algn="ctr">
              <a:lnSpc>
                <a:spcPct val="150000"/>
              </a:lnSpc>
            </a:pPr>
            <a:r>
              <a:rPr lang="en-US" sz="1650" b="0" i="0">
                <a:solidFill>
                  <a:schemeClr val="bg1">
                    <a:lumMod val="50000"/>
                  </a:schemeClr>
                </a:solidFill>
                <a:effectLst/>
                <a:latin typeface="Open Sans" panose="020B0606030504020204" pitchFamily="34" charset="0"/>
                <a:ea typeface="Open Sans" panose="020B0606030504020204" pitchFamily="34" charset="0"/>
                <a:cs typeface="Open Sans" panose="020B0606030504020204" pitchFamily="34" charset="0"/>
              </a:rPr>
              <a:t>tempor. Aenean faucibus</a:t>
            </a:r>
            <a:endParaRPr lang="en-US" sz="165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40" name="Group 39">
            <a:extLst>
              <a:ext uri="{FF2B5EF4-FFF2-40B4-BE49-F238E27FC236}">
                <a16:creationId xmlns:a16="http://schemas.microsoft.com/office/drawing/2014/main" id="{D490D196-679A-E2E7-2A70-71FB362554BE}"/>
              </a:ext>
            </a:extLst>
          </p:cNvPr>
          <p:cNvGrpSpPr/>
          <p:nvPr/>
        </p:nvGrpSpPr>
        <p:grpSpPr>
          <a:xfrm>
            <a:off x="13110636" y="7963021"/>
            <a:ext cx="2693131" cy="767327"/>
            <a:chOff x="2584431" y="7487920"/>
            <a:chExt cx="2693131" cy="767327"/>
          </a:xfrm>
        </p:grpSpPr>
        <p:sp>
          <p:nvSpPr>
            <p:cNvPr id="41" name="Rectangle: Rounded Corners 40">
              <a:extLst>
                <a:ext uri="{FF2B5EF4-FFF2-40B4-BE49-F238E27FC236}">
                  <a16:creationId xmlns:a16="http://schemas.microsoft.com/office/drawing/2014/main" id="{27BE75BF-FD91-0BB0-EFDB-83BCBA10A6F4}"/>
                </a:ext>
              </a:extLst>
            </p:cNvPr>
            <p:cNvSpPr/>
            <p:nvPr/>
          </p:nvSpPr>
          <p:spPr>
            <a:xfrm>
              <a:off x="2584431" y="7487920"/>
              <a:ext cx="2693131" cy="767327"/>
            </a:xfrm>
            <a:prstGeom prst="roundRect">
              <a:avLst>
                <a:gd name="adj" fmla="val 185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latin typeface="Open Sans" panose="020B0606030504020204" pitchFamily="34" charset="0"/>
                <a:ea typeface="Open Sans" panose="020B0606030504020204" pitchFamily="34" charset="0"/>
                <a:cs typeface="Open Sans" panose="020B0606030504020204" pitchFamily="34" charset="0"/>
              </a:endParaRPr>
            </a:p>
          </p:txBody>
        </p:sp>
        <p:sp>
          <p:nvSpPr>
            <p:cNvPr id="42" name="TextBox 41">
              <a:extLst>
                <a:ext uri="{FF2B5EF4-FFF2-40B4-BE49-F238E27FC236}">
                  <a16:creationId xmlns:a16="http://schemas.microsoft.com/office/drawing/2014/main" id="{46A178C1-AA02-A894-809C-3EF0A7441563}"/>
                </a:ext>
              </a:extLst>
            </p:cNvPr>
            <p:cNvSpPr txBox="1"/>
            <p:nvPr/>
          </p:nvSpPr>
          <p:spPr>
            <a:xfrm>
              <a:off x="2662940" y="7566310"/>
              <a:ext cx="2536112" cy="502702"/>
            </a:xfrm>
            <a:prstGeom prst="rect">
              <a:avLst/>
            </a:prstGeom>
            <a:noFill/>
          </p:spPr>
          <p:txBody>
            <a:bodyPr wrap="square">
              <a:spAutoFit/>
            </a:bodyPr>
            <a:lstStyle/>
            <a:p>
              <a:pPr algn="ctr">
                <a:lnSpc>
                  <a:spcPct val="150000"/>
                </a:lnSpc>
              </a:pPr>
              <a:r>
                <a:rPr lang="en-US" sz="2000" b="1" i="0"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EXPLORE US</a:t>
              </a:r>
              <a:endParaRPr lang="en-US" sz="2000" b="1" spc="3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spTree>
    <p:extLst>
      <p:ext uri="{BB962C8B-B14F-4D97-AF65-F5344CB8AC3E}">
        <p14:creationId xmlns:p14="http://schemas.microsoft.com/office/powerpoint/2010/main" val="13778240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1C6B7DF0-29BE-AF15-67D7-ADE86396B153}"/>
              </a:ext>
            </a:extLst>
          </p:cNvPr>
          <p:cNvSpPr/>
          <p:nvPr/>
        </p:nvSpPr>
        <p:spPr>
          <a:xfrm>
            <a:off x="15968546" y="-28196"/>
            <a:ext cx="2319454" cy="2303045"/>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92FC9BB-DDE5-0D66-CFD5-09E9F939CCB6}"/>
              </a:ext>
            </a:extLst>
          </p:cNvPr>
          <p:cNvSpPr txBox="1"/>
          <p:nvPr/>
        </p:nvSpPr>
        <p:spPr>
          <a:xfrm>
            <a:off x="10996863" y="1727003"/>
            <a:ext cx="4607897" cy="1754326"/>
          </a:xfrm>
          <a:prstGeom prst="rect">
            <a:avLst/>
          </a:prstGeom>
          <a:noFill/>
        </p:spPr>
        <p:txBody>
          <a:bodyPr wrap="square" rtlCol="0">
            <a:spAutoFit/>
          </a:bodyPr>
          <a:lstStyle/>
          <a:p>
            <a:r>
              <a:rPr lang="en-US" sz="5400" b="1" spc="300">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rPr>
              <a:t>About </a:t>
            </a:r>
            <a:r>
              <a:rPr lang="en-US" sz="5400" b="1" spc="300">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rPr>
              <a:t>Company</a:t>
            </a:r>
          </a:p>
        </p:txBody>
      </p:sp>
      <p:sp>
        <p:nvSpPr>
          <p:cNvPr id="14" name="TextBox 13">
            <a:extLst>
              <a:ext uri="{FF2B5EF4-FFF2-40B4-BE49-F238E27FC236}">
                <a16:creationId xmlns:a16="http://schemas.microsoft.com/office/drawing/2014/main" id="{97EB5FC9-1FB5-4846-1028-A3EFC609EE2C}"/>
              </a:ext>
            </a:extLst>
          </p:cNvPr>
          <p:cNvSpPr txBox="1"/>
          <p:nvPr/>
        </p:nvSpPr>
        <p:spPr>
          <a:xfrm>
            <a:off x="11821323" y="3903456"/>
            <a:ext cx="3678506" cy="3170099"/>
          </a:xfrm>
          <a:prstGeom prst="rect">
            <a:avLst/>
          </a:prstGeom>
          <a:noFill/>
        </p:spPr>
        <p:txBody>
          <a:bodyPr wrap="square">
            <a:spAutoFit/>
          </a:bodyPr>
          <a:lstStyle/>
          <a:p>
            <a:r>
              <a:rPr lang="en-ID" sz="40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Earning Themselves Cover A Wide Range Of </a:t>
            </a:r>
            <a:r>
              <a:rPr lang="en-ID" sz="40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Business</a:t>
            </a:r>
            <a:endParaRPr lang="en-US" sz="400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5" name="TextBox 14">
            <a:extLst>
              <a:ext uri="{FF2B5EF4-FFF2-40B4-BE49-F238E27FC236}">
                <a16:creationId xmlns:a16="http://schemas.microsoft.com/office/drawing/2014/main" id="{3BF9ECA7-E399-730C-0A2A-3903CDC71A5D}"/>
              </a:ext>
            </a:extLst>
          </p:cNvPr>
          <p:cNvSpPr txBox="1"/>
          <p:nvPr/>
        </p:nvSpPr>
        <p:spPr>
          <a:xfrm>
            <a:off x="10996862" y="7556004"/>
            <a:ext cx="5942023" cy="1575239"/>
          </a:xfrm>
          <a:prstGeom prst="rect">
            <a:avLst/>
          </a:prstGeom>
          <a:noFill/>
        </p:spPr>
        <p:txBody>
          <a:bodyPr wrap="square">
            <a:spAutoFit/>
          </a:bodyPr>
          <a:lstStyle/>
          <a:p>
            <a:pPr algn="just">
              <a:lnSpc>
                <a:spcPct val="150000"/>
              </a:lnSpc>
            </a:pPr>
            <a:r>
              <a:rPr lang="en-US" sz="1650" b="0" i="0">
                <a:solidFill>
                  <a:srgbClr val="7B8898"/>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 exercitation ullamco laboris nisi ut aliquip ex ea commod</a:t>
            </a:r>
            <a:endParaRPr lang="en-US" sz="1650">
              <a:latin typeface="Open Sans" panose="020B0606030504020204" pitchFamily="34" charset="0"/>
              <a:ea typeface="Open Sans" panose="020B0606030504020204" pitchFamily="34" charset="0"/>
              <a:cs typeface="Open Sans" panose="020B0606030504020204" pitchFamily="34" charset="0"/>
            </a:endParaRPr>
          </a:p>
        </p:txBody>
      </p:sp>
      <p:sp>
        <p:nvSpPr>
          <p:cNvPr id="16" name="Rectangle 15">
            <a:extLst>
              <a:ext uri="{FF2B5EF4-FFF2-40B4-BE49-F238E27FC236}">
                <a16:creationId xmlns:a16="http://schemas.microsoft.com/office/drawing/2014/main" id="{B6F71540-AACF-A007-7BB5-4CE76224B3A9}"/>
              </a:ext>
            </a:extLst>
          </p:cNvPr>
          <p:cNvSpPr/>
          <p:nvPr/>
        </p:nvSpPr>
        <p:spPr>
          <a:xfrm>
            <a:off x="0" y="9247188"/>
            <a:ext cx="914400" cy="1028699"/>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2F7622E8-C704-01DE-FFA2-3C0D0972DD9D}"/>
              </a:ext>
            </a:extLst>
          </p:cNvPr>
          <p:cNvSpPr txBox="1"/>
          <p:nvPr/>
        </p:nvSpPr>
        <p:spPr>
          <a:xfrm>
            <a:off x="4652209" y="7556004"/>
            <a:ext cx="5942023" cy="1077218"/>
          </a:xfrm>
          <a:prstGeom prst="rect">
            <a:avLst/>
          </a:prstGeom>
          <a:noFill/>
        </p:spPr>
        <p:txBody>
          <a:bodyPr wrap="square">
            <a:spAutoFit/>
          </a:bodyPr>
          <a:lstStyle/>
          <a:p>
            <a:r>
              <a:rPr lang="en-ID" sz="32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Provide Financing For Business &amp; </a:t>
            </a:r>
            <a:r>
              <a:rPr lang="en-ID" sz="32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Consumer Needs</a:t>
            </a:r>
            <a:endParaRPr lang="en-US" sz="320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a:extLst>
              <a:ext uri="{FF2B5EF4-FFF2-40B4-BE49-F238E27FC236}">
                <a16:creationId xmlns:a16="http://schemas.microsoft.com/office/drawing/2014/main" id="{596E7E7E-DAC3-8A67-2344-9977F5282EA9}"/>
              </a:ext>
            </a:extLst>
          </p:cNvPr>
          <p:cNvSpPr txBox="1"/>
          <p:nvPr/>
        </p:nvSpPr>
        <p:spPr>
          <a:xfrm>
            <a:off x="914400" y="1772845"/>
            <a:ext cx="2964239" cy="2554545"/>
          </a:xfrm>
          <a:prstGeom prst="rect">
            <a:avLst/>
          </a:prstGeom>
          <a:noFill/>
        </p:spPr>
        <p:txBody>
          <a:bodyPr wrap="square">
            <a:spAutoFit/>
          </a:bodyPr>
          <a:lstStyle/>
          <a:p>
            <a:r>
              <a:rPr lang="en-ID" sz="32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Provide Complete Information </a:t>
            </a:r>
            <a:r>
              <a:rPr lang="en-ID" sz="32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To Customers </a:t>
            </a:r>
            <a:r>
              <a:rPr lang="en-ID" sz="32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Regarding</a:t>
            </a:r>
            <a:endParaRPr lang="en-US" sz="320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a:extLst>
              <a:ext uri="{FF2B5EF4-FFF2-40B4-BE49-F238E27FC236}">
                <a16:creationId xmlns:a16="http://schemas.microsoft.com/office/drawing/2014/main" id="{6A70A33A-6B25-4259-820C-24CAE3019E9C}"/>
              </a:ext>
            </a:extLst>
          </p:cNvPr>
          <p:cNvSpPr/>
          <p:nvPr/>
        </p:nvSpPr>
        <p:spPr>
          <a:xfrm>
            <a:off x="11214877" y="4097068"/>
            <a:ext cx="107232" cy="2753437"/>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Picture Placeholder 16">
            <a:extLst>
              <a:ext uri="{FF2B5EF4-FFF2-40B4-BE49-F238E27FC236}">
                <a16:creationId xmlns:a16="http://schemas.microsoft.com/office/drawing/2014/main" id="{68058D8C-2DBE-9632-09DE-2549C58173CD}"/>
              </a:ext>
            </a:extLst>
          </p:cNvPr>
          <p:cNvSpPr>
            <a:spLocks noGrp="1"/>
          </p:cNvSpPr>
          <p:nvPr>
            <p:ph type="pic" sz="quarter" idx="12"/>
          </p:nvPr>
        </p:nvSpPr>
        <p:spPr/>
      </p:sp>
      <p:sp>
        <p:nvSpPr>
          <p:cNvPr id="19" name="Picture Placeholder 18">
            <a:extLst>
              <a:ext uri="{FF2B5EF4-FFF2-40B4-BE49-F238E27FC236}">
                <a16:creationId xmlns:a16="http://schemas.microsoft.com/office/drawing/2014/main" id="{7299CF78-8339-E349-4E01-3DA46EA14E79}"/>
              </a:ext>
            </a:extLst>
          </p:cNvPr>
          <p:cNvSpPr>
            <a:spLocks noGrp="1"/>
          </p:cNvSpPr>
          <p:nvPr>
            <p:ph type="pic" sz="quarter" idx="11"/>
          </p:nvPr>
        </p:nvSpPr>
        <p:spPr/>
      </p:sp>
    </p:spTree>
    <p:extLst>
      <p:ext uri="{BB962C8B-B14F-4D97-AF65-F5344CB8AC3E}">
        <p14:creationId xmlns:p14="http://schemas.microsoft.com/office/powerpoint/2010/main" val="8135981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Rectangle 22">
            <a:extLst>
              <a:ext uri="{FF2B5EF4-FFF2-40B4-BE49-F238E27FC236}">
                <a16:creationId xmlns:a16="http://schemas.microsoft.com/office/drawing/2014/main" id="{6F98014D-ABFE-B915-2B1D-73C38620D247}"/>
              </a:ext>
            </a:extLst>
          </p:cNvPr>
          <p:cNvSpPr/>
          <p:nvPr/>
        </p:nvSpPr>
        <p:spPr>
          <a:xfrm>
            <a:off x="1604209" y="1698458"/>
            <a:ext cx="705856" cy="689008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a:extLst>
              <a:ext uri="{FF2B5EF4-FFF2-40B4-BE49-F238E27FC236}">
                <a16:creationId xmlns:a16="http://schemas.microsoft.com/office/drawing/2014/main" id="{85460636-32F8-FF9A-BA96-0AAAD2C00291}"/>
              </a:ext>
            </a:extLst>
          </p:cNvPr>
          <p:cNvSpPr/>
          <p:nvPr/>
        </p:nvSpPr>
        <p:spPr>
          <a:xfrm>
            <a:off x="9144001" y="4658499"/>
            <a:ext cx="7363322" cy="3981614"/>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5" name="Rectangle 4">
            <a:extLst>
              <a:ext uri="{FF2B5EF4-FFF2-40B4-BE49-F238E27FC236}">
                <a16:creationId xmlns:a16="http://schemas.microsoft.com/office/drawing/2014/main" id="{4EABA203-BF70-D2B4-0BCB-B6DE7C92C7EE}"/>
              </a:ext>
            </a:extLst>
          </p:cNvPr>
          <p:cNvSpPr/>
          <p:nvPr/>
        </p:nvSpPr>
        <p:spPr>
          <a:xfrm>
            <a:off x="17434128" y="1"/>
            <a:ext cx="914400" cy="169845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TextBox 13">
            <a:extLst>
              <a:ext uri="{FF2B5EF4-FFF2-40B4-BE49-F238E27FC236}">
                <a16:creationId xmlns:a16="http://schemas.microsoft.com/office/drawing/2014/main" id="{09241B26-475A-869A-5000-CFB9EDF21707}"/>
              </a:ext>
            </a:extLst>
          </p:cNvPr>
          <p:cNvSpPr txBox="1"/>
          <p:nvPr/>
        </p:nvSpPr>
        <p:spPr>
          <a:xfrm>
            <a:off x="9144000" y="1646887"/>
            <a:ext cx="6093608" cy="1569660"/>
          </a:xfrm>
          <a:prstGeom prst="rect">
            <a:avLst/>
          </a:prstGeom>
          <a:noFill/>
        </p:spPr>
        <p:txBody>
          <a:bodyPr wrap="square">
            <a:spAutoFit/>
          </a:bodyPr>
          <a:lstStyle/>
          <a:p>
            <a:r>
              <a:rPr lang="en-US" sz="4800" b="1">
                <a:solidFill>
                  <a:srgbClr val="002060"/>
                </a:solidFill>
                <a:latin typeface="Open Sans" panose="020B0606030504020204" pitchFamily="34" charset="0"/>
                <a:ea typeface="Open Sans" panose="020B0606030504020204" pitchFamily="34" charset="0"/>
                <a:cs typeface="Open Sans" panose="020B0606030504020204" pitchFamily="34" charset="0"/>
              </a:rPr>
              <a:t>Mr. Bartholomew </a:t>
            </a:r>
            <a:r>
              <a:rPr lang="en-US" sz="4800" b="1">
                <a:solidFill>
                  <a:srgbClr val="FF0000"/>
                </a:solidFill>
                <a:latin typeface="Open Sans" panose="020B0606030504020204" pitchFamily="34" charset="0"/>
                <a:ea typeface="Open Sans" panose="020B0606030504020204" pitchFamily="34" charset="0"/>
                <a:cs typeface="Open Sans" panose="020B0606030504020204" pitchFamily="34" charset="0"/>
              </a:rPr>
              <a:t>Henderson</a:t>
            </a:r>
          </a:p>
        </p:txBody>
      </p:sp>
      <p:sp>
        <p:nvSpPr>
          <p:cNvPr id="15" name="TextBox 14">
            <a:extLst>
              <a:ext uri="{FF2B5EF4-FFF2-40B4-BE49-F238E27FC236}">
                <a16:creationId xmlns:a16="http://schemas.microsoft.com/office/drawing/2014/main" id="{F13B1395-4C6D-1BD4-431A-938800DC678A}"/>
              </a:ext>
            </a:extLst>
          </p:cNvPr>
          <p:cNvSpPr txBox="1"/>
          <p:nvPr/>
        </p:nvSpPr>
        <p:spPr>
          <a:xfrm>
            <a:off x="9144000" y="3451549"/>
            <a:ext cx="4128622" cy="400110"/>
          </a:xfrm>
          <a:prstGeom prst="rect">
            <a:avLst/>
          </a:prstGeom>
          <a:noFill/>
        </p:spPr>
        <p:txBody>
          <a:bodyPr wrap="square" rtlCol="0">
            <a:spAutoFit/>
          </a:bodyPr>
          <a:lstStyle/>
          <a:p>
            <a:r>
              <a:rPr lang="en-US" sz="2000" spc="300">
                <a:latin typeface="Open Sans" panose="020B0606030504020204" pitchFamily="34" charset="0"/>
                <a:ea typeface="Open Sans" panose="020B0606030504020204" pitchFamily="34" charset="0"/>
                <a:cs typeface="Open Sans" panose="020B0606030504020204" pitchFamily="34" charset="0"/>
              </a:rPr>
              <a:t>FOUNDER OF EARNING</a:t>
            </a:r>
          </a:p>
        </p:txBody>
      </p:sp>
      <p:sp>
        <p:nvSpPr>
          <p:cNvPr id="19" name="TextBox 18">
            <a:extLst>
              <a:ext uri="{FF2B5EF4-FFF2-40B4-BE49-F238E27FC236}">
                <a16:creationId xmlns:a16="http://schemas.microsoft.com/office/drawing/2014/main" id="{9A7C97A2-CE0F-53C1-0CA0-3C946552453A}"/>
              </a:ext>
            </a:extLst>
          </p:cNvPr>
          <p:cNvSpPr txBox="1"/>
          <p:nvPr/>
        </p:nvSpPr>
        <p:spPr>
          <a:xfrm>
            <a:off x="9745579" y="5159503"/>
            <a:ext cx="5973763" cy="1962460"/>
          </a:xfrm>
          <a:prstGeom prst="rect">
            <a:avLst/>
          </a:prstGeom>
          <a:noFill/>
        </p:spPr>
        <p:txBody>
          <a:bodyPr wrap="square">
            <a:spAutoFit/>
          </a:bodyPr>
          <a:lstStyle/>
          <a:p>
            <a:pPr algn="just">
              <a:lnSpc>
                <a:spcPct val="150000"/>
              </a:lnSpc>
            </a:pPr>
            <a:r>
              <a:rPr lang="en-ID" sz="280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Time Is More Important Than Money. You Can Get More Money, But You Don't Get More Time "</a:t>
            </a:r>
            <a:endParaRPr lang="en-US" sz="28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2" name="TextBox 21">
            <a:extLst>
              <a:ext uri="{FF2B5EF4-FFF2-40B4-BE49-F238E27FC236}">
                <a16:creationId xmlns:a16="http://schemas.microsoft.com/office/drawing/2014/main" id="{ABB6FF1D-97AB-0B2B-09C5-10759F4977ED}"/>
              </a:ext>
            </a:extLst>
          </p:cNvPr>
          <p:cNvSpPr txBox="1"/>
          <p:nvPr/>
        </p:nvSpPr>
        <p:spPr>
          <a:xfrm>
            <a:off x="12874257" y="7559216"/>
            <a:ext cx="2821022" cy="523220"/>
          </a:xfrm>
          <a:prstGeom prst="rect">
            <a:avLst/>
          </a:prstGeom>
          <a:noFill/>
        </p:spPr>
        <p:txBody>
          <a:bodyPr wrap="square">
            <a:spAutoFit/>
          </a:bodyPr>
          <a:lstStyle/>
          <a:p>
            <a:pPr algn="r"/>
            <a:r>
              <a:rPr lang="en-US" sz="2800" b="0" i="1" spc="3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George Soros</a:t>
            </a:r>
            <a:endParaRPr lang="en-US" sz="2800" i="1" spc="3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cxnSp>
        <p:nvCxnSpPr>
          <p:cNvPr id="3" name="Straight Connector 2">
            <a:extLst>
              <a:ext uri="{FF2B5EF4-FFF2-40B4-BE49-F238E27FC236}">
                <a16:creationId xmlns:a16="http://schemas.microsoft.com/office/drawing/2014/main" id="{B1FFF5E5-6024-8CB7-E2F0-E9BE398292C2}"/>
              </a:ext>
            </a:extLst>
          </p:cNvPr>
          <p:cNvCxnSpPr>
            <a:cxnSpLocks/>
          </p:cNvCxnSpPr>
          <p:nvPr/>
        </p:nvCxnSpPr>
        <p:spPr>
          <a:xfrm>
            <a:off x="11644480" y="7828958"/>
            <a:ext cx="1054680" cy="0"/>
          </a:xfrm>
          <a:prstGeom prst="line">
            <a:avLst/>
          </a:prstGeom>
          <a:ln w="57150">
            <a:solidFill>
              <a:srgbClr val="FF0000"/>
            </a:solidFill>
          </a:ln>
        </p:spPr>
        <p:style>
          <a:lnRef idx="1">
            <a:schemeClr val="accent1"/>
          </a:lnRef>
          <a:fillRef idx="0">
            <a:schemeClr val="accent1"/>
          </a:fillRef>
          <a:effectRef idx="0">
            <a:schemeClr val="accent1"/>
          </a:effectRef>
          <a:fontRef idx="minor">
            <a:schemeClr val="tx1"/>
          </a:fontRef>
        </p:style>
      </p:cxnSp>
      <p:sp>
        <p:nvSpPr>
          <p:cNvPr id="18" name="Picture Placeholder 17">
            <a:extLst>
              <a:ext uri="{FF2B5EF4-FFF2-40B4-BE49-F238E27FC236}">
                <a16:creationId xmlns:a16="http://schemas.microsoft.com/office/drawing/2014/main" id="{0DE008CC-FCE3-303F-D2EA-D5208E058C41}"/>
              </a:ext>
            </a:extLst>
          </p:cNvPr>
          <p:cNvSpPr>
            <a:spLocks noGrp="1"/>
          </p:cNvSpPr>
          <p:nvPr>
            <p:ph type="pic" sz="quarter" idx="11"/>
          </p:nvPr>
        </p:nvSpPr>
        <p:spPr/>
      </p:sp>
    </p:spTree>
    <p:extLst>
      <p:ext uri="{BB962C8B-B14F-4D97-AF65-F5344CB8AC3E}">
        <p14:creationId xmlns:p14="http://schemas.microsoft.com/office/powerpoint/2010/main" val="418477470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Picture Placeholder 15">
            <a:extLst>
              <a:ext uri="{FF2B5EF4-FFF2-40B4-BE49-F238E27FC236}">
                <a16:creationId xmlns:a16="http://schemas.microsoft.com/office/drawing/2014/main" id="{04ACF231-2E36-35B0-5B58-97AA8E507FA9}"/>
              </a:ext>
            </a:extLst>
          </p:cNvPr>
          <p:cNvSpPr>
            <a:spLocks noGrp="1"/>
          </p:cNvSpPr>
          <p:nvPr>
            <p:ph type="pic" sz="quarter" idx="11"/>
          </p:nvPr>
        </p:nvSpPr>
        <p:spPr/>
      </p:sp>
      <p:sp>
        <p:nvSpPr>
          <p:cNvPr id="23" name="TextBox 22">
            <a:extLst>
              <a:ext uri="{FF2B5EF4-FFF2-40B4-BE49-F238E27FC236}">
                <a16:creationId xmlns:a16="http://schemas.microsoft.com/office/drawing/2014/main" id="{B3CFB19F-B4CD-0169-6029-71474856C331}"/>
              </a:ext>
            </a:extLst>
          </p:cNvPr>
          <p:cNvSpPr txBox="1"/>
          <p:nvPr/>
        </p:nvSpPr>
        <p:spPr>
          <a:xfrm>
            <a:off x="13315032" y="5554925"/>
            <a:ext cx="2885214" cy="815160"/>
          </a:xfrm>
          <a:prstGeom prst="rect">
            <a:avLst/>
          </a:prstGeom>
          <a:noFill/>
        </p:spPr>
        <p:txBody>
          <a:bodyPr wrap="square" rtlCol="0">
            <a:spAutoFit/>
          </a:bodyPr>
          <a:lstStyle/>
          <a:p>
            <a:pPr>
              <a:lnSpc>
                <a:spcPct val="150000"/>
              </a:lnSpc>
            </a:pPr>
            <a:r>
              <a:rPr lang="en-US" sz="1650" spc="3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www.earning.com</a:t>
            </a:r>
          </a:p>
          <a:p>
            <a:pPr>
              <a:lnSpc>
                <a:spcPct val="150000"/>
              </a:lnSpc>
            </a:pPr>
            <a:r>
              <a:rPr lang="en-US" sz="1650" spc="3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office@earning.com</a:t>
            </a:r>
          </a:p>
        </p:txBody>
      </p:sp>
      <p:sp>
        <p:nvSpPr>
          <p:cNvPr id="24" name="TextBox 23">
            <a:extLst>
              <a:ext uri="{FF2B5EF4-FFF2-40B4-BE49-F238E27FC236}">
                <a16:creationId xmlns:a16="http://schemas.microsoft.com/office/drawing/2014/main" id="{D4AF20E6-A0E3-C7BC-2DDD-D80F27165D5A}"/>
              </a:ext>
            </a:extLst>
          </p:cNvPr>
          <p:cNvSpPr txBox="1"/>
          <p:nvPr/>
        </p:nvSpPr>
        <p:spPr>
          <a:xfrm>
            <a:off x="13236237" y="5074377"/>
            <a:ext cx="2356773" cy="457182"/>
          </a:xfrm>
          <a:prstGeom prst="rect">
            <a:avLst/>
          </a:prstGeom>
          <a:noFill/>
        </p:spPr>
        <p:txBody>
          <a:bodyPr wrap="none" rtlCol="0">
            <a:noAutofit/>
          </a:bodyPr>
          <a:lstStyle/>
          <a:p>
            <a:r>
              <a:rPr lang="en-US" sz="2000" b="1" spc="150">
                <a:latin typeface="Open Sans" panose="020B0606030504020204" pitchFamily="34" charset="0"/>
                <a:ea typeface="Open Sans" panose="020B0606030504020204" pitchFamily="34" charset="0"/>
                <a:cs typeface="Open Sans" panose="020B0606030504020204" pitchFamily="34" charset="0"/>
              </a:rPr>
              <a:t>FOLLOW US</a:t>
            </a:r>
          </a:p>
        </p:txBody>
      </p:sp>
      <p:sp>
        <p:nvSpPr>
          <p:cNvPr id="27" name="TextBox 26">
            <a:extLst>
              <a:ext uri="{FF2B5EF4-FFF2-40B4-BE49-F238E27FC236}">
                <a16:creationId xmlns:a16="http://schemas.microsoft.com/office/drawing/2014/main" id="{C276FEC4-0BF1-363B-743C-2275D10D845C}"/>
              </a:ext>
            </a:extLst>
          </p:cNvPr>
          <p:cNvSpPr txBox="1"/>
          <p:nvPr/>
        </p:nvSpPr>
        <p:spPr>
          <a:xfrm>
            <a:off x="13236237" y="7208612"/>
            <a:ext cx="2356773" cy="457182"/>
          </a:xfrm>
          <a:prstGeom prst="rect">
            <a:avLst/>
          </a:prstGeom>
          <a:noFill/>
          <a:ln>
            <a:noFill/>
          </a:ln>
        </p:spPr>
        <p:txBody>
          <a:bodyPr wrap="none" rtlCol="0">
            <a:noAutofit/>
          </a:bodyPr>
          <a:lstStyle/>
          <a:p>
            <a:r>
              <a:rPr lang="en-US" sz="2000" b="1" spc="150">
                <a:latin typeface="Open Sans" panose="020B0606030504020204" pitchFamily="34" charset="0"/>
                <a:ea typeface="Open Sans" panose="020B0606030504020204" pitchFamily="34" charset="0"/>
                <a:cs typeface="Open Sans" panose="020B0606030504020204" pitchFamily="34" charset="0"/>
              </a:rPr>
              <a:t>GET IN TOUCH</a:t>
            </a:r>
          </a:p>
        </p:txBody>
      </p:sp>
      <p:sp>
        <p:nvSpPr>
          <p:cNvPr id="26" name="TextBox 25">
            <a:extLst>
              <a:ext uri="{FF2B5EF4-FFF2-40B4-BE49-F238E27FC236}">
                <a16:creationId xmlns:a16="http://schemas.microsoft.com/office/drawing/2014/main" id="{29A88316-A5B0-7066-F32F-9533A2A7926E}"/>
              </a:ext>
            </a:extLst>
          </p:cNvPr>
          <p:cNvSpPr txBox="1"/>
          <p:nvPr/>
        </p:nvSpPr>
        <p:spPr>
          <a:xfrm>
            <a:off x="13236237" y="7689161"/>
            <a:ext cx="3255839" cy="815160"/>
          </a:xfrm>
          <a:prstGeom prst="rect">
            <a:avLst/>
          </a:prstGeom>
          <a:noFill/>
          <a:ln>
            <a:noFill/>
          </a:ln>
        </p:spPr>
        <p:txBody>
          <a:bodyPr wrap="square" rtlCol="0">
            <a:spAutoFit/>
          </a:bodyPr>
          <a:lstStyle/>
          <a:p>
            <a:pPr>
              <a:lnSpc>
                <a:spcPct val="150000"/>
              </a:lnSpc>
            </a:pPr>
            <a:r>
              <a:rPr lang="en-US" sz="1650" spc="3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(+62) 8123 4567 890</a:t>
            </a:r>
          </a:p>
          <a:p>
            <a:pPr>
              <a:lnSpc>
                <a:spcPct val="150000"/>
              </a:lnSpc>
            </a:pPr>
            <a:r>
              <a:rPr lang="en-US" sz="1650" spc="3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(+62) 908 4567 123</a:t>
            </a:r>
          </a:p>
        </p:txBody>
      </p:sp>
      <p:sp>
        <p:nvSpPr>
          <p:cNvPr id="17" name="TextBox 16">
            <a:extLst>
              <a:ext uri="{FF2B5EF4-FFF2-40B4-BE49-F238E27FC236}">
                <a16:creationId xmlns:a16="http://schemas.microsoft.com/office/drawing/2014/main" id="{3CEEC169-C2B6-B104-90EE-1C818CFFFF94}"/>
              </a:ext>
            </a:extLst>
          </p:cNvPr>
          <p:cNvSpPr txBox="1"/>
          <p:nvPr/>
        </p:nvSpPr>
        <p:spPr>
          <a:xfrm>
            <a:off x="13271342" y="3420691"/>
            <a:ext cx="4179888" cy="815160"/>
          </a:xfrm>
          <a:prstGeom prst="rect">
            <a:avLst/>
          </a:prstGeom>
          <a:noFill/>
        </p:spPr>
        <p:txBody>
          <a:bodyPr wrap="square" rtlCol="0">
            <a:spAutoFit/>
          </a:bodyPr>
          <a:lstStyle/>
          <a:p>
            <a:pPr>
              <a:lnSpc>
                <a:spcPct val="150000"/>
              </a:lnSpc>
            </a:pPr>
            <a:r>
              <a:rPr lang="en-US" sz="1650" spc="300">
                <a:solidFill>
                  <a:schemeClr val="bg1">
                    <a:lumMod val="50000"/>
                  </a:schemeClr>
                </a:solidFill>
                <a:latin typeface="Open Sans" panose="020B0606030504020204" pitchFamily="34" charset="0"/>
                <a:ea typeface="Open Sans" panose="020B0606030504020204" pitchFamily="34" charset="0"/>
                <a:cs typeface="Open Sans" panose="020B0606030504020204" pitchFamily="34" charset="0"/>
              </a:rPr>
              <a:t>1234 Amphitheatre Parkway Mountain View, CA 12345 US</a:t>
            </a:r>
          </a:p>
        </p:txBody>
      </p:sp>
      <p:sp>
        <p:nvSpPr>
          <p:cNvPr id="15" name="TextBox 14">
            <a:extLst>
              <a:ext uri="{FF2B5EF4-FFF2-40B4-BE49-F238E27FC236}">
                <a16:creationId xmlns:a16="http://schemas.microsoft.com/office/drawing/2014/main" id="{06821A9E-6A66-348C-79E5-0172D8217CC6}"/>
              </a:ext>
            </a:extLst>
          </p:cNvPr>
          <p:cNvSpPr txBox="1"/>
          <p:nvPr/>
        </p:nvSpPr>
        <p:spPr>
          <a:xfrm>
            <a:off x="13271343" y="2948338"/>
            <a:ext cx="2321668" cy="399384"/>
          </a:xfrm>
          <a:prstGeom prst="rect">
            <a:avLst/>
          </a:prstGeom>
          <a:noFill/>
        </p:spPr>
        <p:txBody>
          <a:bodyPr wrap="square" rtlCol="0">
            <a:spAutoFit/>
          </a:bodyPr>
          <a:lstStyle/>
          <a:p>
            <a:r>
              <a:rPr lang="en-US" sz="2000" b="1" spc="150">
                <a:latin typeface="Open Sans" panose="020B0606030504020204" pitchFamily="34" charset="0"/>
                <a:ea typeface="Open Sans" panose="020B0606030504020204" pitchFamily="34" charset="0"/>
                <a:cs typeface="Open Sans" panose="020B0606030504020204" pitchFamily="34" charset="0"/>
              </a:rPr>
              <a:t>OUR ADDRESS</a:t>
            </a:r>
          </a:p>
        </p:txBody>
      </p:sp>
      <p:sp>
        <p:nvSpPr>
          <p:cNvPr id="9" name="Rectangle 8">
            <a:extLst>
              <a:ext uri="{FF2B5EF4-FFF2-40B4-BE49-F238E27FC236}">
                <a16:creationId xmlns:a16="http://schemas.microsoft.com/office/drawing/2014/main" id="{68FDE7F1-1DA2-7D63-3282-D45153FE776B}"/>
              </a:ext>
            </a:extLst>
          </p:cNvPr>
          <p:cNvSpPr/>
          <p:nvPr/>
        </p:nvSpPr>
        <p:spPr>
          <a:xfrm>
            <a:off x="0" y="5797685"/>
            <a:ext cx="12393037" cy="2706636"/>
          </a:xfrm>
          <a:prstGeom prst="rect">
            <a:avLst/>
          </a:prstGeom>
          <a:gradFill>
            <a:gsLst>
              <a:gs pos="0">
                <a:srgbClr val="0070C0">
                  <a:alpha val="61000"/>
                </a:srgbClr>
              </a:gs>
              <a:gs pos="85000">
                <a:srgbClr val="002060">
                  <a:lumMod val="97000"/>
                  <a:alpha val="85000"/>
                </a:srgbClr>
              </a:gs>
            </a:gsLst>
            <a:path path="rect">
              <a:fillToRect l="100000" t="100000"/>
            </a:path>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0" name="TextBox 9">
            <a:extLst>
              <a:ext uri="{FF2B5EF4-FFF2-40B4-BE49-F238E27FC236}">
                <a16:creationId xmlns:a16="http://schemas.microsoft.com/office/drawing/2014/main" id="{12265087-7F39-1FB3-0ED9-699452E1230E}"/>
              </a:ext>
            </a:extLst>
          </p:cNvPr>
          <p:cNvSpPr txBox="1"/>
          <p:nvPr/>
        </p:nvSpPr>
        <p:spPr>
          <a:xfrm>
            <a:off x="1110136" y="6427728"/>
            <a:ext cx="6292937" cy="1446550"/>
          </a:xfrm>
          <a:prstGeom prst="rect">
            <a:avLst/>
          </a:prstGeom>
          <a:noFill/>
        </p:spPr>
        <p:txBody>
          <a:bodyPr wrap="square" rtlCol="0">
            <a:spAutoFit/>
          </a:bodyPr>
          <a:lstStyle/>
          <a:p>
            <a:r>
              <a:rPr lang="en-US" sz="4400" b="1">
                <a:solidFill>
                  <a:schemeClr val="bg1"/>
                </a:solidFill>
                <a:latin typeface="Open Sans" panose="020B0606030504020204" pitchFamily="34" charset="0"/>
                <a:ea typeface="Open Sans" panose="020B0606030504020204" pitchFamily="34" charset="0"/>
                <a:cs typeface="Open Sans" panose="020B0606030504020204" pitchFamily="34" charset="0"/>
              </a:rPr>
              <a:t>Contact Us To More </a:t>
            </a:r>
            <a:r>
              <a:rPr lang="en-US" sz="4400" b="1">
                <a:solidFill>
                  <a:srgbClr val="FF0000"/>
                </a:solidFill>
                <a:latin typeface="Open Sans" panose="020B0606030504020204" pitchFamily="34" charset="0"/>
                <a:ea typeface="Open Sans" panose="020B0606030504020204" pitchFamily="34" charset="0"/>
                <a:cs typeface="Open Sans" panose="020B0606030504020204" pitchFamily="34" charset="0"/>
              </a:rPr>
              <a:t>Information</a:t>
            </a:r>
          </a:p>
        </p:txBody>
      </p:sp>
      <p:sp>
        <p:nvSpPr>
          <p:cNvPr id="2" name="TextBox 1">
            <a:extLst>
              <a:ext uri="{FF2B5EF4-FFF2-40B4-BE49-F238E27FC236}">
                <a16:creationId xmlns:a16="http://schemas.microsoft.com/office/drawing/2014/main" id="{236CBE05-CC10-1534-6675-86F6CDC45919}"/>
              </a:ext>
            </a:extLst>
          </p:cNvPr>
          <p:cNvSpPr txBox="1"/>
          <p:nvPr/>
        </p:nvSpPr>
        <p:spPr>
          <a:xfrm>
            <a:off x="7968101" y="6529073"/>
            <a:ext cx="3660051" cy="1136721"/>
          </a:xfrm>
          <a:prstGeom prst="rect">
            <a:avLst/>
          </a:prstGeom>
          <a:noFill/>
        </p:spPr>
        <p:txBody>
          <a:bodyPr wrap="square" rtlCol="0">
            <a:spAutoFit/>
          </a:bodyPr>
          <a:lstStyle/>
          <a:p>
            <a:pPr>
              <a:lnSpc>
                <a:spcPct val="150000"/>
              </a:lnSpc>
            </a:pPr>
            <a:r>
              <a:rPr lang="en-ID" sz="2400">
                <a:solidFill>
                  <a:schemeClr val="bg1"/>
                </a:solidFill>
                <a:latin typeface="Open Sans" panose="020B0606030504020204" pitchFamily="34" charset="0"/>
                <a:ea typeface="Open Sans" panose="020B0606030504020204" pitchFamily="34" charset="0"/>
                <a:cs typeface="Open Sans" panose="020B0606030504020204" pitchFamily="34" charset="0"/>
              </a:rPr>
              <a:t>BENEFITS </a:t>
            </a:r>
            <a:r>
              <a:rPr lang="en-ID" sz="2400">
                <a:solidFill>
                  <a:srgbClr val="FF0000"/>
                </a:solidFill>
                <a:latin typeface="Open Sans" panose="020B0606030504020204" pitchFamily="34" charset="0"/>
                <a:ea typeface="Open Sans" panose="020B0606030504020204" pitchFamily="34" charset="0"/>
                <a:cs typeface="Open Sans" panose="020B0606030504020204" pitchFamily="34" charset="0"/>
              </a:rPr>
              <a:t>PROVIDED </a:t>
            </a:r>
            <a:r>
              <a:rPr lang="en-ID" sz="2400">
                <a:solidFill>
                  <a:schemeClr val="bg1"/>
                </a:solidFill>
                <a:latin typeface="Open Sans" panose="020B0606030504020204" pitchFamily="34" charset="0"/>
                <a:ea typeface="Open Sans" panose="020B0606030504020204" pitchFamily="34" charset="0"/>
                <a:cs typeface="Open Sans" panose="020B0606030504020204" pitchFamily="34" charset="0"/>
              </a:rPr>
              <a:t>FOR THE COMMUNITY</a:t>
            </a:r>
            <a:endPar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6" name="Rectangle 5">
            <a:extLst>
              <a:ext uri="{FF2B5EF4-FFF2-40B4-BE49-F238E27FC236}">
                <a16:creationId xmlns:a16="http://schemas.microsoft.com/office/drawing/2014/main" id="{41946BB8-FF9E-F5A6-E252-86F455D04C57}"/>
              </a:ext>
            </a:extLst>
          </p:cNvPr>
          <p:cNvSpPr/>
          <p:nvPr/>
        </p:nvSpPr>
        <p:spPr>
          <a:xfrm>
            <a:off x="17434128" y="1"/>
            <a:ext cx="853872" cy="169845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6851170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014ADF57-5A1C-5816-A704-9BE413F71B5F}"/>
              </a:ext>
            </a:extLst>
          </p:cNvPr>
          <p:cNvSpPr/>
          <p:nvPr/>
        </p:nvSpPr>
        <p:spPr>
          <a:xfrm>
            <a:off x="4487333" y="0"/>
            <a:ext cx="13800667" cy="102870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TextBox 4">
            <a:extLst>
              <a:ext uri="{FF2B5EF4-FFF2-40B4-BE49-F238E27FC236}">
                <a16:creationId xmlns:a16="http://schemas.microsoft.com/office/drawing/2014/main" id="{6A340D3F-6B00-53DF-74F5-442F0D198402}"/>
              </a:ext>
            </a:extLst>
          </p:cNvPr>
          <p:cNvSpPr txBox="1"/>
          <p:nvPr/>
        </p:nvSpPr>
        <p:spPr>
          <a:xfrm>
            <a:off x="8755028" y="1621770"/>
            <a:ext cx="7652084" cy="3816429"/>
          </a:xfrm>
          <a:prstGeom prst="rect">
            <a:avLst/>
          </a:prstGeom>
          <a:noFill/>
        </p:spPr>
        <p:txBody>
          <a:bodyPr wrap="square" rtlCol="0">
            <a:spAutoFit/>
          </a:bodyPr>
          <a:lstStyle/>
          <a:p>
            <a:pPr algn="r"/>
            <a:r>
              <a:rPr lang="en-US" sz="12100">
                <a:solidFill>
                  <a:schemeClr val="bg1"/>
                </a:solidFill>
                <a:latin typeface="Open Sans ExtraBold" panose="020B0906030804020204" pitchFamily="34" charset="0"/>
                <a:ea typeface="Open Sans ExtraBold" panose="020B0906030804020204" pitchFamily="34" charset="0"/>
                <a:cs typeface="Open Sans ExtraBold" panose="020B0906030804020204" pitchFamily="34" charset="0"/>
              </a:rPr>
              <a:t>THANK YOU</a:t>
            </a:r>
          </a:p>
        </p:txBody>
      </p:sp>
      <p:grpSp>
        <p:nvGrpSpPr>
          <p:cNvPr id="7" name="Group 6">
            <a:extLst>
              <a:ext uri="{FF2B5EF4-FFF2-40B4-BE49-F238E27FC236}">
                <a16:creationId xmlns:a16="http://schemas.microsoft.com/office/drawing/2014/main" id="{7EABF18B-0A17-FC9C-190F-69C5F2BB8BFA}"/>
              </a:ext>
            </a:extLst>
          </p:cNvPr>
          <p:cNvGrpSpPr/>
          <p:nvPr/>
        </p:nvGrpSpPr>
        <p:grpSpPr>
          <a:xfrm>
            <a:off x="10045319" y="3715966"/>
            <a:ext cx="1593483" cy="1187042"/>
            <a:chOff x="14301091" y="5671107"/>
            <a:chExt cx="2045814" cy="1524000"/>
          </a:xfrm>
        </p:grpSpPr>
        <p:sp>
          <p:nvSpPr>
            <p:cNvPr id="8" name="Diamond 7">
              <a:extLst>
                <a:ext uri="{FF2B5EF4-FFF2-40B4-BE49-F238E27FC236}">
                  <a16:creationId xmlns:a16="http://schemas.microsoft.com/office/drawing/2014/main" id="{12F77066-E5ED-97E8-03A4-B29C987B8330}"/>
                </a:ext>
              </a:extLst>
            </p:cNvPr>
            <p:cNvSpPr/>
            <p:nvPr/>
          </p:nvSpPr>
          <p:spPr>
            <a:xfrm>
              <a:off x="14822905" y="5671107"/>
              <a:ext cx="1524000" cy="1524000"/>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9" name="Diamond 8">
              <a:extLst>
                <a:ext uri="{FF2B5EF4-FFF2-40B4-BE49-F238E27FC236}">
                  <a16:creationId xmlns:a16="http://schemas.microsoft.com/office/drawing/2014/main" id="{FBE2B08D-7437-96A4-67DB-F7D5D98C0411}"/>
                </a:ext>
              </a:extLst>
            </p:cNvPr>
            <p:cNvSpPr/>
            <p:nvPr/>
          </p:nvSpPr>
          <p:spPr>
            <a:xfrm>
              <a:off x="14301091" y="6172200"/>
              <a:ext cx="521814" cy="521814"/>
            </a:xfrm>
            <a:prstGeom prst="diamond">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0" name="Diamond 9">
              <a:extLst>
                <a:ext uri="{FF2B5EF4-FFF2-40B4-BE49-F238E27FC236}">
                  <a16:creationId xmlns:a16="http://schemas.microsoft.com/office/drawing/2014/main" id="{347B5E23-6CA1-7B22-80EA-42610ABF52D6}"/>
                </a:ext>
              </a:extLst>
            </p:cNvPr>
            <p:cNvSpPr/>
            <p:nvPr/>
          </p:nvSpPr>
          <p:spPr>
            <a:xfrm>
              <a:off x="14433327" y="5866732"/>
              <a:ext cx="257342" cy="257342"/>
            </a:xfrm>
            <a:prstGeom prst="diamond">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grpSp>
      <p:sp>
        <p:nvSpPr>
          <p:cNvPr id="11" name="Rectangle: Rounded Corners 10">
            <a:extLst>
              <a:ext uri="{FF2B5EF4-FFF2-40B4-BE49-F238E27FC236}">
                <a16:creationId xmlns:a16="http://schemas.microsoft.com/office/drawing/2014/main" id="{D088FB3E-B5BF-EE13-05CE-43EBB93135A3}"/>
              </a:ext>
            </a:extLst>
          </p:cNvPr>
          <p:cNvSpPr/>
          <p:nvPr/>
        </p:nvSpPr>
        <p:spPr>
          <a:xfrm>
            <a:off x="13720924" y="7950167"/>
            <a:ext cx="2693131" cy="767327"/>
          </a:xfrm>
          <a:prstGeom prst="roundRect">
            <a:avLst>
              <a:gd name="adj" fmla="val 185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12" name="TextBox 11">
            <a:extLst>
              <a:ext uri="{FF2B5EF4-FFF2-40B4-BE49-F238E27FC236}">
                <a16:creationId xmlns:a16="http://schemas.microsoft.com/office/drawing/2014/main" id="{211BA308-73A3-51CC-FB06-07D568A7CA5E}"/>
              </a:ext>
            </a:extLst>
          </p:cNvPr>
          <p:cNvSpPr txBox="1"/>
          <p:nvPr/>
        </p:nvSpPr>
        <p:spPr>
          <a:xfrm>
            <a:off x="13799433" y="8015316"/>
            <a:ext cx="2536112" cy="510396"/>
          </a:xfrm>
          <a:prstGeom prst="rect">
            <a:avLst/>
          </a:prstGeom>
          <a:noFill/>
        </p:spPr>
        <p:txBody>
          <a:bodyPr wrap="square">
            <a:spAutoFit/>
          </a:bodyPr>
          <a:lstStyle/>
          <a:p>
            <a:pPr algn="ctr">
              <a:lnSpc>
                <a:spcPct val="150000"/>
              </a:lnSpc>
            </a:pPr>
            <a:r>
              <a:rPr lang="en-US" sz="2000" b="1" spc="300">
                <a:solidFill>
                  <a:schemeClr val="bg1"/>
                </a:solidFill>
                <a:latin typeface="Open Sans" panose="020B0606030504020204" pitchFamily="34" charset="0"/>
                <a:ea typeface="Open Sans" panose="020B0606030504020204" pitchFamily="34" charset="0"/>
                <a:cs typeface="Open Sans" panose="020B0606030504020204" pitchFamily="34" charset="0"/>
              </a:rPr>
              <a:t>CLICK HERE</a:t>
            </a:r>
          </a:p>
        </p:txBody>
      </p:sp>
      <p:grpSp>
        <p:nvGrpSpPr>
          <p:cNvPr id="13" name="Group 12">
            <a:extLst>
              <a:ext uri="{FF2B5EF4-FFF2-40B4-BE49-F238E27FC236}">
                <a16:creationId xmlns:a16="http://schemas.microsoft.com/office/drawing/2014/main" id="{CDE2866D-120E-BFAE-2FB6-E1D15B808A08}"/>
              </a:ext>
            </a:extLst>
          </p:cNvPr>
          <p:cNvGrpSpPr/>
          <p:nvPr/>
        </p:nvGrpSpPr>
        <p:grpSpPr>
          <a:xfrm rot="5400000">
            <a:off x="16704925" y="8989051"/>
            <a:ext cx="821075" cy="821075"/>
            <a:chOff x="16307093" y="7945447"/>
            <a:chExt cx="1301742" cy="1301742"/>
          </a:xfrm>
        </p:grpSpPr>
        <p:pic>
          <p:nvPicPr>
            <p:cNvPr id="14" name="Graphic 13" descr="Caret Right with solid fill">
              <a:extLst>
                <a:ext uri="{FF2B5EF4-FFF2-40B4-BE49-F238E27FC236}">
                  <a16:creationId xmlns:a16="http://schemas.microsoft.com/office/drawing/2014/main" id="{2ABC1C1B-0A8F-2C6B-2847-0E58342F909B}"/>
                </a:ext>
              </a:extLst>
            </p:cNvPr>
            <p:cNvPicPr>
              <a:picLocks noChangeAspect="1"/>
            </p:cNvPicPr>
            <p:nvPr/>
          </p:nvPicPr>
          <p:blipFill>
            <a:blip r:embed="rId2">
              <a:extLst>
                <a:ext uri="{28A0092B-C50C-407E-A947-70E740481C1C}">
                  <a14:useLocalDpi xmlns:a14="http://schemas.microsoft.com/office/drawing/2010/main" val="0"/>
                </a:ext>
                <a:ext uri="{96DAC541-7B7A-43D3-8B79-37D633B846F1}">
                  <asvg:svgBlip xmlns:asvg="http://schemas.microsoft.com/office/drawing/2016/SVG/main" r:embed="rId3"/>
                </a:ext>
              </a:extLst>
            </a:blip>
            <a:stretch>
              <a:fillRect/>
            </a:stretch>
          </p:blipFill>
          <p:spPr>
            <a:xfrm rot="16200000">
              <a:off x="16500764" y="7978274"/>
              <a:ext cx="914400" cy="914400"/>
            </a:xfrm>
            <a:prstGeom prst="rect">
              <a:avLst/>
            </a:prstGeom>
          </p:spPr>
        </p:pic>
        <p:sp>
          <p:nvSpPr>
            <p:cNvPr id="15" name="Block Arc 14">
              <a:extLst>
                <a:ext uri="{FF2B5EF4-FFF2-40B4-BE49-F238E27FC236}">
                  <a16:creationId xmlns:a16="http://schemas.microsoft.com/office/drawing/2014/main" id="{0E9BAD4D-BF09-4EC5-73F7-DC2F87229B3E}"/>
                </a:ext>
              </a:extLst>
            </p:cNvPr>
            <p:cNvSpPr/>
            <p:nvPr/>
          </p:nvSpPr>
          <p:spPr>
            <a:xfrm>
              <a:off x="16307093" y="7945447"/>
              <a:ext cx="1301742" cy="1301742"/>
            </a:xfrm>
            <a:prstGeom prst="blockArc">
              <a:avLst>
                <a:gd name="adj1" fmla="val 10800000"/>
                <a:gd name="adj2" fmla="val 262110"/>
                <a:gd name="adj3" fmla="val 5252"/>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solidFill>
                  <a:schemeClr val="tx1"/>
                </a:solidFill>
              </a:endParaRPr>
            </a:p>
          </p:txBody>
        </p:sp>
      </p:grpSp>
      <p:sp>
        <p:nvSpPr>
          <p:cNvPr id="18" name="TextBox 17">
            <a:extLst>
              <a:ext uri="{FF2B5EF4-FFF2-40B4-BE49-F238E27FC236}">
                <a16:creationId xmlns:a16="http://schemas.microsoft.com/office/drawing/2014/main" id="{A5A1D33C-039F-771F-AB80-51D9BA4C333C}"/>
              </a:ext>
            </a:extLst>
          </p:cNvPr>
          <p:cNvSpPr txBox="1"/>
          <p:nvPr/>
        </p:nvSpPr>
        <p:spPr>
          <a:xfrm>
            <a:off x="9976124" y="1039813"/>
            <a:ext cx="6515751" cy="467995"/>
          </a:xfrm>
          <a:prstGeom prst="rect">
            <a:avLst/>
          </a:prstGeom>
          <a:noFill/>
        </p:spPr>
        <p:txBody>
          <a:bodyPr wrap="square">
            <a:spAutoFit/>
          </a:bodyPr>
          <a:lstStyle/>
          <a:p>
            <a:pPr algn="r"/>
            <a:r>
              <a:rPr lang="en-ID" sz="2400" spc="6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FOR YOUR ATTANTION</a:t>
            </a:r>
            <a:endParaRPr lang="en-US" sz="2400" spc="60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7" name="Picture Placeholder 26">
            <a:extLst>
              <a:ext uri="{FF2B5EF4-FFF2-40B4-BE49-F238E27FC236}">
                <a16:creationId xmlns:a16="http://schemas.microsoft.com/office/drawing/2014/main" id="{B16202DB-1812-2D8A-CB7D-06C702FE50BB}"/>
              </a:ext>
            </a:extLst>
          </p:cNvPr>
          <p:cNvSpPr>
            <a:spLocks noGrp="1"/>
          </p:cNvSpPr>
          <p:nvPr>
            <p:ph type="pic" sz="quarter" idx="12"/>
          </p:nvPr>
        </p:nvSpPr>
        <p:spPr/>
      </p:sp>
    </p:spTree>
    <p:extLst>
      <p:ext uri="{BB962C8B-B14F-4D97-AF65-F5344CB8AC3E}">
        <p14:creationId xmlns:p14="http://schemas.microsoft.com/office/powerpoint/2010/main" val="123102494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7BE59678-A513-D3F1-DD51-70A9D95EB72F}"/>
              </a:ext>
            </a:extLst>
          </p:cNvPr>
          <p:cNvSpPr txBox="1"/>
          <p:nvPr/>
        </p:nvSpPr>
        <p:spPr>
          <a:xfrm>
            <a:off x="7257290" y="6059310"/>
            <a:ext cx="6653264" cy="2363147"/>
          </a:xfrm>
          <a:prstGeom prst="rect">
            <a:avLst/>
          </a:prstGeom>
          <a:noFill/>
        </p:spPr>
        <p:txBody>
          <a:bodyPr wrap="square">
            <a:spAutoFit/>
          </a:bodyPr>
          <a:lstStyle/>
          <a:p>
            <a:pPr marL="0" marR="0" fontAlgn="base">
              <a:lnSpc>
                <a:spcPct val="150000"/>
              </a:lnSpc>
              <a:spcBef>
                <a:spcPts val="0"/>
              </a:spcBef>
              <a:spcAft>
                <a:spcPts val="600"/>
              </a:spcAft>
            </a:pPr>
            <a:r>
              <a:rPr lang="en-ID" sz="34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Financial Companies Also Have A Role As A </a:t>
            </a:r>
            <a:r>
              <a:rPr lang="en-ID" sz="34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Broker Or Dealers </a:t>
            </a:r>
            <a:r>
              <a:rPr lang="en-ID" sz="34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To Increase Efficiency</a:t>
            </a:r>
            <a:endParaRPr lang="en-US" sz="3400">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0" name="TextBox 9">
            <a:extLst>
              <a:ext uri="{FF2B5EF4-FFF2-40B4-BE49-F238E27FC236}">
                <a16:creationId xmlns:a16="http://schemas.microsoft.com/office/drawing/2014/main" id="{CDD6DE8E-0E51-56FC-F98D-F65E859F6033}"/>
              </a:ext>
            </a:extLst>
          </p:cNvPr>
          <p:cNvSpPr txBox="1"/>
          <p:nvPr/>
        </p:nvSpPr>
        <p:spPr>
          <a:xfrm>
            <a:off x="14202383" y="6170820"/>
            <a:ext cx="3171216" cy="2336986"/>
          </a:xfrm>
          <a:prstGeom prst="rect">
            <a:avLst/>
          </a:prstGeom>
          <a:noFill/>
        </p:spPr>
        <p:txBody>
          <a:bodyPr wrap="square">
            <a:spAutoFit/>
          </a:bodyPr>
          <a:lstStyle/>
          <a:p>
            <a:pPr algn="just">
              <a:lnSpc>
                <a:spcPct val="150000"/>
              </a:lnSpc>
            </a:pPr>
            <a:r>
              <a:rPr lang="en-US" sz="1650" b="0" i="0">
                <a:solidFill>
                  <a:srgbClr val="7B8898"/>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a:t>
            </a:r>
            <a:endParaRPr lang="en-US" sz="1650">
              <a:latin typeface="Open Sans" panose="020B0606030504020204" pitchFamily="34" charset="0"/>
              <a:ea typeface="Open Sans" panose="020B0606030504020204" pitchFamily="34" charset="0"/>
              <a:cs typeface="Open Sans" panose="020B0606030504020204" pitchFamily="34" charset="0"/>
            </a:endParaRPr>
          </a:p>
        </p:txBody>
      </p:sp>
      <p:sp>
        <p:nvSpPr>
          <p:cNvPr id="11" name="TextBox 10">
            <a:extLst>
              <a:ext uri="{FF2B5EF4-FFF2-40B4-BE49-F238E27FC236}">
                <a16:creationId xmlns:a16="http://schemas.microsoft.com/office/drawing/2014/main" id="{7E331B5E-CB25-A2FB-466C-D969A721AF15}"/>
              </a:ext>
            </a:extLst>
          </p:cNvPr>
          <p:cNvSpPr txBox="1"/>
          <p:nvPr/>
        </p:nvSpPr>
        <p:spPr>
          <a:xfrm>
            <a:off x="1189717" y="6059310"/>
            <a:ext cx="6299460" cy="2554545"/>
          </a:xfrm>
          <a:prstGeom prst="rect">
            <a:avLst/>
          </a:prstGeom>
          <a:noFill/>
        </p:spPr>
        <p:txBody>
          <a:bodyPr wrap="square" rtlCol="0">
            <a:spAutoFit/>
          </a:bodyPr>
          <a:lstStyle/>
          <a:p>
            <a:r>
              <a:rPr lang="en-US" sz="8000" b="1" spc="300">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rPr>
              <a:t>About </a:t>
            </a:r>
            <a:r>
              <a:rPr lang="en-US" sz="8000" b="1" spc="300">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rPr>
              <a:t>Company</a:t>
            </a:r>
          </a:p>
        </p:txBody>
      </p:sp>
      <p:sp>
        <p:nvSpPr>
          <p:cNvPr id="15" name="Rectangle 14">
            <a:extLst>
              <a:ext uri="{FF2B5EF4-FFF2-40B4-BE49-F238E27FC236}">
                <a16:creationId xmlns:a16="http://schemas.microsoft.com/office/drawing/2014/main" id="{7C9509B8-E683-8D5E-E61A-FE12C9189142}"/>
              </a:ext>
            </a:extLst>
          </p:cNvPr>
          <p:cNvSpPr/>
          <p:nvPr/>
        </p:nvSpPr>
        <p:spPr>
          <a:xfrm>
            <a:off x="0" y="0"/>
            <a:ext cx="914400" cy="3925019"/>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extBox 1">
            <a:extLst>
              <a:ext uri="{FF2B5EF4-FFF2-40B4-BE49-F238E27FC236}">
                <a16:creationId xmlns:a16="http://schemas.microsoft.com/office/drawing/2014/main" id="{A61E6A83-60F7-A01D-3539-9EE5426CC43B}"/>
              </a:ext>
            </a:extLst>
          </p:cNvPr>
          <p:cNvSpPr txBox="1"/>
          <p:nvPr/>
        </p:nvSpPr>
        <p:spPr>
          <a:xfrm>
            <a:off x="1286234" y="1003300"/>
            <a:ext cx="6299461" cy="2489912"/>
          </a:xfrm>
          <a:prstGeom prst="rect">
            <a:avLst/>
          </a:prstGeom>
          <a:noFill/>
        </p:spPr>
        <p:txBody>
          <a:bodyPr wrap="square">
            <a:spAutoFit/>
          </a:bodyPr>
          <a:lstStyle/>
          <a:p>
            <a:pPr marL="0" marR="0" fontAlgn="base">
              <a:lnSpc>
                <a:spcPct val="150000"/>
              </a:lnSpc>
              <a:spcBef>
                <a:spcPts val="0"/>
              </a:spcBef>
              <a:spcAft>
                <a:spcPts val="600"/>
              </a:spcAft>
            </a:pPr>
            <a:r>
              <a:rPr lang="en-ID" sz="36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The </a:t>
            </a:r>
            <a:r>
              <a:rPr lang="en-ID" sz="36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Establishment</a:t>
            </a:r>
            <a:r>
              <a:rPr lang="en-ID" sz="36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 Of A Earning Must Strictly Follow The Procedures</a:t>
            </a:r>
            <a:endParaRPr lang="en-US" sz="3600">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3" name="TextBox 2">
            <a:extLst>
              <a:ext uri="{FF2B5EF4-FFF2-40B4-BE49-F238E27FC236}">
                <a16:creationId xmlns:a16="http://schemas.microsoft.com/office/drawing/2014/main" id="{0349ED8C-AD25-EDC9-7725-B7E0849D9E0B}"/>
              </a:ext>
            </a:extLst>
          </p:cNvPr>
          <p:cNvSpPr txBox="1"/>
          <p:nvPr/>
        </p:nvSpPr>
        <p:spPr>
          <a:xfrm>
            <a:off x="2252546" y="3742150"/>
            <a:ext cx="5004743" cy="1576907"/>
          </a:xfrm>
          <a:prstGeom prst="rect">
            <a:avLst/>
          </a:prstGeom>
          <a:noFill/>
        </p:spPr>
        <p:txBody>
          <a:bodyPr wrap="square">
            <a:spAutoFit/>
          </a:bodyPr>
          <a:lstStyle/>
          <a:p>
            <a:pPr algn="just">
              <a:lnSpc>
                <a:spcPct val="150000"/>
              </a:lnSpc>
            </a:pPr>
            <a:r>
              <a:rPr lang="en-US" sz="1650" b="0" i="0">
                <a:solidFill>
                  <a:srgbClr val="7B8898"/>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aliqua. Ut enim ad minim veniam, quis nostrud</a:t>
            </a:r>
            <a:endParaRPr lang="en-US" sz="1650">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3">
            <a:extLst>
              <a:ext uri="{FF2B5EF4-FFF2-40B4-BE49-F238E27FC236}">
                <a16:creationId xmlns:a16="http://schemas.microsoft.com/office/drawing/2014/main" id="{66C5413B-33BB-43CF-C4D7-F59BDA8D30E1}"/>
              </a:ext>
            </a:extLst>
          </p:cNvPr>
          <p:cNvSpPr/>
          <p:nvPr/>
        </p:nvSpPr>
        <p:spPr>
          <a:xfrm>
            <a:off x="1432434" y="3925019"/>
            <a:ext cx="119872" cy="1245552"/>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Picture Placeholder 11">
            <a:extLst>
              <a:ext uri="{FF2B5EF4-FFF2-40B4-BE49-F238E27FC236}">
                <a16:creationId xmlns:a16="http://schemas.microsoft.com/office/drawing/2014/main" id="{7DAAE8F5-BA3F-F89F-BAA7-8603E7CE9746}"/>
              </a:ext>
            </a:extLst>
          </p:cNvPr>
          <p:cNvSpPr>
            <a:spLocks noGrp="1"/>
          </p:cNvSpPr>
          <p:nvPr>
            <p:ph type="pic" sz="quarter" idx="11"/>
          </p:nvPr>
        </p:nvSpPr>
        <p:spPr/>
      </p:sp>
    </p:spTree>
    <p:extLst>
      <p:ext uri="{BB962C8B-B14F-4D97-AF65-F5344CB8AC3E}">
        <p14:creationId xmlns:p14="http://schemas.microsoft.com/office/powerpoint/2010/main" val="229527555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96C2C92-1B1A-805C-A2AB-F7D64AC754C2}"/>
              </a:ext>
            </a:extLst>
          </p:cNvPr>
          <p:cNvSpPr/>
          <p:nvPr/>
        </p:nvSpPr>
        <p:spPr>
          <a:xfrm>
            <a:off x="4924926" y="0"/>
            <a:ext cx="13363074" cy="51435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3F79B887-696A-A381-DAAB-CDF7030F7F18}"/>
              </a:ext>
            </a:extLst>
          </p:cNvPr>
          <p:cNvSpPr/>
          <p:nvPr/>
        </p:nvSpPr>
        <p:spPr>
          <a:xfrm>
            <a:off x="0" y="8713871"/>
            <a:ext cx="914400" cy="1598529"/>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137E9D74-FE7F-573C-F8C9-A0BB07DE5C37}"/>
              </a:ext>
            </a:extLst>
          </p:cNvPr>
          <p:cNvSpPr txBox="1"/>
          <p:nvPr/>
        </p:nvSpPr>
        <p:spPr>
          <a:xfrm>
            <a:off x="5839326" y="1028700"/>
            <a:ext cx="3967753" cy="584775"/>
          </a:xfrm>
          <a:prstGeom prst="rect">
            <a:avLst/>
          </a:prstGeom>
          <a:noFill/>
        </p:spPr>
        <p:txBody>
          <a:bodyPr wrap="none" rtlCol="0">
            <a:spAutoFit/>
          </a:bodyPr>
          <a:lstStyle/>
          <a:p>
            <a:r>
              <a:rPr lang="en-US" sz="3200" b="1" spc="300">
                <a:solidFill>
                  <a:srgbClr val="FF0000"/>
                </a:solidFill>
                <a:latin typeface="Open Sans" panose="020B0606030504020204" pitchFamily="34" charset="0"/>
                <a:ea typeface="Open Sans" panose="020B0606030504020204" pitchFamily="34" charset="0"/>
                <a:cs typeface="Open Sans" panose="020B0606030504020204" pitchFamily="34" charset="0"/>
              </a:rPr>
              <a:t>About Company</a:t>
            </a:r>
          </a:p>
        </p:txBody>
      </p:sp>
      <p:sp>
        <p:nvSpPr>
          <p:cNvPr id="12" name="TextBox 11">
            <a:extLst>
              <a:ext uri="{FF2B5EF4-FFF2-40B4-BE49-F238E27FC236}">
                <a16:creationId xmlns:a16="http://schemas.microsoft.com/office/drawing/2014/main" id="{4836E37F-1A9B-F45A-3866-86E32E176299}"/>
              </a:ext>
            </a:extLst>
          </p:cNvPr>
          <p:cNvSpPr txBox="1"/>
          <p:nvPr/>
        </p:nvSpPr>
        <p:spPr>
          <a:xfrm>
            <a:off x="5839327" y="1871913"/>
            <a:ext cx="10013840" cy="2308324"/>
          </a:xfrm>
          <a:prstGeom prst="rect">
            <a:avLst/>
          </a:prstGeom>
          <a:noFill/>
        </p:spPr>
        <p:txBody>
          <a:bodyPr wrap="square">
            <a:spAutoFit/>
          </a:bodyPr>
          <a:lstStyle/>
          <a:p>
            <a:r>
              <a:rPr lang="en-ID" sz="4800">
                <a:solidFill>
                  <a:schemeClr val="bg1"/>
                </a:solidFill>
                <a:effectLst/>
                <a:latin typeface="Open Sans ExtraBold" panose="020B0906030804020204" pitchFamily="34" charset="0"/>
                <a:ea typeface="Open Sans ExtraBold" panose="020B0906030804020204" pitchFamily="34" charset="0"/>
                <a:cs typeface="Open Sans ExtraBold" panose="020B0906030804020204" pitchFamily="34" charset="0"/>
              </a:rPr>
              <a:t>Creating The Best Work Environment </a:t>
            </a:r>
            <a:r>
              <a:rPr lang="en-ID" sz="4800">
                <a:solidFill>
                  <a:srgbClr val="FF0000"/>
                </a:solidFill>
                <a:effectLst/>
                <a:latin typeface="Open Sans ExtraBold" panose="020B0906030804020204" pitchFamily="34" charset="0"/>
                <a:ea typeface="Open Sans ExtraBold" panose="020B0906030804020204" pitchFamily="34" charset="0"/>
                <a:cs typeface="Open Sans ExtraBold" panose="020B0906030804020204" pitchFamily="34" charset="0"/>
              </a:rPr>
              <a:t>For Employees </a:t>
            </a:r>
            <a:r>
              <a:rPr lang="en-ID" sz="4800">
                <a:solidFill>
                  <a:schemeClr val="bg1"/>
                </a:solidFill>
                <a:effectLst/>
                <a:latin typeface="Open Sans ExtraBold" panose="020B0906030804020204" pitchFamily="34" charset="0"/>
                <a:ea typeface="Open Sans ExtraBold" panose="020B0906030804020204" pitchFamily="34" charset="0"/>
                <a:cs typeface="Open Sans ExtraBold" panose="020B0906030804020204" pitchFamily="34" charset="0"/>
              </a:rPr>
              <a:t>To Work And Achieve</a:t>
            </a:r>
            <a:endParaRPr lang="en-US" sz="4800">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16" name="TextBox 15">
            <a:extLst>
              <a:ext uri="{FF2B5EF4-FFF2-40B4-BE49-F238E27FC236}">
                <a16:creationId xmlns:a16="http://schemas.microsoft.com/office/drawing/2014/main" id="{0F0D34A8-CD82-E5CC-504F-B7D9E4571A9C}"/>
              </a:ext>
            </a:extLst>
          </p:cNvPr>
          <p:cNvSpPr txBox="1"/>
          <p:nvPr/>
        </p:nvSpPr>
        <p:spPr>
          <a:xfrm>
            <a:off x="5839327" y="7148186"/>
            <a:ext cx="4852667" cy="1956113"/>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E0DDF239-517A-3791-D0AF-C8FF01642EE4}"/>
              </a:ext>
            </a:extLst>
          </p:cNvPr>
          <p:cNvSpPr txBox="1"/>
          <p:nvPr/>
        </p:nvSpPr>
        <p:spPr>
          <a:xfrm>
            <a:off x="5839326" y="5799937"/>
            <a:ext cx="5029274" cy="1077218"/>
          </a:xfrm>
          <a:prstGeom prst="rect">
            <a:avLst/>
          </a:prstGeom>
          <a:noFill/>
        </p:spPr>
        <p:txBody>
          <a:bodyPr wrap="square" rtlCol="0">
            <a:spAutoFit/>
          </a:bodyPr>
          <a:lstStyle/>
          <a:p>
            <a:r>
              <a:rPr lang="en-ID" sz="32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Increase Awareness And </a:t>
            </a:r>
            <a:r>
              <a:rPr lang="en-ID" sz="32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Responsibility</a:t>
            </a:r>
            <a:r>
              <a:rPr lang="en-ID" sz="32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 To Others</a:t>
            </a:r>
            <a:endParaRPr lang="en-US" sz="3200" b="1" spc="300">
              <a:solidFill>
                <a:srgbClr val="00206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Picture Placeholder 13">
            <a:extLst>
              <a:ext uri="{FF2B5EF4-FFF2-40B4-BE49-F238E27FC236}">
                <a16:creationId xmlns:a16="http://schemas.microsoft.com/office/drawing/2014/main" id="{6CC9C754-6F8A-0BE4-1FE4-0AF5C340C223}"/>
              </a:ext>
            </a:extLst>
          </p:cNvPr>
          <p:cNvSpPr>
            <a:spLocks noGrp="1"/>
          </p:cNvSpPr>
          <p:nvPr>
            <p:ph type="pic" sz="quarter" idx="12"/>
          </p:nvPr>
        </p:nvSpPr>
        <p:spPr/>
      </p:sp>
      <p:sp>
        <p:nvSpPr>
          <p:cNvPr id="17" name="Picture Placeholder 16">
            <a:extLst>
              <a:ext uri="{FF2B5EF4-FFF2-40B4-BE49-F238E27FC236}">
                <a16:creationId xmlns:a16="http://schemas.microsoft.com/office/drawing/2014/main" id="{C469D8DC-F1AA-3381-DBDB-1F17467D23F5}"/>
              </a:ext>
            </a:extLst>
          </p:cNvPr>
          <p:cNvSpPr>
            <a:spLocks noGrp="1"/>
          </p:cNvSpPr>
          <p:nvPr>
            <p:ph type="pic" sz="quarter" idx="13"/>
          </p:nvPr>
        </p:nvSpPr>
        <p:spPr/>
      </p:sp>
    </p:spTree>
    <p:extLst>
      <p:ext uri="{BB962C8B-B14F-4D97-AF65-F5344CB8AC3E}">
        <p14:creationId xmlns:p14="http://schemas.microsoft.com/office/powerpoint/2010/main" val="3787734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 name="Rectangle 33">
            <a:extLst>
              <a:ext uri="{FF2B5EF4-FFF2-40B4-BE49-F238E27FC236}">
                <a16:creationId xmlns:a16="http://schemas.microsoft.com/office/drawing/2014/main" id="{0A2FD7E6-614D-462D-05E1-64C2D0ECC535}"/>
              </a:ext>
            </a:extLst>
          </p:cNvPr>
          <p:cNvSpPr/>
          <p:nvPr/>
        </p:nvSpPr>
        <p:spPr>
          <a:xfrm>
            <a:off x="13828295" y="6659479"/>
            <a:ext cx="4459705" cy="3627521"/>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a:extLst>
              <a:ext uri="{FF2B5EF4-FFF2-40B4-BE49-F238E27FC236}">
                <a16:creationId xmlns:a16="http://schemas.microsoft.com/office/drawing/2014/main" id="{34B199A8-AD91-C622-F5EE-B0A121DEEF9A}"/>
              </a:ext>
            </a:extLst>
          </p:cNvPr>
          <p:cNvSpPr/>
          <p:nvPr/>
        </p:nvSpPr>
        <p:spPr>
          <a:xfrm>
            <a:off x="-1" y="1"/>
            <a:ext cx="2523068" cy="14732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D3CB034B-3236-BE5D-9244-E4A8F2C0FC4F}"/>
              </a:ext>
            </a:extLst>
          </p:cNvPr>
          <p:cNvSpPr txBox="1"/>
          <p:nvPr/>
        </p:nvSpPr>
        <p:spPr>
          <a:xfrm>
            <a:off x="1620252" y="1003300"/>
            <a:ext cx="4357215" cy="1754326"/>
          </a:xfrm>
          <a:prstGeom prst="rect">
            <a:avLst/>
          </a:prstGeom>
          <a:noFill/>
        </p:spPr>
        <p:txBody>
          <a:bodyPr wrap="square" rtlCol="0">
            <a:spAutoFit/>
          </a:bodyPr>
          <a:lstStyle/>
          <a:p>
            <a:r>
              <a:rPr lang="en-US" sz="5400" b="1" spc="300">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rPr>
              <a:t>About</a:t>
            </a:r>
            <a:r>
              <a:rPr lang="en-US" sz="5400" b="1" spc="300">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rPr>
              <a:t> Company</a:t>
            </a:r>
          </a:p>
        </p:txBody>
      </p:sp>
      <p:sp>
        <p:nvSpPr>
          <p:cNvPr id="14" name="TextBox 13">
            <a:extLst>
              <a:ext uri="{FF2B5EF4-FFF2-40B4-BE49-F238E27FC236}">
                <a16:creationId xmlns:a16="http://schemas.microsoft.com/office/drawing/2014/main" id="{0A719589-3DF6-0122-215F-5F5F6C9325EC}"/>
              </a:ext>
            </a:extLst>
          </p:cNvPr>
          <p:cNvSpPr txBox="1"/>
          <p:nvPr/>
        </p:nvSpPr>
        <p:spPr>
          <a:xfrm>
            <a:off x="1620252" y="2998039"/>
            <a:ext cx="6898105" cy="593496"/>
          </a:xfrm>
          <a:prstGeom prst="rect">
            <a:avLst/>
          </a:prstGeom>
          <a:noFill/>
        </p:spPr>
        <p:txBody>
          <a:bodyPr wrap="square">
            <a:spAutoFit/>
          </a:bodyPr>
          <a:lstStyle/>
          <a:p>
            <a:pPr marL="0" marR="0" fontAlgn="base">
              <a:lnSpc>
                <a:spcPct val="107000"/>
              </a:lnSpc>
              <a:spcBef>
                <a:spcPts val="0"/>
              </a:spcBef>
              <a:spcAft>
                <a:spcPts val="600"/>
              </a:spcAft>
            </a:pPr>
            <a:r>
              <a:rPr lang="en-ID" sz="32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According To Apply </a:t>
            </a:r>
            <a:r>
              <a:rPr lang="en-ID" sz="32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Regulations</a:t>
            </a:r>
            <a:endParaRPr lang="en-US" sz="3200">
              <a:solidFill>
                <a:srgbClr val="FF000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BECE906C-732F-481E-9C8A-580BF5871B40}"/>
              </a:ext>
            </a:extLst>
          </p:cNvPr>
          <p:cNvSpPr txBox="1"/>
          <p:nvPr/>
        </p:nvSpPr>
        <p:spPr>
          <a:xfrm>
            <a:off x="1620252" y="3910720"/>
            <a:ext cx="6592415" cy="1957780"/>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sed do eiusmod tempor incididunt ut labore et dolore magna sed do eiusmod tempor</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4" name="Rectangle: Rounded Corners 3">
            <a:extLst>
              <a:ext uri="{FF2B5EF4-FFF2-40B4-BE49-F238E27FC236}">
                <a16:creationId xmlns:a16="http://schemas.microsoft.com/office/drawing/2014/main" id="{CCB4DD77-A2B8-E12E-1118-BB012BCF0378}"/>
              </a:ext>
            </a:extLst>
          </p:cNvPr>
          <p:cNvSpPr/>
          <p:nvPr/>
        </p:nvSpPr>
        <p:spPr>
          <a:xfrm>
            <a:off x="1671051" y="6464745"/>
            <a:ext cx="2693131" cy="767327"/>
          </a:xfrm>
          <a:prstGeom prst="roundRect">
            <a:avLst>
              <a:gd name="adj" fmla="val 1853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D"/>
          </a:p>
        </p:txBody>
      </p:sp>
      <p:sp>
        <p:nvSpPr>
          <p:cNvPr id="5" name="TextBox 4">
            <a:extLst>
              <a:ext uri="{FF2B5EF4-FFF2-40B4-BE49-F238E27FC236}">
                <a16:creationId xmlns:a16="http://schemas.microsoft.com/office/drawing/2014/main" id="{FE7FE090-D108-C276-879F-720CEE8B7720}"/>
              </a:ext>
            </a:extLst>
          </p:cNvPr>
          <p:cNvSpPr txBox="1"/>
          <p:nvPr/>
        </p:nvSpPr>
        <p:spPr>
          <a:xfrm>
            <a:off x="1749560" y="6594894"/>
            <a:ext cx="2536112" cy="423899"/>
          </a:xfrm>
          <a:prstGeom prst="rect">
            <a:avLst/>
          </a:prstGeom>
          <a:noFill/>
        </p:spPr>
        <p:txBody>
          <a:bodyPr wrap="square">
            <a:spAutoFit/>
          </a:bodyPr>
          <a:lstStyle/>
          <a:p>
            <a:pPr algn="ctr">
              <a:lnSpc>
                <a:spcPct val="150000"/>
              </a:lnSpc>
            </a:pPr>
            <a:r>
              <a:rPr lang="en-US" sz="1600" b="1" i="0" spc="6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EXPLORE US</a:t>
            </a:r>
            <a:endParaRPr lang="en-US" sz="1600" b="1" spc="6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8" name="Picture Placeholder 7">
            <a:extLst>
              <a:ext uri="{FF2B5EF4-FFF2-40B4-BE49-F238E27FC236}">
                <a16:creationId xmlns:a16="http://schemas.microsoft.com/office/drawing/2014/main" id="{1504F6A4-499D-2595-72F5-AD426299833B}"/>
              </a:ext>
            </a:extLst>
          </p:cNvPr>
          <p:cNvSpPr>
            <a:spLocks noGrp="1"/>
          </p:cNvSpPr>
          <p:nvPr>
            <p:ph type="pic" sz="quarter" idx="14"/>
          </p:nvPr>
        </p:nvSpPr>
        <p:spPr/>
      </p:sp>
    </p:spTree>
    <p:extLst>
      <p:ext uri="{BB962C8B-B14F-4D97-AF65-F5344CB8AC3E}">
        <p14:creationId xmlns:p14="http://schemas.microsoft.com/office/powerpoint/2010/main" val="384260036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A7219CEB-DD6B-CC9A-9748-EF13D8C80AFB}"/>
              </a:ext>
            </a:extLst>
          </p:cNvPr>
          <p:cNvSpPr/>
          <p:nvPr/>
        </p:nvSpPr>
        <p:spPr>
          <a:xfrm>
            <a:off x="0" y="6140922"/>
            <a:ext cx="4427622" cy="4146078"/>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A95CFF5C-4102-F8DB-4318-81C2048E8727}"/>
              </a:ext>
            </a:extLst>
          </p:cNvPr>
          <p:cNvSpPr/>
          <p:nvPr/>
        </p:nvSpPr>
        <p:spPr>
          <a:xfrm>
            <a:off x="13218692" y="1028700"/>
            <a:ext cx="4154907" cy="358541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FE4461ED-4465-0229-5F6A-756D53D90C8C}"/>
              </a:ext>
            </a:extLst>
          </p:cNvPr>
          <p:cNvSpPr txBox="1"/>
          <p:nvPr/>
        </p:nvSpPr>
        <p:spPr>
          <a:xfrm>
            <a:off x="13645768" y="2522853"/>
            <a:ext cx="3300754" cy="1576907"/>
          </a:xfrm>
          <a:prstGeom prst="rect">
            <a:avLst/>
          </a:prstGeom>
          <a:noFill/>
        </p:spPr>
        <p:txBody>
          <a:bodyPr wrap="square">
            <a:spAutoFit/>
          </a:bodyPr>
          <a:lstStyle/>
          <a:p>
            <a:pPr algn="just">
              <a:lnSpc>
                <a:spcPct val="150000"/>
              </a:lnSpc>
            </a:pPr>
            <a:r>
              <a:rPr lang="en-US" sz="1650" b="0" i="0">
                <a:solidFill>
                  <a:schemeClr val="bg1"/>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a:t>
            </a:r>
            <a:endParaRPr lang="en-US" sz="165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grpSp>
        <p:nvGrpSpPr>
          <p:cNvPr id="2" name="Group 1">
            <a:extLst>
              <a:ext uri="{FF2B5EF4-FFF2-40B4-BE49-F238E27FC236}">
                <a16:creationId xmlns:a16="http://schemas.microsoft.com/office/drawing/2014/main" id="{0C2E65BD-D5B2-A7DA-741C-B3D4ACB973B6}"/>
              </a:ext>
            </a:extLst>
          </p:cNvPr>
          <p:cNvGrpSpPr/>
          <p:nvPr/>
        </p:nvGrpSpPr>
        <p:grpSpPr>
          <a:xfrm>
            <a:off x="5342022" y="2717225"/>
            <a:ext cx="6993241" cy="4863772"/>
            <a:chOff x="5671775" y="2889347"/>
            <a:chExt cx="6993241" cy="4863772"/>
          </a:xfrm>
        </p:grpSpPr>
        <p:sp>
          <p:nvSpPr>
            <p:cNvPr id="20" name="TextBox 19">
              <a:extLst>
                <a:ext uri="{FF2B5EF4-FFF2-40B4-BE49-F238E27FC236}">
                  <a16:creationId xmlns:a16="http://schemas.microsoft.com/office/drawing/2014/main" id="{7FE4EE1C-B5A0-F73D-BA8F-D04BDE7EADA7}"/>
                </a:ext>
              </a:extLst>
            </p:cNvPr>
            <p:cNvSpPr txBox="1"/>
            <p:nvPr/>
          </p:nvSpPr>
          <p:spPr>
            <a:xfrm>
              <a:off x="7118241" y="5516762"/>
              <a:ext cx="4051517" cy="338554"/>
            </a:xfrm>
            <a:prstGeom prst="rect">
              <a:avLst/>
            </a:prstGeom>
            <a:noFill/>
          </p:spPr>
          <p:txBody>
            <a:bodyPr wrap="square" rtlCol="0">
              <a:spAutoFit/>
            </a:bodyPr>
            <a:lstStyle/>
            <a:p>
              <a:pPr algn="ctr"/>
              <a:r>
                <a:rPr lang="en-US" sz="1600" spc="600">
                  <a:solidFill>
                    <a:srgbClr val="FF0000"/>
                  </a:solidFill>
                  <a:latin typeface="Open Sans" panose="020B0606030504020204" pitchFamily="34" charset="0"/>
                  <a:ea typeface="Open Sans" panose="020B0606030504020204" pitchFamily="34" charset="0"/>
                  <a:cs typeface="Open Sans" panose="020B0606030504020204" pitchFamily="34" charset="0"/>
                </a:rPr>
                <a:t>ABOUT COMPANY</a:t>
              </a:r>
            </a:p>
          </p:txBody>
        </p:sp>
        <p:sp>
          <p:nvSpPr>
            <p:cNvPr id="22" name="TextBox 21">
              <a:extLst>
                <a:ext uri="{FF2B5EF4-FFF2-40B4-BE49-F238E27FC236}">
                  <a16:creationId xmlns:a16="http://schemas.microsoft.com/office/drawing/2014/main" id="{59B8033E-6442-D8DB-34E8-3CF4F95C2880}"/>
                </a:ext>
              </a:extLst>
            </p:cNvPr>
            <p:cNvSpPr txBox="1"/>
            <p:nvPr/>
          </p:nvSpPr>
          <p:spPr>
            <a:xfrm>
              <a:off x="6244391" y="2889347"/>
              <a:ext cx="5799218" cy="2222019"/>
            </a:xfrm>
            <a:prstGeom prst="rect">
              <a:avLst/>
            </a:prstGeom>
            <a:noFill/>
          </p:spPr>
          <p:txBody>
            <a:bodyPr wrap="square">
              <a:spAutoFit/>
            </a:bodyPr>
            <a:lstStyle/>
            <a:p>
              <a:pPr marL="0" marR="0" algn="ctr" fontAlgn="base">
                <a:lnSpc>
                  <a:spcPct val="107000"/>
                </a:lnSpc>
                <a:spcBef>
                  <a:spcPts val="0"/>
                </a:spcBef>
                <a:spcAft>
                  <a:spcPts val="600"/>
                </a:spcAft>
              </a:pPr>
              <a:r>
                <a:rPr lang="en-ID" sz="44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Earning</a:t>
              </a:r>
              <a:r>
                <a:rPr lang="en-ID" sz="4400">
                  <a:solidFill>
                    <a:srgbClr val="121212"/>
                  </a:solidFill>
                  <a:effectLst/>
                  <a:latin typeface="Open Sans" panose="020B0606030504020204" pitchFamily="34" charset="0"/>
                  <a:ea typeface="Open Sans" panose="020B0606030504020204" pitchFamily="34" charset="0"/>
                  <a:cs typeface="Open Sans" panose="020B0606030504020204" pitchFamily="34" charset="0"/>
                </a:rPr>
                <a:t> </a:t>
              </a:r>
              <a:r>
                <a:rPr lang="en-ID" sz="4400" b="1">
                  <a:solidFill>
                    <a:srgbClr val="002060"/>
                  </a:solidFill>
                  <a:effectLst/>
                  <a:latin typeface="Open Sans" panose="020B0606030504020204" pitchFamily="34" charset="0"/>
                  <a:ea typeface="Open Sans" panose="020B0606030504020204" pitchFamily="34" charset="0"/>
                  <a:cs typeface="Open Sans" panose="020B0606030504020204" pitchFamily="34" charset="0"/>
                </a:rPr>
                <a:t>To Be Financial Company Of Excellence</a:t>
              </a:r>
              <a:endParaRPr lang="en-US" sz="4400" b="1">
                <a:solidFill>
                  <a:srgbClr val="002060"/>
                </a:solidFill>
                <a:effectLst/>
                <a:latin typeface="Open Sans" panose="020B0606030504020204" pitchFamily="34" charset="0"/>
                <a:ea typeface="Open Sans" panose="020B0606030504020204" pitchFamily="34" charset="0"/>
                <a:cs typeface="Open Sans" panose="020B0606030504020204" pitchFamily="34" charset="0"/>
              </a:endParaRPr>
            </a:p>
          </p:txBody>
        </p:sp>
        <p:sp>
          <p:nvSpPr>
            <p:cNvPr id="24" name="TextBox 23">
              <a:extLst>
                <a:ext uri="{FF2B5EF4-FFF2-40B4-BE49-F238E27FC236}">
                  <a16:creationId xmlns:a16="http://schemas.microsoft.com/office/drawing/2014/main" id="{5C8ECAD7-F1A0-7F1E-050B-E66F479B557F}"/>
                </a:ext>
              </a:extLst>
            </p:cNvPr>
            <p:cNvSpPr txBox="1"/>
            <p:nvPr/>
          </p:nvSpPr>
          <p:spPr>
            <a:xfrm>
              <a:off x="5671775" y="6176212"/>
              <a:ext cx="6993241" cy="1576907"/>
            </a:xfrm>
            <a:prstGeom prst="rect">
              <a:avLst/>
            </a:prstGeom>
            <a:noFill/>
          </p:spPr>
          <p:txBody>
            <a:bodyPr wrap="square">
              <a:spAutoFit/>
            </a:bodyPr>
            <a:lstStyle/>
            <a:p>
              <a:pPr algn="ctr">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sed do eiusmod tempor incididunt</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grpSp>
      <p:sp>
        <p:nvSpPr>
          <p:cNvPr id="3" name="TextBox 2">
            <a:extLst>
              <a:ext uri="{FF2B5EF4-FFF2-40B4-BE49-F238E27FC236}">
                <a16:creationId xmlns:a16="http://schemas.microsoft.com/office/drawing/2014/main" id="{B63D0CEE-CDB0-17B2-1E7D-65635F8633B6}"/>
              </a:ext>
            </a:extLst>
          </p:cNvPr>
          <p:cNvSpPr txBox="1"/>
          <p:nvPr/>
        </p:nvSpPr>
        <p:spPr>
          <a:xfrm>
            <a:off x="13645770" y="1502165"/>
            <a:ext cx="2948898" cy="1200329"/>
          </a:xfrm>
          <a:prstGeom prst="rect">
            <a:avLst/>
          </a:prstGeom>
          <a:noFill/>
        </p:spPr>
        <p:txBody>
          <a:bodyPr wrap="square" rtlCol="0">
            <a:spAutoFit/>
          </a:bodyPr>
          <a:lstStyle/>
          <a:p>
            <a:r>
              <a:rPr lang="en-US" sz="2400">
                <a:solidFill>
                  <a:schemeClr val="bg1"/>
                </a:solidFill>
                <a:latin typeface="Open Sans" panose="020B0606030504020204" pitchFamily="34" charset="0"/>
                <a:ea typeface="Open Sans" panose="020B0606030504020204" pitchFamily="34" charset="0"/>
                <a:cs typeface="Open Sans" panose="020B0606030504020204" pitchFamily="34" charset="0"/>
              </a:rPr>
              <a:t>Activities in Finance Companies</a:t>
            </a:r>
          </a:p>
        </p:txBody>
      </p:sp>
      <p:sp>
        <p:nvSpPr>
          <p:cNvPr id="4" name="TextBox 3">
            <a:extLst>
              <a:ext uri="{FF2B5EF4-FFF2-40B4-BE49-F238E27FC236}">
                <a16:creationId xmlns:a16="http://schemas.microsoft.com/office/drawing/2014/main" id="{D6828902-B83D-19F6-0FBD-08AAEBDC63B5}"/>
              </a:ext>
            </a:extLst>
          </p:cNvPr>
          <p:cNvSpPr txBox="1"/>
          <p:nvPr/>
        </p:nvSpPr>
        <p:spPr>
          <a:xfrm>
            <a:off x="708158" y="6691165"/>
            <a:ext cx="3000242" cy="3046988"/>
          </a:xfrm>
          <a:prstGeom prst="rect">
            <a:avLst/>
          </a:prstGeom>
          <a:noFill/>
        </p:spPr>
        <p:txBody>
          <a:bodyPr wrap="square" rtlCol="0">
            <a:spAutoFit/>
          </a:bodyPr>
          <a:lstStyle/>
          <a:p>
            <a:r>
              <a:rPr lang="en-ID" sz="3200">
                <a:solidFill>
                  <a:schemeClr val="bg1"/>
                </a:solidFill>
                <a:latin typeface="Open Sans" panose="020B0606030504020204" pitchFamily="34" charset="0"/>
                <a:ea typeface="Open Sans" panose="020B0606030504020204" pitchFamily="34" charset="0"/>
                <a:cs typeface="Open Sans" panose="020B0606030504020204" pitchFamily="34" charset="0"/>
              </a:rPr>
              <a:t>Creating The Best Work Environment </a:t>
            </a:r>
            <a:r>
              <a:rPr lang="en-ID" sz="3200">
                <a:solidFill>
                  <a:srgbClr val="002060"/>
                </a:solidFill>
                <a:latin typeface="Open Sans" panose="020B0606030504020204" pitchFamily="34" charset="0"/>
                <a:ea typeface="Open Sans" panose="020B0606030504020204" pitchFamily="34" charset="0"/>
                <a:cs typeface="Open Sans" panose="020B0606030504020204" pitchFamily="34" charset="0"/>
              </a:rPr>
              <a:t>For Employees To Work</a:t>
            </a:r>
            <a:r>
              <a:rPr lang="en-ID" sz="3200">
                <a:solidFill>
                  <a:schemeClr val="bg1"/>
                </a:solidFill>
                <a:latin typeface="Open Sans" panose="020B0606030504020204" pitchFamily="34" charset="0"/>
                <a:ea typeface="Open Sans" panose="020B0606030504020204" pitchFamily="34" charset="0"/>
                <a:cs typeface="Open Sans" panose="020B0606030504020204" pitchFamily="34" charset="0"/>
              </a:rPr>
              <a:t> And Achieve</a:t>
            </a:r>
            <a:endParaRPr lang="en-US" sz="32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4" name="Picture Placeholder 13">
            <a:extLst>
              <a:ext uri="{FF2B5EF4-FFF2-40B4-BE49-F238E27FC236}">
                <a16:creationId xmlns:a16="http://schemas.microsoft.com/office/drawing/2014/main" id="{1CDCA386-42F5-1F33-2881-32668B4C6297}"/>
              </a:ext>
            </a:extLst>
          </p:cNvPr>
          <p:cNvSpPr>
            <a:spLocks noGrp="1"/>
          </p:cNvSpPr>
          <p:nvPr>
            <p:ph type="pic" sz="quarter" idx="12"/>
          </p:nvPr>
        </p:nvSpPr>
        <p:spPr/>
      </p:sp>
      <p:sp>
        <p:nvSpPr>
          <p:cNvPr id="16" name="Picture Placeholder 15">
            <a:extLst>
              <a:ext uri="{FF2B5EF4-FFF2-40B4-BE49-F238E27FC236}">
                <a16:creationId xmlns:a16="http://schemas.microsoft.com/office/drawing/2014/main" id="{3AD2336B-758E-E507-D133-A9FEDA6629BF}"/>
              </a:ext>
            </a:extLst>
          </p:cNvPr>
          <p:cNvSpPr>
            <a:spLocks noGrp="1"/>
          </p:cNvSpPr>
          <p:nvPr>
            <p:ph type="pic" sz="quarter" idx="13"/>
          </p:nvPr>
        </p:nvSpPr>
        <p:spPr/>
      </p:sp>
    </p:spTree>
    <p:extLst>
      <p:ext uri="{BB962C8B-B14F-4D97-AF65-F5344CB8AC3E}">
        <p14:creationId xmlns:p14="http://schemas.microsoft.com/office/powerpoint/2010/main" val="327514741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a:extLst>
              <a:ext uri="{FF2B5EF4-FFF2-40B4-BE49-F238E27FC236}">
                <a16:creationId xmlns:a16="http://schemas.microsoft.com/office/drawing/2014/main" id="{2F82031F-0CEE-793D-C439-2F6F9E6D6D3C}"/>
              </a:ext>
            </a:extLst>
          </p:cNvPr>
          <p:cNvSpPr/>
          <p:nvPr/>
        </p:nvSpPr>
        <p:spPr>
          <a:xfrm>
            <a:off x="0" y="1"/>
            <a:ext cx="914400" cy="10033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70B1B849-99F4-CEB1-BB06-A068E8E79766}"/>
              </a:ext>
            </a:extLst>
          </p:cNvPr>
          <p:cNvSpPr txBox="1"/>
          <p:nvPr/>
        </p:nvSpPr>
        <p:spPr>
          <a:xfrm>
            <a:off x="10804357" y="5143500"/>
            <a:ext cx="6061243" cy="3046988"/>
          </a:xfrm>
          <a:prstGeom prst="rect">
            <a:avLst/>
          </a:prstGeom>
          <a:noFill/>
        </p:spPr>
        <p:txBody>
          <a:bodyPr wrap="square">
            <a:spAutoFit/>
          </a:bodyPr>
          <a:lstStyle/>
          <a:p>
            <a:r>
              <a:rPr lang="en-ID" sz="48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Provide Good Service And </a:t>
            </a:r>
            <a:r>
              <a:rPr lang="en-ID" sz="48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Provide Effective</a:t>
            </a:r>
            <a:r>
              <a:rPr lang="en-ID" sz="48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 Solutions To Every Problem</a:t>
            </a:r>
            <a:endParaRPr lang="en-US" sz="480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7" name="TextBox 16">
            <a:extLst>
              <a:ext uri="{FF2B5EF4-FFF2-40B4-BE49-F238E27FC236}">
                <a16:creationId xmlns:a16="http://schemas.microsoft.com/office/drawing/2014/main" id="{BD639A5D-1250-7EF7-7F9E-705AE3D497DA}"/>
              </a:ext>
            </a:extLst>
          </p:cNvPr>
          <p:cNvSpPr txBox="1"/>
          <p:nvPr/>
        </p:nvSpPr>
        <p:spPr>
          <a:xfrm>
            <a:off x="5672667" y="7857439"/>
            <a:ext cx="3843865" cy="1194366"/>
          </a:xfrm>
          <a:prstGeom prst="rect">
            <a:avLst/>
          </a:prstGeom>
          <a:noFill/>
        </p:spPr>
        <p:txBody>
          <a:bodyPr wrap="square">
            <a:spAutoFit/>
          </a:bodyPr>
          <a:lstStyle/>
          <a:p>
            <a:pPr algn="just">
              <a:lnSpc>
                <a:spcPct val="150000"/>
              </a:lnSpc>
            </a:pPr>
            <a:r>
              <a:rPr lang="en-US" sz="1650" b="0" i="0">
                <a:solidFill>
                  <a:schemeClr val="tx1">
                    <a:lumMod val="50000"/>
                    <a:lumOff val="50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a:t>
            </a:r>
            <a:endParaRPr lang="en-US" sz="1650">
              <a:solidFill>
                <a:schemeClr val="tx1">
                  <a:lumMod val="50000"/>
                  <a:lumOff val="50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TextBox 1">
            <a:extLst>
              <a:ext uri="{FF2B5EF4-FFF2-40B4-BE49-F238E27FC236}">
                <a16:creationId xmlns:a16="http://schemas.microsoft.com/office/drawing/2014/main" id="{49ECE4CD-80A3-788C-6C20-A30F1687C312}"/>
              </a:ext>
            </a:extLst>
          </p:cNvPr>
          <p:cNvSpPr txBox="1"/>
          <p:nvPr/>
        </p:nvSpPr>
        <p:spPr>
          <a:xfrm>
            <a:off x="1220092" y="1106122"/>
            <a:ext cx="8669866" cy="1323439"/>
          </a:xfrm>
          <a:prstGeom prst="rect">
            <a:avLst/>
          </a:prstGeom>
          <a:noFill/>
        </p:spPr>
        <p:txBody>
          <a:bodyPr wrap="square" rtlCol="0">
            <a:spAutoFit/>
          </a:bodyPr>
          <a:lstStyle/>
          <a:p>
            <a:r>
              <a:rPr lang="en-ID" sz="4000">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rPr>
              <a:t>Some Examples of </a:t>
            </a:r>
            <a:r>
              <a:rPr lang="en-ID" sz="4000">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rPr>
              <a:t>Financial Companies</a:t>
            </a:r>
            <a:r>
              <a:rPr lang="en-ID" sz="4000">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rPr>
              <a:t> Other Than Banks</a:t>
            </a:r>
            <a:endParaRPr lang="en-US" sz="4000">
              <a:solidFill>
                <a:srgbClr val="002060"/>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3" name="TextBox 2">
            <a:extLst>
              <a:ext uri="{FF2B5EF4-FFF2-40B4-BE49-F238E27FC236}">
                <a16:creationId xmlns:a16="http://schemas.microsoft.com/office/drawing/2014/main" id="{5B01A805-A64E-2AF5-8296-4787E07F6E8E}"/>
              </a:ext>
            </a:extLst>
          </p:cNvPr>
          <p:cNvSpPr txBox="1"/>
          <p:nvPr/>
        </p:nvSpPr>
        <p:spPr>
          <a:xfrm>
            <a:off x="1088856" y="7911236"/>
            <a:ext cx="4262078" cy="1077218"/>
          </a:xfrm>
          <a:prstGeom prst="rect">
            <a:avLst/>
          </a:prstGeom>
          <a:noFill/>
        </p:spPr>
        <p:txBody>
          <a:bodyPr wrap="square">
            <a:spAutoFit/>
          </a:bodyPr>
          <a:lstStyle/>
          <a:p>
            <a:r>
              <a:rPr lang="en-ID" sz="3200">
                <a:solidFill>
                  <a:srgbClr val="002060"/>
                </a:solidFill>
                <a:effectLst/>
                <a:latin typeface="Open Sans" panose="020B0606030504020204" pitchFamily="34" charset="0"/>
                <a:ea typeface="Open Sans" panose="020B0606030504020204" pitchFamily="34" charset="0"/>
                <a:cs typeface="Open Sans" panose="020B0606030504020204" pitchFamily="34" charset="0"/>
              </a:rPr>
              <a:t>Provide Good Service And Provide </a:t>
            </a:r>
            <a:r>
              <a:rPr lang="en-ID" sz="32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Effective</a:t>
            </a:r>
            <a:endParaRPr lang="en-US" sz="3200">
              <a:solidFill>
                <a:srgbClr val="FF0000"/>
              </a:solidFill>
              <a:latin typeface="Open Sans" panose="020B0606030504020204" pitchFamily="34" charset="0"/>
              <a:ea typeface="Open Sans" panose="020B0606030504020204" pitchFamily="34" charset="0"/>
              <a:cs typeface="Open Sans" panose="020B0606030504020204" pitchFamily="34" charset="0"/>
            </a:endParaRPr>
          </a:p>
        </p:txBody>
      </p:sp>
      <p:sp>
        <p:nvSpPr>
          <p:cNvPr id="12" name="Picture Placeholder 11">
            <a:extLst>
              <a:ext uri="{FF2B5EF4-FFF2-40B4-BE49-F238E27FC236}">
                <a16:creationId xmlns:a16="http://schemas.microsoft.com/office/drawing/2014/main" id="{879EBF87-6AB1-3B5E-CE22-240EE49D791B}"/>
              </a:ext>
            </a:extLst>
          </p:cNvPr>
          <p:cNvSpPr>
            <a:spLocks noGrp="1"/>
          </p:cNvSpPr>
          <p:nvPr>
            <p:ph type="pic" sz="quarter" idx="13"/>
          </p:nvPr>
        </p:nvSpPr>
        <p:spPr/>
      </p:sp>
      <p:sp>
        <p:nvSpPr>
          <p:cNvPr id="14" name="Picture Placeholder 13">
            <a:extLst>
              <a:ext uri="{FF2B5EF4-FFF2-40B4-BE49-F238E27FC236}">
                <a16:creationId xmlns:a16="http://schemas.microsoft.com/office/drawing/2014/main" id="{06DF9A68-EA4F-F654-6599-9A6327F0F933}"/>
              </a:ext>
            </a:extLst>
          </p:cNvPr>
          <p:cNvSpPr>
            <a:spLocks noGrp="1"/>
          </p:cNvSpPr>
          <p:nvPr>
            <p:ph type="pic" sz="quarter" idx="12"/>
          </p:nvPr>
        </p:nvSpPr>
        <p:spPr/>
      </p:sp>
    </p:spTree>
    <p:extLst>
      <p:ext uri="{BB962C8B-B14F-4D97-AF65-F5344CB8AC3E}">
        <p14:creationId xmlns:p14="http://schemas.microsoft.com/office/powerpoint/2010/main" val="346269593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Rectangle 23">
            <a:extLst>
              <a:ext uri="{FF2B5EF4-FFF2-40B4-BE49-F238E27FC236}">
                <a16:creationId xmlns:a16="http://schemas.microsoft.com/office/drawing/2014/main" id="{01FC91F3-E7D5-0BA8-0107-A0BA5D789A4B}"/>
              </a:ext>
            </a:extLst>
          </p:cNvPr>
          <p:cNvSpPr/>
          <p:nvPr/>
        </p:nvSpPr>
        <p:spPr>
          <a:xfrm>
            <a:off x="0" y="7145867"/>
            <a:ext cx="4876800" cy="3141133"/>
          </a:xfrm>
          <a:prstGeom prst="rect">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a:extLst>
              <a:ext uri="{FF2B5EF4-FFF2-40B4-BE49-F238E27FC236}">
                <a16:creationId xmlns:a16="http://schemas.microsoft.com/office/drawing/2014/main" id="{2668359E-1145-6EDA-51EC-CAAD59BCF3BE}"/>
              </a:ext>
            </a:extLst>
          </p:cNvPr>
          <p:cNvSpPr/>
          <p:nvPr/>
        </p:nvSpPr>
        <p:spPr>
          <a:xfrm>
            <a:off x="9702798" y="5143500"/>
            <a:ext cx="6964949" cy="3567363"/>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a:extLst>
              <a:ext uri="{FF2B5EF4-FFF2-40B4-BE49-F238E27FC236}">
                <a16:creationId xmlns:a16="http://schemas.microsoft.com/office/drawing/2014/main" id="{E1CC1730-A3F1-FEDF-70F3-17EA3E25490E}"/>
              </a:ext>
            </a:extLst>
          </p:cNvPr>
          <p:cNvSpPr txBox="1"/>
          <p:nvPr/>
        </p:nvSpPr>
        <p:spPr>
          <a:xfrm>
            <a:off x="1620252" y="1576137"/>
            <a:ext cx="4065537" cy="584775"/>
          </a:xfrm>
          <a:prstGeom prst="rect">
            <a:avLst/>
          </a:prstGeom>
          <a:noFill/>
        </p:spPr>
        <p:txBody>
          <a:bodyPr wrap="none" rtlCol="0">
            <a:spAutoFit/>
          </a:bodyPr>
          <a:lstStyle/>
          <a:p>
            <a:r>
              <a:rPr lang="en-US" sz="3200" b="1" spc="300">
                <a:solidFill>
                  <a:srgbClr val="FF0000"/>
                </a:solidFill>
                <a:latin typeface="Open Sans" panose="020B0606030504020204" pitchFamily="34" charset="0"/>
                <a:ea typeface="Open Sans" panose="020B0606030504020204" pitchFamily="34" charset="0"/>
                <a:cs typeface="Open Sans" panose="020B0606030504020204" pitchFamily="34" charset="0"/>
              </a:rPr>
              <a:t>About Company</a:t>
            </a:r>
          </a:p>
        </p:txBody>
      </p:sp>
      <p:sp>
        <p:nvSpPr>
          <p:cNvPr id="17" name="TextBox 16">
            <a:extLst>
              <a:ext uri="{FF2B5EF4-FFF2-40B4-BE49-F238E27FC236}">
                <a16:creationId xmlns:a16="http://schemas.microsoft.com/office/drawing/2014/main" id="{26904AF9-7746-1308-8DAB-E0268D529EB0}"/>
              </a:ext>
            </a:extLst>
          </p:cNvPr>
          <p:cNvSpPr txBox="1"/>
          <p:nvPr/>
        </p:nvSpPr>
        <p:spPr>
          <a:xfrm>
            <a:off x="1620252" y="2267212"/>
            <a:ext cx="7523748" cy="1754326"/>
          </a:xfrm>
          <a:prstGeom prst="rect">
            <a:avLst/>
          </a:prstGeom>
          <a:noFill/>
        </p:spPr>
        <p:txBody>
          <a:bodyPr wrap="square">
            <a:spAutoFit/>
          </a:bodyPr>
          <a:lstStyle/>
          <a:p>
            <a:r>
              <a:rPr lang="en-ID" sz="5400">
                <a:solidFill>
                  <a:srgbClr val="002060"/>
                </a:solidFill>
                <a:effectLst/>
                <a:latin typeface="Open Sans ExtraBold" panose="020B0906030804020204" pitchFamily="34" charset="0"/>
                <a:ea typeface="Open Sans ExtraBold" panose="020B0906030804020204" pitchFamily="34" charset="0"/>
                <a:cs typeface="Open Sans ExtraBold" panose="020B0906030804020204" pitchFamily="34" charset="0"/>
              </a:rPr>
              <a:t>Creating The Best Work </a:t>
            </a:r>
            <a:r>
              <a:rPr lang="en-ID" sz="5400">
                <a:solidFill>
                  <a:srgbClr val="FF0000"/>
                </a:solidFill>
                <a:effectLst/>
                <a:latin typeface="Open Sans ExtraBold" panose="020B0906030804020204" pitchFamily="34" charset="0"/>
                <a:ea typeface="Open Sans ExtraBold" panose="020B0906030804020204" pitchFamily="34" charset="0"/>
                <a:cs typeface="Open Sans ExtraBold" panose="020B0906030804020204" pitchFamily="34" charset="0"/>
              </a:rPr>
              <a:t>Environment </a:t>
            </a:r>
            <a:endParaRPr lang="en-US" sz="5400">
              <a:solidFill>
                <a:srgbClr val="FF0000"/>
              </a:solidFill>
              <a:latin typeface="Open Sans ExtraBold" panose="020B0906030804020204" pitchFamily="34" charset="0"/>
              <a:ea typeface="Open Sans ExtraBold" panose="020B0906030804020204" pitchFamily="34" charset="0"/>
              <a:cs typeface="Open Sans ExtraBold" panose="020B0906030804020204" pitchFamily="34" charset="0"/>
            </a:endParaRPr>
          </a:p>
        </p:txBody>
      </p:sp>
      <p:sp>
        <p:nvSpPr>
          <p:cNvPr id="19" name="TextBox 18">
            <a:extLst>
              <a:ext uri="{FF2B5EF4-FFF2-40B4-BE49-F238E27FC236}">
                <a16:creationId xmlns:a16="http://schemas.microsoft.com/office/drawing/2014/main" id="{FDEEE36E-4FFA-3790-F5B5-32C31B09EAA4}"/>
              </a:ext>
            </a:extLst>
          </p:cNvPr>
          <p:cNvSpPr txBox="1"/>
          <p:nvPr/>
        </p:nvSpPr>
        <p:spPr>
          <a:xfrm>
            <a:off x="10583334" y="6610270"/>
            <a:ext cx="5298352" cy="1575239"/>
          </a:xfrm>
          <a:prstGeom prst="rect">
            <a:avLst/>
          </a:prstGeom>
          <a:noFill/>
        </p:spPr>
        <p:txBody>
          <a:bodyPr wrap="square">
            <a:spAutoFit/>
          </a:bodyPr>
          <a:lstStyle/>
          <a:p>
            <a:pPr algn="just">
              <a:lnSpc>
                <a:spcPct val="150000"/>
              </a:lnSpc>
            </a:pPr>
            <a:r>
              <a:rPr lang="en-US" sz="1650" b="0" i="0">
                <a:solidFill>
                  <a:schemeClr val="bg1">
                    <a:lumMod val="85000"/>
                  </a:schemeClr>
                </a:solidFill>
                <a:effectLst/>
                <a:latin typeface="Open Sans" panose="020B0606030504020204" pitchFamily="34" charset="0"/>
                <a:ea typeface="Open Sans" panose="020B0606030504020204" pitchFamily="34" charset="0"/>
                <a:cs typeface="Open Sans" panose="020B0606030504020204" pitchFamily="34" charset="0"/>
              </a:rPr>
              <a:t>Lorem ipsum dolor sit amet, consectetur adipiscing elit, sed do eiusmod tempor incididunt ut labore et dolore magna sed do eiusmod tempor incididunt ut labore et dolore magna consectetur adipiscing elit, </a:t>
            </a:r>
            <a:endParaRPr lang="en-US" sz="1650">
              <a:solidFill>
                <a:schemeClr val="bg1">
                  <a:lumMod val="85000"/>
                </a:schemeClr>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 name="Rectangle 1">
            <a:extLst>
              <a:ext uri="{FF2B5EF4-FFF2-40B4-BE49-F238E27FC236}">
                <a16:creationId xmlns:a16="http://schemas.microsoft.com/office/drawing/2014/main" id="{B1D2DA55-334B-2ADF-B249-88EC510A2D1D}"/>
              </a:ext>
            </a:extLst>
          </p:cNvPr>
          <p:cNvSpPr/>
          <p:nvPr/>
        </p:nvSpPr>
        <p:spPr>
          <a:xfrm>
            <a:off x="17373600" y="1"/>
            <a:ext cx="914400" cy="1003300"/>
          </a:xfrm>
          <a:prstGeom prst="rect">
            <a:avLst/>
          </a:prstGeom>
          <a:solidFill>
            <a:srgbClr val="00206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TextBox 2">
            <a:extLst>
              <a:ext uri="{FF2B5EF4-FFF2-40B4-BE49-F238E27FC236}">
                <a16:creationId xmlns:a16="http://schemas.microsoft.com/office/drawing/2014/main" id="{38A6D73E-9ED0-DC42-A29B-79D58DA48D9A}"/>
              </a:ext>
            </a:extLst>
          </p:cNvPr>
          <p:cNvSpPr txBox="1"/>
          <p:nvPr/>
        </p:nvSpPr>
        <p:spPr>
          <a:xfrm>
            <a:off x="10583332" y="5452416"/>
            <a:ext cx="5029274" cy="1077218"/>
          </a:xfrm>
          <a:prstGeom prst="rect">
            <a:avLst/>
          </a:prstGeom>
          <a:noFill/>
        </p:spPr>
        <p:txBody>
          <a:bodyPr wrap="square" rtlCol="0">
            <a:spAutoFit/>
          </a:bodyPr>
          <a:lstStyle/>
          <a:p>
            <a:r>
              <a:rPr lang="en-ID" sz="32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Increase Awareness And </a:t>
            </a:r>
            <a:r>
              <a:rPr lang="en-ID" sz="3200">
                <a:solidFill>
                  <a:srgbClr val="FF0000"/>
                </a:solidFill>
                <a:effectLst/>
                <a:latin typeface="Open Sans" panose="020B0606030504020204" pitchFamily="34" charset="0"/>
                <a:ea typeface="Open Sans" panose="020B0606030504020204" pitchFamily="34" charset="0"/>
                <a:cs typeface="Open Sans" panose="020B0606030504020204" pitchFamily="34" charset="0"/>
              </a:rPr>
              <a:t>Responsibility</a:t>
            </a:r>
            <a:r>
              <a:rPr lang="en-ID" sz="3200">
                <a:solidFill>
                  <a:schemeClr val="bg1"/>
                </a:solidFill>
                <a:effectLst/>
                <a:latin typeface="Open Sans" panose="020B0606030504020204" pitchFamily="34" charset="0"/>
                <a:ea typeface="Open Sans" panose="020B0606030504020204" pitchFamily="34" charset="0"/>
                <a:cs typeface="Open Sans" panose="020B0606030504020204" pitchFamily="34" charset="0"/>
              </a:rPr>
              <a:t> To Others</a:t>
            </a:r>
            <a:endParaRPr lang="en-US" sz="3200" b="1" spc="300">
              <a:solidFill>
                <a:schemeClr val="bg1"/>
              </a:solidFill>
              <a:latin typeface="Open Sans" panose="020B0606030504020204" pitchFamily="34" charset="0"/>
              <a:ea typeface="Open Sans" panose="020B0606030504020204" pitchFamily="34" charset="0"/>
              <a:cs typeface="Open Sans" panose="020B0606030504020204" pitchFamily="34" charset="0"/>
            </a:endParaRPr>
          </a:p>
        </p:txBody>
      </p:sp>
      <p:sp>
        <p:nvSpPr>
          <p:cNvPr id="21" name="Picture Placeholder 20">
            <a:extLst>
              <a:ext uri="{FF2B5EF4-FFF2-40B4-BE49-F238E27FC236}">
                <a16:creationId xmlns:a16="http://schemas.microsoft.com/office/drawing/2014/main" id="{B8B29FD7-B095-4B58-94AB-AF3E1969DED0}"/>
              </a:ext>
            </a:extLst>
          </p:cNvPr>
          <p:cNvSpPr>
            <a:spLocks noGrp="1"/>
          </p:cNvSpPr>
          <p:nvPr>
            <p:ph type="pic" sz="quarter" idx="16"/>
          </p:nvPr>
        </p:nvSpPr>
        <p:spPr/>
      </p:sp>
      <p:sp>
        <p:nvSpPr>
          <p:cNvPr id="23" name="Picture Placeholder 22">
            <a:extLst>
              <a:ext uri="{FF2B5EF4-FFF2-40B4-BE49-F238E27FC236}">
                <a16:creationId xmlns:a16="http://schemas.microsoft.com/office/drawing/2014/main" id="{BB732203-D5D7-CD0D-21A8-0FAA584F5C83}"/>
              </a:ext>
            </a:extLst>
          </p:cNvPr>
          <p:cNvSpPr>
            <a:spLocks noGrp="1"/>
          </p:cNvSpPr>
          <p:nvPr>
            <p:ph type="pic" sz="quarter" idx="17"/>
          </p:nvPr>
        </p:nvSpPr>
        <p:spPr/>
      </p:sp>
    </p:spTree>
    <p:extLst>
      <p:ext uri="{BB962C8B-B14F-4D97-AF65-F5344CB8AC3E}">
        <p14:creationId xmlns:p14="http://schemas.microsoft.com/office/powerpoint/2010/main" val="4131471028"/>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24219</TotalTime>
  <Words>1834</Words>
  <Application>Microsoft Office PowerPoint</Application>
  <PresentationFormat>Custom</PresentationFormat>
  <Paragraphs>174</Paragraphs>
  <Slides>32</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32</vt:i4>
      </vt:variant>
    </vt:vector>
  </HeadingPairs>
  <TitlesOfParts>
    <vt:vector size="38" baseType="lpstr">
      <vt:lpstr>Arial</vt:lpstr>
      <vt:lpstr>Calibri</vt:lpstr>
      <vt:lpstr>Calibri Light</vt:lpstr>
      <vt:lpstr>Open Sans</vt:lpstr>
      <vt:lpstr>Open Sans ExtraBold</vt:lpstr>
      <vt:lpstr>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KODOK</dc:creator>
  <cp:lastModifiedBy>lisurya saputra</cp:lastModifiedBy>
  <cp:revision>3396</cp:revision>
  <dcterms:created xsi:type="dcterms:W3CDTF">2018-10-21T16:00:00Z</dcterms:created>
  <dcterms:modified xsi:type="dcterms:W3CDTF">2023-01-15T10:04:41Z</dcterms:modified>
</cp:coreProperties>
</file>