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85" r:id="rId2"/>
    <p:sldId id="256" r:id="rId3"/>
    <p:sldId id="257" r:id="rId4"/>
    <p:sldId id="260" r:id="rId5"/>
    <p:sldId id="258" r:id="rId6"/>
    <p:sldId id="264" r:id="rId7"/>
    <p:sldId id="262" r:id="rId8"/>
    <p:sldId id="259" r:id="rId9"/>
    <p:sldId id="261" r:id="rId10"/>
    <p:sldId id="263" r:id="rId11"/>
    <p:sldId id="267" r:id="rId12"/>
    <p:sldId id="276" r:id="rId13"/>
    <p:sldId id="266" r:id="rId14"/>
    <p:sldId id="265" r:id="rId15"/>
    <p:sldId id="270" r:id="rId16"/>
    <p:sldId id="269" r:id="rId17"/>
    <p:sldId id="268" r:id="rId18"/>
    <p:sldId id="272" r:id="rId19"/>
    <p:sldId id="278" r:id="rId20"/>
    <p:sldId id="271" r:id="rId21"/>
    <p:sldId id="274" r:id="rId22"/>
    <p:sldId id="279" r:id="rId23"/>
    <p:sldId id="282" r:id="rId24"/>
    <p:sldId id="273" r:id="rId25"/>
    <p:sldId id="277" r:id="rId26"/>
    <p:sldId id="275" r:id="rId27"/>
    <p:sldId id="281" r:id="rId28"/>
    <p:sldId id="280" r:id="rId29"/>
    <p:sldId id="284"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39" d="100"/>
          <a:sy n="39" d="100"/>
        </p:scale>
        <p:origin x="72" y="294"/>
      </p:cViewPr>
      <p:guideLst/>
    </p:cSldViewPr>
  </p:slideViewPr>
  <p:notesTextViewPr>
    <p:cViewPr>
      <p:scale>
        <a:sx n="1" d="1"/>
        <a:sy n="1" d="1"/>
      </p:scale>
      <p:origin x="0" y="0"/>
    </p:cViewPr>
  </p:notesTextViewPr>
  <p:notesViewPr>
    <p:cSldViewPr snapToGrid="0">
      <p:cViewPr varScale="1">
        <p:scale>
          <a:sx n="53" d="100"/>
          <a:sy n="53" d="100"/>
        </p:scale>
        <p:origin x="284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903E50-B868-4261-BF39-9CC444735371}" type="datetimeFigureOut">
              <a:rPr lang="en-US" smtClean="0"/>
              <a:t>7/5/2021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BE42EF-7ADF-4DD0-9AE3-42BF5497C79B}" type="slidenum">
              <a:rPr lang="en-US" smtClean="0"/>
              <a:t>‹#›</a:t>
            </a:fld>
            <a:endParaRPr lang="en-US"/>
          </a:p>
        </p:txBody>
      </p:sp>
    </p:spTree>
    <p:extLst>
      <p:ext uri="{BB962C8B-B14F-4D97-AF65-F5344CB8AC3E}">
        <p14:creationId xmlns:p14="http://schemas.microsoft.com/office/powerpoint/2010/main" val="39381345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1533737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85E3CA-CD20-4469-A078-488629B10A97}"/>
              </a:ext>
            </a:extLst>
          </p:cNvPr>
          <p:cNvSpPr>
            <a:spLocks noGrp="1"/>
          </p:cNvSpPr>
          <p:nvPr>
            <p:ph type="pic" sz="quarter" idx="10"/>
          </p:nvPr>
        </p:nvSpPr>
        <p:spPr>
          <a:xfrm>
            <a:off x="812800" y="1219200"/>
            <a:ext cx="6792686" cy="3802743"/>
          </a:xfrm>
          <a:custGeom>
            <a:avLst/>
            <a:gdLst>
              <a:gd name="connsiteX0" fmla="*/ 950686 w 6792686"/>
              <a:gd name="connsiteY0" fmla="*/ 0 h 3802743"/>
              <a:gd name="connsiteX1" fmla="*/ 6792686 w 6792686"/>
              <a:gd name="connsiteY1" fmla="*/ 0 h 3802743"/>
              <a:gd name="connsiteX2" fmla="*/ 5842000 w 6792686"/>
              <a:gd name="connsiteY2" fmla="*/ 3802743 h 3802743"/>
              <a:gd name="connsiteX3" fmla="*/ 0 w 6792686"/>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6792686" h="3802743">
                <a:moveTo>
                  <a:pt x="950686" y="0"/>
                </a:moveTo>
                <a:lnTo>
                  <a:pt x="6792686" y="0"/>
                </a:lnTo>
                <a:lnTo>
                  <a:pt x="5842000" y="3802743"/>
                </a:lnTo>
                <a:lnTo>
                  <a:pt x="0" y="3802743"/>
                </a:lnTo>
                <a:close/>
              </a:path>
            </a:pathLst>
          </a:custGeom>
        </p:spPr>
        <p:txBody>
          <a:bodyPr wrap="square">
            <a:noAutofit/>
          </a:bodyPr>
          <a:lstStyle/>
          <a:p>
            <a:endParaRPr lang="en-ID"/>
          </a:p>
        </p:txBody>
      </p:sp>
    </p:spTree>
    <p:extLst>
      <p:ext uri="{BB962C8B-B14F-4D97-AF65-F5344CB8AC3E}">
        <p14:creationId xmlns:p14="http://schemas.microsoft.com/office/powerpoint/2010/main" val="374642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4" name="Picture Placeholder 13"/>
          <p:cNvSpPr>
            <a:spLocks noGrp="1"/>
          </p:cNvSpPr>
          <p:nvPr>
            <p:ph type="pic" sz="quarter" idx="12"/>
          </p:nvPr>
        </p:nvSpPr>
        <p:spPr>
          <a:xfrm>
            <a:off x="6792686" y="0"/>
            <a:ext cx="5399314" cy="6858000"/>
          </a:xfrm>
          <a:custGeom>
            <a:avLst/>
            <a:gdLst>
              <a:gd name="connsiteX0" fmla="*/ 0 w 2651416"/>
              <a:gd name="connsiteY0" fmla="*/ 0 h 3664857"/>
              <a:gd name="connsiteX1" fmla="*/ 2651416 w 2651416"/>
              <a:gd name="connsiteY1" fmla="*/ 0 h 3664857"/>
              <a:gd name="connsiteX2" fmla="*/ 2651416 w 2651416"/>
              <a:gd name="connsiteY2" fmla="*/ 3664857 h 3664857"/>
              <a:gd name="connsiteX3" fmla="*/ 0 w 2651416"/>
              <a:gd name="connsiteY3" fmla="*/ 3664857 h 3664857"/>
            </a:gdLst>
            <a:ahLst/>
            <a:cxnLst>
              <a:cxn ang="0">
                <a:pos x="connsiteX0" y="connsiteY0"/>
              </a:cxn>
              <a:cxn ang="0">
                <a:pos x="connsiteX1" y="connsiteY1"/>
              </a:cxn>
              <a:cxn ang="0">
                <a:pos x="connsiteX2" y="connsiteY2"/>
              </a:cxn>
              <a:cxn ang="0">
                <a:pos x="connsiteX3" y="connsiteY3"/>
              </a:cxn>
            </a:cxnLst>
            <a:rect l="l" t="t" r="r" b="b"/>
            <a:pathLst>
              <a:path w="2651416" h="3664857">
                <a:moveTo>
                  <a:pt x="0" y="0"/>
                </a:moveTo>
                <a:lnTo>
                  <a:pt x="2651416" y="0"/>
                </a:lnTo>
                <a:lnTo>
                  <a:pt x="2651416" y="3664857"/>
                </a:lnTo>
                <a:lnTo>
                  <a:pt x="0" y="3664857"/>
                </a:lnTo>
                <a:close/>
              </a:path>
            </a:pathLst>
          </a:custGeom>
        </p:spPr>
        <p:txBody>
          <a:bodyPr wrap="square">
            <a:noAutofit/>
          </a:bodyPr>
          <a:lstStyle/>
          <a:p>
            <a:endParaRPr lang="en-US"/>
          </a:p>
        </p:txBody>
      </p:sp>
    </p:spTree>
    <p:extLst>
      <p:ext uri="{BB962C8B-B14F-4D97-AF65-F5344CB8AC3E}">
        <p14:creationId xmlns:p14="http://schemas.microsoft.com/office/powerpoint/2010/main" val="1228130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Parallelogram 1"/>
          <p:cNvSpPr/>
          <p:nvPr userDrawn="1"/>
        </p:nvSpPr>
        <p:spPr>
          <a:xfrm>
            <a:off x="7230617" y="979714"/>
            <a:ext cx="4585316" cy="5878286"/>
          </a:xfrm>
          <a:prstGeom prst="parallelogram">
            <a:avLst>
              <a:gd name="adj" fmla="val 3196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p:cNvSpPr>
            <a:spLocks noGrp="1"/>
          </p:cNvSpPr>
          <p:nvPr>
            <p:ph type="pic" sz="quarter" idx="10"/>
          </p:nvPr>
        </p:nvSpPr>
        <p:spPr>
          <a:xfrm>
            <a:off x="5977382" y="566056"/>
            <a:ext cx="5325545" cy="2674853"/>
          </a:xfrm>
          <a:custGeom>
            <a:avLst/>
            <a:gdLst>
              <a:gd name="connsiteX0" fmla="*/ 717699 w 5325545"/>
              <a:gd name="connsiteY0" fmla="*/ 0 h 2870796"/>
              <a:gd name="connsiteX1" fmla="*/ 5325545 w 5325545"/>
              <a:gd name="connsiteY1" fmla="*/ 0 h 2870796"/>
              <a:gd name="connsiteX2" fmla="*/ 4607846 w 5325545"/>
              <a:gd name="connsiteY2" fmla="*/ 2870796 h 2870796"/>
              <a:gd name="connsiteX3" fmla="*/ 0 w 5325545"/>
              <a:gd name="connsiteY3" fmla="*/ 2870796 h 2870796"/>
            </a:gdLst>
            <a:ahLst/>
            <a:cxnLst>
              <a:cxn ang="0">
                <a:pos x="connsiteX0" y="connsiteY0"/>
              </a:cxn>
              <a:cxn ang="0">
                <a:pos x="connsiteX1" y="connsiteY1"/>
              </a:cxn>
              <a:cxn ang="0">
                <a:pos x="connsiteX2" y="connsiteY2"/>
              </a:cxn>
              <a:cxn ang="0">
                <a:pos x="connsiteX3" y="connsiteY3"/>
              </a:cxn>
            </a:cxnLst>
            <a:rect l="l" t="t" r="r" b="b"/>
            <a:pathLst>
              <a:path w="5325545" h="2870796">
                <a:moveTo>
                  <a:pt x="717699" y="0"/>
                </a:moveTo>
                <a:lnTo>
                  <a:pt x="5325545" y="0"/>
                </a:lnTo>
                <a:lnTo>
                  <a:pt x="4607846" y="2870796"/>
                </a:lnTo>
                <a:lnTo>
                  <a:pt x="0" y="287079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182797" y="3387905"/>
            <a:ext cx="5325545" cy="2904039"/>
          </a:xfrm>
          <a:custGeom>
            <a:avLst/>
            <a:gdLst>
              <a:gd name="connsiteX0" fmla="*/ 789509 w 5325545"/>
              <a:gd name="connsiteY0" fmla="*/ 0 h 3158037"/>
              <a:gd name="connsiteX1" fmla="*/ 5325545 w 5325545"/>
              <a:gd name="connsiteY1" fmla="*/ 0 h 3158037"/>
              <a:gd name="connsiteX2" fmla="*/ 4536036 w 5325545"/>
              <a:gd name="connsiteY2" fmla="*/ 3158037 h 3158037"/>
              <a:gd name="connsiteX3" fmla="*/ 0 w 5325545"/>
              <a:gd name="connsiteY3" fmla="*/ 3158037 h 3158037"/>
            </a:gdLst>
            <a:ahLst/>
            <a:cxnLst>
              <a:cxn ang="0">
                <a:pos x="connsiteX0" y="connsiteY0"/>
              </a:cxn>
              <a:cxn ang="0">
                <a:pos x="connsiteX1" y="connsiteY1"/>
              </a:cxn>
              <a:cxn ang="0">
                <a:pos x="connsiteX2" y="connsiteY2"/>
              </a:cxn>
              <a:cxn ang="0">
                <a:pos x="connsiteX3" y="connsiteY3"/>
              </a:cxn>
            </a:cxnLst>
            <a:rect l="l" t="t" r="r" b="b"/>
            <a:pathLst>
              <a:path w="5325545" h="3158037">
                <a:moveTo>
                  <a:pt x="789509" y="0"/>
                </a:moveTo>
                <a:lnTo>
                  <a:pt x="5325545" y="0"/>
                </a:lnTo>
                <a:lnTo>
                  <a:pt x="4536036" y="3158037"/>
                </a:lnTo>
                <a:lnTo>
                  <a:pt x="0" y="3158037"/>
                </a:lnTo>
                <a:close/>
              </a:path>
            </a:pathLst>
          </a:custGeom>
        </p:spPr>
        <p:txBody>
          <a:bodyPr wrap="square">
            <a:noAutofit/>
          </a:bodyPr>
          <a:lstStyle/>
          <a:p>
            <a:endParaRPr lang="en-US" dirty="0"/>
          </a:p>
        </p:txBody>
      </p:sp>
    </p:spTree>
    <p:extLst>
      <p:ext uri="{BB962C8B-B14F-4D97-AF65-F5344CB8AC3E}">
        <p14:creationId xmlns:p14="http://schemas.microsoft.com/office/powerpoint/2010/main" val="206140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045028" y="1277257"/>
            <a:ext cx="5776685" cy="4310743"/>
          </a:xfrm>
          <a:prstGeom prst="snip2DiagRect">
            <a:avLst/>
          </a:prstGeom>
        </p:spPr>
        <p:txBody>
          <a:bodyPr wrap="square">
            <a:noAutofit/>
          </a:bodyPr>
          <a:lstStyle/>
          <a:p>
            <a:endParaRPr lang="en-US"/>
          </a:p>
        </p:txBody>
      </p:sp>
    </p:spTree>
    <p:extLst>
      <p:ext uri="{BB962C8B-B14F-4D97-AF65-F5344CB8AC3E}">
        <p14:creationId xmlns:p14="http://schemas.microsoft.com/office/powerpoint/2010/main" val="174653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B8C89CB-125E-481C-87BC-828FD4178FE2}"/>
              </a:ext>
            </a:extLst>
          </p:cNvPr>
          <p:cNvSpPr>
            <a:spLocks noGrp="1"/>
          </p:cNvSpPr>
          <p:nvPr>
            <p:ph type="pic" sz="quarter" idx="10"/>
          </p:nvPr>
        </p:nvSpPr>
        <p:spPr>
          <a:xfrm>
            <a:off x="3468914" y="3429000"/>
            <a:ext cx="8723087" cy="2961510"/>
          </a:xfrm>
          <a:custGeom>
            <a:avLst/>
            <a:gdLst>
              <a:gd name="connsiteX0" fmla="*/ 593388 w 6850743"/>
              <a:gd name="connsiteY0" fmla="*/ 0 h 2961510"/>
              <a:gd name="connsiteX1" fmla="*/ 6850743 w 6850743"/>
              <a:gd name="connsiteY1" fmla="*/ 0 h 2961510"/>
              <a:gd name="connsiteX2" fmla="*/ 6850743 w 6850743"/>
              <a:gd name="connsiteY2" fmla="*/ 2961510 h 2961510"/>
              <a:gd name="connsiteX3" fmla="*/ 0 w 6850743"/>
              <a:gd name="connsiteY3" fmla="*/ 2961510 h 2961510"/>
            </a:gdLst>
            <a:ahLst/>
            <a:cxnLst>
              <a:cxn ang="0">
                <a:pos x="connsiteX0" y="connsiteY0"/>
              </a:cxn>
              <a:cxn ang="0">
                <a:pos x="connsiteX1" y="connsiteY1"/>
              </a:cxn>
              <a:cxn ang="0">
                <a:pos x="connsiteX2" y="connsiteY2"/>
              </a:cxn>
              <a:cxn ang="0">
                <a:pos x="connsiteX3" y="connsiteY3"/>
              </a:cxn>
            </a:cxnLst>
            <a:rect l="l" t="t" r="r" b="b"/>
            <a:pathLst>
              <a:path w="6850743" h="2961510">
                <a:moveTo>
                  <a:pt x="593388" y="0"/>
                </a:moveTo>
                <a:lnTo>
                  <a:pt x="6850743" y="0"/>
                </a:lnTo>
                <a:lnTo>
                  <a:pt x="6850743" y="2961510"/>
                </a:lnTo>
                <a:lnTo>
                  <a:pt x="0" y="2961510"/>
                </a:lnTo>
                <a:close/>
              </a:path>
            </a:pathLst>
          </a:custGeom>
        </p:spPr>
        <p:txBody>
          <a:bodyPr wrap="square">
            <a:noAutofit/>
          </a:bodyPr>
          <a:lstStyle/>
          <a:p>
            <a:endParaRPr lang="en-US"/>
          </a:p>
        </p:txBody>
      </p:sp>
    </p:spTree>
    <p:extLst>
      <p:ext uri="{BB962C8B-B14F-4D97-AF65-F5344CB8AC3E}">
        <p14:creationId xmlns:p14="http://schemas.microsoft.com/office/powerpoint/2010/main" val="2609675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892120" y="0"/>
            <a:ext cx="5299880" cy="5602514"/>
          </a:xfrm>
          <a:prstGeom prst="rect">
            <a:avLst/>
          </a:prstGeom>
        </p:spPr>
        <p:txBody>
          <a:bodyPr wrap="square">
            <a:noAutofit/>
          </a:bodyPr>
          <a:lstStyle/>
          <a:p>
            <a:endParaRPr lang="en-US"/>
          </a:p>
        </p:txBody>
      </p:sp>
    </p:spTree>
    <p:extLst>
      <p:ext uri="{BB962C8B-B14F-4D97-AF65-F5344CB8AC3E}">
        <p14:creationId xmlns:p14="http://schemas.microsoft.com/office/powerpoint/2010/main" val="1683739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027886" cy="4107543"/>
          </a:xfrm>
          <a:custGeom>
            <a:avLst/>
            <a:gdLst>
              <a:gd name="connsiteX0" fmla="*/ 0 w 4659087"/>
              <a:gd name="connsiteY0" fmla="*/ 0 h 6858000"/>
              <a:gd name="connsiteX1" fmla="*/ 4659087 w 4659087"/>
              <a:gd name="connsiteY1" fmla="*/ 0 h 6858000"/>
              <a:gd name="connsiteX2" fmla="*/ 4659087 w 4659087"/>
              <a:gd name="connsiteY2" fmla="*/ 6858000 h 6858000"/>
              <a:gd name="connsiteX3" fmla="*/ 0 w 46590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59087" h="6858000">
                <a:moveTo>
                  <a:pt x="0" y="0"/>
                </a:moveTo>
                <a:lnTo>
                  <a:pt x="4659087" y="0"/>
                </a:lnTo>
                <a:lnTo>
                  <a:pt x="4659087"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3985152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149239" y="3882323"/>
            <a:ext cx="2552054" cy="2435815"/>
          </a:xfrm>
          <a:custGeom>
            <a:avLst/>
            <a:gdLst>
              <a:gd name="connsiteX0" fmla="*/ 0 w 2552054"/>
              <a:gd name="connsiteY0" fmla="*/ 0 h 2435815"/>
              <a:gd name="connsiteX1" fmla="*/ 2552054 w 2552054"/>
              <a:gd name="connsiteY1" fmla="*/ 0 h 2435815"/>
              <a:gd name="connsiteX2" fmla="*/ 2552054 w 2552054"/>
              <a:gd name="connsiteY2" fmla="*/ 2435815 h 2435815"/>
              <a:gd name="connsiteX3" fmla="*/ 0 w 2552054"/>
              <a:gd name="connsiteY3" fmla="*/ 2435815 h 2435815"/>
            </a:gdLst>
            <a:ahLst/>
            <a:cxnLst>
              <a:cxn ang="0">
                <a:pos x="connsiteX0" y="connsiteY0"/>
              </a:cxn>
              <a:cxn ang="0">
                <a:pos x="connsiteX1" y="connsiteY1"/>
              </a:cxn>
              <a:cxn ang="0">
                <a:pos x="connsiteX2" y="connsiteY2"/>
              </a:cxn>
              <a:cxn ang="0">
                <a:pos x="connsiteX3" y="connsiteY3"/>
              </a:cxn>
            </a:cxnLst>
            <a:rect l="l" t="t" r="r" b="b"/>
            <a:pathLst>
              <a:path w="2552054" h="2435815">
                <a:moveTo>
                  <a:pt x="0" y="0"/>
                </a:moveTo>
                <a:lnTo>
                  <a:pt x="2552054" y="0"/>
                </a:lnTo>
                <a:lnTo>
                  <a:pt x="2552054" y="2435815"/>
                </a:lnTo>
                <a:lnTo>
                  <a:pt x="0" y="2435815"/>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6868334" y="1"/>
            <a:ext cx="2552054" cy="3706674"/>
          </a:xfrm>
          <a:custGeom>
            <a:avLst/>
            <a:gdLst>
              <a:gd name="connsiteX0" fmla="*/ 0 w 2552054"/>
              <a:gd name="connsiteY0" fmla="*/ 0 h 2435815"/>
              <a:gd name="connsiteX1" fmla="*/ 2552054 w 2552054"/>
              <a:gd name="connsiteY1" fmla="*/ 0 h 2435815"/>
              <a:gd name="connsiteX2" fmla="*/ 2552054 w 2552054"/>
              <a:gd name="connsiteY2" fmla="*/ 2435815 h 2435815"/>
              <a:gd name="connsiteX3" fmla="*/ 0 w 2552054"/>
              <a:gd name="connsiteY3" fmla="*/ 2435815 h 2435815"/>
            </a:gdLst>
            <a:ahLst/>
            <a:cxnLst>
              <a:cxn ang="0">
                <a:pos x="connsiteX0" y="connsiteY0"/>
              </a:cxn>
              <a:cxn ang="0">
                <a:pos x="connsiteX1" y="connsiteY1"/>
              </a:cxn>
              <a:cxn ang="0">
                <a:pos x="connsiteX2" y="connsiteY2"/>
              </a:cxn>
              <a:cxn ang="0">
                <a:pos x="connsiteX3" y="connsiteY3"/>
              </a:cxn>
            </a:cxnLst>
            <a:rect l="l" t="t" r="r" b="b"/>
            <a:pathLst>
              <a:path w="2552054" h="2435815">
                <a:moveTo>
                  <a:pt x="0" y="0"/>
                </a:moveTo>
                <a:lnTo>
                  <a:pt x="2552054" y="0"/>
                </a:lnTo>
                <a:lnTo>
                  <a:pt x="2552054" y="2435815"/>
                </a:lnTo>
                <a:lnTo>
                  <a:pt x="0" y="2435815"/>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6868334" y="3882323"/>
            <a:ext cx="5323666" cy="2435815"/>
          </a:xfrm>
          <a:custGeom>
            <a:avLst/>
            <a:gdLst>
              <a:gd name="connsiteX0" fmla="*/ 0 w 2552054"/>
              <a:gd name="connsiteY0" fmla="*/ 0 h 2518477"/>
              <a:gd name="connsiteX1" fmla="*/ 2552054 w 2552054"/>
              <a:gd name="connsiteY1" fmla="*/ 0 h 2518477"/>
              <a:gd name="connsiteX2" fmla="*/ 2552054 w 2552054"/>
              <a:gd name="connsiteY2" fmla="*/ 2518477 h 2518477"/>
              <a:gd name="connsiteX3" fmla="*/ 0 w 2552054"/>
              <a:gd name="connsiteY3" fmla="*/ 2518477 h 2518477"/>
            </a:gdLst>
            <a:ahLst/>
            <a:cxnLst>
              <a:cxn ang="0">
                <a:pos x="connsiteX0" y="connsiteY0"/>
              </a:cxn>
              <a:cxn ang="0">
                <a:pos x="connsiteX1" y="connsiteY1"/>
              </a:cxn>
              <a:cxn ang="0">
                <a:pos x="connsiteX2" y="connsiteY2"/>
              </a:cxn>
              <a:cxn ang="0">
                <a:pos x="connsiteX3" y="connsiteY3"/>
              </a:cxn>
            </a:cxnLst>
            <a:rect l="l" t="t" r="r" b="b"/>
            <a:pathLst>
              <a:path w="2552054" h="2518477">
                <a:moveTo>
                  <a:pt x="0" y="0"/>
                </a:moveTo>
                <a:lnTo>
                  <a:pt x="2552054" y="0"/>
                </a:lnTo>
                <a:lnTo>
                  <a:pt x="2552054" y="2518477"/>
                </a:lnTo>
                <a:lnTo>
                  <a:pt x="0" y="2518477"/>
                </a:lnTo>
                <a:close/>
              </a:path>
            </a:pathLst>
          </a:custGeom>
        </p:spPr>
        <p:txBody>
          <a:bodyPr wrap="square">
            <a:noAutofit/>
          </a:bodyPr>
          <a:lstStyle/>
          <a:p>
            <a:endParaRPr lang="en-US"/>
          </a:p>
        </p:txBody>
      </p:sp>
    </p:spTree>
    <p:extLst>
      <p:ext uri="{BB962C8B-B14F-4D97-AF65-F5344CB8AC3E}">
        <p14:creationId xmlns:p14="http://schemas.microsoft.com/office/powerpoint/2010/main" val="1540801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4505291" y="0"/>
            <a:ext cx="7686709" cy="4866467"/>
          </a:xfrm>
          <a:custGeom>
            <a:avLst/>
            <a:gdLst>
              <a:gd name="connsiteX0" fmla="*/ 0 w 7686709"/>
              <a:gd name="connsiteY0" fmla="*/ 0 h 4866467"/>
              <a:gd name="connsiteX1" fmla="*/ 7686709 w 7686709"/>
              <a:gd name="connsiteY1" fmla="*/ 0 h 4866467"/>
              <a:gd name="connsiteX2" fmla="*/ 6470093 w 7686709"/>
              <a:gd name="connsiteY2" fmla="*/ 4866467 h 4866467"/>
              <a:gd name="connsiteX3" fmla="*/ 0 w 7686709"/>
              <a:gd name="connsiteY3" fmla="*/ 4866467 h 4866467"/>
            </a:gdLst>
            <a:ahLst/>
            <a:cxnLst>
              <a:cxn ang="0">
                <a:pos x="connsiteX0" y="connsiteY0"/>
              </a:cxn>
              <a:cxn ang="0">
                <a:pos x="connsiteX1" y="connsiteY1"/>
              </a:cxn>
              <a:cxn ang="0">
                <a:pos x="connsiteX2" y="connsiteY2"/>
              </a:cxn>
              <a:cxn ang="0">
                <a:pos x="connsiteX3" y="connsiteY3"/>
              </a:cxn>
            </a:cxnLst>
            <a:rect l="l" t="t" r="r" b="b"/>
            <a:pathLst>
              <a:path w="7686709" h="4866467">
                <a:moveTo>
                  <a:pt x="0" y="0"/>
                </a:moveTo>
                <a:lnTo>
                  <a:pt x="7686709" y="0"/>
                </a:lnTo>
                <a:lnTo>
                  <a:pt x="6470093" y="4866467"/>
                </a:lnTo>
                <a:lnTo>
                  <a:pt x="0" y="4866467"/>
                </a:lnTo>
                <a:close/>
              </a:path>
            </a:pathLst>
          </a:custGeom>
        </p:spPr>
        <p:txBody>
          <a:bodyPr wrap="square">
            <a:noAutofit/>
          </a:bodyPr>
          <a:lstStyle/>
          <a:p>
            <a:endParaRPr lang="en-US"/>
          </a:p>
        </p:txBody>
      </p:sp>
    </p:spTree>
    <p:extLst>
      <p:ext uri="{BB962C8B-B14F-4D97-AF65-F5344CB8AC3E}">
        <p14:creationId xmlns:p14="http://schemas.microsoft.com/office/powerpoint/2010/main" val="1249713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F127BB2-B622-46F8-8BB7-134813D6B950}"/>
              </a:ext>
            </a:extLst>
          </p:cNvPr>
          <p:cNvSpPr>
            <a:spLocks noGrp="1"/>
          </p:cNvSpPr>
          <p:nvPr>
            <p:ph type="pic" sz="quarter" idx="10"/>
          </p:nvPr>
        </p:nvSpPr>
        <p:spPr>
          <a:xfrm>
            <a:off x="1" y="554655"/>
            <a:ext cx="6415315" cy="5748690"/>
          </a:xfrm>
          <a:custGeom>
            <a:avLst/>
            <a:gdLst>
              <a:gd name="connsiteX0" fmla="*/ 4514391 w 6415315"/>
              <a:gd name="connsiteY0" fmla="*/ 1946841 h 5748690"/>
              <a:gd name="connsiteX1" fmla="*/ 6415315 w 6415315"/>
              <a:gd name="connsiteY1" fmla="*/ 3847766 h 5748690"/>
              <a:gd name="connsiteX2" fmla="*/ 4514391 w 6415315"/>
              <a:gd name="connsiteY2" fmla="*/ 5748690 h 5748690"/>
              <a:gd name="connsiteX3" fmla="*/ 2613466 w 6415315"/>
              <a:gd name="connsiteY3" fmla="*/ 3847766 h 5748690"/>
              <a:gd name="connsiteX4" fmla="*/ 565615 w 6415315"/>
              <a:gd name="connsiteY4" fmla="*/ 1946841 h 5748690"/>
              <a:gd name="connsiteX5" fmla="*/ 2466539 w 6415315"/>
              <a:gd name="connsiteY5" fmla="*/ 3847766 h 5748690"/>
              <a:gd name="connsiteX6" fmla="*/ 565615 w 6415315"/>
              <a:gd name="connsiteY6" fmla="*/ 5748690 h 5748690"/>
              <a:gd name="connsiteX7" fmla="*/ 0 w 6415315"/>
              <a:gd name="connsiteY7" fmla="*/ 5183076 h 5748690"/>
              <a:gd name="connsiteX8" fmla="*/ 0 w 6415315"/>
              <a:gd name="connsiteY8" fmla="*/ 2512455 h 5748690"/>
              <a:gd name="connsiteX9" fmla="*/ 2540003 w 6415315"/>
              <a:gd name="connsiteY9" fmla="*/ 0 h 5748690"/>
              <a:gd name="connsiteX10" fmla="*/ 4440927 w 6415315"/>
              <a:gd name="connsiteY10" fmla="*/ 1900926 h 5748690"/>
              <a:gd name="connsiteX11" fmla="*/ 2540003 w 6415315"/>
              <a:gd name="connsiteY11" fmla="*/ 3801850 h 5748690"/>
              <a:gd name="connsiteX12" fmla="*/ 639077 w 6415315"/>
              <a:gd name="connsiteY12" fmla="*/ 1900926 h 574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15315" h="5748690">
                <a:moveTo>
                  <a:pt x="4514391" y="1946841"/>
                </a:moveTo>
                <a:lnTo>
                  <a:pt x="6415315" y="3847766"/>
                </a:lnTo>
                <a:lnTo>
                  <a:pt x="4514391" y="5748690"/>
                </a:lnTo>
                <a:lnTo>
                  <a:pt x="2613466" y="3847766"/>
                </a:lnTo>
                <a:close/>
                <a:moveTo>
                  <a:pt x="565615" y="1946841"/>
                </a:moveTo>
                <a:lnTo>
                  <a:pt x="2466539" y="3847766"/>
                </a:lnTo>
                <a:lnTo>
                  <a:pt x="565615" y="5748690"/>
                </a:lnTo>
                <a:lnTo>
                  <a:pt x="0" y="5183076"/>
                </a:lnTo>
                <a:lnTo>
                  <a:pt x="0" y="2512455"/>
                </a:lnTo>
                <a:close/>
                <a:moveTo>
                  <a:pt x="2540003" y="0"/>
                </a:moveTo>
                <a:lnTo>
                  <a:pt x="4440927" y="1900926"/>
                </a:lnTo>
                <a:lnTo>
                  <a:pt x="2540003" y="3801850"/>
                </a:lnTo>
                <a:lnTo>
                  <a:pt x="639077" y="1900926"/>
                </a:lnTo>
                <a:close/>
              </a:path>
            </a:pathLst>
          </a:custGeom>
        </p:spPr>
        <p:txBody>
          <a:bodyPr wrap="square">
            <a:noAutofit/>
          </a:bodyPr>
          <a:lstStyle/>
          <a:p>
            <a:endParaRPr lang="en-ID"/>
          </a:p>
        </p:txBody>
      </p:sp>
    </p:spTree>
    <p:extLst>
      <p:ext uri="{BB962C8B-B14F-4D97-AF65-F5344CB8AC3E}">
        <p14:creationId xmlns:p14="http://schemas.microsoft.com/office/powerpoint/2010/main" val="773958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41997636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4833257" cy="4905829"/>
          </a:xfrm>
          <a:custGeom>
            <a:avLst/>
            <a:gdLst>
              <a:gd name="connsiteX0" fmla="*/ 0 w 5315694"/>
              <a:gd name="connsiteY0" fmla="*/ 0 h 6858000"/>
              <a:gd name="connsiteX1" fmla="*/ 5315694 w 5315694"/>
              <a:gd name="connsiteY1" fmla="*/ 0 h 6858000"/>
              <a:gd name="connsiteX2" fmla="*/ 5315694 w 5315694"/>
              <a:gd name="connsiteY2" fmla="*/ 6858000 h 6858000"/>
              <a:gd name="connsiteX3" fmla="*/ 0 w 53156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15694" h="6858000">
                <a:moveTo>
                  <a:pt x="0" y="0"/>
                </a:moveTo>
                <a:lnTo>
                  <a:pt x="5315694" y="0"/>
                </a:lnTo>
                <a:lnTo>
                  <a:pt x="5315694" y="6858000"/>
                </a:lnTo>
                <a:lnTo>
                  <a:pt x="0" y="6858000"/>
                </a:lnTo>
                <a:close/>
              </a:path>
            </a:pathLst>
          </a:custGeom>
        </p:spPr>
        <p:txBody>
          <a:bodyPr wrap="square">
            <a:noAutofit/>
          </a:bodyPr>
          <a:lstStyle/>
          <a:p>
            <a:endParaRPr lang="en-US"/>
          </a:p>
        </p:txBody>
      </p:sp>
      <p:sp>
        <p:nvSpPr>
          <p:cNvPr id="3" name="Picture Placeholder 2">
            <a:extLst>
              <a:ext uri="{FF2B5EF4-FFF2-40B4-BE49-F238E27FC236}">
                <a16:creationId xmlns:a16="http://schemas.microsoft.com/office/drawing/2014/main" id="{D33E150B-E923-4ACD-AA9C-A7692129ACE4}"/>
              </a:ext>
            </a:extLst>
          </p:cNvPr>
          <p:cNvSpPr>
            <a:spLocks noGrp="1"/>
          </p:cNvSpPr>
          <p:nvPr>
            <p:ph type="pic" sz="quarter" idx="11"/>
          </p:nvPr>
        </p:nvSpPr>
        <p:spPr>
          <a:xfrm>
            <a:off x="2511425" y="3265488"/>
            <a:ext cx="3744913" cy="2728912"/>
          </a:xfrm>
        </p:spPr>
        <p:txBody>
          <a:bodyPr/>
          <a:lstStyle/>
          <a:p>
            <a:endParaRPr lang="en-ID"/>
          </a:p>
        </p:txBody>
      </p:sp>
    </p:spTree>
    <p:extLst>
      <p:ext uri="{BB962C8B-B14F-4D97-AF65-F5344CB8AC3E}">
        <p14:creationId xmlns:p14="http://schemas.microsoft.com/office/powerpoint/2010/main" val="11176466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94A887EC-87D3-4702-9060-E0762B8A939F}"/>
              </a:ext>
            </a:extLst>
          </p:cNvPr>
          <p:cNvSpPr/>
          <p:nvPr userDrawn="1"/>
        </p:nvSpPr>
        <p:spPr>
          <a:xfrm>
            <a:off x="7605486" y="0"/>
            <a:ext cx="4586514" cy="3429000"/>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icture Placeholder 4"/>
          <p:cNvSpPr>
            <a:spLocks noGrp="1"/>
          </p:cNvSpPr>
          <p:nvPr>
            <p:ph type="pic" sz="quarter" idx="10"/>
          </p:nvPr>
        </p:nvSpPr>
        <p:spPr>
          <a:xfrm>
            <a:off x="5681780" y="1998427"/>
            <a:ext cx="5315694" cy="3625422"/>
          </a:xfrm>
          <a:prstGeom prst="rect">
            <a:avLst/>
          </a:prstGeom>
        </p:spPr>
        <p:txBody>
          <a:bodyPr wrap="square">
            <a:noAutofit/>
          </a:bodyPr>
          <a:lstStyle/>
          <a:p>
            <a:endParaRPr lang="en-US"/>
          </a:p>
        </p:txBody>
      </p:sp>
    </p:spTree>
    <p:extLst>
      <p:ext uri="{BB962C8B-B14F-4D97-AF65-F5344CB8AC3E}">
        <p14:creationId xmlns:p14="http://schemas.microsoft.com/office/powerpoint/2010/main" val="21966196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6EBE924-9754-44B5-B208-9E1B35CE444D}"/>
              </a:ext>
            </a:extLst>
          </p:cNvPr>
          <p:cNvSpPr>
            <a:spLocks noGrp="1"/>
          </p:cNvSpPr>
          <p:nvPr>
            <p:ph type="pic" sz="quarter" idx="10"/>
          </p:nvPr>
        </p:nvSpPr>
        <p:spPr>
          <a:xfrm>
            <a:off x="0" y="0"/>
            <a:ext cx="6564573" cy="6858000"/>
          </a:xfrm>
          <a:custGeom>
            <a:avLst/>
            <a:gdLst>
              <a:gd name="connsiteX0" fmla="*/ 4683459 w 7426659"/>
              <a:gd name="connsiteY0" fmla="*/ 0 h 6858000"/>
              <a:gd name="connsiteX1" fmla="*/ 7426659 w 7426659"/>
              <a:gd name="connsiteY1" fmla="*/ 0 h 6858000"/>
              <a:gd name="connsiteX2" fmla="*/ 6512259 w 7426659"/>
              <a:gd name="connsiteY2" fmla="*/ 6858000 h 6858000"/>
              <a:gd name="connsiteX3" fmla="*/ 3769059 w 7426659"/>
              <a:gd name="connsiteY3" fmla="*/ 6858000 h 6858000"/>
              <a:gd name="connsiteX4" fmla="*/ 1869743 w 7426659"/>
              <a:gd name="connsiteY4" fmla="*/ 0 h 6858000"/>
              <a:gd name="connsiteX5" fmla="*/ 4612943 w 7426659"/>
              <a:gd name="connsiteY5" fmla="*/ 0 h 6858000"/>
              <a:gd name="connsiteX6" fmla="*/ 3698543 w 7426659"/>
              <a:gd name="connsiteY6" fmla="*/ 6858000 h 6858000"/>
              <a:gd name="connsiteX7" fmla="*/ 955343 w 7426659"/>
              <a:gd name="connsiteY7" fmla="*/ 6858000 h 6858000"/>
              <a:gd name="connsiteX8" fmla="*/ 0 w 7426659"/>
              <a:gd name="connsiteY8" fmla="*/ 0 h 6858000"/>
              <a:gd name="connsiteX9" fmla="*/ 1799227 w 7426659"/>
              <a:gd name="connsiteY9" fmla="*/ 0 h 6858000"/>
              <a:gd name="connsiteX10" fmla="*/ 884827 w 7426659"/>
              <a:gd name="connsiteY10" fmla="*/ 6858000 h 6858000"/>
              <a:gd name="connsiteX11" fmla="*/ 0 w 7426659"/>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6659" h="6858000">
                <a:moveTo>
                  <a:pt x="4683459" y="0"/>
                </a:moveTo>
                <a:lnTo>
                  <a:pt x="7426659" y="0"/>
                </a:lnTo>
                <a:lnTo>
                  <a:pt x="6512259" y="6858000"/>
                </a:lnTo>
                <a:lnTo>
                  <a:pt x="3769059" y="6858000"/>
                </a:lnTo>
                <a:close/>
                <a:moveTo>
                  <a:pt x="1869743" y="0"/>
                </a:moveTo>
                <a:lnTo>
                  <a:pt x="4612943" y="0"/>
                </a:lnTo>
                <a:lnTo>
                  <a:pt x="3698543" y="6858000"/>
                </a:lnTo>
                <a:lnTo>
                  <a:pt x="955343" y="6858000"/>
                </a:lnTo>
                <a:close/>
                <a:moveTo>
                  <a:pt x="0" y="0"/>
                </a:moveTo>
                <a:lnTo>
                  <a:pt x="1799227" y="0"/>
                </a:lnTo>
                <a:lnTo>
                  <a:pt x="884827"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6102744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A8AC1A-0024-4911-AA3C-E15891AF1718}"/>
              </a:ext>
            </a:extLst>
          </p:cNvPr>
          <p:cNvSpPr>
            <a:spLocks noGrp="1"/>
          </p:cNvSpPr>
          <p:nvPr>
            <p:ph type="pic" sz="quarter" idx="11"/>
          </p:nvPr>
        </p:nvSpPr>
        <p:spPr>
          <a:xfrm>
            <a:off x="5199796" y="0"/>
            <a:ext cx="6992203" cy="6858000"/>
          </a:xfrm>
          <a:custGeom>
            <a:avLst/>
            <a:gdLst>
              <a:gd name="connsiteX0" fmla="*/ 6767067 w 8301924"/>
              <a:gd name="connsiteY0" fmla="*/ 0 h 6338807"/>
              <a:gd name="connsiteX1" fmla="*/ 8301924 w 8301924"/>
              <a:gd name="connsiteY1" fmla="*/ 0 h 6338807"/>
              <a:gd name="connsiteX2" fmla="*/ 8301924 w 8301924"/>
              <a:gd name="connsiteY2" fmla="*/ 4833277 h 6338807"/>
              <a:gd name="connsiteX3" fmla="*/ 7612557 w 8301924"/>
              <a:gd name="connsiteY3" fmla="*/ 6338807 h 6338807"/>
              <a:gd name="connsiteX4" fmla="*/ 3864591 w 8301924"/>
              <a:gd name="connsiteY4" fmla="*/ 6338807 h 6338807"/>
              <a:gd name="connsiteX5" fmla="*/ 2902476 w 8301924"/>
              <a:gd name="connsiteY5" fmla="*/ 0 h 6338807"/>
              <a:gd name="connsiteX6" fmla="*/ 6650442 w 8301924"/>
              <a:gd name="connsiteY6" fmla="*/ 0 h 6338807"/>
              <a:gd name="connsiteX7" fmla="*/ 3747966 w 8301924"/>
              <a:gd name="connsiteY7" fmla="*/ 6338807 h 6338807"/>
              <a:gd name="connsiteX8" fmla="*/ 0 w 8301924"/>
              <a:gd name="connsiteY8" fmla="*/ 6338807 h 6338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01924" h="6338807">
                <a:moveTo>
                  <a:pt x="6767067" y="0"/>
                </a:moveTo>
                <a:lnTo>
                  <a:pt x="8301924" y="0"/>
                </a:lnTo>
                <a:lnTo>
                  <a:pt x="8301924" y="4833277"/>
                </a:lnTo>
                <a:lnTo>
                  <a:pt x="7612557" y="6338807"/>
                </a:lnTo>
                <a:lnTo>
                  <a:pt x="3864591" y="6338807"/>
                </a:lnTo>
                <a:close/>
                <a:moveTo>
                  <a:pt x="2902476" y="0"/>
                </a:moveTo>
                <a:lnTo>
                  <a:pt x="6650442" y="0"/>
                </a:lnTo>
                <a:lnTo>
                  <a:pt x="3747966" y="6338807"/>
                </a:lnTo>
                <a:lnTo>
                  <a:pt x="0" y="6338807"/>
                </a:lnTo>
                <a:close/>
              </a:path>
            </a:pathLst>
          </a:custGeom>
        </p:spPr>
        <p:txBody>
          <a:bodyPr wrap="square">
            <a:noAutofit/>
          </a:bodyPr>
          <a:lstStyle/>
          <a:p>
            <a:endParaRPr lang="en-US"/>
          </a:p>
        </p:txBody>
      </p:sp>
    </p:spTree>
    <p:extLst>
      <p:ext uri="{BB962C8B-B14F-4D97-AF65-F5344CB8AC3E}">
        <p14:creationId xmlns:p14="http://schemas.microsoft.com/office/powerpoint/2010/main" val="36647637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78788C1B-9431-4197-B5FC-06A6353732C9}"/>
              </a:ext>
            </a:extLst>
          </p:cNvPr>
          <p:cNvSpPr/>
          <p:nvPr userDrawn="1"/>
        </p:nvSpPr>
        <p:spPr>
          <a:xfrm>
            <a:off x="0" y="0"/>
            <a:ext cx="4586514" cy="3429000"/>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DDFFF66C-1D58-45C6-ACAB-BB4E6EF388A3}"/>
              </a:ext>
            </a:extLst>
          </p:cNvPr>
          <p:cNvSpPr>
            <a:spLocks noGrp="1"/>
          </p:cNvSpPr>
          <p:nvPr>
            <p:ph type="pic" sz="quarter" idx="10"/>
          </p:nvPr>
        </p:nvSpPr>
        <p:spPr>
          <a:xfrm>
            <a:off x="1105468" y="1419367"/>
            <a:ext cx="4990531" cy="4899546"/>
          </a:xfrm>
          <a:custGeom>
            <a:avLst/>
            <a:gdLst>
              <a:gd name="connsiteX0" fmla="*/ 0 w 4990531"/>
              <a:gd name="connsiteY0" fmla="*/ 0 h 4899546"/>
              <a:gd name="connsiteX1" fmla="*/ 4173924 w 4990531"/>
              <a:gd name="connsiteY1" fmla="*/ 0 h 4899546"/>
              <a:gd name="connsiteX2" fmla="*/ 4990531 w 4990531"/>
              <a:gd name="connsiteY2" fmla="*/ 816607 h 4899546"/>
              <a:gd name="connsiteX3" fmla="*/ 4990531 w 4990531"/>
              <a:gd name="connsiteY3" fmla="*/ 4899546 h 4899546"/>
              <a:gd name="connsiteX4" fmla="*/ 816607 w 4990531"/>
              <a:gd name="connsiteY4" fmla="*/ 4899546 h 4899546"/>
              <a:gd name="connsiteX5" fmla="*/ 0 w 4990531"/>
              <a:gd name="connsiteY5" fmla="*/ 4082939 h 489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531" h="4899546">
                <a:moveTo>
                  <a:pt x="0" y="0"/>
                </a:moveTo>
                <a:lnTo>
                  <a:pt x="4173924" y="0"/>
                </a:lnTo>
                <a:lnTo>
                  <a:pt x="4990531" y="816607"/>
                </a:lnTo>
                <a:lnTo>
                  <a:pt x="4990531" y="4899546"/>
                </a:lnTo>
                <a:lnTo>
                  <a:pt x="816607" y="4899546"/>
                </a:lnTo>
                <a:lnTo>
                  <a:pt x="0" y="4082939"/>
                </a:lnTo>
                <a:close/>
              </a:path>
            </a:pathLst>
          </a:custGeom>
        </p:spPr>
        <p:txBody>
          <a:bodyPr wrap="square">
            <a:noAutofit/>
          </a:bodyPr>
          <a:lstStyle/>
          <a:p>
            <a:endParaRPr lang="en-ID"/>
          </a:p>
        </p:txBody>
      </p:sp>
    </p:spTree>
    <p:extLst>
      <p:ext uri="{BB962C8B-B14F-4D97-AF65-F5344CB8AC3E}">
        <p14:creationId xmlns:p14="http://schemas.microsoft.com/office/powerpoint/2010/main" val="30078333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2" name="Parallelogram 1">
            <a:extLst>
              <a:ext uri="{FF2B5EF4-FFF2-40B4-BE49-F238E27FC236}">
                <a16:creationId xmlns:a16="http://schemas.microsoft.com/office/drawing/2014/main" id="{2684B343-12BC-464A-BEFF-4FF984580E0D}"/>
              </a:ext>
            </a:extLst>
          </p:cNvPr>
          <p:cNvSpPr/>
          <p:nvPr userDrawn="1"/>
        </p:nvSpPr>
        <p:spPr>
          <a:xfrm>
            <a:off x="928051" y="782974"/>
            <a:ext cx="4107975" cy="3964987"/>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4" name="Parallelogram 3">
            <a:extLst>
              <a:ext uri="{FF2B5EF4-FFF2-40B4-BE49-F238E27FC236}">
                <a16:creationId xmlns:a16="http://schemas.microsoft.com/office/drawing/2014/main" id="{2684B343-12BC-464A-BEFF-4FF984580E0D}"/>
              </a:ext>
            </a:extLst>
          </p:cNvPr>
          <p:cNvSpPr/>
          <p:nvPr userDrawn="1"/>
        </p:nvSpPr>
        <p:spPr>
          <a:xfrm>
            <a:off x="4022100" y="1574542"/>
            <a:ext cx="4107975" cy="3964987"/>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8" name="Picture Placeholder 7"/>
          <p:cNvSpPr>
            <a:spLocks noGrp="1"/>
          </p:cNvSpPr>
          <p:nvPr>
            <p:ph type="pic" sz="quarter" idx="10"/>
          </p:nvPr>
        </p:nvSpPr>
        <p:spPr>
          <a:xfrm>
            <a:off x="1446664" y="887902"/>
            <a:ext cx="3417862" cy="2278385"/>
          </a:xfrm>
          <a:prstGeom prst="parallelogram">
            <a:avLst/>
          </a:prstGeom>
        </p:spPr>
        <p:txBody>
          <a:bodyPr wrap="square">
            <a:noAutofit/>
          </a:bodyPr>
          <a:lstStyle/>
          <a:p>
            <a:endParaRPr lang="en-US"/>
          </a:p>
        </p:txBody>
      </p:sp>
      <p:sp>
        <p:nvSpPr>
          <p:cNvPr id="11" name="Picture Placeholder 10"/>
          <p:cNvSpPr>
            <a:spLocks noGrp="1"/>
          </p:cNvSpPr>
          <p:nvPr>
            <p:ph type="pic" sz="quarter" idx="11"/>
          </p:nvPr>
        </p:nvSpPr>
        <p:spPr>
          <a:xfrm>
            <a:off x="4540713" y="1679470"/>
            <a:ext cx="3417862" cy="2278385"/>
          </a:xfrm>
          <a:prstGeom prst="parallelogram">
            <a:avLst/>
          </a:prstGeom>
        </p:spPr>
        <p:txBody>
          <a:bodyPr wrap="square">
            <a:noAutofit/>
          </a:bodyPr>
          <a:lstStyle/>
          <a:p>
            <a:endParaRPr lang="en-US"/>
          </a:p>
        </p:txBody>
      </p:sp>
      <p:sp>
        <p:nvSpPr>
          <p:cNvPr id="6" name="Parallelogram 5">
            <a:extLst>
              <a:ext uri="{FF2B5EF4-FFF2-40B4-BE49-F238E27FC236}">
                <a16:creationId xmlns:a16="http://schemas.microsoft.com/office/drawing/2014/main" id="{E6D4619F-8158-4094-9281-F43863DC891D}"/>
              </a:ext>
            </a:extLst>
          </p:cNvPr>
          <p:cNvSpPr/>
          <p:nvPr userDrawn="1"/>
        </p:nvSpPr>
        <p:spPr>
          <a:xfrm>
            <a:off x="7260353" y="2285688"/>
            <a:ext cx="4107975" cy="3964987"/>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7" name="Picture Placeholder 10">
            <a:extLst>
              <a:ext uri="{FF2B5EF4-FFF2-40B4-BE49-F238E27FC236}">
                <a16:creationId xmlns:a16="http://schemas.microsoft.com/office/drawing/2014/main" id="{BBA884B4-672F-407B-AC0F-68848944DD9A}"/>
              </a:ext>
            </a:extLst>
          </p:cNvPr>
          <p:cNvSpPr>
            <a:spLocks noGrp="1"/>
          </p:cNvSpPr>
          <p:nvPr>
            <p:ph type="pic" sz="quarter" idx="12"/>
          </p:nvPr>
        </p:nvSpPr>
        <p:spPr>
          <a:xfrm>
            <a:off x="7778966" y="2390616"/>
            <a:ext cx="3417862" cy="2278385"/>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4087866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6096001" y="0"/>
            <a:ext cx="5095164" cy="5677470"/>
          </a:xfrm>
          <a:custGeom>
            <a:avLst/>
            <a:gdLst>
              <a:gd name="connsiteX0" fmla="*/ 0 w 2474794"/>
              <a:gd name="connsiteY0" fmla="*/ 0 h 4421876"/>
              <a:gd name="connsiteX1" fmla="*/ 2474794 w 2474794"/>
              <a:gd name="connsiteY1" fmla="*/ 0 h 4421876"/>
              <a:gd name="connsiteX2" fmla="*/ 2474794 w 2474794"/>
              <a:gd name="connsiteY2" fmla="*/ 4421876 h 4421876"/>
              <a:gd name="connsiteX3" fmla="*/ 0 w 2474794"/>
              <a:gd name="connsiteY3" fmla="*/ 4421876 h 4421876"/>
            </a:gdLst>
            <a:ahLst/>
            <a:cxnLst>
              <a:cxn ang="0">
                <a:pos x="connsiteX0" y="connsiteY0"/>
              </a:cxn>
              <a:cxn ang="0">
                <a:pos x="connsiteX1" y="connsiteY1"/>
              </a:cxn>
              <a:cxn ang="0">
                <a:pos x="connsiteX2" y="connsiteY2"/>
              </a:cxn>
              <a:cxn ang="0">
                <a:pos x="connsiteX3" y="connsiteY3"/>
              </a:cxn>
            </a:cxnLst>
            <a:rect l="l" t="t" r="r" b="b"/>
            <a:pathLst>
              <a:path w="2474794" h="4421876">
                <a:moveTo>
                  <a:pt x="0" y="0"/>
                </a:moveTo>
                <a:lnTo>
                  <a:pt x="2474794" y="0"/>
                </a:lnTo>
                <a:lnTo>
                  <a:pt x="2474794" y="4421876"/>
                </a:lnTo>
                <a:lnTo>
                  <a:pt x="0" y="4421876"/>
                </a:lnTo>
                <a:close/>
              </a:path>
            </a:pathLst>
          </a:custGeom>
        </p:spPr>
        <p:txBody>
          <a:bodyPr wrap="square">
            <a:noAutofit/>
          </a:bodyPr>
          <a:lstStyle/>
          <a:p>
            <a:endParaRPr lang="en-US"/>
          </a:p>
        </p:txBody>
      </p:sp>
    </p:spTree>
    <p:extLst>
      <p:ext uri="{BB962C8B-B14F-4D97-AF65-F5344CB8AC3E}">
        <p14:creationId xmlns:p14="http://schemas.microsoft.com/office/powerpoint/2010/main" val="3144562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84B343-12BC-464A-BEFF-4FF984580E0D}"/>
              </a:ext>
            </a:extLst>
          </p:cNvPr>
          <p:cNvSpPr/>
          <p:nvPr userDrawn="1"/>
        </p:nvSpPr>
        <p:spPr>
          <a:xfrm>
            <a:off x="1091418" y="1297996"/>
            <a:ext cx="2661716" cy="4286115"/>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4" name="Rectangle 3">
            <a:extLst>
              <a:ext uri="{FF2B5EF4-FFF2-40B4-BE49-F238E27FC236}">
                <a16:creationId xmlns:a16="http://schemas.microsoft.com/office/drawing/2014/main" id="{2684B343-12BC-464A-BEFF-4FF984580E0D}"/>
              </a:ext>
            </a:extLst>
          </p:cNvPr>
          <p:cNvSpPr/>
          <p:nvPr userDrawn="1"/>
        </p:nvSpPr>
        <p:spPr>
          <a:xfrm>
            <a:off x="4232678" y="1285942"/>
            <a:ext cx="2661716" cy="4286115"/>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10" name="Picture Placeholder 9"/>
          <p:cNvSpPr>
            <a:spLocks noGrp="1"/>
          </p:cNvSpPr>
          <p:nvPr>
            <p:ph type="pic" sz="quarter" idx="10"/>
          </p:nvPr>
        </p:nvSpPr>
        <p:spPr>
          <a:xfrm>
            <a:off x="1091619" y="1539756"/>
            <a:ext cx="2661716" cy="1337599"/>
          </a:xfrm>
          <a:custGeom>
            <a:avLst/>
            <a:gdLst>
              <a:gd name="connsiteX0" fmla="*/ 0 w 2661716"/>
              <a:gd name="connsiteY0" fmla="*/ 0 h 1337599"/>
              <a:gd name="connsiteX1" fmla="*/ 2661716 w 2661716"/>
              <a:gd name="connsiteY1" fmla="*/ 0 h 1337599"/>
              <a:gd name="connsiteX2" fmla="*/ 2661716 w 2661716"/>
              <a:gd name="connsiteY2" fmla="*/ 1337599 h 1337599"/>
              <a:gd name="connsiteX3" fmla="*/ 0 w 2661716"/>
              <a:gd name="connsiteY3" fmla="*/ 1337599 h 1337599"/>
            </a:gdLst>
            <a:ahLst/>
            <a:cxnLst>
              <a:cxn ang="0">
                <a:pos x="connsiteX0" y="connsiteY0"/>
              </a:cxn>
              <a:cxn ang="0">
                <a:pos x="connsiteX1" y="connsiteY1"/>
              </a:cxn>
              <a:cxn ang="0">
                <a:pos x="connsiteX2" y="connsiteY2"/>
              </a:cxn>
              <a:cxn ang="0">
                <a:pos x="connsiteX3" y="connsiteY3"/>
              </a:cxn>
            </a:cxnLst>
            <a:rect l="l" t="t" r="r" b="b"/>
            <a:pathLst>
              <a:path w="2661716" h="1337599">
                <a:moveTo>
                  <a:pt x="0" y="0"/>
                </a:moveTo>
                <a:lnTo>
                  <a:pt x="2661716" y="0"/>
                </a:lnTo>
                <a:lnTo>
                  <a:pt x="2661716" y="1337599"/>
                </a:lnTo>
                <a:lnTo>
                  <a:pt x="0" y="1337599"/>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4232879" y="1527702"/>
            <a:ext cx="2661716" cy="1337599"/>
          </a:xfrm>
          <a:custGeom>
            <a:avLst/>
            <a:gdLst>
              <a:gd name="connsiteX0" fmla="*/ 0 w 2661716"/>
              <a:gd name="connsiteY0" fmla="*/ 0 h 1337599"/>
              <a:gd name="connsiteX1" fmla="*/ 2661716 w 2661716"/>
              <a:gd name="connsiteY1" fmla="*/ 0 h 1337599"/>
              <a:gd name="connsiteX2" fmla="*/ 2661716 w 2661716"/>
              <a:gd name="connsiteY2" fmla="*/ 1337599 h 1337599"/>
              <a:gd name="connsiteX3" fmla="*/ 0 w 2661716"/>
              <a:gd name="connsiteY3" fmla="*/ 1337599 h 1337599"/>
            </a:gdLst>
            <a:ahLst/>
            <a:cxnLst>
              <a:cxn ang="0">
                <a:pos x="connsiteX0" y="connsiteY0"/>
              </a:cxn>
              <a:cxn ang="0">
                <a:pos x="connsiteX1" y="connsiteY1"/>
              </a:cxn>
              <a:cxn ang="0">
                <a:pos x="connsiteX2" y="connsiteY2"/>
              </a:cxn>
              <a:cxn ang="0">
                <a:pos x="connsiteX3" y="connsiteY3"/>
              </a:cxn>
            </a:cxnLst>
            <a:rect l="l" t="t" r="r" b="b"/>
            <a:pathLst>
              <a:path w="2661716" h="1337599">
                <a:moveTo>
                  <a:pt x="0" y="0"/>
                </a:moveTo>
                <a:lnTo>
                  <a:pt x="2661716" y="0"/>
                </a:lnTo>
                <a:lnTo>
                  <a:pt x="2661716" y="1337599"/>
                </a:lnTo>
                <a:lnTo>
                  <a:pt x="0" y="1337599"/>
                </a:lnTo>
                <a:close/>
              </a:path>
            </a:pathLst>
          </a:custGeom>
        </p:spPr>
        <p:txBody>
          <a:bodyPr wrap="square">
            <a:noAutofit/>
          </a:bodyPr>
          <a:lstStyle/>
          <a:p>
            <a:endParaRPr lang="en-US"/>
          </a:p>
        </p:txBody>
      </p:sp>
    </p:spTree>
    <p:extLst>
      <p:ext uri="{BB962C8B-B14F-4D97-AF65-F5344CB8AC3E}">
        <p14:creationId xmlns:p14="http://schemas.microsoft.com/office/powerpoint/2010/main" val="7525237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E3447492-C900-4412-9E6B-0CA839C403B5}"/>
              </a:ext>
            </a:extLst>
          </p:cNvPr>
          <p:cNvSpPr/>
          <p:nvPr userDrawn="1"/>
        </p:nvSpPr>
        <p:spPr>
          <a:xfrm>
            <a:off x="1" y="0"/>
            <a:ext cx="12192000" cy="6313714"/>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 name="Picture 2">
            <a:extLst>
              <a:ext uri="{FF2B5EF4-FFF2-40B4-BE49-F238E27FC236}">
                <a16:creationId xmlns:a16="http://schemas.microsoft.com/office/drawing/2014/main" id="{D66D25D3-DF0E-440D-A5B9-BA1BAF765BF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124798" y="1286189"/>
            <a:ext cx="5326744"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7" name="Picture Placeholder 6"/>
          <p:cNvSpPr>
            <a:spLocks noGrp="1"/>
          </p:cNvSpPr>
          <p:nvPr>
            <p:ph type="pic" sz="quarter" idx="10"/>
          </p:nvPr>
        </p:nvSpPr>
        <p:spPr>
          <a:xfrm>
            <a:off x="5695840" y="1872483"/>
            <a:ext cx="4376207" cy="2412914"/>
          </a:xfrm>
          <a:custGeom>
            <a:avLst/>
            <a:gdLst>
              <a:gd name="connsiteX0" fmla="*/ 0 w 4376207"/>
              <a:gd name="connsiteY0" fmla="*/ 0 h 2412914"/>
              <a:gd name="connsiteX1" fmla="*/ 4376207 w 4376207"/>
              <a:gd name="connsiteY1" fmla="*/ 0 h 2412914"/>
              <a:gd name="connsiteX2" fmla="*/ 4376207 w 4376207"/>
              <a:gd name="connsiteY2" fmla="*/ 2412914 h 2412914"/>
              <a:gd name="connsiteX3" fmla="*/ 0 w 4376207"/>
              <a:gd name="connsiteY3" fmla="*/ 2412914 h 2412914"/>
            </a:gdLst>
            <a:ahLst/>
            <a:cxnLst>
              <a:cxn ang="0">
                <a:pos x="connsiteX0" y="connsiteY0"/>
              </a:cxn>
              <a:cxn ang="0">
                <a:pos x="connsiteX1" y="connsiteY1"/>
              </a:cxn>
              <a:cxn ang="0">
                <a:pos x="connsiteX2" y="connsiteY2"/>
              </a:cxn>
              <a:cxn ang="0">
                <a:pos x="connsiteX3" y="connsiteY3"/>
              </a:cxn>
            </a:cxnLst>
            <a:rect l="l" t="t" r="r" b="b"/>
            <a:pathLst>
              <a:path w="4376207" h="2412914">
                <a:moveTo>
                  <a:pt x="0" y="0"/>
                </a:moveTo>
                <a:lnTo>
                  <a:pt x="4376207" y="0"/>
                </a:lnTo>
                <a:lnTo>
                  <a:pt x="4376207" y="2412914"/>
                </a:lnTo>
                <a:lnTo>
                  <a:pt x="0" y="2412914"/>
                </a:lnTo>
                <a:close/>
              </a:path>
            </a:pathLst>
          </a:custGeom>
        </p:spPr>
        <p:txBody>
          <a:bodyPr wrap="square">
            <a:noAutofit/>
          </a:bodyPr>
          <a:lstStyle/>
          <a:p>
            <a:endParaRPr lang="en-US"/>
          </a:p>
        </p:txBody>
      </p:sp>
    </p:spTree>
    <p:extLst>
      <p:ext uri="{BB962C8B-B14F-4D97-AF65-F5344CB8AC3E}">
        <p14:creationId xmlns:p14="http://schemas.microsoft.com/office/powerpoint/2010/main" val="11417918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DC0715-25B4-4F6C-9A80-A927154475A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510" y="476191"/>
            <a:ext cx="6190846" cy="6190846"/>
          </a:xfrm>
          <a:prstGeom prst="rect">
            <a:avLst/>
          </a:prstGeom>
        </p:spPr>
      </p:pic>
      <p:sp>
        <p:nvSpPr>
          <p:cNvPr id="7" name="Picture Placeholder 6"/>
          <p:cNvSpPr>
            <a:spLocks noGrp="1"/>
          </p:cNvSpPr>
          <p:nvPr>
            <p:ph type="pic" sz="quarter" idx="10"/>
          </p:nvPr>
        </p:nvSpPr>
        <p:spPr>
          <a:xfrm>
            <a:off x="3037319" y="1611085"/>
            <a:ext cx="2177228" cy="3875315"/>
          </a:xfrm>
          <a:custGeom>
            <a:avLst/>
            <a:gdLst>
              <a:gd name="connsiteX0" fmla="*/ 0 w 2177228"/>
              <a:gd name="connsiteY0" fmla="*/ 0 h 4026090"/>
              <a:gd name="connsiteX1" fmla="*/ 2177228 w 2177228"/>
              <a:gd name="connsiteY1" fmla="*/ 0 h 4026090"/>
              <a:gd name="connsiteX2" fmla="*/ 2177228 w 2177228"/>
              <a:gd name="connsiteY2" fmla="*/ 4026090 h 4026090"/>
              <a:gd name="connsiteX3" fmla="*/ 0 w 2177228"/>
              <a:gd name="connsiteY3" fmla="*/ 4026090 h 4026090"/>
            </a:gdLst>
            <a:ahLst/>
            <a:cxnLst>
              <a:cxn ang="0">
                <a:pos x="connsiteX0" y="connsiteY0"/>
              </a:cxn>
              <a:cxn ang="0">
                <a:pos x="connsiteX1" y="connsiteY1"/>
              </a:cxn>
              <a:cxn ang="0">
                <a:pos x="connsiteX2" y="connsiteY2"/>
              </a:cxn>
              <a:cxn ang="0">
                <a:pos x="connsiteX3" y="connsiteY3"/>
              </a:cxn>
            </a:cxnLst>
            <a:rect l="l" t="t" r="r" b="b"/>
            <a:pathLst>
              <a:path w="2177228" h="4026090">
                <a:moveTo>
                  <a:pt x="0" y="0"/>
                </a:moveTo>
                <a:lnTo>
                  <a:pt x="2177228" y="0"/>
                </a:lnTo>
                <a:lnTo>
                  <a:pt x="2177228" y="4026090"/>
                </a:lnTo>
                <a:lnTo>
                  <a:pt x="0" y="4026090"/>
                </a:lnTo>
                <a:close/>
              </a:path>
            </a:pathLst>
          </a:custGeom>
        </p:spPr>
        <p:txBody>
          <a:bodyPr wrap="square">
            <a:noAutofit/>
          </a:bodyPr>
          <a:lstStyle/>
          <a:p>
            <a:endParaRPr lang="en-US"/>
          </a:p>
        </p:txBody>
      </p:sp>
    </p:spTree>
    <p:extLst>
      <p:ext uri="{BB962C8B-B14F-4D97-AF65-F5344CB8AC3E}">
        <p14:creationId xmlns:p14="http://schemas.microsoft.com/office/powerpoint/2010/main" val="60402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1" y="0"/>
            <a:ext cx="12192000" cy="6858000"/>
          </a:xfrm>
        </p:spPr>
        <p:txBody>
          <a:bodyPr/>
          <a:lstStyle/>
          <a:p>
            <a:endParaRPr lang="en-US"/>
          </a:p>
        </p:txBody>
      </p:sp>
    </p:spTree>
    <p:extLst>
      <p:ext uri="{BB962C8B-B14F-4D97-AF65-F5344CB8AC3E}">
        <p14:creationId xmlns:p14="http://schemas.microsoft.com/office/powerpoint/2010/main" val="14046542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flipH="1">
            <a:off x="6894286" y="2032001"/>
            <a:ext cx="5297714" cy="4826000"/>
          </a:xfrm>
          <a:prstGeom prst="snip1Rect">
            <a:avLst/>
          </a:prstGeom>
        </p:spPr>
        <p:txBody>
          <a:bodyPr wrap="square">
            <a:noAutofit/>
          </a:bodyPr>
          <a:lstStyle/>
          <a:p>
            <a:endParaRPr lang="en-US"/>
          </a:p>
        </p:txBody>
      </p:sp>
    </p:spTree>
    <p:extLst>
      <p:ext uri="{BB962C8B-B14F-4D97-AF65-F5344CB8AC3E}">
        <p14:creationId xmlns:p14="http://schemas.microsoft.com/office/powerpoint/2010/main" val="2572744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D8467D2-5718-41BA-967C-12E6017AD56E}"/>
              </a:ext>
            </a:extLst>
          </p:cNvPr>
          <p:cNvSpPr>
            <a:spLocks noGrp="1"/>
          </p:cNvSpPr>
          <p:nvPr>
            <p:ph type="pic" sz="quarter" idx="10"/>
          </p:nvPr>
        </p:nvSpPr>
        <p:spPr>
          <a:xfrm>
            <a:off x="1059543" y="1277257"/>
            <a:ext cx="5689600" cy="4281714"/>
          </a:xfrm>
          <a:custGeom>
            <a:avLst/>
            <a:gdLst>
              <a:gd name="connsiteX0" fmla="*/ 0 w 5312228"/>
              <a:gd name="connsiteY0" fmla="*/ 0 h 3497943"/>
              <a:gd name="connsiteX1" fmla="*/ 4729226 w 5312228"/>
              <a:gd name="connsiteY1" fmla="*/ 0 h 3497943"/>
              <a:gd name="connsiteX2" fmla="*/ 5312228 w 5312228"/>
              <a:gd name="connsiteY2" fmla="*/ 583002 h 3497943"/>
              <a:gd name="connsiteX3" fmla="*/ 5312228 w 5312228"/>
              <a:gd name="connsiteY3" fmla="*/ 3497943 h 3497943"/>
              <a:gd name="connsiteX4" fmla="*/ 583002 w 5312228"/>
              <a:gd name="connsiteY4" fmla="*/ 3497943 h 3497943"/>
              <a:gd name="connsiteX5" fmla="*/ 0 w 5312228"/>
              <a:gd name="connsiteY5" fmla="*/ 2914941 h 349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2228" h="3497943">
                <a:moveTo>
                  <a:pt x="0" y="0"/>
                </a:moveTo>
                <a:lnTo>
                  <a:pt x="4729226" y="0"/>
                </a:lnTo>
                <a:lnTo>
                  <a:pt x="5312228" y="583002"/>
                </a:lnTo>
                <a:lnTo>
                  <a:pt x="5312228" y="3497943"/>
                </a:lnTo>
                <a:lnTo>
                  <a:pt x="583002" y="3497943"/>
                </a:lnTo>
                <a:lnTo>
                  <a:pt x="0" y="2914941"/>
                </a:lnTo>
                <a:close/>
              </a:path>
            </a:pathLst>
          </a:custGeom>
        </p:spPr>
        <p:txBody>
          <a:bodyPr wrap="square">
            <a:noAutofit/>
          </a:bodyPr>
          <a:lstStyle/>
          <a:p>
            <a:endParaRPr lang="en-ID"/>
          </a:p>
        </p:txBody>
      </p:sp>
    </p:spTree>
    <p:extLst>
      <p:ext uri="{BB962C8B-B14F-4D97-AF65-F5344CB8AC3E}">
        <p14:creationId xmlns:p14="http://schemas.microsoft.com/office/powerpoint/2010/main" val="42550448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AB90A0A-B0DE-42FD-8623-8161C7104243}"/>
              </a:ext>
            </a:extLst>
          </p:cNvPr>
          <p:cNvSpPr>
            <a:spLocks noGrp="1"/>
          </p:cNvSpPr>
          <p:nvPr>
            <p:ph type="pic" sz="quarter" idx="10"/>
          </p:nvPr>
        </p:nvSpPr>
        <p:spPr>
          <a:xfrm>
            <a:off x="0" y="0"/>
            <a:ext cx="12192000" cy="6858000"/>
          </a:xfrm>
          <a:prstGeom prst="rect">
            <a:avLst/>
          </a:prstGeom>
        </p:spPr>
        <p:txBody>
          <a:bodyPr wrap="square">
            <a:noAutofit/>
          </a:bodyPr>
          <a:lstStyle/>
          <a:p>
            <a:endParaRPr lang="en-ID"/>
          </a:p>
        </p:txBody>
      </p:sp>
    </p:spTree>
    <p:extLst>
      <p:ext uri="{BB962C8B-B14F-4D97-AF65-F5344CB8AC3E}">
        <p14:creationId xmlns:p14="http://schemas.microsoft.com/office/powerpoint/2010/main" val="3743743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Parallelogram 1"/>
          <p:cNvSpPr/>
          <p:nvPr userDrawn="1"/>
        </p:nvSpPr>
        <p:spPr>
          <a:xfrm>
            <a:off x="7474226" y="0"/>
            <a:ext cx="3631095" cy="4240696"/>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4572000" y="2039649"/>
            <a:ext cx="5109810" cy="3619030"/>
          </a:xfrm>
          <a:prstGeom prst="rect">
            <a:avLst/>
          </a:prstGeom>
        </p:spPr>
        <p:txBody>
          <a:bodyPr wrap="square">
            <a:noAutofit/>
          </a:bodyPr>
          <a:lstStyle/>
          <a:p>
            <a:endParaRPr lang="en-US"/>
          </a:p>
        </p:txBody>
      </p:sp>
    </p:spTree>
    <p:extLst>
      <p:ext uri="{BB962C8B-B14F-4D97-AF65-F5344CB8AC3E}">
        <p14:creationId xmlns:p14="http://schemas.microsoft.com/office/powerpoint/2010/main" val="18371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7912" y="0"/>
            <a:ext cx="4214191" cy="5645426"/>
          </a:xfrm>
          <a:prstGeom prst="rect">
            <a:avLst/>
          </a:prstGeom>
        </p:spPr>
        <p:txBody>
          <a:bodyPr wrap="square">
            <a:noAutofit/>
          </a:bodyPr>
          <a:lstStyle/>
          <a:p>
            <a:endParaRPr lang="en-US"/>
          </a:p>
        </p:txBody>
      </p:sp>
    </p:spTree>
    <p:extLst>
      <p:ext uri="{BB962C8B-B14F-4D97-AF65-F5344CB8AC3E}">
        <p14:creationId xmlns:p14="http://schemas.microsoft.com/office/powerpoint/2010/main" val="3314787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Freeform 3"/>
          <p:cNvSpPr>
            <a:spLocks noGrp="1"/>
          </p:cNvSpPr>
          <p:nvPr>
            <p:ph type="pic" sz="quarter" idx="10"/>
          </p:nvPr>
        </p:nvSpPr>
        <p:spPr>
          <a:xfrm>
            <a:off x="5849259" y="0"/>
            <a:ext cx="5834741" cy="6858000"/>
          </a:xfrm>
          <a:custGeom>
            <a:avLst/>
            <a:gdLst>
              <a:gd name="connsiteX0" fmla="*/ 3390899 w 5834741"/>
              <a:gd name="connsiteY0" fmla="*/ 0 h 6858000"/>
              <a:gd name="connsiteX1" fmla="*/ 5834741 w 5834741"/>
              <a:gd name="connsiteY1" fmla="*/ 0 h 6858000"/>
              <a:gd name="connsiteX2" fmla="*/ 5020127 w 5834741"/>
              <a:gd name="connsiteY2" fmla="*/ 6858000 h 6858000"/>
              <a:gd name="connsiteX3" fmla="*/ 2576285 w 5834741"/>
              <a:gd name="connsiteY3" fmla="*/ 6858000 h 6858000"/>
              <a:gd name="connsiteX4" fmla="*/ 814614 w 5834741"/>
              <a:gd name="connsiteY4" fmla="*/ 0 h 6858000"/>
              <a:gd name="connsiteX5" fmla="*/ 3258456 w 5834741"/>
              <a:gd name="connsiteY5" fmla="*/ 0 h 6858000"/>
              <a:gd name="connsiteX6" fmla="*/ 2443842 w 5834741"/>
              <a:gd name="connsiteY6" fmla="*/ 6858000 h 6858000"/>
              <a:gd name="connsiteX7" fmla="*/ 0 w 5834741"/>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34741" h="6858000">
                <a:moveTo>
                  <a:pt x="3390899" y="0"/>
                </a:moveTo>
                <a:lnTo>
                  <a:pt x="5834741" y="0"/>
                </a:lnTo>
                <a:lnTo>
                  <a:pt x="5020127" y="6858000"/>
                </a:lnTo>
                <a:lnTo>
                  <a:pt x="2576285" y="6858000"/>
                </a:lnTo>
                <a:close/>
                <a:moveTo>
                  <a:pt x="814614" y="0"/>
                </a:moveTo>
                <a:lnTo>
                  <a:pt x="3258456" y="0"/>
                </a:lnTo>
                <a:lnTo>
                  <a:pt x="2443842"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383806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059543" y="0"/>
            <a:ext cx="5021943" cy="6858000"/>
          </a:xfrm>
          <a:custGeom>
            <a:avLst/>
            <a:gdLst>
              <a:gd name="connsiteX0" fmla="*/ 0 w 5384799"/>
              <a:gd name="connsiteY0" fmla="*/ 0 h 6858000"/>
              <a:gd name="connsiteX1" fmla="*/ 5384799 w 5384799"/>
              <a:gd name="connsiteY1" fmla="*/ 0 h 6858000"/>
              <a:gd name="connsiteX2" fmla="*/ 5384799 w 5384799"/>
              <a:gd name="connsiteY2" fmla="*/ 6858000 h 6858000"/>
              <a:gd name="connsiteX3" fmla="*/ 0 w 53847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84799" h="6858000">
                <a:moveTo>
                  <a:pt x="0" y="0"/>
                </a:moveTo>
                <a:lnTo>
                  <a:pt x="5384799" y="0"/>
                </a:lnTo>
                <a:lnTo>
                  <a:pt x="538479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124280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037228" y="1525137"/>
            <a:ext cx="6219285" cy="3807726"/>
          </a:xfrm>
          <a:custGeom>
            <a:avLst/>
            <a:gdLst>
              <a:gd name="connsiteX0" fmla="*/ 818866 w 5349922"/>
              <a:gd name="connsiteY0" fmla="*/ 0 h 3275463"/>
              <a:gd name="connsiteX1" fmla="*/ 5349922 w 5349922"/>
              <a:gd name="connsiteY1" fmla="*/ 0 h 3275463"/>
              <a:gd name="connsiteX2" fmla="*/ 4531056 w 5349922"/>
              <a:gd name="connsiteY2" fmla="*/ 3275463 h 3275463"/>
              <a:gd name="connsiteX3" fmla="*/ 0 w 5349922"/>
              <a:gd name="connsiteY3" fmla="*/ 3275463 h 3275463"/>
            </a:gdLst>
            <a:ahLst/>
            <a:cxnLst>
              <a:cxn ang="0">
                <a:pos x="connsiteX0" y="connsiteY0"/>
              </a:cxn>
              <a:cxn ang="0">
                <a:pos x="connsiteX1" y="connsiteY1"/>
              </a:cxn>
              <a:cxn ang="0">
                <a:pos x="connsiteX2" y="connsiteY2"/>
              </a:cxn>
              <a:cxn ang="0">
                <a:pos x="connsiteX3" y="connsiteY3"/>
              </a:cxn>
            </a:cxnLst>
            <a:rect l="l" t="t" r="r" b="b"/>
            <a:pathLst>
              <a:path w="5349922" h="3275463">
                <a:moveTo>
                  <a:pt x="818866" y="0"/>
                </a:moveTo>
                <a:lnTo>
                  <a:pt x="5349922" y="0"/>
                </a:lnTo>
                <a:lnTo>
                  <a:pt x="4531056" y="3275463"/>
                </a:lnTo>
                <a:lnTo>
                  <a:pt x="0" y="3275463"/>
                </a:lnTo>
                <a:close/>
              </a:path>
            </a:pathLst>
          </a:custGeom>
        </p:spPr>
        <p:txBody>
          <a:bodyPr wrap="square">
            <a:noAutofit/>
          </a:bodyPr>
          <a:lstStyle/>
          <a:p>
            <a:endParaRPr lang="en-US" dirty="0"/>
          </a:p>
        </p:txBody>
      </p:sp>
    </p:spTree>
    <p:extLst>
      <p:ext uri="{BB962C8B-B14F-4D97-AF65-F5344CB8AC3E}">
        <p14:creationId xmlns:p14="http://schemas.microsoft.com/office/powerpoint/2010/main" val="3686404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5BF4480B-62C7-4A56-B379-257CA411EB06}"/>
              </a:ext>
            </a:extLst>
          </p:cNvPr>
          <p:cNvSpPr/>
          <p:nvPr userDrawn="1"/>
        </p:nvSpPr>
        <p:spPr>
          <a:xfrm>
            <a:off x="6758051" y="-3113"/>
            <a:ext cx="4657528" cy="4583680"/>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7">
            <a:extLst>
              <a:ext uri="{FF2B5EF4-FFF2-40B4-BE49-F238E27FC236}">
                <a16:creationId xmlns:a16="http://schemas.microsoft.com/office/drawing/2014/main" id="{CB384D57-7886-4BF6-A3A1-EF91F377DF2D}"/>
              </a:ext>
            </a:extLst>
          </p:cNvPr>
          <p:cNvSpPr>
            <a:spLocks noGrp="1"/>
          </p:cNvSpPr>
          <p:nvPr>
            <p:ph type="pic" sz="quarter" idx="10"/>
          </p:nvPr>
        </p:nvSpPr>
        <p:spPr>
          <a:xfrm>
            <a:off x="7315468" y="1324346"/>
            <a:ext cx="4657528" cy="4583680"/>
          </a:xfrm>
          <a:custGeom>
            <a:avLst/>
            <a:gdLst>
              <a:gd name="connsiteX0" fmla="*/ 1145920 w 4657528"/>
              <a:gd name="connsiteY0" fmla="*/ 0 h 4583680"/>
              <a:gd name="connsiteX1" fmla="*/ 4657528 w 4657528"/>
              <a:gd name="connsiteY1" fmla="*/ 0 h 4583680"/>
              <a:gd name="connsiteX2" fmla="*/ 3511608 w 4657528"/>
              <a:gd name="connsiteY2" fmla="*/ 4583680 h 4583680"/>
              <a:gd name="connsiteX3" fmla="*/ 0 w 4657528"/>
              <a:gd name="connsiteY3" fmla="*/ 4583680 h 4583680"/>
            </a:gdLst>
            <a:ahLst/>
            <a:cxnLst>
              <a:cxn ang="0">
                <a:pos x="connsiteX0" y="connsiteY0"/>
              </a:cxn>
              <a:cxn ang="0">
                <a:pos x="connsiteX1" y="connsiteY1"/>
              </a:cxn>
              <a:cxn ang="0">
                <a:pos x="connsiteX2" y="connsiteY2"/>
              </a:cxn>
              <a:cxn ang="0">
                <a:pos x="connsiteX3" y="connsiteY3"/>
              </a:cxn>
            </a:cxnLst>
            <a:rect l="l" t="t" r="r" b="b"/>
            <a:pathLst>
              <a:path w="4657528" h="4583680">
                <a:moveTo>
                  <a:pt x="1145920" y="0"/>
                </a:moveTo>
                <a:lnTo>
                  <a:pt x="4657528" y="0"/>
                </a:lnTo>
                <a:lnTo>
                  <a:pt x="3511608" y="4583680"/>
                </a:lnTo>
                <a:lnTo>
                  <a:pt x="0" y="4583680"/>
                </a:lnTo>
                <a:close/>
              </a:path>
            </a:pathLst>
          </a:custGeom>
        </p:spPr>
        <p:txBody>
          <a:bodyPr wrap="square">
            <a:noAutofit/>
          </a:bodyPr>
          <a:lstStyle/>
          <a:p>
            <a:endParaRPr lang="en-ID"/>
          </a:p>
        </p:txBody>
      </p:sp>
    </p:spTree>
    <p:extLst>
      <p:ext uri="{BB962C8B-B14F-4D97-AF65-F5344CB8AC3E}">
        <p14:creationId xmlns:p14="http://schemas.microsoft.com/office/powerpoint/2010/main" val="2893080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85C168-B445-45BC-A0E5-60C2937AF5C3}" type="datetimeFigureOut">
              <a:rPr lang="en-US" smtClean="0"/>
              <a:t>7/5/2021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0695C1-6EBE-462B-B31A-2BF3F7B527EB}" type="slidenum">
              <a:rPr lang="en-US" smtClean="0"/>
              <a:t>‹#›</a:t>
            </a:fld>
            <a:endParaRPr lang="en-US"/>
          </a:p>
        </p:txBody>
      </p:sp>
    </p:spTree>
    <p:extLst>
      <p:ext uri="{BB962C8B-B14F-4D97-AF65-F5344CB8AC3E}">
        <p14:creationId xmlns:p14="http://schemas.microsoft.com/office/powerpoint/2010/main" val="1364203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75" r:id="rId29"/>
    <p:sldLayoutId id="2147483676" r:id="rId30"/>
    <p:sldLayoutId id="2147483688" r:id="rId31"/>
    <p:sldLayoutId id="2147483689"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53DCA45-3295-425E-987A-0BABBF444A9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7" name="Rectangle 6"/>
          <p:cNvSpPr/>
          <p:nvPr/>
        </p:nvSpPr>
        <p:spPr>
          <a:xfrm>
            <a:off x="0" y="0"/>
            <a:ext cx="12192000" cy="6858000"/>
          </a:xfrm>
          <a:prstGeom prst="rect">
            <a:avLst/>
          </a:prstGeom>
          <a:solidFill>
            <a:schemeClr val="tx1">
              <a:lumMod val="95000"/>
              <a:lumOff val="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78">
            <a:extLst>
              <a:ext uri="{FF2B5EF4-FFF2-40B4-BE49-F238E27FC236}">
                <a16:creationId xmlns:a16="http://schemas.microsoft.com/office/drawing/2014/main" id="{6E6EDA66-4079-4048-ACF8-832858488709}"/>
              </a:ext>
            </a:extLst>
          </p:cNvPr>
          <p:cNvSpPr>
            <a:spLocks noChangeArrowheads="1"/>
          </p:cNvSpPr>
          <p:nvPr/>
        </p:nvSpPr>
        <p:spPr bwMode="auto">
          <a:xfrm>
            <a:off x="11394239" y="484991"/>
            <a:ext cx="236929" cy="241160"/>
          </a:xfrm>
          <a:custGeom>
            <a:avLst/>
            <a:gdLst>
              <a:gd name="T0" fmla="*/ 169779 w 399"/>
              <a:gd name="T1" fmla="*/ 152019 h 400"/>
              <a:gd name="T2" fmla="*/ 169779 w 399"/>
              <a:gd name="T3" fmla="*/ 152019 h 400"/>
              <a:gd name="T4" fmla="*/ 130119 w 399"/>
              <a:gd name="T5" fmla="*/ 108133 h 400"/>
              <a:gd name="T6" fmla="*/ 138140 w 399"/>
              <a:gd name="T7" fmla="*/ 71938 h 400"/>
              <a:gd name="T8" fmla="*/ 67288 w 399"/>
              <a:gd name="T9" fmla="*/ 0 h 400"/>
              <a:gd name="T10" fmla="*/ 0 w 399"/>
              <a:gd name="T11" fmla="*/ 68318 h 400"/>
              <a:gd name="T12" fmla="*/ 71298 w 399"/>
              <a:gd name="T13" fmla="*/ 140256 h 400"/>
              <a:gd name="T14" fmla="*/ 102491 w 399"/>
              <a:gd name="T15" fmla="*/ 132112 h 400"/>
              <a:gd name="T16" fmla="*/ 146161 w 399"/>
              <a:gd name="T17" fmla="*/ 176451 h 400"/>
              <a:gd name="T18" fmla="*/ 161758 w 399"/>
              <a:gd name="T19" fmla="*/ 176451 h 400"/>
              <a:gd name="T20" fmla="*/ 173344 w 399"/>
              <a:gd name="T21" fmla="*/ 164687 h 400"/>
              <a:gd name="T22" fmla="*/ 169779 w 399"/>
              <a:gd name="T23" fmla="*/ 152019 h 400"/>
              <a:gd name="T24" fmla="*/ 19607 w 399"/>
              <a:gd name="T25" fmla="*/ 68318 h 400"/>
              <a:gd name="T26" fmla="*/ 19607 w 399"/>
              <a:gd name="T27" fmla="*/ 68318 h 400"/>
              <a:gd name="T28" fmla="*/ 67288 w 399"/>
              <a:gd name="T29" fmla="*/ 19907 h 400"/>
              <a:gd name="T30" fmla="*/ 118533 w 399"/>
              <a:gd name="T31" fmla="*/ 71938 h 400"/>
              <a:gd name="T32" fmla="*/ 71298 w 399"/>
              <a:gd name="T33" fmla="*/ 120348 h 400"/>
              <a:gd name="T34" fmla="*/ 19607 w 399"/>
              <a:gd name="T35" fmla="*/ 68318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23" name="Rectangle 22">
            <a:extLst>
              <a:ext uri="{FF2B5EF4-FFF2-40B4-BE49-F238E27FC236}">
                <a16:creationId xmlns:a16="http://schemas.microsoft.com/office/drawing/2014/main" id="{DE983B27-D01E-4DBE-9C7C-2AAB4430D3BE}"/>
              </a:ext>
            </a:extLst>
          </p:cNvPr>
          <p:cNvSpPr/>
          <p:nvPr/>
        </p:nvSpPr>
        <p:spPr>
          <a:xfrm>
            <a:off x="9961470" y="437612"/>
            <a:ext cx="960561" cy="332592"/>
          </a:xfrm>
          <a:prstGeom prst="rect">
            <a:avLst/>
          </a:prstGeom>
        </p:spPr>
        <p:txBody>
          <a:bodyPr wrap="square">
            <a:spAutoFit/>
          </a:bodyPr>
          <a:lstStyle/>
          <a:p>
            <a:pPr algn="ctr">
              <a:lnSpc>
                <a:spcPct val="120000"/>
              </a:lnSpc>
            </a:pP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24" name="Rectangle 23">
            <a:extLst>
              <a:ext uri="{FF2B5EF4-FFF2-40B4-BE49-F238E27FC236}">
                <a16:creationId xmlns:a16="http://schemas.microsoft.com/office/drawing/2014/main" id="{522ED084-0A9B-40CF-B289-F79A7B921828}"/>
              </a:ext>
            </a:extLst>
          </p:cNvPr>
          <p:cNvSpPr/>
          <p:nvPr/>
        </p:nvSpPr>
        <p:spPr>
          <a:xfrm>
            <a:off x="8682549" y="393559"/>
            <a:ext cx="1203395" cy="332592"/>
          </a:xfrm>
          <a:prstGeom prst="rect">
            <a:avLst/>
          </a:prstGeom>
        </p:spPr>
        <p:txBody>
          <a:bodyPr wrap="square">
            <a:spAutoFit/>
          </a:bodyPr>
          <a:lstStyle/>
          <a:p>
            <a:pPr algn="ctr">
              <a:lnSpc>
                <a:spcPct val="120000"/>
              </a:lnSpc>
            </a:pP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Galleries</a:t>
            </a:r>
          </a:p>
        </p:txBody>
      </p:sp>
      <p:grpSp>
        <p:nvGrpSpPr>
          <p:cNvPr id="26" name="Group 25"/>
          <p:cNvGrpSpPr/>
          <p:nvPr/>
        </p:nvGrpSpPr>
        <p:grpSpPr>
          <a:xfrm>
            <a:off x="10384718" y="6098153"/>
            <a:ext cx="1021210" cy="183001"/>
            <a:chOff x="4102119" y="3361764"/>
            <a:chExt cx="1410985" cy="252849"/>
          </a:xfrm>
        </p:grpSpPr>
        <p:sp>
          <p:nvSpPr>
            <p:cNvPr id="27" name="Freeform 9"/>
            <p:cNvSpPr>
              <a:spLocks/>
            </p:cNvSpPr>
            <p:nvPr/>
          </p:nvSpPr>
          <p:spPr bwMode="auto">
            <a:xfrm>
              <a:off x="4102119" y="3361764"/>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dirty="0"/>
            </a:p>
          </p:txBody>
        </p:sp>
        <p:sp>
          <p:nvSpPr>
            <p:cNvPr id="28" name="Freeform 9"/>
            <p:cNvSpPr>
              <a:spLocks/>
            </p:cNvSpPr>
            <p:nvPr/>
          </p:nvSpPr>
          <p:spPr bwMode="auto">
            <a:xfrm>
              <a:off x="4393342" y="3366553"/>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dirty="0"/>
            </a:p>
          </p:txBody>
        </p:sp>
        <p:sp>
          <p:nvSpPr>
            <p:cNvPr id="29" name="Freeform 9"/>
            <p:cNvSpPr>
              <a:spLocks/>
            </p:cNvSpPr>
            <p:nvPr/>
          </p:nvSpPr>
          <p:spPr bwMode="auto">
            <a:xfrm>
              <a:off x="4684565" y="3371342"/>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dirty="0"/>
            </a:p>
          </p:txBody>
        </p:sp>
        <p:sp>
          <p:nvSpPr>
            <p:cNvPr id="30" name="Freeform 9"/>
            <p:cNvSpPr>
              <a:spLocks/>
            </p:cNvSpPr>
            <p:nvPr/>
          </p:nvSpPr>
          <p:spPr bwMode="auto">
            <a:xfrm>
              <a:off x="4975788" y="3376131"/>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dirty="0"/>
            </a:p>
          </p:txBody>
        </p:sp>
        <p:sp>
          <p:nvSpPr>
            <p:cNvPr id="31" name="Freeform 9"/>
            <p:cNvSpPr>
              <a:spLocks/>
            </p:cNvSpPr>
            <p:nvPr/>
          </p:nvSpPr>
          <p:spPr bwMode="auto">
            <a:xfrm>
              <a:off x="5267011" y="3380920"/>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bg1">
                <a:lumMod val="85000"/>
              </a:schemeClr>
            </a:solidFill>
            <a:ln>
              <a:noFill/>
            </a:ln>
          </p:spPr>
          <p:txBody>
            <a:bodyPr/>
            <a:lstStyle/>
            <a:p>
              <a:endParaRPr lang="en-US" dirty="0"/>
            </a:p>
          </p:txBody>
        </p:sp>
      </p:grpSp>
      <p:sp>
        <p:nvSpPr>
          <p:cNvPr id="32" name="TextBox 31">
            <a:extLst>
              <a:ext uri="{FF2B5EF4-FFF2-40B4-BE49-F238E27FC236}">
                <a16:creationId xmlns:a16="http://schemas.microsoft.com/office/drawing/2014/main" id="{6BA9DE15-5068-4A82-B4BB-9170C0B37226}"/>
              </a:ext>
            </a:extLst>
          </p:cNvPr>
          <p:cNvSpPr txBox="1"/>
          <p:nvPr/>
        </p:nvSpPr>
        <p:spPr>
          <a:xfrm>
            <a:off x="9872141" y="5747135"/>
            <a:ext cx="2079082" cy="400110"/>
          </a:xfrm>
          <a:prstGeom prst="rect">
            <a:avLst/>
          </a:prstGeom>
          <a:noFill/>
        </p:spPr>
        <p:txBody>
          <a:bodyPr wrap="square" rtlCol="0">
            <a:spAutoFit/>
          </a:bodyPr>
          <a:lstStyle/>
          <a:p>
            <a:pPr algn="ctr"/>
            <a:r>
              <a:rPr lang="en-GB" sz="2000" b="1" spc="300" dirty="0">
                <a:solidFill>
                  <a:schemeClr val="bg1"/>
                </a:solidFill>
                <a:latin typeface="Newsreader" panose="02000000000000000000" pitchFamily="2" charset="0"/>
                <a:ea typeface="Noto Serif" panose="02020600060500020200" pitchFamily="18" charset="0"/>
                <a:cs typeface="Poppins SemiBold" panose="00000700000000000000" pitchFamily="50" charset="0"/>
              </a:rPr>
              <a:t>8/9 Review</a:t>
            </a:r>
            <a:endParaRPr lang="id-ID" sz="2000" b="1" spc="300" dirty="0">
              <a:solidFill>
                <a:schemeClr val="bg1"/>
              </a:solidFill>
              <a:latin typeface="Newsreader" panose="02000000000000000000" pitchFamily="2" charset="0"/>
              <a:ea typeface="Noto Serif" panose="02020600060500020200" pitchFamily="18" charset="0"/>
              <a:cs typeface="Poppins SemiBold" panose="00000700000000000000" pitchFamily="50" charset="0"/>
            </a:endParaRPr>
          </a:p>
        </p:txBody>
      </p:sp>
      <p:sp>
        <p:nvSpPr>
          <p:cNvPr id="33" name="Rectangle 32">
            <a:extLst>
              <a:ext uri="{FF2B5EF4-FFF2-40B4-BE49-F238E27FC236}">
                <a16:creationId xmlns:a16="http://schemas.microsoft.com/office/drawing/2014/main" id="{F0E41F68-ADA8-451D-BA92-95EDD70FCC54}"/>
              </a:ext>
            </a:extLst>
          </p:cNvPr>
          <p:cNvSpPr/>
          <p:nvPr/>
        </p:nvSpPr>
        <p:spPr>
          <a:xfrm>
            <a:off x="430305" y="5278253"/>
            <a:ext cx="661126" cy="1015663"/>
          </a:xfrm>
          <a:prstGeom prst="rect">
            <a:avLst/>
          </a:prstGeom>
        </p:spPr>
        <p:txBody>
          <a:bodyPr wrap="square">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FB</a:t>
            </a:r>
          </a:p>
          <a:p>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2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IG</a:t>
            </a:r>
          </a:p>
          <a:p>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TW</a:t>
            </a:r>
          </a:p>
        </p:txBody>
      </p:sp>
      <p:grpSp>
        <p:nvGrpSpPr>
          <p:cNvPr id="34" name="Group 33">
            <a:extLst>
              <a:ext uri="{FF2B5EF4-FFF2-40B4-BE49-F238E27FC236}">
                <a16:creationId xmlns:a16="http://schemas.microsoft.com/office/drawing/2014/main" id="{9A4B3CAB-0E10-4B9A-AE9F-652CB57C037F}"/>
              </a:ext>
            </a:extLst>
          </p:cNvPr>
          <p:cNvGrpSpPr/>
          <p:nvPr/>
        </p:nvGrpSpPr>
        <p:grpSpPr>
          <a:xfrm>
            <a:off x="430305" y="488609"/>
            <a:ext cx="1586753" cy="224084"/>
            <a:chOff x="349623" y="374053"/>
            <a:chExt cx="2017058" cy="284853"/>
          </a:xfrm>
        </p:grpSpPr>
        <p:sp>
          <p:nvSpPr>
            <p:cNvPr id="35" name="Parallelogram 34">
              <a:extLst>
                <a:ext uri="{FF2B5EF4-FFF2-40B4-BE49-F238E27FC236}">
                  <a16:creationId xmlns:a16="http://schemas.microsoft.com/office/drawing/2014/main" id="{0362A7D4-0567-428C-863B-564BAC0C19FD}"/>
                </a:ext>
              </a:extLst>
            </p:cNvPr>
            <p:cNvSpPr/>
            <p:nvPr/>
          </p:nvSpPr>
          <p:spPr>
            <a:xfrm>
              <a:off x="349623" y="376518"/>
              <a:ext cx="1008529" cy="282388"/>
            </a:xfrm>
            <a:prstGeom prst="parallelogram">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2A61BEB3-041B-4DC2-BDBF-E320F9262C2A}"/>
                </a:ext>
              </a:extLst>
            </p:cNvPr>
            <p:cNvSpPr/>
            <p:nvPr/>
          </p:nvSpPr>
          <p:spPr>
            <a:xfrm>
              <a:off x="1358152" y="374053"/>
              <a:ext cx="1008529" cy="282388"/>
            </a:xfrm>
            <a:prstGeom prst="parallelogram">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2" name="TextBox 41">
            <a:extLst>
              <a:ext uri="{FF2B5EF4-FFF2-40B4-BE49-F238E27FC236}">
                <a16:creationId xmlns:a16="http://schemas.microsoft.com/office/drawing/2014/main" id="{7040D68A-0954-4822-8D2A-A5E3F9F84097}"/>
              </a:ext>
            </a:extLst>
          </p:cNvPr>
          <p:cNvSpPr txBox="1"/>
          <p:nvPr/>
        </p:nvSpPr>
        <p:spPr>
          <a:xfrm>
            <a:off x="1825378" y="2828835"/>
            <a:ext cx="8423905" cy="1200329"/>
          </a:xfrm>
          <a:prstGeom prst="rect">
            <a:avLst/>
          </a:prstGeom>
          <a:noFill/>
        </p:spPr>
        <p:txBody>
          <a:bodyPr wrap="square" rtlCol="0">
            <a:spAutoFit/>
          </a:bodyPr>
          <a:lstStyle/>
          <a:p>
            <a:pPr algn="ctr"/>
            <a:r>
              <a:rPr lang="en-US" sz="72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D</a:t>
            </a:r>
            <a:r>
              <a:rPr lang="en-US" sz="72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riving </a:t>
            </a:r>
            <a:r>
              <a:rPr lang="en-US" sz="72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S</a:t>
            </a:r>
            <a:r>
              <a:rPr lang="en-US" sz="72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chool</a:t>
            </a:r>
          </a:p>
        </p:txBody>
      </p:sp>
    </p:spTree>
    <p:extLst>
      <p:ext uri="{BB962C8B-B14F-4D97-AF65-F5344CB8AC3E}">
        <p14:creationId xmlns:p14="http://schemas.microsoft.com/office/powerpoint/2010/main" val="77993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animEffect transition="in" filter="wipe(up)">
                                      <p:cBhvr>
                                        <p:cTn id="11" dur="500"/>
                                        <p:tgtEl>
                                          <p:spTgt spid="33">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3">
                                            <p:txEl>
                                              <p:pRg st="2" end="2"/>
                                            </p:txEl>
                                          </p:spTgt>
                                        </p:tgtEl>
                                        <p:attrNameLst>
                                          <p:attrName>style.visibility</p:attrName>
                                        </p:attrNameLst>
                                      </p:cBhvr>
                                      <p:to>
                                        <p:strVal val="visible"/>
                                      </p:to>
                                    </p:set>
                                    <p:animEffect transition="in" filter="wipe(up)">
                                      <p:cBhvr>
                                        <p:cTn id="15" dur="500"/>
                                        <p:tgtEl>
                                          <p:spTgt spid="3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xEl>
                                              <p:pRg st="4" end="4"/>
                                            </p:txEl>
                                          </p:spTgt>
                                        </p:tgtEl>
                                        <p:attrNameLst>
                                          <p:attrName>style.visibility</p:attrName>
                                        </p:attrNameLst>
                                      </p:cBhvr>
                                      <p:to>
                                        <p:strVal val="visible"/>
                                      </p:to>
                                    </p:set>
                                    <p:animEffect transition="in" filter="wipe(up)">
                                      <p:cBhvr>
                                        <p:cTn id="19" dur="500"/>
                                        <p:tgtEl>
                                          <p:spTgt spid="33">
                                            <p:txEl>
                                              <p:pRg st="4" end="4"/>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559285AE-04FC-4418-A30B-D6F67F7B6DF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48" b="248"/>
          <a:stretch>
            <a:fillRect/>
          </a:stretch>
        </p:blipFill>
        <p:spPr/>
      </p:pic>
      <p:sp>
        <p:nvSpPr>
          <p:cNvPr id="25" name="Parallelogram 24">
            <a:extLst>
              <a:ext uri="{FF2B5EF4-FFF2-40B4-BE49-F238E27FC236}">
                <a16:creationId xmlns:a16="http://schemas.microsoft.com/office/drawing/2014/main" id="{0F8801D6-D431-43B4-8F1D-E858AAC7A552}"/>
              </a:ext>
            </a:extLst>
          </p:cNvPr>
          <p:cNvSpPr/>
          <p:nvPr/>
        </p:nvSpPr>
        <p:spPr>
          <a:xfrm>
            <a:off x="4884057" y="3055257"/>
            <a:ext cx="6792686" cy="3802743"/>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Rectangle 25">
            <a:extLst>
              <a:ext uri="{FF2B5EF4-FFF2-40B4-BE49-F238E27FC236}">
                <a16:creationId xmlns:a16="http://schemas.microsoft.com/office/drawing/2014/main" id="{DBF8285F-6D03-4606-B658-19B9160D7D23}"/>
              </a:ext>
            </a:extLst>
          </p:cNvPr>
          <p:cNvSpPr/>
          <p:nvPr/>
        </p:nvSpPr>
        <p:spPr>
          <a:xfrm>
            <a:off x="6529082" y="3653755"/>
            <a:ext cx="4509687"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1100" dirty="0">
              <a:solidFill>
                <a:schemeClr val="bg1"/>
              </a:solidFill>
              <a:latin typeface="DauphinPlain"/>
            </a:endParaRPr>
          </a:p>
        </p:txBody>
      </p:sp>
      <p:grpSp>
        <p:nvGrpSpPr>
          <p:cNvPr id="29" name="Group 28">
            <a:extLst>
              <a:ext uri="{FF2B5EF4-FFF2-40B4-BE49-F238E27FC236}">
                <a16:creationId xmlns:a16="http://schemas.microsoft.com/office/drawing/2014/main" id="{CBBB604F-5B01-433B-93CD-896BCB30BB98}"/>
              </a:ext>
            </a:extLst>
          </p:cNvPr>
          <p:cNvGrpSpPr/>
          <p:nvPr/>
        </p:nvGrpSpPr>
        <p:grpSpPr>
          <a:xfrm>
            <a:off x="10245392" y="515503"/>
            <a:ext cx="1586753" cy="224084"/>
            <a:chOff x="349623" y="374053"/>
            <a:chExt cx="2017058" cy="284853"/>
          </a:xfrm>
        </p:grpSpPr>
        <p:sp>
          <p:nvSpPr>
            <p:cNvPr id="30" name="Parallelogram 29">
              <a:extLst>
                <a:ext uri="{FF2B5EF4-FFF2-40B4-BE49-F238E27FC236}">
                  <a16:creationId xmlns:a16="http://schemas.microsoft.com/office/drawing/2014/main" id="{2BFFB386-10B4-4944-BD7C-162CC67C4D2A}"/>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61EC71FB-201D-432F-B0BB-8CF4067191C7}"/>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TextBox 36">
            <a:extLst>
              <a:ext uri="{FF2B5EF4-FFF2-40B4-BE49-F238E27FC236}">
                <a16:creationId xmlns:a16="http://schemas.microsoft.com/office/drawing/2014/main" id="{6348E1FD-3422-4806-87AE-DF15CFDA8384}"/>
              </a:ext>
            </a:extLst>
          </p:cNvPr>
          <p:cNvSpPr txBox="1"/>
          <p:nvPr/>
        </p:nvSpPr>
        <p:spPr>
          <a:xfrm>
            <a:off x="7803855" y="1445031"/>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 Should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Driving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Lesson</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9" name="Rectangle 38">
            <a:extLst>
              <a:ext uri="{FF2B5EF4-FFF2-40B4-BE49-F238E27FC236}">
                <a16:creationId xmlns:a16="http://schemas.microsoft.com/office/drawing/2014/main" id="{CA8F52DA-E793-450D-AC10-842FA2D9CA8D}"/>
              </a:ext>
            </a:extLst>
          </p:cNvPr>
          <p:cNvSpPr/>
          <p:nvPr/>
        </p:nvSpPr>
        <p:spPr>
          <a:xfrm>
            <a:off x="6096000" y="4909371"/>
            <a:ext cx="4509687"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1100" dirty="0">
              <a:solidFill>
                <a:schemeClr val="bg1"/>
              </a:solidFill>
              <a:latin typeface="DauphinPlain"/>
            </a:endParaRPr>
          </a:p>
        </p:txBody>
      </p:sp>
      <p:sp>
        <p:nvSpPr>
          <p:cNvPr id="42" name="Parallelogram 41">
            <a:extLst>
              <a:ext uri="{FF2B5EF4-FFF2-40B4-BE49-F238E27FC236}">
                <a16:creationId xmlns:a16="http://schemas.microsoft.com/office/drawing/2014/main" id="{5C7016D6-92A8-4B37-BBE7-7E1EFB9C6DB9}"/>
              </a:ext>
            </a:extLst>
          </p:cNvPr>
          <p:cNvSpPr/>
          <p:nvPr/>
        </p:nvSpPr>
        <p:spPr>
          <a:xfrm>
            <a:off x="1600827" y="4702712"/>
            <a:ext cx="4088773" cy="1139024"/>
          </a:xfrm>
          <a:prstGeom prst="parallelogram">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43" name="Rectangle 42">
            <a:extLst>
              <a:ext uri="{FF2B5EF4-FFF2-40B4-BE49-F238E27FC236}">
                <a16:creationId xmlns:a16="http://schemas.microsoft.com/office/drawing/2014/main" id="{E5AADC65-3F41-46C8-BBE7-22DA6B1D2567}"/>
              </a:ext>
            </a:extLst>
          </p:cNvPr>
          <p:cNvSpPr/>
          <p:nvPr/>
        </p:nvSpPr>
        <p:spPr>
          <a:xfrm>
            <a:off x="2820378" y="4956327"/>
            <a:ext cx="251896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sp>
        <p:nvSpPr>
          <p:cNvPr id="44" name="Parallelogram 43">
            <a:extLst>
              <a:ext uri="{FF2B5EF4-FFF2-40B4-BE49-F238E27FC236}">
                <a16:creationId xmlns:a16="http://schemas.microsoft.com/office/drawing/2014/main" id="{233E3775-92B5-413F-93DA-3410E5A5516F}"/>
              </a:ext>
            </a:extLst>
          </p:cNvPr>
          <p:cNvSpPr/>
          <p:nvPr/>
        </p:nvSpPr>
        <p:spPr>
          <a:xfrm>
            <a:off x="1995715" y="4944223"/>
            <a:ext cx="772965" cy="629403"/>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 name="Group 25">
            <a:extLst>
              <a:ext uri="{FF2B5EF4-FFF2-40B4-BE49-F238E27FC236}">
                <a16:creationId xmlns:a16="http://schemas.microsoft.com/office/drawing/2014/main" id="{4F7DBE38-08DC-4068-81E6-9B05B51D5904}"/>
              </a:ext>
            </a:extLst>
          </p:cNvPr>
          <p:cNvGrpSpPr>
            <a:grpSpLocks noChangeAspect="1"/>
          </p:cNvGrpSpPr>
          <p:nvPr/>
        </p:nvGrpSpPr>
        <p:grpSpPr bwMode="auto">
          <a:xfrm>
            <a:off x="2246340" y="5065235"/>
            <a:ext cx="270012" cy="364170"/>
            <a:chOff x="6796" y="3621"/>
            <a:chExt cx="195" cy="263"/>
          </a:xfrm>
          <a:solidFill>
            <a:schemeClr val="bg1"/>
          </a:solidFill>
        </p:grpSpPr>
        <p:sp>
          <p:nvSpPr>
            <p:cNvPr id="46" name="Freeform 27">
              <a:extLst>
                <a:ext uri="{FF2B5EF4-FFF2-40B4-BE49-F238E27FC236}">
                  <a16:creationId xmlns:a16="http://schemas.microsoft.com/office/drawing/2014/main" id="{EB4E391E-1E52-4C0C-BF29-DC5C7DBB306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8">
              <a:extLst>
                <a:ext uri="{FF2B5EF4-FFF2-40B4-BE49-F238E27FC236}">
                  <a16:creationId xmlns:a16="http://schemas.microsoft.com/office/drawing/2014/main" id="{AA3F3320-3070-4C8D-8E52-8991194370BF}"/>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9">
              <a:extLst>
                <a:ext uri="{FF2B5EF4-FFF2-40B4-BE49-F238E27FC236}">
                  <a16:creationId xmlns:a16="http://schemas.microsoft.com/office/drawing/2014/main" id="{A1A67E01-552D-4126-AFED-C5889771BCB3}"/>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0">
              <a:extLst>
                <a:ext uri="{FF2B5EF4-FFF2-40B4-BE49-F238E27FC236}">
                  <a16:creationId xmlns:a16="http://schemas.microsoft.com/office/drawing/2014/main" id="{F6785912-3FB5-42FC-B9A3-AA72CE4F2602}"/>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5903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up)">
                                      <p:cBhvr>
                                        <p:cTn id="7" dur="500"/>
                                        <p:tgtEl>
                                          <p:spTgt spid="2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3">
                                            <p:txEl>
                                              <p:pRg st="0" end="0"/>
                                            </p:txEl>
                                          </p:spTgt>
                                        </p:tgtEl>
                                        <p:attrNameLst>
                                          <p:attrName>style.visibility</p:attrName>
                                        </p:attrNameLst>
                                      </p:cBhvr>
                                      <p:to>
                                        <p:strVal val="visible"/>
                                      </p:to>
                                    </p:set>
                                    <p:animEffect transition="in" filter="wipe(up)">
                                      <p:cBhvr>
                                        <p:cTn id="1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AC246B1E-DE29-4986-96D0-25A97A29C70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565" b="9565"/>
          <a:stretch>
            <a:fillRect/>
          </a:stretch>
        </p:blipFill>
        <p:spPr/>
      </p:pic>
      <p:sp>
        <p:nvSpPr>
          <p:cNvPr id="8" name="Rectangle 7">
            <a:extLst>
              <a:ext uri="{FF2B5EF4-FFF2-40B4-BE49-F238E27FC236}">
                <a16:creationId xmlns:a16="http://schemas.microsoft.com/office/drawing/2014/main" id="{485D7A59-41A3-495A-AF3F-996F7D09F5EA}"/>
              </a:ext>
            </a:extLst>
          </p:cNvPr>
          <p:cNvSpPr/>
          <p:nvPr/>
        </p:nvSpPr>
        <p:spPr>
          <a:xfrm>
            <a:off x="0" y="0"/>
            <a:ext cx="9027886" cy="4107543"/>
          </a:xfrm>
          <a:prstGeom prst="rect">
            <a:avLst/>
          </a:prstGeom>
          <a:gradFill flip="none" rotWithShape="1">
            <a:gsLst>
              <a:gs pos="0">
                <a:schemeClr val="bg1">
                  <a:lumMod val="95000"/>
                </a:schemeClr>
              </a:gs>
              <a:gs pos="95000">
                <a:schemeClr val="bg1">
                  <a:lumMod val="95000"/>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ounded Rectangle 5">
            <a:extLst>
              <a:ext uri="{FF2B5EF4-FFF2-40B4-BE49-F238E27FC236}">
                <a16:creationId xmlns:a16="http://schemas.microsoft.com/office/drawing/2014/main" id="{85C039BE-1E38-46D6-9003-056F3DC56CDD}"/>
              </a:ext>
            </a:extLst>
          </p:cNvPr>
          <p:cNvSpPr/>
          <p:nvPr/>
        </p:nvSpPr>
        <p:spPr>
          <a:xfrm>
            <a:off x="8217254" y="2119086"/>
            <a:ext cx="2652018" cy="335019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26" name="Rectangle 25">
            <a:extLst>
              <a:ext uri="{FF2B5EF4-FFF2-40B4-BE49-F238E27FC236}">
                <a16:creationId xmlns:a16="http://schemas.microsoft.com/office/drawing/2014/main" id="{AF5648B3-0462-4A31-BF9C-4E721EC0E1BB}"/>
              </a:ext>
            </a:extLst>
          </p:cNvPr>
          <p:cNvSpPr/>
          <p:nvPr/>
        </p:nvSpPr>
        <p:spPr>
          <a:xfrm>
            <a:off x="8617569" y="3247244"/>
            <a:ext cx="1851387" cy="381066"/>
          </a:xfrm>
          <a:prstGeom prst="rect">
            <a:avLst/>
          </a:prstGeom>
        </p:spPr>
        <p:txBody>
          <a:bodyPr wrap="square">
            <a:spAutoFit/>
          </a:bodyPr>
          <a:lstStyle/>
          <a:p>
            <a:pPr algn="ctr">
              <a:lnSpc>
                <a:spcPct val="150000"/>
              </a:lnSpc>
            </a:pPr>
            <a:r>
              <a:rPr lang="en-US" sz="14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Driving School</a:t>
            </a:r>
            <a:endParaRPr lang="en-US" sz="10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27" name="Rectangle 26">
            <a:extLst>
              <a:ext uri="{FF2B5EF4-FFF2-40B4-BE49-F238E27FC236}">
                <a16:creationId xmlns:a16="http://schemas.microsoft.com/office/drawing/2014/main" id="{AF883AAD-0C59-477B-9ABF-C220F826C613}"/>
              </a:ext>
            </a:extLst>
          </p:cNvPr>
          <p:cNvSpPr/>
          <p:nvPr/>
        </p:nvSpPr>
        <p:spPr>
          <a:xfrm>
            <a:off x="8363540" y="3895832"/>
            <a:ext cx="2359446" cy="1107996"/>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Lorem Ipsum has been the</a:t>
            </a:r>
            <a:endParaRPr lang="en-US" sz="1100" dirty="0">
              <a:solidFill>
                <a:schemeClr val="tx1">
                  <a:lumMod val="95000"/>
                  <a:lumOff val="5000"/>
                </a:schemeClr>
              </a:solidFill>
              <a:latin typeface="DauphinPlain"/>
            </a:endParaRPr>
          </a:p>
        </p:txBody>
      </p:sp>
      <p:grpSp>
        <p:nvGrpSpPr>
          <p:cNvPr id="28" name="Group 27">
            <a:extLst>
              <a:ext uri="{FF2B5EF4-FFF2-40B4-BE49-F238E27FC236}">
                <a16:creationId xmlns:a16="http://schemas.microsoft.com/office/drawing/2014/main" id="{7D24AE72-AC4D-4806-9784-BD7BED7E90EE}"/>
              </a:ext>
            </a:extLst>
          </p:cNvPr>
          <p:cNvGrpSpPr/>
          <p:nvPr/>
        </p:nvGrpSpPr>
        <p:grpSpPr>
          <a:xfrm>
            <a:off x="10245392" y="515503"/>
            <a:ext cx="1586753" cy="224084"/>
            <a:chOff x="349623" y="374053"/>
            <a:chExt cx="2017058" cy="284853"/>
          </a:xfrm>
        </p:grpSpPr>
        <p:sp>
          <p:nvSpPr>
            <p:cNvPr id="29" name="Parallelogram 28">
              <a:extLst>
                <a:ext uri="{FF2B5EF4-FFF2-40B4-BE49-F238E27FC236}">
                  <a16:creationId xmlns:a16="http://schemas.microsoft.com/office/drawing/2014/main" id="{2615E4DE-40A1-4F73-8541-CFBDD2D794E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5BA87491-EFF4-4490-A513-7CD03D5E3F6F}"/>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6" name="TextBox 35">
            <a:extLst>
              <a:ext uri="{FF2B5EF4-FFF2-40B4-BE49-F238E27FC236}">
                <a16:creationId xmlns:a16="http://schemas.microsoft.com/office/drawing/2014/main" id="{9F418E91-2B5E-4354-9391-2E8BFA25AE51}"/>
              </a:ext>
            </a:extLst>
          </p:cNvPr>
          <p:cNvSpPr txBox="1"/>
          <p:nvPr/>
        </p:nvSpPr>
        <p:spPr>
          <a:xfrm>
            <a:off x="763134" y="2427981"/>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Different Drive</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Everyday</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7" name="Rectangle 36">
            <a:extLst>
              <a:ext uri="{FF2B5EF4-FFF2-40B4-BE49-F238E27FC236}">
                <a16:creationId xmlns:a16="http://schemas.microsoft.com/office/drawing/2014/main" id="{665185C2-AB7D-4C9B-9C67-9867398D1F70}"/>
              </a:ext>
            </a:extLst>
          </p:cNvPr>
          <p:cNvSpPr/>
          <p:nvPr/>
        </p:nvSpPr>
        <p:spPr>
          <a:xfrm>
            <a:off x="999508" y="5261394"/>
            <a:ext cx="6218238"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the printing text of the printing and typesetting industry  Lorem Ipsum has been the industry's</a:t>
            </a:r>
            <a:endParaRPr lang="en-US" sz="1100" dirty="0">
              <a:solidFill>
                <a:schemeClr val="bg1">
                  <a:lumMod val="50000"/>
                </a:schemeClr>
              </a:solidFill>
              <a:latin typeface="DauphinPlain"/>
            </a:endParaRPr>
          </a:p>
        </p:txBody>
      </p:sp>
      <p:sp>
        <p:nvSpPr>
          <p:cNvPr id="38" name="Rectangle 37">
            <a:extLst>
              <a:ext uri="{FF2B5EF4-FFF2-40B4-BE49-F238E27FC236}">
                <a16:creationId xmlns:a16="http://schemas.microsoft.com/office/drawing/2014/main" id="{DF8FF2E8-33B6-4D78-8C8B-415351D76441}"/>
              </a:ext>
            </a:extLst>
          </p:cNvPr>
          <p:cNvSpPr/>
          <p:nvPr/>
        </p:nvSpPr>
        <p:spPr>
          <a:xfrm>
            <a:off x="999508" y="4714060"/>
            <a:ext cx="2541978" cy="381066"/>
          </a:xfrm>
          <a:prstGeom prst="rect">
            <a:avLst/>
          </a:prstGeom>
        </p:spPr>
        <p:txBody>
          <a:bodyPr wrap="square">
            <a:spAutoFit/>
          </a:bodyPr>
          <a:lstStyle/>
          <a:p>
            <a:pPr>
              <a:lnSpc>
                <a:spcPct val="150000"/>
              </a:lnSpc>
            </a:pPr>
            <a:r>
              <a:rPr lang="en-US" sz="14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Description Here :</a:t>
            </a:r>
            <a:endParaRPr lang="en-US" sz="10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9" name="Freeform 80">
            <a:extLst>
              <a:ext uri="{FF2B5EF4-FFF2-40B4-BE49-F238E27FC236}">
                <a16:creationId xmlns:a16="http://schemas.microsoft.com/office/drawing/2014/main" id="{6D9AC588-A606-4F78-8B8A-63256036BE9E}"/>
              </a:ext>
            </a:extLst>
          </p:cNvPr>
          <p:cNvSpPr>
            <a:spLocks noEditPoints="1"/>
          </p:cNvSpPr>
          <p:nvPr/>
        </p:nvSpPr>
        <p:spPr bwMode="auto">
          <a:xfrm>
            <a:off x="9349124" y="2642406"/>
            <a:ext cx="388276" cy="337316"/>
          </a:xfrm>
          <a:custGeom>
            <a:avLst/>
            <a:gdLst>
              <a:gd name="T0" fmla="*/ 231366 w 101"/>
              <a:gd name="T1" fmla="*/ 91309 h 87"/>
              <a:gd name="T2" fmla="*/ 246455 w 101"/>
              <a:gd name="T3" fmla="*/ 73554 h 87"/>
              <a:gd name="T4" fmla="*/ 246455 w 101"/>
              <a:gd name="T5" fmla="*/ 53263 h 87"/>
              <a:gd name="T6" fmla="*/ 206218 w 101"/>
              <a:gd name="T7" fmla="*/ 15218 h 87"/>
              <a:gd name="T8" fmla="*/ 72931 w 101"/>
              <a:gd name="T9" fmla="*/ 0 h 87"/>
              <a:gd name="T10" fmla="*/ 35208 w 101"/>
              <a:gd name="T11" fmla="*/ 53263 h 87"/>
              <a:gd name="T12" fmla="*/ 0 w 101"/>
              <a:gd name="T13" fmla="*/ 63409 h 87"/>
              <a:gd name="T14" fmla="*/ 30178 w 101"/>
              <a:gd name="T15" fmla="*/ 73554 h 87"/>
              <a:gd name="T16" fmla="*/ 7545 w 101"/>
              <a:gd name="T17" fmla="*/ 91309 h 87"/>
              <a:gd name="T18" fmla="*/ 0 w 101"/>
              <a:gd name="T19" fmla="*/ 154718 h 87"/>
              <a:gd name="T20" fmla="*/ 17604 w 101"/>
              <a:gd name="T21" fmla="*/ 164863 h 87"/>
              <a:gd name="T22" fmla="*/ 35208 w 101"/>
              <a:gd name="T23" fmla="*/ 220663 h 87"/>
              <a:gd name="T24" fmla="*/ 72931 w 101"/>
              <a:gd name="T25" fmla="*/ 200372 h 87"/>
              <a:gd name="T26" fmla="*/ 181069 w 101"/>
              <a:gd name="T27" fmla="*/ 164863 h 87"/>
              <a:gd name="T28" fmla="*/ 198673 w 101"/>
              <a:gd name="T29" fmla="*/ 220663 h 87"/>
              <a:gd name="T30" fmla="*/ 236396 w 101"/>
              <a:gd name="T31" fmla="*/ 200372 h 87"/>
              <a:gd name="T32" fmla="*/ 246455 w 101"/>
              <a:gd name="T33" fmla="*/ 164863 h 87"/>
              <a:gd name="T34" fmla="*/ 254000 w 101"/>
              <a:gd name="T35" fmla="*/ 101454 h 87"/>
              <a:gd name="T36" fmla="*/ 65386 w 101"/>
              <a:gd name="T37" fmla="*/ 22827 h 87"/>
              <a:gd name="T38" fmla="*/ 108139 w 101"/>
              <a:gd name="T39" fmla="*/ 17754 h 87"/>
              <a:gd name="T40" fmla="*/ 118198 w 101"/>
              <a:gd name="T41" fmla="*/ 35509 h 87"/>
              <a:gd name="T42" fmla="*/ 145861 w 101"/>
              <a:gd name="T43" fmla="*/ 25364 h 87"/>
              <a:gd name="T44" fmla="*/ 181069 w 101"/>
              <a:gd name="T45" fmla="*/ 17754 h 87"/>
              <a:gd name="T46" fmla="*/ 211248 w 101"/>
              <a:gd name="T47" fmla="*/ 91309 h 87"/>
              <a:gd name="T48" fmla="*/ 65386 w 101"/>
              <a:gd name="T49" fmla="*/ 22827 h 87"/>
              <a:gd name="T50" fmla="*/ 35208 w 101"/>
              <a:gd name="T51" fmla="*/ 126818 h 87"/>
              <a:gd name="T52" fmla="*/ 72931 w 101"/>
              <a:gd name="T53" fmla="*/ 126818 h 87"/>
              <a:gd name="T54" fmla="*/ 163465 w 101"/>
              <a:gd name="T55" fmla="*/ 147109 h 87"/>
              <a:gd name="T56" fmla="*/ 90535 w 101"/>
              <a:gd name="T57" fmla="*/ 126818 h 87"/>
              <a:gd name="T58" fmla="*/ 163465 w 101"/>
              <a:gd name="T59" fmla="*/ 147109 h 87"/>
              <a:gd name="T60" fmla="*/ 181069 w 101"/>
              <a:gd name="T61" fmla="*/ 126818 h 87"/>
              <a:gd name="T62" fmla="*/ 218792 w 101"/>
              <a:gd name="T63" fmla="*/ 126818 h 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 h="87">
                <a:moveTo>
                  <a:pt x="98" y="36"/>
                </a:moveTo>
                <a:cubicBezTo>
                  <a:pt x="92" y="36"/>
                  <a:pt x="92" y="36"/>
                  <a:pt x="92" y="36"/>
                </a:cubicBezTo>
                <a:cubicBezTo>
                  <a:pt x="89" y="29"/>
                  <a:pt x="89" y="29"/>
                  <a:pt x="89" y="29"/>
                </a:cubicBezTo>
                <a:cubicBezTo>
                  <a:pt x="98" y="29"/>
                  <a:pt x="98" y="29"/>
                  <a:pt x="98" y="29"/>
                </a:cubicBezTo>
                <a:cubicBezTo>
                  <a:pt x="100" y="29"/>
                  <a:pt x="101" y="27"/>
                  <a:pt x="101" y="25"/>
                </a:cubicBezTo>
                <a:cubicBezTo>
                  <a:pt x="101" y="23"/>
                  <a:pt x="100" y="21"/>
                  <a:pt x="98" y="21"/>
                </a:cubicBezTo>
                <a:cubicBezTo>
                  <a:pt x="87" y="21"/>
                  <a:pt x="87" y="21"/>
                  <a:pt x="87" y="21"/>
                </a:cubicBezTo>
                <a:cubicBezTo>
                  <a:pt x="82" y="6"/>
                  <a:pt x="82" y="6"/>
                  <a:pt x="82" y="6"/>
                </a:cubicBezTo>
                <a:cubicBezTo>
                  <a:pt x="80" y="3"/>
                  <a:pt x="76" y="0"/>
                  <a:pt x="72" y="0"/>
                </a:cubicBezTo>
                <a:cubicBezTo>
                  <a:pt x="29" y="0"/>
                  <a:pt x="29" y="0"/>
                  <a:pt x="29" y="0"/>
                </a:cubicBezTo>
                <a:cubicBezTo>
                  <a:pt x="25" y="0"/>
                  <a:pt x="20" y="3"/>
                  <a:pt x="19" y="6"/>
                </a:cubicBezTo>
                <a:cubicBezTo>
                  <a:pt x="14" y="21"/>
                  <a:pt x="14" y="21"/>
                  <a:pt x="14" y="21"/>
                </a:cubicBezTo>
                <a:cubicBezTo>
                  <a:pt x="3" y="21"/>
                  <a:pt x="3" y="21"/>
                  <a:pt x="3" y="21"/>
                </a:cubicBezTo>
                <a:cubicBezTo>
                  <a:pt x="1" y="21"/>
                  <a:pt x="0" y="23"/>
                  <a:pt x="0" y="25"/>
                </a:cubicBezTo>
                <a:cubicBezTo>
                  <a:pt x="0" y="27"/>
                  <a:pt x="1" y="29"/>
                  <a:pt x="3" y="29"/>
                </a:cubicBezTo>
                <a:cubicBezTo>
                  <a:pt x="12" y="29"/>
                  <a:pt x="12" y="29"/>
                  <a:pt x="12" y="29"/>
                </a:cubicBezTo>
                <a:cubicBezTo>
                  <a:pt x="9" y="36"/>
                  <a:pt x="9" y="36"/>
                  <a:pt x="9" y="36"/>
                </a:cubicBezTo>
                <a:cubicBezTo>
                  <a:pt x="3" y="36"/>
                  <a:pt x="3" y="36"/>
                  <a:pt x="3" y="36"/>
                </a:cubicBezTo>
                <a:cubicBezTo>
                  <a:pt x="1" y="36"/>
                  <a:pt x="0" y="38"/>
                  <a:pt x="0" y="40"/>
                </a:cubicBezTo>
                <a:cubicBezTo>
                  <a:pt x="0" y="61"/>
                  <a:pt x="0" y="61"/>
                  <a:pt x="0" y="61"/>
                </a:cubicBezTo>
                <a:cubicBezTo>
                  <a:pt x="0" y="63"/>
                  <a:pt x="1" y="65"/>
                  <a:pt x="3" y="65"/>
                </a:cubicBezTo>
                <a:cubicBezTo>
                  <a:pt x="7" y="65"/>
                  <a:pt x="7" y="65"/>
                  <a:pt x="7" y="65"/>
                </a:cubicBezTo>
                <a:cubicBezTo>
                  <a:pt x="7" y="79"/>
                  <a:pt x="7" y="79"/>
                  <a:pt x="7" y="79"/>
                </a:cubicBezTo>
                <a:cubicBezTo>
                  <a:pt x="7" y="83"/>
                  <a:pt x="10" y="87"/>
                  <a:pt x="14" y="87"/>
                </a:cubicBezTo>
                <a:cubicBezTo>
                  <a:pt x="21" y="87"/>
                  <a:pt x="21" y="87"/>
                  <a:pt x="21" y="87"/>
                </a:cubicBezTo>
                <a:cubicBezTo>
                  <a:pt x="25" y="87"/>
                  <a:pt x="29" y="83"/>
                  <a:pt x="29" y="79"/>
                </a:cubicBezTo>
                <a:cubicBezTo>
                  <a:pt x="29" y="65"/>
                  <a:pt x="29" y="65"/>
                  <a:pt x="29" y="65"/>
                </a:cubicBezTo>
                <a:cubicBezTo>
                  <a:pt x="72" y="65"/>
                  <a:pt x="72" y="65"/>
                  <a:pt x="72" y="65"/>
                </a:cubicBezTo>
                <a:cubicBezTo>
                  <a:pt x="72" y="79"/>
                  <a:pt x="72" y="79"/>
                  <a:pt x="72" y="79"/>
                </a:cubicBezTo>
                <a:cubicBezTo>
                  <a:pt x="72" y="83"/>
                  <a:pt x="75" y="87"/>
                  <a:pt x="79" y="87"/>
                </a:cubicBezTo>
                <a:cubicBezTo>
                  <a:pt x="87" y="87"/>
                  <a:pt x="87" y="87"/>
                  <a:pt x="87" y="87"/>
                </a:cubicBezTo>
                <a:cubicBezTo>
                  <a:pt x="91" y="87"/>
                  <a:pt x="94" y="83"/>
                  <a:pt x="94" y="79"/>
                </a:cubicBezTo>
                <a:cubicBezTo>
                  <a:pt x="94" y="65"/>
                  <a:pt x="94" y="65"/>
                  <a:pt x="94" y="65"/>
                </a:cubicBezTo>
                <a:cubicBezTo>
                  <a:pt x="98" y="65"/>
                  <a:pt x="98" y="65"/>
                  <a:pt x="98" y="65"/>
                </a:cubicBezTo>
                <a:cubicBezTo>
                  <a:pt x="100" y="65"/>
                  <a:pt x="101" y="63"/>
                  <a:pt x="101" y="61"/>
                </a:cubicBezTo>
                <a:cubicBezTo>
                  <a:pt x="101" y="40"/>
                  <a:pt x="101" y="40"/>
                  <a:pt x="101" y="40"/>
                </a:cubicBezTo>
                <a:cubicBezTo>
                  <a:pt x="101" y="38"/>
                  <a:pt x="100" y="36"/>
                  <a:pt x="98" y="36"/>
                </a:cubicBezTo>
                <a:close/>
                <a:moveTo>
                  <a:pt x="26" y="9"/>
                </a:moveTo>
                <a:cubicBezTo>
                  <a:pt x="26" y="8"/>
                  <a:pt x="28" y="7"/>
                  <a:pt x="29" y="7"/>
                </a:cubicBezTo>
                <a:cubicBezTo>
                  <a:pt x="43" y="7"/>
                  <a:pt x="43" y="7"/>
                  <a:pt x="43" y="7"/>
                </a:cubicBezTo>
                <a:cubicBezTo>
                  <a:pt x="43" y="10"/>
                  <a:pt x="43" y="10"/>
                  <a:pt x="43" y="10"/>
                </a:cubicBezTo>
                <a:cubicBezTo>
                  <a:pt x="43" y="12"/>
                  <a:pt x="45" y="14"/>
                  <a:pt x="47" y="14"/>
                </a:cubicBezTo>
                <a:cubicBezTo>
                  <a:pt x="54" y="14"/>
                  <a:pt x="54" y="14"/>
                  <a:pt x="54" y="14"/>
                </a:cubicBezTo>
                <a:cubicBezTo>
                  <a:pt x="56" y="14"/>
                  <a:pt x="58" y="12"/>
                  <a:pt x="58" y="10"/>
                </a:cubicBezTo>
                <a:cubicBezTo>
                  <a:pt x="58" y="7"/>
                  <a:pt x="58" y="7"/>
                  <a:pt x="58" y="7"/>
                </a:cubicBezTo>
                <a:cubicBezTo>
                  <a:pt x="72" y="7"/>
                  <a:pt x="72" y="7"/>
                  <a:pt x="72" y="7"/>
                </a:cubicBezTo>
                <a:cubicBezTo>
                  <a:pt x="73" y="7"/>
                  <a:pt x="75" y="8"/>
                  <a:pt x="75" y="9"/>
                </a:cubicBezTo>
                <a:cubicBezTo>
                  <a:pt x="84" y="36"/>
                  <a:pt x="84" y="36"/>
                  <a:pt x="84" y="36"/>
                </a:cubicBezTo>
                <a:cubicBezTo>
                  <a:pt x="17" y="36"/>
                  <a:pt x="17" y="36"/>
                  <a:pt x="17" y="36"/>
                </a:cubicBezTo>
                <a:lnTo>
                  <a:pt x="26" y="9"/>
                </a:lnTo>
                <a:close/>
                <a:moveTo>
                  <a:pt x="21" y="58"/>
                </a:moveTo>
                <a:cubicBezTo>
                  <a:pt x="17" y="58"/>
                  <a:pt x="14" y="54"/>
                  <a:pt x="14" y="50"/>
                </a:cubicBezTo>
                <a:cubicBezTo>
                  <a:pt x="14" y="46"/>
                  <a:pt x="17" y="43"/>
                  <a:pt x="21" y="43"/>
                </a:cubicBezTo>
                <a:cubicBezTo>
                  <a:pt x="25" y="43"/>
                  <a:pt x="29" y="46"/>
                  <a:pt x="29" y="50"/>
                </a:cubicBezTo>
                <a:cubicBezTo>
                  <a:pt x="29" y="54"/>
                  <a:pt x="25" y="58"/>
                  <a:pt x="21" y="58"/>
                </a:cubicBezTo>
                <a:close/>
                <a:moveTo>
                  <a:pt x="65" y="58"/>
                </a:moveTo>
                <a:cubicBezTo>
                  <a:pt x="36" y="58"/>
                  <a:pt x="36" y="58"/>
                  <a:pt x="36" y="58"/>
                </a:cubicBezTo>
                <a:cubicBezTo>
                  <a:pt x="36" y="50"/>
                  <a:pt x="36" y="50"/>
                  <a:pt x="36" y="50"/>
                </a:cubicBezTo>
                <a:cubicBezTo>
                  <a:pt x="65" y="50"/>
                  <a:pt x="65" y="50"/>
                  <a:pt x="65" y="50"/>
                </a:cubicBezTo>
                <a:lnTo>
                  <a:pt x="65" y="58"/>
                </a:lnTo>
                <a:close/>
                <a:moveTo>
                  <a:pt x="79" y="58"/>
                </a:moveTo>
                <a:cubicBezTo>
                  <a:pt x="75" y="58"/>
                  <a:pt x="72" y="54"/>
                  <a:pt x="72" y="50"/>
                </a:cubicBezTo>
                <a:cubicBezTo>
                  <a:pt x="72" y="46"/>
                  <a:pt x="75" y="43"/>
                  <a:pt x="79" y="43"/>
                </a:cubicBezTo>
                <a:cubicBezTo>
                  <a:pt x="83" y="43"/>
                  <a:pt x="87" y="46"/>
                  <a:pt x="87" y="50"/>
                </a:cubicBezTo>
                <a:cubicBezTo>
                  <a:pt x="87" y="54"/>
                  <a:pt x="83" y="58"/>
                  <a:pt x="79" y="58"/>
                </a:cubicBezTo>
                <a:close/>
              </a:path>
            </a:pathLst>
          </a:custGeom>
          <a:solidFill>
            <a:schemeClr val="tx2"/>
          </a:solidFill>
          <a:ln>
            <a:noFill/>
          </a:ln>
        </p:spPr>
        <p:txBody>
          <a:bodyPr/>
          <a:lstStyle/>
          <a:p>
            <a:endParaRPr lang="en-US" dirty="0"/>
          </a:p>
        </p:txBody>
      </p:sp>
    </p:spTree>
    <p:extLst>
      <p:ext uri="{BB962C8B-B14F-4D97-AF65-F5344CB8AC3E}">
        <p14:creationId xmlns:p14="http://schemas.microsoft.com/office/powerpoint/2010/main" val="383741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up)">
                                      <p:cBhvr>
                                        <p:cTn id="7" dur="500"/>
                                        <p:tgtEl>
                                          <p:spTgt spid="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1867DC44-514E-48F1-8C22-45F4781C911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303" r="12303"/>
          <a:stretch>
            <a:fillRect/>
          </a:stretch>
        </p:blipFill>
        <p:spPr/>
      </p:pic>
      <p:grpSp>
        <p:nvGrpSpPr>
          <p:cNvPr id="35" name="Group 34">
            <a:extLst>
              <a:ext uri="{FF2B5EF4-FFF2-40B4-BE49-F238E27FC236}">
                <a16:creationId xmlns:a16="http://schemas.microsoft.com/office/drawing/2014/main" id="{7AD87388-234B-4839-AC0A-3456C06D2573}"/>
              </a:ext>
            </a:extLst>
          </p:cNvPr>
          <p:cNvGrpSpPr/>
          <p:nvPr/>
        </p:nvGrpSpPr>
        <p:grpSpPr>
          <a:xfrm>
            <a:off x="10245392" y="515503"/>
            <a:ext cx="1586753" cy="224084"/>
            <a:chOff x="349623" y="374053"/>
            <a:chExt cx="2017058" cy="284853"/>
          </a:xfrm>
        </p:grpSpPr>
        <p:sp>
          <p:nvSpPr>
            <p:cNvPr id="36" name="Parallelogram 35">
              <a:extLst>
                <a:ext uri="{FF2B5EF4-FFF2-40B4-BE49-F238E27FC236}">
                  <a16:creationId xmlns:a16="http://schemas.microsoft.com/office/drawing/2014/main" id="{8C6000ED-D0AC-46FE-A118-3356425A3BD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7" name="Parallelogram 36">
              <a:extLst>
                <a:ext uri="{FF2B5EF4-FFF2-40B4-BE49-F238E27FC236}">
                  <a16:creationId xmlns:a16="http://schemas.microsoft.com/office/drawing/2014/main" id="{5BC4E56E-8F2C-441E-81C1-747728CFFF04}"/>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2" name="TextBox 41">
            <a:extLst>
              <a:ext uri="{FF2B5EF4-FFF2-40B4-BE49-F238E27FC236}">
                <a16:creationId xmlns:a16="http://schemas.microsoft.com/office/drawing/2014/main" id="{5C9266D7-4E91-4F5B-B0E0-8D47AC304455}"/>
              </a:ext>
            </a:extLst>
          </p:cNvPr>
          <p:cNvSpPr txBox="1"/>
          <p:nvPr/>
        </p:nvSpPr>
        <p:spPr>
          <a:xfrm>
            <a:off x="7517056" y="1419699"/>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Most Sought</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After</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 Course.</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5" name="Rectangle 44">
            <a:extLst>
              <a:ext uri="{FF2B5EF4-FFF2-40B4-BE49-F238E27FC236}">
                <a16:creationId xmlns:a16="http://schemas.microsoft.com/office/drawing/2014/main" id="{BD78CEF4-4712-4B82-A35B-3378233C1A98}"/>
              </a:ext>
            </a:extLst>
          </p:cNvPr>
          <p:cNvSpPr/>
          <p:nvPr/>
        </p:nvSpPr>
        <p:spPr>
          <a:xfrm>
            <a:off x="7546112" y="4653233"/>
            <a:ext cx="3566908" cy="1107996"/>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simply dummy text of the printing and typesetting industry.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simply dummy text of the</a:t>
            </a:r>
            <a:endParaRPr lang="en-US" sz="1100" dirty="0">
              <a:solidFill>
                <a:schemeClr val="bg1">
                  <a:lumMod val="50000"/>
                </a:schemeClr>
              </a:solidFill>
              <a:latin typeface="DauphinPlain"/>
            </a:endParaRPr>
          </a:p>
        </p:txBody>
      </p:sp>
      <p:sp>
        <p:nvSpPr>
          <p:cNvPr id="46" name="TextBox 45">
            <a:extLst>
              <a:ext uri="{FF2B5EF4-FFF2-40B4-BE49-F238E27FC236}">
                <a16:creationId xmlns:a16="http://schemas.microsoft.com/office/drawing/2014/main" id="{901B8876-8334-4C3A-A512-4261B60443D4}"/>
              </a:ext>
            </a:extLst>
          </p:cNvPr>
          <p:cNvSpPr txBox="1"/>
          <p:nvPr/>
        </p:nvSpPr>
        <p:spPr>
          <a:xfrm>
            <a:off x="7517056" y="4134674"/>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a:extLst>
              <a:ext uri="{FF2B5EF4-FFF2-40B4-BE49-F238E27FC236}">
                <a16:creationId xmlns:a16="http://schemas.microsoft.com/office/drawing/2014/main" id="{E5CC67C0-56FD-4367-BE89-1EB6003D7EC1}"/>
              </a:ext>
            </a:extLst>
          </p:cNvPr>
          <p:cNvSpPr/>
          <p:nvPr/>
        </p:nvSpPr>
        <p:spPr>
          <a:xfrm>
            <a:off x="7517056" y="3539233"/>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48" name="TextBox 47">
            <a:extLst>
              <a:ext uri="{FF2B5EF4-FFF2-40B4-BE49-F238E27FC236}">
                <a16:creationId xmlns:a16="http://schemas.microsoft.com/office/drawing/2014/main" id="{C086260B-F6E1-4A9D-8D4E-730C540389F6}"/>
              </a:ext>
            </a:extLst>
          </p:cNvPr>
          <p:cNvSpPr txBox="1"/>
          <p:nvPr/>
        </p:nvSpPr>
        <p:spPr>
          <a:xfrm>
            <a:off x="7444001" y="3085345"/>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200+</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49" name="Parallelogram 48">
            <a:extLst>
              <a:ext uri="{FF2B5EF4-FFF2-40B4-BE49-F238E27FC236}">
                <a16:creationId xmlns:a16="http://schemas.microsoft.com/office/drawing/2014/main" id="{FE520376-BEA7-4DE9-8D15-8841CF41E8B3}"/>
              </a:ext>
            </a:extLst>
          </p:cNvPr>
          <p:cNvSpPr/>
          <p:nvPr/>
        </p:nvSpPr>
        <p:spPr>
          <a:xfrm>
            <a:off x="320629" y="5011231"/>
            <a:ext cx="4088773" cy="1139024"/>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50" name="Rectangle 49">
            <a:extLst>
              <a:ext uri="{FF2B5EF4-FFF2-40B4-BE49-F238E27FC236}">
                <a16:creationId xmlns:a16="http://schemas.microsoft.com/office/drawing/2014/main" id="{C7F88681-0651-451E-A9BF-B99058496CA8}"/>
              </a:ext>
            </a:extLst>
          </p:cNvPr>
          <p:cNvSpPr/>
          <p:nvPr/>
        </p:nvSpPr>
        <p:spPr>
          <a:xfrm>
            <a:off x="1540180" y="5264846"/>
            <a:ext cx="251896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sp>
        <p:nvSpPr>
          <p:cNvPr id="51" name="Parallelogram 50">
            <a:extLst>
              <a:ext uri="{FF2B5EF4-FFF2-40B4-BE49-F238E27FC236}">
                <a16:creationId xmlns:a16="http://schemas.microsoft.com/office/drawing/2014/main" id="{093A9982-D22D-4FF3-AD4F-B34E34BDACFA}"/>
              </a:ext>
            </a:extLst>
          </p:cNvPr>
          <p:cNvSpPr/>
          <p:nvPr/>
        </p:nvSpPr>
        <p:spPr>
          <a:xfrm>
            <a:off x="715517" y="5252742"/>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 name="Group 25">
            <a:extLst>
              <a:ext uri="{FF2B5EF4-FFF2-40B4-BE49-F238E27FC236}">
                <a16:creationId xmlns:a16="http://schemas.microsoft.com/office/drawing/2014/main" id="{E7B4B168-6B37-4DFA-AB57-13DE9C5D9B2D}"/>
              </a:ext>
            </a:extLst>
          </p:cNvPr>
          <p:cNvGrpSpPr>
            <a:grpSpLocks noChangeAspect="1"/>
          </p:cNvGrpSpPr>
          <p:nvPr/>
        </p:nvGrpSpPr>
        <p:grpSpPr bwMode="auto">
          <a:xfrm>
            <a:off x="908086" y="5373754"/>
            <a:ext cx="270012" cy="364170"/>
            <a:chOff x="6796" y="3621"/>
            <a:chExt cx="195" cy="263"/>
          </a:xfrm>
          <a:solidFill>
            <a:schemeClr val="bg1"/>
          </a:solidFill>
        </p:grpSpPr>
        <p:sp>
          <p:nvSpPr>
            <p:cNvPr id="53" name="Freeform 27">
              <a:extLst>
                <a:ext uri="{FF2B5EF4-FFF2-40B4-BE49-F238E27FC236}">
                  <a16:creationId xmlns:a16="http://schemas.microsoft.com/office/drawing/2014/main" id="{F0592593-1D62-46E9-A60B-B12DB7B7735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8">
              <a:extLst>
                <a:ext uri="{FF2B5EF4-FFF2-40B4-BE49-F238E27FC236}">
                  <a16:creationId xmlns:a16="http://schemas.microsoft.com/office/drawing/2014/main" id="{08A2D55F-31AF-46B1-9455-BE843ED6DA78}"/>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9">
              <a:extLst>
                <a:ext uri="{FF2B5EF4-FFF2-40B4-BE49-F238E27FC236}">
                  <a16:creationId xmlns:a16="http://schemas.microsoft.com/office/drawing/2014/main" id="{E72A45D7-D1C6-4804-A422-52A89D9B3381}"/>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0">
              <a:extLst>
                <a:ext uri="{FF2B5EF4-FFF2-40B4-BE49-F238E27FC236}">
                  <a16:creationId xmlns:a16="http://schemas.microsoft.com/office/drawing/2014/main" id="{23873E17-8E6F-43BC-AD3A-0EB941B54E56}"/>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2030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wipe(up)">
                                      <p:cBhvr>
                                        <p:cTn id="11" dur="500"/>
                                        <p:tgtEl>
                                          <p:spTgt spid="45">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7">
                                            <p:txEl>
                                              <p:pRg st="0" end="0"/>
                                            </p:txEl>
                                          </p:spTgt>
                                        </p:tgtEl>
                                        <p:attrNameLst>
                                          <p:attrName>style.visibility</p:attrName>
                                        </p:attrNameLst>
                                      </p:cBhvr>
                                      <p:to>
                                        <p:strVal val="visible"/>
                                      </p:to>
                                    </p:set>
                                    <p:animEffect transition="in" filter="wipe(up)">
                                      <p:cBhvr>
                                        <p:cTn id="19" dur="500"/>
                                        <p:tgtEl>
                                          <p:spTgt spid="4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50">
                                            <p:txEl>
                                              <p:pRg st="0" end="0"/>
                                            </p:txEl>
                                          </p:spTgt>
                                        </p:tgtEl>
                                        <p:attrNameLst>
                                          <p:attrName>style.visibility</p:attrName>
                                        </p:attrNameLst>
                                      </p:cBhvr>
                                      <p:to>
                                        <p:strVal val="visible"/>
                                      </p:to>
                                    </p:set>
                                    <p:animEffect transition="in" filter="wipe(up)">
                                      <p:cBhvr>
                                        <p:cTn id="27" dur="50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0FEA8EB4-8F11-46DA-9B4C-A359B5734D2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9815" b="19815"/>
          <a:stretch>
            <a:fillRect/>
          </a:stretch>
        </p:blipFill>
        <p:spPr/>
      </p:pic>
      <p:sp>
        <p:nvSpPr>
          <p:cNvPr id="17" name="Rounded Rectangle 6">
            <a:extLst>
              <a:ext uri="{FF2B5EF4-FFF2-40B4-BE49-F238E27FC236}">
                <a16:creationId xmlns:a16="http://schemas.microsoft.com/office/drawing/2014/main" id="{17A45F96-10D4-43D6-872F-BB6205DD5460}"/>
              </a:ext>
            </a:extLst>
          </p:cNvPr>
          <p:cNvSpPr/>
          <p:nvPr/>
        </p:nvSpPr>
        <p:spPr>
          <a:xfrm flipH="1" flipV="1">
            <a:off x="1415750" y="2818183"/>
            <a:ext cx="4406315" cy="1946132"/>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31" name="Rectangle 30">
            <a:extLst>
              <a:ext uri="{FF2B5EF4-FFF2-40B4-BE49-F238E27FC236}">
                <a16:creationId xmlns:a16="http://schemas.microsoft.com/office/drawing/2014/main" id="{6D459C06-E7F8-4A73-92E2-D722993DF5D7}"/>
              </a:ext>
            </a:extLst>
          </p:cNvPr>
          <p:cNvSpPr/>
          <p:nvPr/>
        </p:nvSpPr>
        <p:spPr>
          <a:xfrm flipH="1">
            <a:off x="2377686" y="3152965"/>
            <a:ext cx="2482440" cy="307777"/>
          </a:xfrm>
          <a:prstGeom prst="rect">
            <a:avLst/>
          </a:prstGeom>
        </p:spPr>
        <p:txBody>
          <a:bodyPr wrap="square">
            <a:spAutoFit/>
          </a:bodyPr>
          <a:lstStyle/>
          <a:p>
            <a:pPr algn="ctr"/>
            <a:r>
              <a:rPr lang="en-GB"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Driving Strategy</a:t>
            </a:r>
            <a:endPar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0B1B0FDB-A1BA-4438-9563-0F9714C30F60}"/>
              </a:ext>
            </a:extLst>
          </p:cNvPr>
          <p:cNvSpPr/>
          <p:nvPr/>
        </p:nvSpPr>
        <p:spPr>
          <a:xfrm>
            <a:off x="2135811" y="3568032"/>
            <a:ext cx="2966191" cy="82766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dummy text of the printing and</a:t>
            </a:r>
            <a:endParaRPr lang="en-US" sz="1100" dirty="0">
              <a:solidFill>
                <a:schemeClr val="bg1">
                  <a:lumMod val="50000"/>
                </a:schemeClr>
              </a:solidFill>
              <a:latin typeface="DauphinPlain"/>
            </a:endParaRPr>
          </a:p>
        </p:txBody>
      </p:sp>
      <p:grpSp>
        <p:nvGrpSpPr>
          <p:cNvPr id="33" name="Group 32">
            <a:extLst>
              <a:ext uri="{FF2B5EF4-FFF2-40B4-BE49-F238E27FC236}">
                <a16:creationId xmlns:a16="http://schemas.microsoft.com/office/drawing/2014/main" id="{4956D1DA-B147-47C2-BE30-0E00B3796AC8}"/>
              </a:ext>
            </a:extLst>
          </p:cNvPr>
          <p:cNvGrpSpPr/>
          <p:nvPr/>
        </p:nvGrpSpPr>
        <p:grpSpPr>
          <a:xfrm>
            <a:off x="10245392" y="515503"/>
            <a:ext cx="1586753" cy="224084"/>
            <a:chOff x="349623" y="374053"/>
            <a:chExt cx="2017058" cy="284853"/>
          </a:xfrm>
        </p:grpSpPr>
        <p:sp>
          <p:nvSpPr>
            <p:cNvPr id="34" name="Parallelogram 33">
              <a:extLst>
                <a:ext uri="{FF2B5EF4-FFF2-40B4-BE49-F238E27FC236}">
                  <a16:creationId xmlns:a16="http://schemas.microsoft.com/office/drawing/2014/main" id="{1C4A3E1E-15CD-48EF-BC40-24BA78FE258F}"/>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55AD8511-D667-4BBF-9351-5512E41890AB}"/>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6" name="TextBox 35">
            <a:extLst>
              <a:ext uri="{FF2B5EF4-FFF2-40B4-BE49-F238E27FC236}">
                <a16:creationId xmlns:a16="http://schemas.microsoft.com/office/drawing/2014/main" id="{0CC7F0D1-10A5-422A-A01B-632EC38BDF13}"/>
              </a:ext>
            </a:extLst>
          </p:cNvPr>
          <p:cNvSpPr txBox="1"/>
          <p:nvPr/>
        </p:nvSpPr>
        <p:spPr>
          <a:xfrm>
            <a:off x="1707854" y="1249233"/>
            <a:ext cx="6068849"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Best Driving Source</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 Your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Town</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7" name="Rectangle 36">
            <a:extLst>
              <a:ext uri="{FF2B5EF4-FFF2-40B4-BE49-F238E27FC236}">
                <a16:creationId xmlns:a16="http://schemas.microsoft.com/office/drawing/2014/main" id="{AAF1B6C0-3C87-42FB-AC7B-F71EE7ADF5E7}"/>
              </a:ext>
            </a:extLst>
          </p:cNvPr>
          <p:cNvSpPr/>
          <p:nvPr/>
        </p:nvSpPr>
        <p:spPr>
          <a:xfrm>
            <a:off x="6705600" y="1500802"/>
            <a:ext cx="4729857"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43010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wipe(up)">
                                      <p:cBhvr>
                                        <p:cTn id="7" dur="500"/>
                                        <p:tgtEl>
                                          <p:spTgt spid="3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4017F86-3533-4C33-8BBA-872B445F435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389" r="23389"/>
          <a:stretch>
            <a:fillRect/>
          </a:stretch>
        </p:blipFill>
        <p:spPr/>
      </p:pic>
      <p:sp>
        <p:nvSpPr>
          <p:cNvPr id="6" name="Rounded Rectangle 5">
            <a:extLst>
              <a:ext uri="{FF2B5EF4-FFF2-40B4-BE49-F238E27FC236}">
                <a16:creationId xmlns:a16="http://schemas.microsoft.com/office/drawing/2014/main" id="{2684B343-12BC-464A-BEFF-4FF984580E0D}"/>
              </a:ext>
            </a:extLst>
          </p:cNvPr>
          <p:cNvSpPr/>
          <p:nvPr/>
        </p:nvSpPr>
        <p:spPr>
          <a:xfrm>
            <a:off x="5909482" y="2873829"/>
            <a:ext cx="2652018" cy="335019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12" name="Rectangle 11">
            <a:extLst>
              <a:ext uri="{FF2B5EF4-FFF2-40B4-BE49-F238E27FC236}">
                <a16:creationId xmlns:a16="http://schemas.microsoft.com/office/drawing/2014/main" id="{E3983245-9770-4CF7-8041-8F8489957D18}"/>
              </a:ext>
            </a:extLst>
          </p:cNvPr>
          <p:cNvSpPr/>
          <p:nvPr/>
        </p:nvSpPr>
        <p:spPr>
          <a:xfrm>
            <a:off x="6309797" y="4001987"/>
            <a:ext cx="1851387" cy="381066"/>
          </a:xfrm>
          <a:prstGeom prst="rect">
            <a:avLst/>
          </a:prstGeom>
        </p:spPr>
        <p:txBody>
          <a:bodyPr wrap="square">
            <a:spAutoFit/>
          </a:bodyPr>
          <a:lstStyle/>
          <a:p>
            <a:pPr algn="ctr">
              <a:lnSpc>
                <a:spcPct val="150000"/>
              </a:lnSpc>
            </a:pPr>
            <a:r>
              <a:rPr lang="en-US" sz="14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Safety Transport</a:t>
            </a:r>
            <a:endParaRPr lang="en-US" sz="10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13" name="Rectangle 12">
            <a:extLst>
              <a:ext uri="{FF2B5EF4-FFF2-40B4-BE49-F238E27FC236}">
                <a16:creationId xmlns:a16="http://schemas.microsoft.com/office/drawing/2014/main" id="{E4F78F91-AB94-4D41-968F-90B76D403632}"/>
              </a:ext>
            </a:extLst>
          </p:cNvPr>
          <p:cNvSpPr/>
          <p:nvPr/>
        </p:nvSpPr>
        <p:spPr>
          <a:xfrm>
            <a:off x="6055768" y="4650575"/>
            <a:ext cx="2359446" cy="1107996"/>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Lorem Ipsum has been the</a:t>
            </a:r>
            <a:endParaRPr lang="en-US" sz="1100" dirty="0">
              <a:solidFill>
                <a:schemeClr val="tx1">
                  <a:lumMod val="95000"/>
                  <a:lumOff val="5000"/>
                </a:schemeClr>
              </a:solidFill>
              <a:latin typeface="DauphinPlain"/>
            </a:endParaRPr>
          </a:p>
        </p:txBody>
      </p:sp>
      <p:sp>
        <p:nvSpPr>
          <p:cNvPr id="15" name="Rectangle 14">
            <a:extLst>
              <a:ext uri="{FF2B5EF4-FFF2-40B4-BE49-F238E27FC236}">
                <a16:creationId xmlns:a16="http://schemas.microsoft.com/office/drawing/2014/main" id="{DECB1A80-71F5-4FF2-A33E-5D89CD8D6C10}"/>
              </a:ext>
            </a:extLst>
          </p:cNvPr>
          <p:cNvSpPr/>
          <p:nvPr/>
        </p:nvSpPr>
        <p:spPr>
          <a:xfrm>
            <a:off x="1025042" y="3018548"/>
            <a:ext cx="4100443"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the printing</a:t>
            </a:r>
            <a:endParaRPr lang="en-US" sz="1100" dirty="0">
              <a:solidFill>
                <a:schemeClr val="bg1">
                  <a:lumMod val="50000"/>
                </a:schemeClr>
              </a:solidFill>
              <a:latin typeface="DauphinPlain"/>
            </a:endParaRPr>
          </a:p>
        </p:txBody>
      </p:sp>
      <p:sp>
        <p:nvSpPr>
          <p:cNvPr id="16" name="Oval 15">
            <a:extLst>
              <a:ext uri="{FF2B5EF4-FFF2-40B4-BE49-F238E27FC236}">
                <a16:creationId xmlns:a16="http://schemas.microsoft.com/office/drawing/2014/main" id="{A7B99C82-D5CB-4494-AF64-B82BC2FC4BE6}"/>
              </a:ext>
            </a:extLst>
          </p:cNvPr>
          <p:cNvSpPr/>
          <p:nvPr/>
        </p:nvSpPr>
        <p:spPr>
          <a:xfrm flipH="1">
            <a:off x="1137770" y="4357768"/>
            <a:ext cx="512442" cy="51244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latin typeface="Open Sans" panose="020B0606030504020204" pitchFamily="34" charset="0"/>
              <a:ea typeface="Roboto" panose="02000000000000000000" pitchFamily="2" charset="0"/>
            </a:endParaRPr>
          </a:p>
        </p:txBody>
      </p:sp>
      <p:sp>
        <p:nvSpPr>
          <p:cNvPr id="17" name="TextBox 16">
            <a:extLst>
              <a:ext uri="{FF2B5EF4-FFF2-40B4-BE49-F238E27FC236}">
                <a16:creationId xmlns:a16="http://schemas.microsoft.com/office/drawing/2014/main" id="{3B1AD321-CA0D-4058-A050-027E9C93408B}"/>
              </a:ext>
            </a:extLst>
          </p:cNvPr>
          <p:cNvSpPr txBox="1"/>
          <p:nvPr/>
        </p:nvSpPr>
        <p:spPr>
          <a:xfrm flipH="1">
            <a:off x="1784197" y="4357768"/>
            <a:ext cx="2816831" cy="307777"/>
          </a:xfrm>
          <a:prstGeom prst="rect">
            <a:avLst/>
          </a:prstGeom>
          <a:noFill/>
        </p:spPr>
        <p:txBody>
          <a:bodyPr wrap="square" rtlCol="0">
            <a:spAutoFit/>
          </a:bodyPr>
          <a:lstStyle/>
          <a:p>
            <a:r>
              <a:rPr lang="en-GB" sz="1400" b="1" dirty="0">
                <a:solidFill>
                  <a:schemeClr val="tx1">
                    <a:lumMod val="95000"/>
                    <a:lumOff val="5000"/>
                  </a:schemeClr>
                </a:solidFill>
                <a:latin typeface="Open Sans" panose="020B0606030504020204" pitchFamily="34" charset="0"/>
                <a:ea typeface="Roboto" panose="02000000000000000000" pitchFamily="2" charset="0"/>
                <a:cs typeface="Lato Regular"/>
              </a:rPr>
              <a:t>Best Accommodation</a:t>
            </a:r>
            <a:endParaRPr lang="id-ID" sz="14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18" name="Rectangle 17">
            <a:extLst>
              <a:ext uri="{FF2B5EF4-FFF2-40B4-BE49-F238E27FC236}">
                <a16:creationId xmlns:a16="http://schemas.microsoft.com/office/drawing/2014/main" id="{942900C3-F382-48AD-811B-A7088B98CDED}"/>
              </a:ext>
            </a:extLst>
          </p:cNvPr>
          <p:cNvSpPr/>
          <p:nvPr/>
        </p:nvSpPr>
        <p:spPr>
          <a:xfrm>
            <a:off x="1784198" y="4781745"/>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19" name="Group 420"/>
          <p:cNvGrpSpPr>
            <a:grpSpLocks noChangeAspect="1"/>
          </p:cNvGrpSpPr>
          <p:nvPr/>
        </p:nvGrpSpPr>
        <p:grpSpPr bwMode="auto">
          <a:xfrm>
            <a:off x="1266209" y="4469752"/>
            <a:ext cx="230189" cy="288474"/>
            <a:chOff x="4504" y="811"/>
            <a:chExt cx="2496" cy="3128"/>
          </a:xfrm>
          <a:solidFill>
            <a:schemeClr val="bg1"/>
          </a:solidFill>
        </p:grpSpPr>
        <p:sp>
          <p:nvSpPr>
            <p:cNvPr id="20"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7" name="TextBox 26">
            <a:extLst>
              <a:ext uri="{FF2B5EF4-FFF2-40B4-BE49-F238E27FC236}">
                <a16:creationId xmlns:a16="http://schemas.microsoft.com/office/drawing/2014/main" id="{72ABF2C0-DE05-4ABE-99BF-CF9B741D20FE}"/>
              </a:ext>
            </a:extLst>
          </p:cNvPr>
          <p:cNvSpPr txBox="1"/>
          <p:nvPr/>
        </p:nvSpPr>
        <p:spPr>
          <a:xfrm>
            <a:off x="998465" y="1548193"/>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Effective And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Comfortable</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28" name="Group 27">
            <a:extLst>
              <a:ext uri="{FF2B5EF4-FFF2-40B4-BE49-F238E27FC236}">
                <a16:creationId xmlns:a16="http://schemas.microsoft.com/office/drawing/2014/main" id="{408DDD86-89C8-4746-B85E-04F5F498E826}"/>
              </a:ext>
            </a:extLst>
          </p:cNvPr>
          <p:cNvGrpSpPr/>
          <p:nvPr/>
        </p:nvGrpSpPr>
        <p:grpSpPr>
          <a:xfrm>
            <a:off x="430305" y="488609"/>
            <a:ext cx="1586753" cy="224084"/>
            <a:chOff x="349623" y="374053"/>
            <a:chExt cx="2017058" cy="284853"/>
          </a:xfrm>
        </p:grpSpPr>
        <p:sp>
          <p:nvSpPr>
            <p:cNvPr id="29" name="Parallelogram 28">
              <a:extLst>
                <a:ext uri="{FF2B5EF4-FFF2-40B4-BE49-F238E27FC236}">
                  <a16:creationId xmlns:a16="http://schemas.microsoft.com/office/drawing/2014/main" id="{EA48A895-63D6-4BD1-841D-4CF78E892A5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0" name="Parallelogram 29">
              <a:extLst>
                <a:ext uri="{FF2B5EF4-FFF2-40B4-BE49-F238E27FC236}">
                  <a16:creationId xmlns:a16="http://schemas.microsoft.com/office/drawing/2014/main" id="{AF35E031-E1A9-4065-AFF1-8F1FB45B2324}"/>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24" name="Group 23">
            <a:extLst>
              <a:ext uri="{FF2B5EF4-FFF2-40B4-BE49-F238E27FC236}">
                <a16:creationId xmlns:a16="http://schemas.microsoft.com/office/drawing/2014/main" id="{EDE2F801-2D88-422A-A9E4-E001CAB34D37}"/>
              </a:ext>
            </a:extLst>
          </p:cNvPr>
          <p:cNvGrpSpPr/>
          <p:nvPr/>
        </p:nvGrpSpPr>
        <p:grpSpPr>
          <a:xfrm>
            <a:off x="6892120" y="3380480"/>
            <a:ext cx="496658" cy="464443"/>
            <a:chOff x="3841751" y="3619500"/>
            <a:chExt cx="293687" cy="274638"/>
          </a:xfrm>
          <a:solidFill>
            <a:schemeClr val="tx2"/>
          </a:solidFill>
        </p:grpSpPr>
        <p:sp>
          <p:nvSpPr>
            <p:cNvPr id="25" name="Freeform 81">
              <a:extLst>
                <a:ext uri="{FF2B5EF4-FFF2-40B4-BE49-F238E27FC236}">
                  <a16:creationId xmlns:a16="http://schemas.microsoft.com/office/drawing/2014/main" id="{5990CB17-D857-48BB-B802-9A034931FF1F}"/>
                </a:ext>
              </a:extLst>
            </p:cNvPr>
            <p:cNvSpPr>
              <a:spLocks/>
            </p:cNvSpPr>
            <p:nvPr/>
          </p:nvSpPr>
          <p:spPr bwMode="auto">
            <a:xfrm>
              <a:off x="4116388" y="3692525"/>
              <a:ext cx="19050" cy="55563"/>
            </a:xfrm>
            <a:custGeom>
              <a:avLst/>
              <a:gdLst/>
              <a:ahLst/>
              <a:cxnLst>
                <a:cxn ang="0">
                  <a:pos x="3" y="0"/>
                </a:cxn>
                <a:cxn ang="0">
                  <a:pos x="0" y="0"/>
                </a:cxn>
                <a:cxn ang="0">
                  <a:pos x="0" y="22"/>
                </a:cxn>
                <a:cxn ang="0">
                  <a:pos x="3" y="22"/>
                </a:cxn>
                <a:cxn ang="0">
                  <a:pos x="7" y="18"/>
                </a:cxn>
                <a:cxn ang="0">
                  <a:pos x="7" y="3"/>
                </a:cxn>
                <a:cxn ang="0">
                  <a:pos x="3" y="0"/>
                </a:cxn>
              </a:cxnLst>
              <a:rect l="0" t="0" r="r" b="b"/>
              <a:pathLst>
                <a:path w="7" h="22">
                  <a:moveTo>
                    <a:pt x="3" y="0"/>
                  </a:moveTo>
                  <a:cubicBezTo>
                    <a:pt x="0" y="0"/>
                    <a:pt x="0" y="0"/>
                    <a:pt x="0" y="0"/>
                  </a:cubicBezTo>
                  <a:cubicBezTo>
                    <a:pt x="0" y="22"/>
                    <a:pt x="0" y="22"/>
                    <a:pt x="0" y="22"/>
                  </a:cubicBezTo>
                  <a:cubicBezTo>
                    <a:pt x="3" y="22"/>
                    <a:pt x="3" y="22"/>
                    <a:pt x="3" y="22"/>
                  </a:cubicBezTo>
                  <a:cubicBezTo>
                    <a:pt x="5" y="22"/>
                    <a:pt x="7" y="20"/>
                    <a:pt x="7" y="18"/>
                  </a:cubicBezTo>
                  <a:cubicBezTo>
                    <a:pt x="7" y="3"/>
                    <a:pt x="7" y="3"/>
                    <a:pt x="7" y="3"/>
                  </a:cubicBezTo>
                  <a:cubicBezTo>
                    <a:pt x="7" y="1"/>
                    <a:pt x="5" y="0"/>
                    <a:pt x="3" y="0"/>
                  </a:cubicBez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sp>
          <p:nvSpPr>
            <p:cNvPr id="26" name="Freeform 82">
              <a:extLst>
                <a:ext uri="{FF2B5EF4-FFF2-40B4-BE49-F238E27FC236}">
                  <a16:creationId xmlns:a16="http://schemas.microsoft.com/office/drawing/2014/main" id="{21D9831B-B3D3-43A9-971D-397F4A2726FE}"/>
                </a:ext>
              </a:extLst>
            </p:cNvPr>
            <p:cNvSpPr>
              <a:spLocks noEditPoints="1"/>
            </p:cNvSpPr>
            <p:nvPr/>
          </p:nvSpPr>
          <p:spPr bwMode="auto">
            <a:xfrm>
              <a:off x="3878263" y="3619500"/>
              <a:ext cx="219075" cy="274638"/>
            </a:xfrm>
            <a:custGeom>
              <a:avLst/>
              <a:gdLst/>
              <a:ahLst/>
              <a:cxnLst>
                <a:cxn ang="0">
                  <a:pos x="65" y="0"/>
                </a:cxn>
                <a:cxn ang="0">
                  <a:pos x="22" y="0"/>
                </a:cxn>
                <a:cxn ang="0">
                  <a:pos x="0" y="22"/>
                </a:cxn>
                <a:cxn ang="0">
                  <a:pos x="0" y="87"/>
                </a:cxn>
                <a:cxn ang="0">
                  <a:pos x="7" y="94"/>
                </a:cxn>
                <a:cxn ang="0">
                  <a:pos x="7" y="101"/>
                </a:cxn>
                <a:cxn ang="0">
                  <a:pos x="15" y="109"/>
                </a:cxn>
                <a:cxn ang="0">
                  <a:pos x="22" y="109"/>
                </a:cxn>
                <a:cxn ang="0">
                  <a:pos x="29" y="101"/>
                </a:cxn>
                <a:cxn ang="0">
                  <a:pos x="29" y="94"/>
                </a:cxn>
                <a:cxn ang="0">
                  <a:pos x="58" y="94"/>
                </a:cxn>
                <a:cxn ang="0">
                  <a:pos x="58" y="101"/>
                </a:cxn>
                <a:cxn ang="0">
                  <a:pos x="65" y="109"/>
                </a:cxn>
                <a:cxn ang="0">
                  <a:pos x="73" y="109"/>
                </a:cxn>
                <a:cxn ang="0">
                  <a:pos x="80" y="101"/>
                </a:cxn>
                <a:cxn ang="0">
                  <a:pos x="80" y="94"/>
                </a:cxn>
                <a:cxn ang="0">
                  <a:pos x="87" y="87"/>
                </a:cxn>
                <a:cxn ang="0">
                  <a:pos x="87" y="22"/>
                </a:cxn>
                <a:cxn ang="0">
                  <a:pos x="65" y="0"/>
                </a:cxn>
                <a:cxn ang="0">
                  <a:pos x="29" y="7"/>
                </a:cxn>
                <a:cxn ang="0">
                  <a:pos x="58" y="7"/>
                </a:cxn>
                <a:cxn ang="0">
                  <a:pos x="58" y="14"/>
                </a:cxn>
                <a:cxn ang="0">
                  <a:pos x="29" y="14"/>
                </a:cxn>
                <a:cxn ang="0">
                  <a:pos x="29" y="7"/>
                </a:cxn>
                <a:cxn ang="0">
                  <a:pos x="15" y="87"/>
                </a:cxn>
                <a:cxn ang="0">
                  <a:pos x="7" y="80"/>
                </a:cxn>
                <a:cxn ang="0">
                  <a:pos x="15" y="72"/>
                </a:cxn>
                <a:cxn ang="0">
                  <a:pos x="22" y="80"/>
                </a:cxn>
                <a:cxn ang="0">
                  <a:pos x="15" y="87"/>
                </a:cxn>
                <a:cxn ang="0">
                  <a:pos x="73" y="87"/>
                </a:cxn>
                <a:cxn ang="0">
                  <a:pos x="65" y="80"/>
                </a:cxn>
                <a:cxn ang="0">
                  <a:pos x="73" y="72"/>
                </a:cxn>
                <a:cxn ang="0">
                  <a:pos x="80" y="80"/>
                </a:cxn>
                <a:cxn ang="0">
                  <a:pos x="73" y="87"/>
                </a:cxn>
                <a:cxn ang="0">
                  <a:pos x="80" y="65"/>
                </a:cxn>
                <a:cxn ang="0">
                  <a:pos x="7" y="65"/>
                </a:cxn>
                <a:cxn ang="0">
                  <a:pos x="7" y="22"/>
                </a:cxn>
                <a:cxn ang="0">
                  <a:pos x="80" y="22"/>
                </a:cxn>
                <a:cxn ang="0">
                  <a:pos x="80" y="65"/>
                </a:cxn>
              </a:cxnLst>
              <a:rect l="0" t="0" r="r" b="b"/>
              <a:pathLst>
                <a:path w="87" h="109">
                  <a:moveTo>
                    <a:pt x="65" y="0"/>
                  </a:moveTo>
                  <a:cubicBezTo>
                    <a:pt x="22" y="0"/>
                    <a:pt x="22" y="0"/>
                    <a:pt x="22" y="0"/>
                  </a:cubicBezTo>
                  <a:cubicBezTo>
                    <a:pt x="10" y="0"/>
                    <a:pt x="0" y="10"/>
                    <a:pt x="0" y="22"/>
                  </a:cubicBezTo>
                  <a:cubicBezTo>
                    <a:pt x="0" y="87"/>
                    <a:pt x="0" y="87"/>
                    <a:pt x="0" y="87"/>
                  </a:cubicBezTo>
                  <a:cubicBezTo>
                    <a:pt x="0" y="91"/>
                    <a:pt x="3" y="94"/>
                    <a:pt x="7" y="94"/>
                  </a:cubicBezTo>
                  <a:cubicBezTo>
                    <a:pt x="7" y="101"/>
                    <a:pt x="7" y="101"/>
                    <a:pt x="7" y="101"/>
                  </a:cubicBezTo>
                  <a:cubicBezTo>
                    <a:pt x="7" y="105"/>
                    <a:pt x="11" y="109"/>
                    <a:pt x="15" y="109"/>
                  </a:cubicBezTo>
                  <a:cubicBezTo>
                    <a:pt x="22" y="109"/>
                    <a:pt x="22" y="109"/>
                    <a:pt x="22" y="109"/>
                  </a:cubicBezTo>
                  <a:cubicBezTo>
                    <a:pt x="26" y="109"/>
                    <a:pt x="29" y="105"/>
                    <a:pt x="29" y="101"/>
                  </a:cubicBezTo>
                  <a:cubicBezTo>
                    <a:pt x="29" y="94"/>
                    <a:pt x="29" y="94"/>
                    <a:pt x="29" y="94"/>
                  </a:cubicBezTo>
                  <a:cubicBezTo>
                    <a:pt x="58" y="94"/>
                    <a:pt x="58" y="94"/>
                    <a:pt x="58" y="94"/>
                  </a:cubicBezTo>
                  <a:cubicBezTo>
                    <a:pt x="58" y="101"/>
                    <a:pt x="58" y="101"/>
                    <a:pt x="58" y="101"/>
                  </a:cubicBezTo>
                  <a:cubicBezTo>
                    <a:pt x="58" y="105"/>
                    <a:pt x="61" y="109"/>
                    <a:pt x="65" y="109"/>
                  </a:cubicBezTo>
                  <a:cubicBezTo>
                    <a:pt x="73" y="109"/>
                    <a:pt x="73" y="109"/>
                    <a:pt x="73" y="109"/>
                  </a:cubicBezTo>
                  <a:cubicBezTo>
                    <a:pt x="77" y="109"/>
                    <a:pt x="80" y="105"/>
                    <a:pt x="80" y="101"/>
                  </a:cubicBezTo>
                  <a:cubicBezTo>
                    <a:pt x="80" y="94"/>
                    <a:pt x="80" y="94"/>
                    <a:pt x="80" y="94"/>
                  </a:cubicBezTo>
                  <a:cubicBezTo>
                    <a:pt x="84" y="94"/>
                    <a:pt x="87" y="91"/>
                    <a:pt x="87" y="87"/>
                  </a:cubicBezTo>
                  <a:cubicBezTo>
                    <a:pt x="87" y="22"/>
                    <a:pt x="87" y="22"/>
                    <a:pt x="87" y="22"/>
                  </a:cubicBezTo>
                  <a:cubicBezTo>
                    <a:pt x="87" y="10"/>
                    <a:pt x="78" y="0"/>
                    <a:pt x="65" y="0"/>
                  </a:cubicBezTo>
                  <a:close/>
                  <a:moveTo>
                    <a:pt x="29" y="7"/>
                  </a:moveTo>
                  <a:cubicBezTo>
                    <a:pt x="58" y="7"/>
                    <a:pt x="58" y="7"/>
                    <a:pt x="58" y="7"/>
                  </a:cubicBezTo>
                  <a:cubicBezTo>
                    <a:pt x="58" y="14"/>
                    <a:pt x="58" y="14"/>
                    <a:pt x="58" y="14"/>
                  </a:cubicBezTo>
                  <a:cubicBezTo>
                    <a:pt x="29" y="14"/>
                    <a:pt x="29" y="14"/>
                    <a:pt x="29" y="14"/>
                  </a:cubicBezTo>
                  <a:lnTo>
                    <a:pt x="29" y="7"/>
                  </a:lnTo>
                  <a:close/>
                  <a:moveTo>
                    <a:pt x="15" y="87"/>
                  </a:moveTo>
                  <a:cubicBezTo>
                    <a:pt x="11" y="87"/>
                    <a:pt x="7" y="84"/>
                    <a:pt x="7" y="80"/>
                  </a:cubicBezTo>
                  <a:cubicBezTo>
                    <a:pt x="7" y="76"/>
                    <a:pt x="11" y="72"/>
                    <a:pt x="15" y="72"/>
                  </a:cubicBezTo>
                  <a:cubicBezTo>
                    <a:pt x="19" y="72"/>
                    <a:pt x="22" y="76"/>
                    <a:pt x="22" y="80"/>
                  </a:cubicBezTo>
                  <a:cubicBezTo>
                    <a:pt x="22" y="84"/>
                    <a:pt x="19" y="87"/>
                    <a:pt x="15" y="87"/>
                  </a:cubicBezTo>
                  <a:close/>
                  <a:moveTo>
                    <a:pt x="73" y="87"/>
                  </a:moveTo>
                  <a:cubicBezTo>
                    <a:pt x="69" y="87"/>
                    <a:pt x="65" y="84"/>
                    <a:pt x="65" y="80"/>
                  </a:cubicBezTo>
                  <a:cubicBezTo>
                    <a:pt x="65" y="76"/>
                    <a:pt x="69" y="72"/>
                    <a:pt x="73" y="72"/>
                  </a:cubicBezTo>
                  <a:cubicBezTo>
                    <a:pt x="77" y="72"/>
                    <a:pt x="80" y="76"/>
                    <a:pt x="80" y="80"/>
                  </a:cubicBezTo>
                  <a:cubicBezTo>
                    <a:pt x="80" y="84"/>
                    <a:pt x="77" y="87"/>
                    <a:pt x="73" y="87"/>
                  </a:cubicBezTo>
                  <a:close/>
                  <a:moveTo>
                    <a:pt x="80" y="65"/>
                  </a:moveTo>
                  <a:cubicBezTo>
                    <a:pt x="7" y="65"/>
                    <a:pt x="7" y="65"/>
                    <a:pt x="7" y="65"/>
                  </a:cubicBezTo>
                  <a:cubicBezTo>
                    <a:pt x="7" y="22"/>
                    <a:pt x="7" y="22"/>
                    <a:pt x="7" y="22"/>
                  </a:cubicBezTo>
                  <a:cubicBezTo>
                    <a:pt x="80" y="22"/>
                    <a:pt x="80" y="22"/>
                    <a:pt x="80" y="22"/>
                  </a:cubicBezTo>
                  <a:lnTo>
                    <a:pt x="80" y="65"/>
                  </a:ln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sp>
          <p:nvSpPr>
            <p:cNvPr id="31" name="Freeform 83">
              <a:extLst>
                <a:ext uri="{FF2B5EF4-FFF2-40B4-BE49-F238E27FC236}">
                  <a16:creationId xmlns:a16="http://schemas.microsoft.com/office/drawing/2014/main" id="{50A47C09-1E8F-406A-8EE2-AC380DFA620B}"/>
                </a:ext>
              </a:extLst>
            </p:cNvPr>
            <p:cNvSpPr>
              <a:spLocks/>
            </p:cNvSpPr>
            <p:nvPr/>
          </p:nvSpPr>
          <p:spPr bwMode="auto">
            <a:xfrm>
              <a:off x="3841751" y="3692525"/>
              <a:ext cx="17463" cy="55563"/>
            </a:xfrm>
            <a:custGeom>
              <a:avLst/>
              <a:gdLst/>
              <a:ahLst/>
              <a:cxnLst>
                <a:cxn ang="0">
                  <a:pos x="0" y="3"/>
                </a:cxn>
                <a:cxn ang="0">
                  <a:pos x="0" y="18"/>
                </a:cxn>
                <a:cxn ang="0">
                  <a:pos x="3" y="22"/>
                </a:cxn>
                <a:cxn ang="0">
                  <a:pos x="7" y="22"/>
                </a:cxn>
                <a:cxn ang="0">
                  <a:pos x="7" y="0"/>
                </a:cxn>
                <a:cxn ang="0">
                  <a:pos x="3" y="0"/>
                </a:cxn>
                <a:cxn ang="0">
                  <a:pos x="0" y="3"/>
                </a:cxn>
              </a:cxnLst>
              <a:rect l="0" t="0" r="r" b="b"/>
              <a:pathLst>
                <a:path w="7" h="22">
                  <a:moveTo>
                    <a:pt x="0" y="3"/>
                  </a:moveTo>
                  <a:cubicBezTo>
                    <a:pt x="0" y="18"/>
                    <a:pt x="0" y="18"/>
                    <a:pt x="0" y="18"/>
                  </a:cubicBezTo>
                  <a:cubicBezTo>
                    <a:pt x="0" y="20"/>
                    <a:pt x="1" y="22"/>
                    <a:pt x="3" y="22"/>
                  </a:cubicBezTo>
                  <a:cubicBezTo>
                    <a:pt x="7" y="22"/>
                    <a:pt x="7" y="22"/>
                    <a:pt x="7" y="22"/>
                  </a:cubicBezTo>
                  <a:cubicBezTo>
                    <a:pt x="7" y="0"/>
                    <a:pt x="7" y="0"/>
                    <a:pt x="7" y="0"/>
                  </a:cubicBezTo>
                  <a:cubicBezTo>
                    <a:pt x="3" y="0"/>
                    <a:pt x="3" y="0"/>
                    <a:pt x="3" y="0"/>
                  </a:cubicBezTo>
                  <a:cubicBezTo>
                    <a:pt x="1" y="0"/>
                    <a:pt x="0" y="1"/>
                    <a:pt x="0" y="3"/>
                  </a:cubicBez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grpSp>
    </p:spTree>
    <p:extLst>
      <p:ext uri="{BB962C8B-B14F-4D97-AF65-F5344CB8AC3E}">
        <p14:creationId xmlns:p14="http://schemas.microsoft.com/office/powerpoint/2010/main" val="264953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wipe(up)">
                                      <p:cBhvr>
                                        <p:cTn id="29" dur="500"/>
                                        <p:tgtEl>
                                          <p:spTgt spid="18">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56A5629-FB4B-457A-A91A-4F07C31F396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285" r="22285"/>
          <a:stretch>
            <a:fillRect/>
          </a:stretch>
        </p:blipFill>
        <p:spPr/>
      </p:pic>
      <p:sp>
        <p:nvSpPr>
          <p:cNvPr id="15" name="Rectangle 14">
            <a:extLst>
              <a:ext uri="{FF2B5EF4-FFF2-40B4-BE49-F238E27FC236}">
                <a16:creationId xmlns:a16="http://schemas.microsoft.com/office/drawing/2014/main" id="{91D97A41-9902-42A5-B956-99B048385309}"/>
              </a:ext>
            </a:extLst>
          </p:cNvPr>
          <p:cNvSpPr/>
          <p:nvPr/>
        </p:nvSpPr>
        <p:spPr>
          <a:xfrm>
            <a:off x="2511425" y="3265488"/>
            <a:ext cx="3744913" cy="2728912"/>
          </a:xfrm>
          <a:prstGeom prst="rect">
            <a:avLst/>
          </a:prstGeom>
          <a:solidFill>
            <a:schemeClr val="bg1"/>
          </a:solidFill>
          <a:ln>
            <a:noFill/>
          </a:ln>
          <a:effectLst>
            <a:outerShdw blurRad="419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arallelogram 1"/>
          <p:cNvSpPr/>
          <p:nvPr/>
        </p:nvSpPr>
        <p:spPr>
          <a:xfrm>
            <a:off x="6873614" y="2667958"/>
            <a:ext cx="4826618" cy="1019844"/>
          </a:xfrm>
          <a:prstGeom prst="parallelogram">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4F78F91-AB94-4D41-968F-90B76D403632}"/>
              </a:ext>
            </a:extLst>
          </p:cNvPr>
          <p:cNvSpPr/>
          <p:nvPr/>
        </p:nvSpPr>
        <p:spPr>
          <a:xfrm>
            <a:off x="7986031" y="2739151"/>
            <a:ext cx="3126746" cy="854080"/>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the industry's</a:t>
            </a:r>
            <a:endParaRPr lang="en-US" sz="1100" dirty="0">
              <a:solidFill>
                <a:schemeClr val="bg1"/>
              </a:solidFill>
              <a:latin typeface="DauphinPlain"/>
            </a:endParaRPr>
          </a:p>
        </p:txBody>
      </p:sp>
      <p:sp>
        <p:nvSpPr>
          <p:cNvPr id="4" name="TextBox 3">
            <a:extLst>
              <a:ext uri="{FF2B5EF4-FFF2-40B4-BE49-F238E27FC236}">
                <a16:creationId xmlns:a16="http://schemas.microsoft.com/office/drawing/2014/main" id="{511E4DF0-C74E-47B7-B5BF-439771BE9E90}"/>
              </a:ext>
            </a:extLst>
          </p:cNvPr>
          <p:cNvSpPr txBox="1"/>
          <p:nvPr/>
        </p:nvSpPr>
        <p:spPr>
          <a:xfrm>
            <a:off x="6873614" y="2923111"/>
            <a:ext cx="1051905" cy="584775"/>
          </a:xfrm>
          <a:prstGeom prst="rect">
            <a:avLst/>
          </a:prstGeom>
          <a:noFill/>
        </p:spPr>
        <p:txBody>
          <a:bodyPr wrap="square" rtlCol="0">
            <a:spAutoFit/>
          </a:bodyPr>
          <a:lstStyle/>
          <a:p>
            <a:pPr algn="r"/>
            <a:r>
              <a:rPr lang="en-GB" sz="3200" spc="300" dirty="0">
                <a:solidFill>
                  <a:schemeClr val="bg1"/>
                </a:solidFill>
                <a:latin typeface="Newsreader" panose="02000000000000000000" pitchFamily="2" charset="0"/>
                <a:ea typeface="Open Sans" panose="020B0606030504020204" pitchFamily="34" charset="0"/>
                <a:cs typeface="Courier New" panose="02070309020205020404" pitchFamily="49" charset="0"/>
              </a:rPr>
              <a:t>01</a:t>
            </a:r>
            <a:endParaRPr lang="id-ID" sz="3200" spc="300" dirty="0">
              <a:solidFill>
                <a:schemeClr val="bg1"/>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5" name="Rectangle 4">
            <a:extLst>
              <a:ext uri="{FF2B5EF4-FFF2-40B4-BE49-F238E27FC236}">
                <a16:creationId xmlns:a16="http://schemas.microsoft.com/office/drawing/2014/main" id="{E4F78F91-AB94-4D41-968F-90B76D403632}"/>
              </a:ext>
            </a:extLst>
          </p:cNvPr>
          <p:cNvSpPr/>
          <p:nvPr/>
        </p:nvSpPr>
        <p:spPr>
          <a:xfrm>
            <a:off x="7986031" y="3977933"/>
            <a:ext cx="3126746"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1100" dirty="0">
              <a:solidFill>
                <a:schemeClr val="bg1">
                  <a:lumMod val="50000"/>
                </a:schemeClr>
              </a:solidFill>
              <a:latin typeface="DauphinPlain"/>
            </a:endParaRPr>
          </a:p>
        </p:txBody>
      </p:sp>
      <p:sp>
        <p:nvSpPr>
          <p:cNvPr id="6" name="TextBox 5">
            <a:extLst>
              <a:ext uri="{FF2B5EF4-FFF2-40B4-BE49-F238E27FC236}">
                <a16:creationId xmlns:a16="http://schemas.microsoft.com/office/drawing/2014/main" id="{511E4DF0-C74E-47B7-B5BF-439771BE9E90}"/>
              </a:ext>
            </a:extLst>
          </p:cNvPr>
          <p:cNvSpPr txBox="1"/>
          <p:nvPr/>
        </p:nvSpPr>
        <p:spPr>
          <a:xfrm>
            <a:off x="6873614" y="4161893"/>
            <a:ext cx="1051905" cy="584775"/>
          </a:xfrm>
          <a:prstGeom prst="rect">
            <a:avLst/>
          </a:prstGeom>
          <a:noFill/>
        </p:spPr>
        <p:txBody>
          <a:bodyPr wrap="square" rtlCol="0">
            <a:spAutoFit/>
          </a:bodyPr>
          <a:lstStyle/>
          <a:p>
            <a:pPr algn="r"/>
            <a:r>
              <a:rPr lang="en-GB" sz="3200" spc="300"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rPr>
              <a:t>02</a:t>
            </a:r>
            <a:endParaRPr lang="id-ID" sz="3200" spc="300"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7" name="Rectangle 6">
            <a:extLst>
              <a:ext uri="{FF2B5EF4-FFF2-40B4-BE49-F238E27FC236}">
                <a16:creationId xmlns:a16="http://schemas.microsoft.com/office/drawing/2014/main" id="{E4F78F91-AB94-4D41-968F-90B76D403632}"/>
              </a:ext>
            </a:extLst>
          </p:cNvPr>
          <p:cNvSpPr/>
          <p:nvPr/>
        </p:nvSpPr>
        <p:spPr>
          <a:xfrm>
            <a:off x="7986031" y="5140320"/>
            <a:ext cx="3126746"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1100" dirty="0">
              <a:solidFill>
                <a:schemeClr val="bg1">
                  <a:lumMod val="50000"/>
                </a:schemeClr>
              </a:solidFill>
              <a:latin typeface="DauphinPlain"/>
            </a:endParaRPr>
          </a:p>
        </p:txBody>
      </p:sp>
      <p:sp>
        <p:nvSpPr>
          <p:cNvPr id="8" name="TextBox 7">
            <a:extLst>
              <a:ext uri="{FF2B5EF4-FFF2-40B4-BE49-F238E27FC236}">
                <a16:creationId xmlns:a16="http://schemas.microsoft.com/office/drawing/2014/main" id="{511E4DF0-C74E-47B7-B5BF-439771BE9E90}"/>
              </a:ext>
            </a:extLst>
          </p:cNvPr>
          <p:cNvSpPr txBox="1"/>
          <p:nvPr/>
        </p:nvSpPr>
        <p:spPr>
          <a:xfrm>
            <a:off x="6873614" y="5324280"/>
            <a:ext cx="1051905" cy="584775"/>
          </a:xfrm>
          <a:prstGeom prst="rect">
            <a:avLst/>
          </a:prstGeom>
          <a:noFill/>
        </p:spPr>
        <p:txBody>
          <a:bodyPr wrap="square" rtlCol="0">
            <a:spAutoFit/>
          </a:bodyPr>
          <a:lstStyle/>
          <a:p>
            <a:pPr algn="r"/>
            <a:r>
              <a:rPr lang="en-GB" sz="3200" spc="300"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rPr>
              <a:t>03</a:t>
            </a:r>
            <a:endParaRPr lang="id-ID" sz="3200" spc="300"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24" name="Group 23">
            <a:extLst>
              <a:ext uri="{FF2B5EF4-FFF2-40B4-BE49-F238E27FC236}">
                <a16:creationId xmlns:a16="http://schemas.microsoft.com/office/drawing/2014/main" id="{44E46107-A8C6-4580-91E2-FE714384EB40}"/>
              </a:ext>
            </a:extLst>
          </p:cNvPr>
          <p:cNvGrpSpPr/>
          <p:nvPr/>
        </p:nvGrpSpPr>
        <p:grpSpPr>
          <a:xfrm>
            <a:off x="10245392" y="515503"/>
            <a:ext cx="1586753" cy="224084"/>
            <a:chOff x="349623" y="374053"/>
            <a:chExt cx="2017058" cy="284853"/>
          </a:xfrm>
        </p:grpSpPr>
        <p:sp>
          <p:nvSpPr>
            <p:cNvPr id="25" name="Parallelogram 24">
              <a:extLst>
                <a:ext uri="{FF2B5EF4-FFF2-40B4-BE49-F238E27FC236}">
                  <a16:creationId xmlns:a16="http://schemas.microsoft.com/office/drawing/2014/main" id="{71D8E8E3-3615-4028-9BC2-72A77C986F9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6" name="Parallelogram 25">
              <a:extLst>
                <a:ext uri="{FF2B5EF4-FFF2-40B4-BE49-F238E27FC236}">
                  <a16:creationId xmlns:a16="http://schemas.microsoft.com/office/drawing/2014/main" id="{14BBC5B5-0B29-48BA-AE36-2DC68A683EBF}"/>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7" name="TextBox 26">
            <a:extLst>
              <a:ext uri="{FF2B5EF4-FFF2-40B4-BE49-F238E27FC236}">
                <a16:creationId xmlns:a16="http://schemas.microsoft.com/office/drawing/2014/main" id="{F067EC01-AD59-4B2C-B55D-4F7247211AD4}"/>
              </a:ext>
            </a:extLst>
          </p:cNvPr>
          <p:cNvSpPr txBox="1"/>
          <p:nvPr/>
        </p:nvSpPr>
        <p:spPr>
          <a:xfrm>
            <a:off x="5331457" y="1417025"/>
            <a:ext cx="5707312" cy="646331"/>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Why Choose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Us</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pic>
        <p:nvPicPr>
          <p:cNvPr id="14" name="Picture Placeholder 13">
            <a:extLst>
              <a:ext uri="{FF2B5EF4-FFF2-40B4-BE49-F238E27FC236}">
                <a16:creationId xmlns:a16="http://schemas.microsoft.com/office/drawing/2014/main" id="{FF7FF533-D56A-47A7-ACF1-83CD45E1393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1404" r="11404"/>
          <a:stretch>
            <a:fillRect/>
          </a:stretch>
        </p:blipFill>
        <p:spPr/>
      </p:pic>
    </p:spTree>
    <p:extLst>
      <p:ext uri="{BB962C8B-B14F-4D97-AF65-F5344CB8AC3E}">
        <p14:creationId xmlns:p14="http://schemas.microsoft.com/office/powerpoint/2010/main" val="374814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up)">
                                      <p:cBhvr>
                                        <p:cTn id="15" dur="500"/>
                                        <p:tgtEl>
                                          <p:spTgt spid="5">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wipe(up)">
                                      <p:cBhvr>
                                        <p:cTn id="23" dur="500"/>
                                        <p:tgtEl>
                                          <p:spTgt spid="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489F2A4-39CC-4FE3-B03D-9E42A1C0F93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5569" r="5569"/>
          <a:stretch>
            <a:fillRect/>
          </a:stretch>
        </p:blipFill>
        <p:spPr/>
      </p:pic>
      <p:sp>
        <p:nvSpPr>
          <p:cNvPr id="29" name="Rectangle 28">
            <a:extLst>
              <a:ext uri="{FF2B5EF4-FFF2-40B4-BE49-F238E27FC236}">
                <a16:creationId xmlns:a16="http://schemas.microsoft.com/office/drawing/2014/main" id="{65BB5B07-0EAC-43C9-8EEB-10D0D6131A64}"/>
              </a:ext>
            </a:extLst>
          </p:cNvPr>
          <p:cNvSpPr/>
          <p:nvPr/>
        </p:nvSpPr>
        <p:spPr>
          <a:xfrm>
            <a:off x="1040105" y="3256656"/>
            <a:ext cx="3866272"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a:t>
            </a:r>
            <a:endParaRPr lang="en-US" sz="1100"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6396E33D-FC1F-4BE5-A4C3-6A80D47A37EA}"/>
              </a:ext>
            </a:extLst>
          </p:cNvPr>
          <p:cNvSpPr txBox="1"/>
          <p:nvPr/>
        </p:nvSpPr>
        <p:spPr>
          <a:xfrm flipH="1">
            <a:off x="1013527" y="4550832"/>
            <a:ext cx="2816831" cy="307777"/>
          </a:xfrm>
          <a:prstGeom prst="rect">
            <a:avLst/>
          </a:prstGeom>
          <a:noFill/>
        </p:spPr>
        <p:txBody>
          <a:bodyPr wrap="square" rtlCol="0">
            <a:spAutoFit/>
          </a:bodyPr>
          <a:lstStyle/>
          <a:p>
            <a:r>
              <a:rPr lang="en-GB" sz="1400" b="1" dirty="0">
                <a:solidFill>
                  <a:schemeClr val="tx1">
                    <a:lumMod val="95000"/>
                    <a:lumOff val="5000"/>
                  </a:schemeClr>
                </a:solidFill>
                <a:latin typeface="Open Sans" panose="020B0606030504020204" pitchFamily="34" charset="0"/>
                <a:ea typeface="Roboto" panose="02000000000000000000" pitchFamily="2" charset="0"/>
                <a:cs typeface="Lato Regular"/>
              </a:rPr>
              <a:t>School Driving</a:t>
            </a:r>
            <a:endParaRPr lang="id-ID" sz="14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31" name="Rectangle 30">
            <a:extLst>
              <a:ext uri="{FF2B5EF4-FFF2-40B4-BE49-F238E27FC236}">
                <a16:creationId xmlns:a16="http://schemas.microsoft.com/office/drawing/2014/main" id="{DC46F02E-6CF3-4A85-B283-321B8F5FA3C5}"/>
              </a:ext>
            </a:extLst>
          </p:cNvPr>
          <p:cNvSpPr/>
          <p:nvPr/>
        </p:nvSpPr>
        <p:spPr>
          <a:xfrm>
            <a:off x="1013528" y="4974809"/>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2" name="TextBox 31">
            <a:extLst>
              <a:ext uri="{FF2B5EF4-FFF2-40B4-BE49-F238E27FC236}">
                <a16:creationId xmlns:a16="http://schemas.microsoft.com/office/drawing/2014/main" id="{E1D02A6F-8781-4657-BFD4-BDF9FDA4BA4F}"/>
              </a:ext>
            </a:extLst>
          </p:cNvPr>
          <p:cNvSpPr txBox="1"/>
          <p:nvPr/>
        </p:nvSpPr>
        <p:spPr>
          <a:xfrm>
            <a:off x="1013527" y="1786301"/>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Professional</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Services</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33" name="Group 32">
            <a:extLst>
              <a:ext uri="{FF2B5EF4-FFF2-40B4-BE49-F238E27FC236}">
                <a16:creationId xmlns:a16="http://schemas.microsoft.com/office/drawing/2014/main" id="{B41BD8CC-149D-40F5-8FA0-EFE648743AFA}"/>
              </a:ext>
            </a:extLst>
          </p:cNvPr>
          <p:cNvGrpSpPr/>
          <p:nvPr/>
        </p:nvGrpSpPr>
        <p:grpSpPr>
          <a:xfrm>
            <a:off x="430305" y="488609"/>
            <a:ext cx="1586753" cy="224084"/>
            <a:chOff x="349623" y="374053"/>
            <a:chExt cx="2017058" cy="284853"/>
          </a:xfrm>
        </p:grpSpPr>
        <p:sp>
          <p:nvSpPr>
            <p:cNvPr id="39" name="Parallelogram 38">
              <a:extLst>
                <a:ext uri="{FF2B5EF4-FFF2-40B4-BE49-F238E27FC236}">
                  <a16:creationId xmlns:a16="http://schemas.microsoft.com/office/drawing/2014/main" id="{D1CB192F-1B60-45A8-9FD1-860ABB6B7B7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0" name="Parallelogram 39">
              <a:extLst>
                <a:ext uri="{FF2B5EF4-FFF2-40B4-BE49-F238E27FC236}">
                  <a16:creationId xmlns:a16="http://schemas.microsoft.com/office/drawing/2014/main" id="{65823A9E-96C6-49D8-96C1-F9042ACCF54B}"/>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1" name="Parallelogram 40">
            <a:extLst>
              <a:ext uri="{FF2B5EF4-FFF2-40B4-BE49-F238E27FC236}">
                <a16:creationId xmlns:a16="http://schemas.microsoft.com/office/drawing/2014/main" id="{22BD83E8-E95C-4F7E-9BD1-90D3BA989197}"/>
              </a:ext>
            </a:extLst>
          </p:cNvPr>
          <p:cNvSpPr/>
          <p:nvPr/>
        </p:nvSpPr>
        <p:spPr>
          <a:xfrm>
            <a:off x="6901208" y="4299421"/>
            <a:ext cx="4088773" cy="1985264"/>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42" name="Rectangle 41">
            <a:extLst>
              <a:ext uri="{FF2B5EF4-FFF2-40B4-BE49-F238E27FC236}">
                <a16:creationId xmlns:a16="http://schemas.microsoft.com/office/drawing/2014/main" id="{A52F6430-628A-4B4C-9436-478DA0AC35F5}"/>
              </a:ext>
            </a:extLst>
          </p:cNvPr>
          <p:cNvSpPr/>
          <p:nvPr/>
        </p:nvSpPr>
        <p:spPr>
          <a:xfrm>
            <a:off x="8120759" y="4509494"/>
            <a:ext cx="251896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sp>
        <p:nvSpPr>
          <p:cNvPr id="43" name="Parallelogram 42">
            <a:extLst>
              <a:ext uri="{FF2B5EF4-FFF2-40B4-BE49-F238E27FC236}">
                <a16:creationId xmlns:a16="http://schemas.microsoft.com/office/drawing/2014/main" id="{E1DAE542-0A0C-410E-9AAF-15811312CDE4}"/>
              </a:ext>
            </a:extLst>
          </p:cNvPr>
          <p:cNvSpPr/>
          <p:nvPr/>
        </p:nvSpPr>
        <p:spPr>
          <a:xfrm>
            <a:off x="7296096" y="4497390"/>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25">
            <a:extLst>
              <a:ext uri="{FF2B5EF4-FFF2-40B4-BE49-F238E27FC236}">
                <a16:creationId xmlns:a16="http://schemas.microsoft.com/office/drawing/2014/main" id="{AFB2B7C8-A5F1-44FE-8BEF-DA4AFC0AAE00}"/>
              </a:ext>
            </a:extLst>
          </p:cNvPr>
          <p:cNvGrpSpPr>
            <a:grpSpLocks noChangeAspect="1"/>
          </p:cNvGrpSpPr>
          <p:nvPr/>
        </p:nvGrpSpPr>
        <p:grpSpPr bwMode="auto">
          <a:xfrm>
            <a:off x="7488665" y="4618402"/>
            <a:ext cx="270012" cy="364170"/>
            <a:chOff x="6796" y="3621"/>
            <a:chExt cx="195" cy="263"/>
          </a:xfrm>
          <a:solidFill>
            <a:schemeClr val="bg1"/>
          </a:solidFill>
        </p:grpSpPr>
        <p:sp>
          <p:nvSpPr>
            <p:cNvPr id="45" name="Freeform 27">
              <a:extLst>
                <a:ext uri="{FF2B5EF4-FFF2-40B4-BE49-F238E27FC236}">
                  <a16:creationId xmlns:a16="http://schemas.microsoft.com/office/drawing/2014/main" id="{E960743B-5CB1-4A5A-9E92-ECC2045823A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8">
              <a:extLst>
                <a:ext uri="{FF2B5EF4-FFF2-40B4-BE49-F238E27FC236}">
                  <a16:creationId xmlns:a16="http://schemas.microsoft.com/office/drawing/2014/main" id="{3E71BE8F-C176-4F4B-A13F-B901E0AB8D68}"/>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9">
              <a:extLst>
                <a:ext uri="{FF2B5EF4-FFF2-40B4-BE49-F238E27FC236}">
                  <a16:creationId xmlns:a16="http://schemas.microsoft.com/office/drawing/2014/main" id="{F1F66CCF-DD5D-4A6D-ADCA-69AD5281688B}"/>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0">
              <a:extLst>
                <a:ext uri="{FF2B5EF4-FFF2-40B4-BE49-F238E27FC236}">
                  <a16:creationId xmlns:a16="http://schemas.microsoft.com/office/drawing/2014/main" id="{F0F31B24-93B3-4FF5-BEF5-3FF486B55DD5}"/>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9" name="Rectangle 48">
            <a:extLst>
              <a:ext uri="{FF2B5EF4-FFF2-40B4-BE49-F238E27FC236}">
                <a16:creationId xmlns:a16="http://schemas.microsoft.com/office/drawing/2014/main" id="{3F97A8C0-71B4-4538-B935-288C7DDC2C88}"/>
              </a:ext>
            </a:extLst>
          </p:cNvPr>
          <p:cNvSpPr/>
          <p:nvPr/>
        </p:nvSpPr>
        <p:spPr>
          <a:xfrm>
            <a:off x="8120759" y="5416896"/>
            <a:ext cx="251896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sp>
        <p:nvSpPr>
          <p:cNvPr id="50" name="Parallelogram 49">
            <a:extLst>
              <a:ext uri="{FF2B5EF4-FFF2-40B4-BE49-F238E27FC236}">
                <a16:creationId xmlns:a16="http://schemas.microsoft.com/office/drawing/2014/main" id="{9DF545B3-44C8-443E-9EE7-6F54C2B6D387}"/>
              </a:ext>
            </a:extLst>
          </p:cNvPr>
          <p:cNvSpPr/>
          <p:nvPr/>
        </p:nvSpPr>
        <p:spPr>
          <a:xfrm>
            <a:off x="7296096" y="5404792"/>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50">
            <a:extLst>
              <a:ext uri="{FF2B5EF4-FFF2-40B4-BE49-F238E27FC236}">
                <a16:creationId xmlns:a16="http://schemas.microsoft.com/office/drawing/2014/main" id="{5581235B-55B3-49F9-8616-7E1393980E15}"/>
              </a:ext>
            </a:extLst>
          </p:cNvPr>
          <p:cNvSpPr>
            <a:spLocks noEditPoints="1"/>
          </p:cNvSpPr>
          <p:nvPr/>
        </p:nvSpPr>
        <p:spPr bwMode="auto">
          <a:xfrm>
            <a:off x="7441308" y="5544547"/>
            <a:ext cx="355460" cy="347472"/>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dirty="0"/>
          </a:p>
        </p:txBody>
      </p:sp>
    </p:spTree>
    <p:extLst>
      <p:ext uri="{BB962C8B-B14F-4D97-AF65-F5344CB8AC3E}">
        <p14:creationId xmlns:p14="http://schemas.microsoft.com/office/powerpoint/2010/main" val="325582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1">
                                            <p:txEl>
                                              <p:pRg st="0" end="0"/>
                                            </p:txEl>
                                          </p:spTgt>
                                        </p:tgtEl>
                                        <p:attrNameLst>
                                          <p:attrName>style.visibility</p:attrName>
                                        </p:attrNameLst>
                                      </p:cBhvr>
                                      <p:to>
                                        <p:strVal val="visible"/>
                                      </p:to>
                                    </p:set>
                                    <p:animEffect transition="in" filter="wipe(up)">
                                      <p:cBhvr>
                                        <p:cTn id="19" dur="500"/>
                                        <p:tgtEl>
                                          <p:spTgt spid="3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wipe(up)">
                                      <p:cBhvr>
                                        <p:cTn id="27" dur="500"/>
                                        <p:tgtEl>
                                          <p:spTgt spid="42">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9">
                                            <p:txEl>
                                              <p:pRg st="0" end="0"/>
                                            </p:txEl>
                                          </p:spTgt>
                                        </p:tgtEl>
                                        <p:attrNameLst>
                                          <p:attrName>style.visibility</p:attrName>
                                        </p:attrNameLst>
                                      </p:cBhvr>
                                      <p:to>
                                        <p:strVal val="visible"/>
                                      </p:to>
                                    </p:set>
                                    <p:animEffect transition="in" filter="wipe(up)">
                                      <p:cBhvr>
                                        <p:cTn id="31"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9AF34A06-3476-468B-97C9-6585DA025E98}"/>
              </a:ext>
            </a:extLst>
          </p:cNvPr>
          <p:cNvGrpSpPr/>
          <p:nvPr/>
        </p:nvGrpSpPr>
        <p:grpSpPr>
          <a:xfrm>
            <a:off x="10245392" y="515503"/>
            <a:ext cx="1586753" cy="224084"/>
            <a:chOff x="349623" y="374053"/>
            <a:chExt cx="2017058" cy="284853"/>
          </a:xfrm>
        </p:grpSpPr>
        <p:sp>
          <p:nvSpPr>
            <p:cNvPr id="35" name="Parallelogram 34">
              <a:extLst>
                <a:ext uri="{FF2B5EF4-FFF2-40B4-BE49-F238E27FC236}">
                  <a16:creationId xmlns:a16="http://schemas.microsoft.com/office/drawing/2014/main" id="{7F151147-62E8-4E03-822E-A7E6DEA8F9B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BE7D78D9-F4B0-43C3-A896-461BB7B3729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TextBox 36">
            <a:extLst>
              <a:ext uri="{FF2B5EF4-FFF2-40B4-BE49-F238E27FC236}">
                <a16:creationId xmlns:a16="http://schemas.microsoft.com/office/drawing/2014/main" id="{309831B6-0147-4AFB-B02D-DD485F983FF5}"/>
              </a:ext>
            </a:extLst>
          </p:cNvPr>
          <p:cNvSpPr txBox="1"/>
          <p:nvPr/>
        </p:nvSpPr>
        <p:spPr>
          <a:xfrm>
            <a:off x="935522" y="1031859"/>
            <a:ext cx="5508821"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Step To Get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Driver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License</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8" name="Rectangle 37">
            <a:extLst>
              <a:ext uri="{FF2B5EF4-FFF2-40B4-BE49-F238E27FC236}">
                <a16:creationId xmlns:a16="http://schemas.microsoft.com/office/drawing/2014/main" id="{5D3DE9CE-6EEB-46EE-BB28-9C42B714305C}"/>
              </a:ext>
            </a:extLst>
          </p:cNvPr>
          <p:cNvSpPr/>
          <p:nvPr/>
        </p:nvSpPr>
        <p:spPr>
          <a:xfrm>
            <a:off x="935522" y="2920631"/>
            <a:ext cx="4754078"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1100" dirty="0">
              <a:solidFill>
                <a:schemeClr val="bg1">
                  <a:lumMod val="50000"/>
                </a:schemeClr>
              </a:solidFill>
              <a:latin typeface="DauphinPlain"/>
            </a:endParaRPr>
          </a:p>
        </p:txBody>
      </p:sp>
      <p:sp>
        <p:nvSpPr>
          <p:cNvPr id="39" name="Rectangle 38">
            <a:extLst>
              <a:ext uri="{FF2B5EF4-FFF2-40B4-BE49-F238E27FC236}">
                <a16:creationId xmlns:a16="http://schemas.microsoft.com/office/drawing/2014/main" id="{83A2F955-4402-47B7-9FE0-726211684110}"/>
              </a:ext>
            </a:extLst>
          </p:cNvPr>
          <p:cNvSpPr/>
          <p:nvPr/>
        </p:nvSpPr>
        <p:spPr>
          <a:xfrm>
            <a:off x="935522" y="2373297"/>
            <a:ext cx="2541978" cy="381066"/>
          </a:xfrm>
          <a:prstGeom prst="rect">
            <a:avLst/>
          </a:prstGeom>
        </p:spPr>
        <p:txBody>
          <a:bodyPr wrap="square">
            <a:spAutoFit/>
          </a:bodyPr>
          <a:lstStyle/>
          <a:p>
            <a:pPr>
              <a:lnSpc>
                <a:spcPct val="150000"/>
              </a:lnSpc>
            </a:pPr>
            <a:r>
              <a:rPr lang="en-US" sz="14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Description Here :</a:t>
            </a:r>
            <a:endParaRPr lang="en-US" sz="10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0" name="Rectangle 39">
            <a:extLst>
              <a:ext uri="{FF2B5EF4-FFF2-40B4-BE49-F238E27FC236}">
                <a16:creationId xmlns:a16="http://schemas.microsoft.com/office/drawing/2014/main" id="{C40C7A41-4BB4-4602-8B27-CA0FF6FD998D}"/>
              </a:ext>
            </a:extLst>
          </p:cNvPr>
          <p:cNvSpPr/>
          <p:nvPr/>
        </p:nvSpPr>
        <p:spPr>
          <a:xfrm>
            <a:off x="935522" y="4908325"/>
            <a:ext cx="276562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a:t>
            </a:r>
            <a:endParaRPr lang="en-US" sz="1100"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B2EC4283-9CB4-4EC1-91E0-4B5B918CE302}"/>
              </a:ext>
            </a:extLst>
          </p:cNvPr>
          <p:cNvSpPr/>
          <p:nvPr/>
        </p:nvSpPr>
        <p:spPr>
          <a:xfrm>
            <a:off x="1008577" y="4323550"/>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42" name="TextBox 41">
            <a:extLst>
              <a:ext uri="{FF2B5EF4-FFF2-40B4-BE49-F238E27FC236}">
                <a16:creationId xmlns:a16="http://schemas.microsoft.com/office/drawing/2014/main" id="{E2E8AD25-4B5A-49DA-AA47-91DFB3F78FA8}"/>
              </a:ext>
            </a:extLst>
          </p:cNvPr>
          <p:cNvSpPr txBox="1"/>
          <p:nvPr/>
        </p:nvSpPr>
        <p:spPr>
          <a:xfrm>
            <a:off x="935522" y="3869662"/>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700+</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pic>
        <p:nvPicPr>
          <p:cNvPr id="6" name="Picture Placeholder 5">
            <a:extLst>
              <a:ext uri="{FF2B5EF4-FFF2-40B4-BE49-F238E27FC236}">
                <a16:creationId xmlns:a16="http://schemas.microsoft.com/office/drawing/2014/main" id="{3C96E87A-2103-4767-B065-AA4DED348A0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0644" r="30644"/>
          <a:stretch>
            <a:fillRect/>
          </a:stretch>
        </p:blipFill>
        <p:spPr/>
      </p:pic>
      <p:pic>
        <p:nvPicPr>
          <p:cNvPr id="3" name="Picture Placeholder 2">
            <a:extLst>
              <a:ext uri="{FF2B5EF4-FFF2-40B4-BE49-F238E27FC236}">
                <a16:creationId xmlns:a16="http://schemas.microsoft.com/office/drawing/2014/main" id="{EC6DF534-9F9C-4E9E-946B-515034FAEA8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0537" r="20537"/>
          <a:stretch>
            <a:fillRect/>
          </a:stretch>
        </p:blipFill>
        <p:spPr/>
      </p:pic>
      <p:pic>
        <p:nvPicPr>
          <p:cNvPr id="9" name="Picture Placeholder 8">
            <a:extLst>
              <a:ext uri="{FF2B5EF4-FFF2-40B4-BE49-F238E27FC236}">
                <a16:creationId xmlns:a16="http://schemas.microsoft.com/office/drawing/2014/main" id="{CA1B84EC-6B18-420C-BD2A-637975B0CEC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9333" b="9333"/>
          <a:stretch>
            <a:fillRect/>
          </a:stretch>
        </p:blipFill>
        <p:spPr/>
      </p:pic>
    </p:spTree>
    <p:extLst>
      <p:ext uri="{BB962C8B-B14F-4D97-AF65-F5344CB8AC3E}">
        <p14:creationId xmlns:p14="http://schemas.microsoft.com/office/powerpoint/2010/main" val="207760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Effect transition="in" filter="wipe(up)">
                                      <p:cBhvr>
                                        <p:cTn id="11" dur="500"/>
                                        <p:tgtEl>
                                          <p:spTgt spid="3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C681AC2E-31FC-478C-BA9F-EB6D05937EA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079" r="23079"/>
          <a:stretch>
            <a:fillRect/>
          </a:stretch>
        </p:blipFill>
        <p:spPr/>
      </p:pic>
      <p:sp>
        <p:nvSpPr>
          <p:cNvPr id="2" name="Rectangle 1">
            <a:extLst>
              <a:ext uri="{FF2B5EF4-FFF2-40B4-BE49-F238E27FC236}">
                <a16:creationId xmlns:a16="http://schemas.microsoft.com/office/drawing/2014/main" id="{2684B343-12BC-464A-BEFF-4FF984580E0D}"/>
              </a:ext>
            </a:extLst>
          </p:cNvPr>
          <p:cNvSpPr/>
          <p:nvPr/>
        </p:nvSpPr>
        <p:spPr>
          <a:xfrm>
            <a:off x="5900377" y="2762837"/>
            <a:ext cx="5091217" cy="1332325"/>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 name="Rectangle 2">
            <a:extLst>
              <a:ext uri="{FF2B5EF4-FFF2-40B4-BE49-F238E27FC236}">
                <a16:creationId xmlns:a16="http://schemas.microsoft.com/office/drawing/2014/main" id="{DECB1A80-71F5-4FF2-A33E-5D89CD8D6C10}"/>
              </a:ext>
            </a:extLst>
          </p:cNvPr>
          <p:cNvSpPr/>
          <p:nvPr/>
        </p:nvSpPr>
        <p:spPr>
          <a:xfrm>
            <a:off x="6280367" y="3000524"/>
            <a:ext cx="3570871"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1100" dirty="0">
              <a:solidFill>
                <a:schemeClr val="bg1">
                  <a:lumMod val="50000"/>
                </a:schemeClr>
              </a:solidFill>
              <a:latin typeface="DauphinPlain"/>
            </a:endParaRPr>
          </a:p>
        </p:txBody>
      </p:sp>
      <p:sp>
        <p:nvSpPr>
          <p:cNvPr id="5" name="Rectangle 4"/>
          <p:cNvSpPr/>
          <p:nvPr/>
        </p:nvSpPr>
        <p:spPr>
          <a:xfrm>
            <a:off x="9990721" y="3118707"/>
            <a:ext cx="633163" cy="6294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684B343-12BC-464A-BEFF-4FF984580E0D}"/>
              </a:ext>
            </a:extLst>
          </p:cNvPr>
          <p:cNvSpPr/>
          <p:nvPr/>
        </p:nvSpPr>
        <p:spPr>
          <a:xfrm>
            <a:off x="5431337" y="4332849"/>
            <a:ext cx="5091217" cy="1332325"/>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8" name="Rectangle 7">
            <a:extLst>
              <a:ext uri="{FF2B5EF4-FFF2-40B4-BE49-F238E27FC236}">
                <a16:creationId xmlns:a16="http://schemas.microsoft.com/office/drawing/2014/main" id="{DECB1A80-71F5-4FF2-A33E-5D89CD8D6C10}"/>
              </a:ext>
            </a:extLst>
          </p:cNvPr>
          <p:cNvSpPr/>
          <p:nvPr/>
        </p:nvSpPr>
        <p:spPr>
          <a:xfrm>
            <a:off x="5811327" y="4570536"/>
            <a:ext cx="3570871"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1100" dirty="0">
              <a:solidFill>
                <a:schemeClr val="bg1">
                  <a:lumMod val="50000"/>
                </a:schemeClr>
              </a:solidFill>
              <a:latin typeface="DauphinPlain"/>
            </a:endParaRPr>
          </a:p>
        </p:txBody>
      </p:sp>
      <p:sp>
        <p:nvSpPr>
          <p:cNvPr id="10" name="Rectangle 9"/>
          <p:cNvSpPr/>
          <p:nvPr/>
        </p:nvSpPr>
        <p:spPr>
          <a:xfrm>
            <a:off x="9521681" y="4688719"/>
            <a:ext cx="633163" cy="6294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70"/>
          <p:cNvSpPr>
            <a:spLocks noChangeArrowheads="1"/>
          </p:cNvSpPr>
          <p:nvPr/>
        </p:nvSpPr>
        <p:spPr bwMode="auto">
          <a:xfrm>
            <a:off x="9672883" y="4846348"/>
            <a:ext cx="293517" cy="346405"/>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grpSp>
        <p:nvGrpSpPr>
          <p:cNvPr id="20" name="Group 19">
            <a:extLst>
              <a:ext uri="{FF2B5EF4-FFF2-40B4-BE49-F238E27FC236}">
                <a16:creationId xmlns:a16="http://schemas.microsoft.com/office/drawing/2014/main" id="{ADDAE3F7-8C5C-4018-9581-0A48DD2BFB19}"/>
              </a:ext>
            </a:extLst>
          </p:cNvPr>
          <p:cNvGrpSpPr/>
          <p:nvPr/>
        </p:nvGrpSpPr>
        <p:grpSpPr>
          <a:xfrm>
            <a:off x="10245392" y="515503"/>
            <a:ext cx="1586753" cy="224084"/>
            <a:chOff x="349623" y="374053"/>
            <a:chExt cx="2017058" cy="284853"/>
          </a:xfrm>
        </p:grpSpPr>
        <p:sp>
          <p:nvSpPr>
            <p:cNvPr id="21" name="Parallelogram 20">
              <a:extLst>
                <a:ext uri="{FF2B5EF4-FFF2-40B4-BE49-F238E27FC236}">
                  <a16:creationId xmlns:a16="http://schemas.microsoft.com/office/drawing/2014/main" id="{DA8B7F9B-56E4-4E39-B4D4-A826A16A50E1}"/>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2" name="Parallelogram 21">
              <a:extLst>
                <a:ext uri="{FF2B5EF4-FFF2-40B4-BE49-F238E27FC236}">
                  <a16:creationId xmlns:a16="http://schemas.microsoft.com/office/drawing/2014/main" id="{9E453A38-5FAC-4B99-A1F4-6265B937477D}"/>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3" name="TextBox 22">
            <a:extLst>
              <a:ext uri="{FF2B5EF4-FFF2-40B4-BE49-F238E27FC236}">
                <a16:creationId xmlns:a16="http://schemas.microsoft.com/office/drawing/2014/main" id="{9CE27815-1F60-4F63-ADD3-0A9E796CF96F}"/>
              </a:ext>
            </a:extLst>
          </p:cNvPr>
          <p:cNvSpPr txBox="1"/>
          <p:nvPr/>
        </p:nvSpPr>
        <p:spPr>
          <a:xfrm>
            <a:off x="7287348" y="1149108"/>
            <a:ext cx="4544798"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Let’s Learn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Perfect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Driving</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24" name="Freeform 80">
            <a:extLst>
              <a:ext uri="{FF2B5EF4-FFF2-40B4-BE49-F238E27FC236}">
                <a16:creationId xmlns:a16="http://schemas.microsoft.com/office/drawing/2014/main" id="{8099B13E-2B8A-430E-8015-57BF020C49D1}"/>
              </a:ext>
            </a:extLst>
          </p:cNvPr>
          <p:cNvSpPr>
            <a:spLocks noEditPoints="1"/>
          </p:cNvSpPr>
          <p:nvPr/>
        </p:nvSpPr>
        <p:spPr bwMode="auto">
          <a:xfrm>
            <a:off x="10147545" y="3288774"/>
            <a:ext cx="319514" cy="277579"/>
          </a:xfrm>
          <a:custGeom>
            <a:avLst/>
            <a:gdLst>
              <a:gd name="T0" fmla="*/ 231366 w 101"/>
              <a:gd name="T1" fmla="*/ 91309 h 87"/>
              <a:gd name="T2" fmla="*/ 246455 w 101"/>
              <a:gd name="T3" fmla="*/ 73554 h 87"/>
              <a:gd name="T4" fmla="*/ 246455 w 101"/>
              <a:gd name="T5" fmla="*/ 53263 h 87"/>
              <a:gd name="T6" fmla="*/ 206218 w 101"/>
              <a:gd name="T7" fmla="*/ 15218 h 87"/>
              <a:gd name="T8" fmla="*/ 72931 w 101"/>
              <a:gd name="T9" fmla="*/ 0 h 87"/>
              <a:gd name="T10" fmla="*/ 35208 w 101"/>
              <a:gd name="T11" fmla="*/ 53263 h 87"/>
              <a:gd name="T12" fmla="*/ 0 w 101"/>
              <a:gd name="T13" fmla="*/ 63409 h 87"/>
              <a:gd name="T14" fmla="*/ 30178 w 101"/>
              <a:gd name="T15" fmla="*/ 73554 h 87"/>
              <a:gd name="T16" fmla="*/ 7545 w 101"/>
              <a:gd name="T17" fmla="*/ 91309 h 87"/>
              <a:gd name="T18" fmla="*/ 0 w 101"/>
              <a:gd name="T19" fmla="*/ 154718 h 87"/>
              <a:gd name="T20" fmla="*/ 17604 w 101"/>
              <a:gd name="T21" fmla="*/ 164863 h 87"/>
              <a:gd name="T22" fmla="*/ 35208 w 101"/>
              <a:gd name="T23" fmla="*/ 220663 h 87"/>
              <a:gd name="T24" fmla="*/ 72931 w 101"/>
              <a:gd name="T25" fmla="*/ 200372 h 87"/>
              <a:gd name="T26" fmla="*/ 181069 w 101"/>
              <a:gd name="T27" fmla="*/ 164863 h 87"/>
              <a:gd name="T28" fmla="*/ 198673 w 101"/>
              <a:gd name="T29" fmla="*/ 220663 h 87"/>
              <a:gd name="T30" fmla="*/ 236396 w 101"/>
              <a:gd name="T31" fmla="*/ 200372 h 87"/>
              <a:gd name="T32" fmla="*/ 246455 w 101"/>
              <a:gd name="T33" fmla="*/ 164863 h 87"/>
              <a:gd name="T34" fmla="*/ 254000 w 101"/>
              <a:gd name="T35" fmla="*/ 101454 h 87"/>
              <a:gd name="T36" fmla="*/ 65386 w 101"/>
              <a:gd name="T37" fmla="*/ 22827 h 87"/>
              <a:gd name="T38" fmla="*/ 108139 w 101"/>
              <a:gd name="T39" fmla="*/ 17754 h 87"/>
              <a:gd name="T40" fmla="*/ 118198 w 101"/>
              <a:gd name="T41" fmla="*/ 35509 h 87"/>
              <a:gd name="T42" fmla="*/ 145861 w 101"/>
              <a:gd name="T43" fmla="*/ 25364 h 87"/>
              <a:gd name="T44" fmla="*/ 181069 w 101"/>
              <a:gd name="T45" fmla="*/ 17754 h 87"/>
              <a:gd name="T46" fmla="*/ 211248 w 101"/>
              <a:gd name="T47" fmla="*/ 91309 h 87"/>
              <a:gd name="T48" fmla="*/ 65386 w 101"/>
              <a:gd name="T49" fmla="*/ 22827 h 87"/>
              <a:gd name="T50" fmla="*/ 35208 w 101"/>
              <a:gd name="T51" fmla="*/ 126818 h 87"/>
              <a:gd name="T52" fmla="*/ 72931 w 101"/>
              <a:gd name="T53" fmla="*/ 126818 h 87"/>
              <a:gd name="T54" fmla="*/ 163465 w 101"/>
              <a:gd name="T55" fmla="*/ 147109 h 87"/>
              <a:gd name="T56" fmla="*/ 90535 w 101"/>
              <a:gd name="T57" fmla="*/ 126818 h 87"/>
              <a:gd name="T58" fmla="*/ 163465 w 101"/>
              <a:gd name="T59" fmla="*/ 147109 h 87"/>
              <a:gd name="T60" fmla="*/ 181069 w 101"/>
              <a:gd name="T61" fmla="*/ 126818 h 87"/>
              <a:gd name="T62" fmla="*/ 218792 w 101"/>
              <a:gd name="T63" fmla="*/ 126818 h 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 h="87">
                <a:moveTo>
                  <a:pt x="98" y="36"/>
                </a:moveTo>
                <a:cubicBezTo>
                  <a:pt x="92" y="36"/>
                  <a:pt x="92" y="36"/>
                  <a:pt x="92" y="36"/>
                </a:cubicBezTo>
                <a:cubicBezTo>
                  <a:pt x="89" y="29"/>
                  <a:pt x="89" y="29"/>
                  <a:pt x="89" y="29"/>
                </a:cubicBezTo>
                <a:cubicBezTo>
                  <a:pt x="98" y="29"/>
                  <a:pt x="98" y="29"/>
                  <a:pt x="98" y="29"/>
                </a:cubicBezTo>
                <a:cubicBezTo>
                  <a:pt x="100" y="29"/>
                  <a:pt x="101" y="27"/>
                  <a:pt x="101" y="25"/>
                </a:cubicBezTo>
                <a:cubicBezTo>
                  <a:pt x="101" y="23"/>
                  <a:pt x="100" y="21"/>
                  <a:pt x="98" y="21"/>
                </a:cubicBezTo>
                <a:cubicBezTo>
                  <a:pt x="87" y="21"/>
                  <a:pt x="87" y="21"/>
                  <a:pt x="87" y="21"/>
                </a:cubicBezTo>
                <a:cubicBezTo>
                  <a:pt x="82" y="6"/>
                  <a:pt x="82" y="6"/>
                  <a:pt x="82" y="6"/>
                </a:cubicBezTo>
                <a:cubicBezTo>
                  <a:pt x="80" y="3"/>
                  <a:pt x="76" y="0"/>
                  <a:pt x="72" y="0"/>
                </a:cubicBezTo>
                <a:cubicBezTo>
                  <a:pt x="29" y="0"/>
                  <a:pt x="29" y="0"/>
                  <a:pt x="29" y="0"/>
                </a:cubicBezTo>
                <a:cubicBezTo>
                  <a:pt x="25" y="0"/>
                  <a:pt x="20" y="3"/>
                  <a:pt x="19" y="6"/>
                </a:cubicBezTo>
                <a:cubicBezTo>
                  <a:pt x="14" y="21"/>
                  <a:pt x="14" y="21"/>
                  <a:pt x="14" y="21"/>
                </a:cubicBezTo>
                <a:cubicBezTo>
                  <a:pt x="3" y="21"/>
                  <a:pt x="3" y="21"/>
                  <a:pt x="3" y="21"/>
                </a:cubicBezTo>
                <a:cubicBezTo>
                  <a:pt x="1" y="21"/>
                  <a:pt x="0" y="23"/>
                  <a:pt x="0" y="25"/>
                </a:cubicBezTo>
                <a:cubicBezTo>
                  <a:pt x="0" y="27"/>
                  <a:pt x="1" y="29"/>
                  <a:pt x="3" y="29"/>
                </a:cubicBezTo>
                <a:cubicBezTo>
                  <a:pt x="12" y="29"/>
                  <a:pt x="12" y="29"/>
                  <a:pt x="12" y="29"/>
                </a:cubicBezTo>
                <a:cubicBezTo>
                  <a:pt x="9" y="36"/>
                  <a:pt x="9" y="36"/>
                  <a:pt x="9" y="36"/>
                </a:cubicBezTo>
                <a:cubicBezTo>
                  <a:pt x="3" y="36"/>
                  <a:pt x="3" y="36"/>
                  <a:pt x="3" y="36"/>
                </a:cubicBezTo>
                <a:cubicBezTo>
                  <a:pt x="1" y="36"/>
                  <a:pt x="0" y="38"/>
                  <a:pt x="0" y="40"/>
                </a:cubicBezTo>
                <a:cubicBezTo>
                  <a:pt x="0" y="61"/>
                  <a:pt x="0" y="61"/>
                  <a:pt x="0" y="61"/>
                </a:cubicBezTo>
                <a:cubicBezTo>
                  <a:pt x="0" y="63"/>
                  <a:pt x="1" y="65"/>
                  <a:pt x="3" y="65"/>
                </a:cubicBezTo>
                <a:cubicBezTo>
                  <a:pt x="7" y="65"/>
                  <a:pt x="7" y="65"/>
                  <a:pt x="7" y="65"/>
                </a:cubicBezTo>
                <a:cubicBezTo>
                  <a:pt x="7" y="79"/>
                  <a:pt x="7" y="79"/>
                  <a:pt x="7" y="79"/>
                </a:cubicBezTo>
                <a:cubicBezTo>
                  <a:pt x="7" y="83"/>
                  <a:pt x="10" y="87"/>
                  <a:pt x="14" y="87"/>
                </a:cubicBezTo>
                <a:cubicBezTo>
                  <a:pt x="21" y="87"/>
                  <a:pt x="21" y="87"/>
                  <a:pt x="21" y="87"/>
                </a:cubicBezTo>
                <a:cubicBezTo>
                  <a:pt x="25" y="87"/>
                  <a:pt x="29" y="83"/>
                  <a:pt x="29" y="79"/>
                </a:cubicBezTo>
                <a:cubicBezTo>
                  <a:pt x="29" y="65"/>
                  <a:pt x="29" y="65"/>
                  <a:pt x="29" y="65"/>
                </a:cubicBezTo>
                <a:cubicBezTo>
                  <a:pt x="72" y="65"/>
                  <a:pt x="72" y="65"/>
                  <a:pt x="72" y="65"/>
                </a:cubicBezTo>
                <a:cubicBezTo>
                  <a:pt x="72" y="79"/>
                  <a:pt x="72" y="79"/>
                  <a:pt x="72" y="79"/>
                </a:cubicBezTo>
                <a:cubicBezTo>
                  <a:pt x="72" y="83"/>
                  <a:pt x="75" y="87"/>
                  <a:pt x="79" y="87"/>
                </a:cubicBezTo>
                <a:cubicBezTo>
                  <a:pt x="87" y="87"/>
                  <a:pt x="87" y="87"/>
                  <a:pt x="87" y="87"/>
                </a:cubicBezTo>
                <a:cubicBezTo>
                  <a:pt x="91" y="87"/>
                  <a:pt x="94" y="83"/>
                  <a:pt x="94" y="79"/>
                </a:cubicBezTo>
                <a:cubicBezTo>
                  <a:pt x="94" y="65"/>
                  <a:pt x="94" y="65"/>
                  <a:pt x="94" y="65"/>
                </a:cubicBezTo>
                <a:cubicBezTo>
                  <a:pt x="98" y="65"/>
                  <a:pt x="98" y="65"/>
                  <a:pt x="98" y="65"/>
                </a:cubicBezTo>
                <a:cubicBezTo>
                  <a:pt x="100" y="65"/>
                  <a:pt x="101" y="63"/>
                  <a:pt x="101" y="61"/>
                </a:cubicBezTo>
                <a:cubicBezTo>
                  <a:pt x="101" y="40"/>
                  <a:pt x="101" y="40"/>
                  <a:pt x="101" y="40"/>
                </a:cubicBezTo>
                <a:cubicBezTo>
                  <a:pt x="101" y="38"/>
                  <a:pt x="100" y="36"/>
                  <a:pt x="98" y="36"/>
                </a:cubicBezTo>
                <a:close/>
                <a:moveTo>
                  <a:pt x="26" y="9"/>
                </a:moveTo>
                <a:cubicBezTo>
                  <a:pt x="26" y="8"/>
                  <a:pt x="28" y="7"/>
                  <a:pt x="29" y="7"/>
                </a:cubicBezTo>
                <a:cubicBezTo>
                  <a:pt x="43" y="7"/>
                  <a:pt x="43" y="7"/>
                  <a:pt x="43" y="7"/>
                </a:cubicBezTo>
                <a:cubicBezTo>
                  <a:pt x="43" y="10"/>
                  <a:pt x="43" y="10"/>
                  <a:pt x="43" y="10"/>
                </a:cubicBezTo>
                <a:cubicBezTo>
                  <a:pt x="43" y="12"/>
                  <a:pt x="45" y="14"/>
                  <a:pt x="47" y="14"/>
                </a:cubicBezTo>
                <a:cubicBezTo>
                  <a:pt x="54" y="14"/>
                  <a:pt x="54" y="14"/>
                  <a:pt x="54" y="14"/>
                </a:cubicBezTo>
                <a:cubicBezTo>
                  <a:pt x="56" y="14"/>
                  <a:pt x="58" y="12"/>
                  <a:pt x="58" y="10"/>
                </a:cubicBezTo>
                <a:cubicBezTo>
                  <a:pt x="58" y="7"/>
                  <a:pt x="58" y="7"/>
                  <a:pt x="58" y="7"/>
                </a:cubicBezTo>
                <a:cubicBezTo>
                  <a:pt x="72" y="7"/>
                  <a:pt x="72" y="7"/>
                  <a:pt x="72" y="7"/>
                </a:cubicBezTo>
                <a:cubicBezTo>
                  <a:pt x="73" y="7"/>
                  <a:pt x="75" y="8"/>
                  <a:pt x="75" y="9"/>
                </a:cubicBezTo>
                <a:cubicBezTo>
                  <a:pt x="84" y="36"/>
                  <a:pt x="84" y="36"/>
                  <a:pt x="84" y="36"/>
                </a:cubicBezTo>
                <a:cubicBezTo>
                  <a:pt x="17" y="36"/>
                  <a:pt x="17" y="36"/>
                  <a:pt x="17" y="36"/>
                </a:cubicBezTo>
                <a:lnTo>
                  <a:pt x="26" y="9"/>
                </a:lnTo>
                <a:close/>
                <a:moveTo>
                  <a:pt x="21" y="58"/>
                </a:moveTo>
                <a:cubicBezTo>
                  <a:pt x="17" y="58"/>
                  <a:pt x="14" y="54"/>
                  <a:pt x="14" y="50"/>
                </a:cubicBezTo>
                <a:cubicBezTo>
                  <a:pt x="14" y="46"/>
                  <a:pt x="17" y="43"/>
                  <a:pt x="21" y="43"/>
                </a:cubicBezTo>
                <a:cubicBezTo>
                  <a:pt x="25" y="43"/>
                  <a:pt x="29" y="46"/>
                  <a:pt x="29" y="50"/>
                </a:cubicBezTo>
                <a:cubicBezTo>
                  <a:pt x="29" y="54"/>
                  <a:pt x="25" y="58"/>
                  <a:pt x="21" y="58"/>
                </a:cubicBezTo>
                <a:close/>
                <a:moveTo>
                  <a:pt x="65" y="58"/>
                </a:moveTo>
                <a:cubicBezTo>
                  <a:pt x="36" y="58"/>
                  <a:pt x="36" y="58"/>
                  <a:pt x="36" y="58"/>
                </a:cubicBezTo>
                <a:cubicBezTo>
                  <a:pt x="36" y="50"/>
                  <a:pt x="36" y="50"/>
                  <a:pt x="36" y="50"/>
                </a:cubicBezTo>
                <a:cubicBezTo>
                  <a:pt x="65" y="50"/>
                  <a:pt x="65" y="50"/>
                  <a:pt x="65" y="50"/>
                </a:cubicBezTo>
                <a:lnTo>
                  <a:pt x="65" y="58"/>
                </a:lnTo>
                <a:close/>
                <a:moveTo>
                  <a:pt x="79" y="58"/>
                </a:moveTo>
                <a:cubicBezTo>
                  <a:pt x="75" y="58"/>
                  <a:pt x="72" y="54"/>
                  <a:pt x="72" y="50"/>
                </a:cubicBezTo>
                <a:cubicBezTo>
                  <a:pt x="72" y="46"/>
                  <a:pt x="75" y="43"/>
                  <a:pt x="79" y="43"/>
                </a:cubicBezTo>
                <a:cubicBezTo>
                  <a:pt x="83" y="43"/>
                  <a:pt x="87" y="46"/>
                  <a:pt x="87" y="50"/>
                </a:cubicBezTo>
                <a:cubicBezTo>
                  <a:pt x="87" y="54"/>
                  <a:pt x="83" y="58"/>
                  <a:pt x="79" y="58"/>
                </a:cubicBezTo>
                <a:close/>
              </a:path>
            </a:pathLst>
          </a:custGeom>
          <a:solidFill>
            <a:schemeClr val="bg1"/>
          </a:solidFill>
          <a:ln>
            <a:noFill/>
          </a:ln>
        </p:spPr>
        <p:txBody>
          <a:bodyPr/>
          <a:lstStyle/>
          <a:p>
            <a:endParaRPr lang="en-US" dirty="0"/>
          </a:p>
        </p:txBody>
      </p:sp>
    </p:spTree>
    <p:extLst>
      <p:ext uri="{BB962C8B-B14F-4D97-AF65-F5344CB8AC3E}">
        <p14:creationId xmlns:p14="http://schemas.microsoft.com/office/powerpoint/2010/main" val="162478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163EF8A-8387-4B26-9B39-7F4B9266AC7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4754" r="24754"/>
          <a:stretch>
            <a:fillRect/>
          </a:stretch>
        </p:blipFill>
        <p:spPr/>
      </p:pic>
      <p:sp>
        <p:nvSpPr>
          <p:cNvPr id="19" name="Rectangle 18">
            <a:extLst>
              <a:ext uri="{FF2B5EF4-FFF2-40B4-BE49-F238E27FC236}">
                <a16:creationId xmlns:a16="http://schemas.microsoft.com/office/drawing/2014/main" id="{927C2581-972C-4730-BB3E-B476B918E0DF}"/>
              </a:ext>
            </a:extLst>
          </p:cNvPr>
          <p:cNvSpPr/>
          <p:nvPr/>
        </p:nvSpPr>
        <p:spPr>
          <a:xfrm>
            <a:off x="6099948" y="4345145"/>
            <a:ext cx="5091217" cy="1332325"/>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20" name="Rectangle 19">
            <a:extLst>
              <a:ext uri="{FF2B5EF4-FFF2-40B4-BE49-F238E27FC236}">
                <a16:creationId xmlns:a16="http://schemas.microsoft.com/office/drawing/2014/main" id="{A075E457-BDC4-4796-B85D-6503451B31C6}"/>
              </a:ext>
            </a:extLst>
          </p:cNvPr>
          <p:cNvSpPr/>
          <p:nvPr/>
        </p:nvSpPr>
        <p:spPr>
          <a:xfrm>
            <a:off x="6479938" y="4582832"/>
            <a:ext cx="3570871"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1100"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BC041C20-A78A-4810-8253-45585B35DF3A}"/>
              </a:ext>
            </a:extLst>
          </p:cNvPr>
          <p:cNvSpPr/>
          <p:nvPr/>
        </p:nvSpPr>
        <p:spPr>
          <a:xfrm>
            <a:off x="10190292" y="4701015"/>
            <a:ext cx="633163" cy="629403"/>
          </a:xfrm>
          <a:prstGeom prst="rect">
            <a:avLst/>
          </a:prstGeom>
          <a:gradFill>
            <a:gsLst>
              <a:gs pos="0">
                <a:schemeClr val="accent1"/>
              </a:gs>
              <a:gs pos="100000">
                <a:schemeClr val="accent4"/>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170">
            <a:extLst>
              <a:ext uri="{FF2B5EF4-FFF2-40B4-BE49-F238E27FC236}">
                <a16:creationId xmlns:a16="http://schemas.microsoft.com/office/drawing/2014/main" id="{1AF575CB-FE19-45C8-AB64-9C2887265E51}"/>
              </a:ext>
            </a:extLst>
          </p:cNvPr>
          <p:cNvSpPr>
            <a:spLocks noChangeArrowheads="1"/>
          </p:cNvSpPr>
          <p:nvPr/>
        </p:nvSpPr>
        <p:spPr bwMode="auto">
          <a:xfrm>
            <a:off x="10341494" y="4858644"/>
            <a:ext cx="293517" cy="346405"/>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9" name="TextBox 28">
            <a:extLst>
              <a:ext uri="{FF2B5EF4-FFF2-40B4-BE49-F238E27FC236}">
                <a16:creationId xmlns:a16="http://schemas.microsoft.com/office/drawing/2014/main" id="{074C93F7-50FD-4B07-AAA4-77422DE90BAA}"/>
              </a:ext>
            </a:extLst>
          </p:cNvPr>
          <p:cNvSpPr txBox="1"/>
          <p:nvPr/>
        </p:nvSpPr>
        <p:spPr>
          <a:xfrm>
            <a:off x="1000835" y="1384736"/>
            <a:ext cx="4848422"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Booking Now</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And Get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Promotion.</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30" name="Rectangle 29">
            <a:extLst>
              <a:ext uri="{FF2B5EF4-FFF2-40B4-BE49-F238E27FC236}">
                <a16:creationId xmlns:a16="http://schemas.microsoft.com/office/drawing/2014/main" id="{101ECDDA-297D-40AD-8936-954718C4C0D2}"/>
              </a:ext>
            </a:extLst>
          </p:cNvPr>
          <p:cNvSpPr/>
          <p:nvPr/>
        </p:nvSpPr>
        <p:spPr>
          <a:xfrm>
            <a:off x="1018863" y="4323779"/>
            <a:ext cx="4090054"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1100" dirty="0">
              <a:solidFill>
                <a:schemeClr val="bg1">
                  <a:lumMod val="50000"/>
                </a:schemeClr>
              </a:solidFill>
              <a:latin typeface="DauphinPlain"/>
            </a:endParaRPr>
          </a:p>
        </p:txBody>
      </p:sp>
      <p:grpSp>
        <p:nvGrpSpPr>
          <p:cNvPr id="32" name="Group 31">
            <a:extLst>
              <a:ext uri="{FF2B5EF4-FFF2-40B4-BE49-F238E27FC236}">
                <a16:creationId xmlns:a16="http://schemas.microsoft.com/office/drawing/2014/main" id="{7187A754-B9D2-4FCC-B62E-A9AA429D448A}"/>
              </a:ext>
            </a:extLst>
          </p:cNvPr>
          <p:cNvGrpSpPr/>
          <p:nvPr/>
        </p:nvGrpSpPr>
        <p:grpSpPr>
          <a:xfrm>
            <a:off x="430305" y="488609"/>
            <a:ext cx="1586753" cy="224084"/>
            <a:chOff x="349623" y="374053"/>
            <a:chExt cx="2017058" cy="284853"/>
          </a:xfrm>
        </p:grpSpPr>
        <p:sp>
          <p:nvSpPr>
            <p:cNvPr id="33" name="Parallelogram 32">
              <a:extLst>
                <a:ext uri="{FF2B5EF4-FFF2-40B4-BE49-F238E27FC236}">
                  <a16:creationId xmlns:a16="http://schemas.microsoft.com/office/drawing/2014/main" id="{A33986AA-A791-491B-B634-1D31CCC9234B}"/>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a:extLst>
                <a:ext uri="{FF2B5EF4-FFF2-40B4-BE49-F238E27FC236}">
                  <a16:creationId xmlns:a16="http://schemas.microsoft.com/office/drawing/2014/main" id="{B2B3864F-E7FB-48D5-9A9A-6B36AC6ADF3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35" name="Group 34">
            <a:extLst>
              <a:ext uri="{FF2B5EF4-FFF2-40B4-BE49-F238E27FC236}">
                <a16:creationId xmlns:a16="http://schemas.microsoft.com/office/drawing/2014/main" id="{67321FFF-714C-45A0-8D82-C76ACE1E8847}"/>
              </a:ext>
            </a:extLst>
          </p:cNvPr>
          <p:cNvGrpSpPr/>
          <p:nvPr/>
        </p:nvGrpSpPr>
        <p:grpSpPr>
          <a:xfrm>
            <a:off x="1018863" y="3012677"/>
            <a:ext cx="409637" cy="409637"/>
            <a:chOff x="7308661" y="2413490"/>
            <a:chExt cx="409637" cy="409637"/>
          </a:xfrm>
          <a:solidFill>
            <a:schemeClr val="accent4"/>
          </a:solidFill>
        </p:grpSpPr>
        <p:sp>
          <p:nvSpPr>
            <p:cNvPr id="36" name="Oval 35">
              <a:extLst>
                <a:ext uri="{FF2B5EF4-FFF2-40B4-BE49-F238E27FC236}">
                  <a16:creationId xmlns:a16="http://schemas.microsoft.com/office/drawing/2014/main" id="{63F4E6C7-C20A-45B8-B01C-BB251CD5A867}"/>
                </a:ext>
              </a:extLst>
            </p:cNvPr>
            <p:cNvSpPr/>
            <p:nvPr/>
          </p:nvSpPr>
          <p:spPr>
            <a:xfrm>
              <a:off x="7308661" y="2413490"/>
              <a:ext cx="409637" cy="409637"/>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endParaRPr>
            </a:p>
          </p:txBody>
        </p:sp>
        <p:sp>
          <p:nvSpPr>
            <p:cNvPr id="37" name="TextBox 36">
              <a:extLst>
                <a:ext uri="{FF2B5EF4-FFF2-40B4-BE49-F238E27FC236}">
                  <a16:creationId xmlns:a16="http://schemas.microsoft.com/office/drawing/2014/main" id="{257AE3B6-E11C-4AE8-A008-B1A29E7E9B8E}"/>
                </a:ext>
              </a:extLst>
            </p:cNvPr>
            <p:cNvSpPr txBox="1"/>
            <p:nvPr/>
          </p:nvSpPr>
          <p:spPr>
            <a:xfrm>
              <a:off x="7342599" y="2479809"/>
              <a:ext cx="341760" cy="276999"/>
            </a:xfrm>
            <a:prstGeom prst="rect">
              <a:avLst/>
            </a:prstGeom>
            <a:noFill/>
          </p:spPr>
          <p:txBody>
            <a:bodyPr wrap="none" rtlCol="0">
              <a:spAutoFit/>
            </a:bodyPr>
            <a:lstStyle/>
            <a:p>
              <a:pPr algn="ctr"/>
              <a:r>
                <a:rPr lang="en-US" sz="1200" dirty="0">
                  <a:solidFill>
                    <a:schemeClr val="bg1"/>
                  </a:solidFill>
                </a:rPr>
                <a:t>01</a:t>
              </a:r>
            </a:p>
          </p:txBody>
        </p:sp>
      </p:grpSp>
      <p:sp>
        <p:nvSpPr>
          <p:cNvPr id="38" name="TextBox 37">
            <a:extLst>
              <a:ext uri="{FF2B5EF4-FFF2-40B4-BE49-F238E27FC236}">
                <a16:creationId xmlns:a16="http://schemas.microsoft.com/office/drawing/2014/main" id="{9581D108-2078-4FA2-805D-7372D8DB541B}"/>
              </a:ext>
            </a:extLst>
          </p:cNvPr>
          <p:cNvSpPr txBox="1"/>
          <p:nvPr/>
        </p:nvSpPr>
        <p:spPr>
          <a:xfrm>
            <a:off x="1516804" y="3074163"/>
            <a:ext cx="2145574" cy="338554"/>
          </a:xfrm>
          <a:prstGeom prst="rect">
            <a:avLst/>
          </a:prstGeom>
          <a:noFill/>
        </p:spPr>
        <p:txBody>
          <a:bodyPr wrap="square" rtlCol="0">
            <a:spAutoFit/>
          </a:bodyPr>
          <a:lstStyle/>
          <a:p>
            <a:r>
              <a:rPr lang="en-US" sz="16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$702/pack</a:t>
            </a:r>
          </a:p>
        </p:txBody>
      </p:sp>
      <p:sp>
        <p:nvSpPr>
          <p:cNvPr id="39" name="Oval 38">
            <a:extLst>
              <a:ext uri="{FF2B5EF4-FFF2-40B4-BE49-F238E27FC236}">
                <a16:creationId xmlns:a16="http://schemas.microsoft.com/office/drawing/2014/main" id="{EBF34C24-6EAF-4B0C-A855-24DC8EE09F3A}"/>
              </a:ext>
            </a:extLst>
          </p:cNvPr>
          <p:cNvSpPr/>
          <p:nvPr/>
        </p:nvSpPr>
        <p:spPr>
          <a:xfrm>
            <a:off x="1018863" y="3613047"/>
            <a:ext cx="409637" cy="409637"/>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endParaRPr>
          </a:p>
        </p:txBody>
      </p:sp>
      <p:sp>
        <p:nvSpPr>
          <p:cNvPr id="40" name="TextBox 39">
            <a:extLst>
              <a:ext uri="{FF2B5EF4-FFF2-40B4-BE49-F238E27FC236}">
                <a16:creationId xmlns:a16="http://schemas.microsoft.com/office/drawing/2014/main" id="{ECB374B4-D29A-42E9-BADC-AF2226221C97}"/>
              </a:ext>
            </a:extLst>
          </p:cNvPr>
          <p:cNvSpPr txBox="1"/>
          <p:nvPr/>
        </p:nvSpPr>
        <p:spPr>
          <a:xfrm>
            <a:off x="1052801" y="3679366"/>
            <a:ext cx="341760" cy="276999"/>
          </a:xfrm>
          <a:prstGeom prst="rect">
            <a:avLst/>
          </a:prstGeom>
          <a:noFill/>
        </p:spPr>
        <p:txBody>
          <a:bodyPr wrap="none" rtlCol="0">
            <a:spAutoFit/>
          </a:bodyPr>
          <a:lstStyle/>
          <a:p>
            <a:pPr algn="ctr"/>
            <a:r>
              <a:rPr lang="en-US" sz="1200" dirty="0">
                <a:solidFill>
                  <a:schemeClr val="bg1"/>
                </a:solidFill>
              </a:rPr>
              <a:t>02</a:t>
            </a:r>
          </a:p>
        </p:txBody>
      </p:sp>
      <p:sp>
        <p:nvSpPr>
          <p:cNvPr id="41" name="TextBox 40">
            <a:extLst>
              <a:ext uri="{FF2B5EF4-FFF2-40B4-BE49-F238E27FC236}">
                <a16:creationId xmlns:a16="http://schemas.microsoft.com/office/drawing/2014/main" id="{B011E426-6D8B-418B-A2E9-616A47FB54DB}"/>
              </a:ext>
            </a:extLst>
          </p:cNvPr>
          <p:cNvSpPr txBox="1"/>
          <p:nvPr/>
        </p:nvSpPr>
        <p:spPr>
          <a:xfrm>
            <a:off x="1516804" y="3674533"/>
            <a:ext cx="2145574" cy="338554"/>
          </a:xfrm>
          <a:prstGeom prst="rect">
            <a:avLst/>
          </a:prstGeom>
          <a:noFill/>
        </p:spPr>
        <p:txBody>
          <a:bodyPr wrap="square" rtlCol="0">
            <a:spAutoFit/>
          </a:bodyPr>
          <a:lstStyle/>
          <a:p>
            <a:r>
              <a:rPr lang="en-US" sz="16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$570/pack</a:t>
            </a:r>
          </a:p>
        </p:txBody>
      </p:sp>
    </p:spTree>
    <p:extLst>
      <p:ext uri="{BB962C8B-B14F-4D97-AF65-F5344CB8AC3E}">
        <p14:creationId xmlns:p14="http://schemas.microsoft.com/office/powerpoint/2010/main" val="45623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9AD052C5-ECC9-4251-AD11-D2196FB72E3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292" r="10292"/>
          <a:stretch>
            <a:fillRect/>
          </a:stretch>
        </p:blipFill>
        <p:spPr/>
      </p:pic>
      <p:grpSp>
        <p:nvGrpSpPr>
          <p:cNvPr id="4" name="Group 3"/>
          <p:cNvGrpSpPr/>
          <p:nvPr/>
        </p:nvGrpSpPr>
        <p:grpSpPr>
          <a:xfrm>
            <a:off x="430305" y="488609"/>
            <a:ext cx="1586753" cy="224084"/>
            <a:chOff x="349623" y="374053"/>
            <a:chExt cx="2017058" cy="284853"/>
          </a:xfrm>
        </p:grpSpPr>
        <p:sp>
          <p:nvSpPr>
            <p:cNvPr id="3" name="Parallelogram 2"/>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4" name="Parallelogram 23"/>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10" name="Group 9"/>
          <p:cNvGrpSpPr/>
          <p:nvPr/>
        </p:nvGrpSpPr>
        <p:grpSpPr>
          <a:xfrm>
            <a:off x="8928773" y="4434748"/>
            <a:ext cx="2110922" cy="550460"/>
            <a:chOff x="8928773" y="4434748"/>
            <a:chExt cx="2110922" cy="550460"/>
          </a:xfrm>
        </p:grpSpPr>
        <p:sp>
          <p:nvSpPr>
            <p:cNvPr id="6" name="Parallelogram 5"/>
            <p:cNvSpPr/>
            <p:nvPr/>
          </p:nvSpPr>
          <p:spPr>
            <a:xfrm>
              <a:off x="8928773" y="4434748"/>
              <a:ext cx="2097475" cy="550460"/>
            </a:xfrm>
            <a:prstGeom prst="parallelogram">
              <a:avLst>
                <a:gd name="adj" fmla="val 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420"/>
            <p:cNvGrpSpPr>
              <a:grpSpLocks noChangeAspect="1"/>
            </p:cNvGrpSpPr>
            <p:nvPr/>
          </p:nvGrpSpPr>
          <p:grpSpPr bwMode="auto">
            <a:xfrm>
              <a:off x="9220299" y="4565431"/>
              <a:ext cx="221978" cy="278184"/>
              <a:chOff x="4504" y="811"/>
              <a:chExt cx="2496" cy="3128"/>
            </a:xfrm>
            <a:solidFill>
              <a:schemeClr val="accent4"/>
            </a:solidFill>
          </p:grpSpPr>
          <p:sp>
            <p:nvSpPr>
              <p:cNvPr id="12"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TextBox 15">
              <a:extLst>
                <a:ext uri="{FF2B5EF4-FFF2-40B4-BE49-F238E27FC236}">
                  <a16:creationId xmlns:a16="http://schemas.microsoft.com/office/drawing/2014/main" id="{2614A3B7-6645-478A-80D7-C214BAB93C47}"/>
                </a:ext>
              </a:extLst>
            </p:cNvPr>
            <p:cNvSpPr txBox="1"/>
            <p:nvPr/>
          </p:nvSpPr>
          <p:spPr>
            <a:xfrm>
              <a:off x="9434803" y="4571478"/>
              <a:ext cx="1604892" cy="261610"/>
            </a:xfrm>
            <a:prstGeom prst="rect">
              <a:avLst/>
            </a:prstGeom>
            <a:noFill/>
          </p:spPr>
          <p:txBody>
            <a:bodyPr wrap="square" rtlCol="0">
              <a:spAutoFit/>
            </a:bodyPr>
            <a:lstStyle/>
            <a:p>
              <a:pPr algn="ctr"/>
              <a:r>
                <a:rPr lang="en-US" sz="1100" b="1" dirty="0">
                  <a:latin typeface="Open Sans" panose="020B0606030504020204" pitchFamily="34" charset="0"/>
                  <a:ea typeface="Open Sans" panose="020B0606030504020204" pitchFamily="34" charset="0"/>
                  <a:cs typeface="Open Sans" panose="020B0606030504020204" pitchFamily="34" charset="0"/>
                </a:rPr>
                <a:t>BEST SERVICE</a:t>
              </a:r>
              <a:endParaRPr lang="id-ID" sz="1100" b="1"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0" name="TextBox 29">
            <a:extLst>
              <a:ext uri="{FF2B5EF4-FFF2-40B4-BE49-F238E27FC236}">
                <a16:creationId xmlns:a16="http://schemas.microsoft.com/office/drawing/2014/main" id="{BC66A6D4-D7E3-40E1-9A17-471D8A5380BB}"/>
              </a:ext>
            </a:extLst>
          </p:cNvPr>
          <p:cNvSpPr txBox="1"/>
          <p:nvPr/>
        </p:nvSpPr>
        <p:spPr>
          <a:xfrm>
            <a:off x="1033489" y="2432750"/>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Introduction</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Business</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1" name="Rectangle 30">
            <a:extLst>
              <a:ext uri="{FF2B5EF4-FFF2-40B4-BE49-F238E27FC236}">
                <a16:creationId xmlns:a16="http://schemas.microsoft.com/office/drawing/2014/main" id="{E4F78F91-AB94-4D41-968F-90B76D403632}"/>
              </a:ext>
            </a:extLst>
          </p:cNvPr>
          <p:cNvSpPr/>
          <p:nvPr/>
        </p:nvSpPr>
        <p:spPr>
          <a:xfrm>
            <a:off x="1033489" y="3886472"/>
            <a:ext cx="3216535" cy="1107996"/>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a:t>
            </a:r>
            <a:endParaRPr lang="en-US" sz="1100" dirty="0">
              <a:solidFill>
                <a:schemeClr val="bg1">
                  <a:lumMod val="50000"/>
                </a:schemeClr>
              </a:solidFill>
              <a:latin typeface="DauphinPlain"/>
            </a:endParaRPr>
          </a:p>
        </p:txBody>
      </p:sp>
      <p:sp>
        <p:nvSpPr>
          <p:cNvPr id="32" name="Rectangle 31">
            <a:extLst>
              <a:ext uri="{FF2B5EF4-FFF2-40B4-BE49-F238E27FC236}">
                <a16:creationId xmlns:a16="http://schemas.microsoft.com/office/drawing/2014/main" id="{DECB1A80-71F5-4FF2-A33E-5D89CD8D6C10}"/>
              </a:ext>
            </a:extLst>
          </p:cNvPr>
          <p:cNvSpPr/>
          <p:nvPr/>
        </p:nvSpPr>
        <p:spPr>
          <a:xfrm>
            <a:off x="1033489" y="5340387"/>
            <a:ext cx="2208006" cy="318292"/>
          </a:xfrm>
          <a:prstGeom prst="rect">
            <a:avLst/>
          </a:prstGeom>
        </p:spPr>
        <p:txBody>
          <a:bodyPr wrap="square">
            <a:spAutoFit/>
          </a:bodyPr>
          <a:lstStyle/>
          <a:p>
            <a:pPr>
              <a:lnSpc>
                <a:spcPct val="150000"/>
              </a:lnSpc>
            </a:pPr>
            <a:r>
              <a:rPr lang="en-US" sz="1100" b="1" i="1" dirty="0">
                <a:solidFill>
                  <a:schemeClr val="accent4"/>
                </a:solidFill>
                <a:latin typeface="Open Sans" panose="020B0606030504020204" pitchFamily="34" charset="0"/>
              </a:rPr>
              <a:t>Read More . . .</a:t>
            </a:r>
            <a:endParaRPr lang="en-US" sz="1100" b="1" i="1" dirty="0">
              <a:solidFill>
                <a:schemeClr val="accent4"/>
              </a:solidFill>
              <a:latin typeface="DauphinPlain"/>
            </a:endParaRPr>
          </a:p>
        </p:txBody>
      </p:sp>
      <p:sp>
        <p:nvSpPr>
          <p:cNvPr id="17" name="Picture Placeholder 7">
            <a:extLst>
              <a:ext uri="{FF2B5EF4-FFF2-40B4-BE49-F238E27FC236}">
                <a16:creationId xmlns:a16="http://schemas.microsoft.com/office/drawing/2014/main" id="{BC605B0B-3DD4-42F0-8650-E33EACB626C3}"/>
              </a:ext>
            </a:extLst>
          </p:cNvPr>
          <p:cNvSpPr txBox="1">
            <a:spLocks/>
          </p:cNvSpPr>
          <p:nvPr/>
        </p:nvSpPr>
        <p:spPr>
          <a:xfrm>
            <a:off x="4641273" y="2076957"/>
            <a:ext cx="5109810" cy="3619030"/>
          </a:xfrm>
          <a:prstGeom prst="rect">
            <a:avLst/>
          </a:prstGeom>
        </p:spPr>
      </p:sp>
    </p:spTree>
    <p:extLst>
      <p:ext uri="{BB962C8B-B14F-4D97-AF65-F5344CB8AC3E}">
        <p14:creationId xmlns:p14="http://schemas.microsoft.com/office/powerpoint/2010/main" val="286398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1">
                                            <p:txEl>
                                              <p:pRg st="0" end="0"/>
                                            </p:txEl>
                                          </p:spTgt>
                                        </p:tgtEl>
                                        <p:attrNameLst>
                                          <p:attrName>style.visibility</p:attrName>
                                        </p:attrNameLst>
                                      </p:cBhvr>
                                      <p:to>
                                        <p:strVal val="visible"/>
                                      </p:to>
                                    </p:set>
                                    <p:animEffect transition="in" filter="wipe(up)">
                                      <p:cBhvr>
                                        <p:cTn id="11" dur="500"/>
                                        <p:tgtEl>
                                          <p:spTgt spid="3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AC53ED3-A16C-4252-ABFB-B085C297EAA5}"/>
              </a:ext>
            </a:extLst>
          </p:cNvPr>
          <p:cNvSpPr/>
          <p:nvPr/>
        </p:nvSpPr>
        <p:spPr>
          <a:xfrm>
            <a:off x="1021152" y="3337627"/>
            <a:ext cx="3866272"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AEE4FAA-1C83-47FC-9E7D-E48BD3492D1F}"/>
              </a:ext>
            </a:extLst>
          </p:cNvPr>
          <p:cNvSpPr txBox="1"/>
          <p:nvPr/>
        </p:nvSpPr>
        <p:spPr>
          <a:xfrm flipH="1">
            <a:off x="1013527" y="4550832"/>
            <a:ext cx="2816831" cy="307777"/>
          </a:xfrm>
          <a:prstGeom prst="rect">
            <a:avLst/>
          </a:prstGeom>
          <a:noFill/>
        </p:spPr>
        <p:txBody>
          <a:bodyPr wrap="square" rtlCol="0">
            <a:spAutoFit/>
          </a:bodyPr>
          <a:lstStyle/>
          <a:p>
            <a:r>
              <a:rPr lang="en-GB" sz="1400" b="1" dirty="0">
                <a:solidFill>
                  <a:schemeClr val="tx1">
                    <a:lumMod val="95000"/>
                    <a:lumOff val="5000"/>
                  </a:schemeClr>
                </a:solidFill>
                <a:latin typeface="Open Sans" panose="020B0606030504020204" pitchFamily="34" charset="0"/>
                <a:ea typeface="Roboto" panose="02000000000000000000" pitchFamily="2" charset="0"/>
                <a:cs typeface="Lato Regular"/>
              </a:rPr>
              <a:t>Description Here</a:t>
            </a:r>
            <a:endParaRPr lang="id-ID" sz="14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21" name="Rectangle 20">
            <a:extLst>
              <a:ext uri="{FF2B5EF4-FFF2-40B4-BE49-F238E27FC236}">
                <a16:creationId xmlns:a16="http://schemas.microsoft.com/office/drawing/2014/main" id="{004C8495-B6CC-4541-A9A8-7601D37C0C5A}"/>
              </a:ext>
            </a:extLst>
          </p:cNvPr>
          <p:cNvSpPr/>
          <p:nvPr/>
        </p:nvSpPr>
        <p:spPr>
          <a:xfrm>
            <a:off x="1013528" y="4974809"/>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24" name="TextBox 23">
            <a:extLst>
              <a:ext uri="{FF2B5EF4-FFF2-40B4-BE49-F238E27FC236}">
                <a16:creationId xmlns:a16="http://schemas.microsoft.com/office/drawing/2014/main" id="{9F6FA4E4-DA93-4C87-B27D-DC01009360AF}"/>
              </a:ext>
            </a:extLst>
          </p:cNvPr>
          <p:cNvSpPr txBox="1"/>
          <p:nvPr/>
        </p:nvSpPr>
        <p:spPr>
          <a:xfrm>
            <a:off x="1013527" y="1786301"/>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Popular Car</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To Driving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Lesson.</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5" name="Group 24">
            <a:extLst>
              <a:ext uri="{FF2B5EF4-FFF2-40B4-BE49-F238E27FC236}">
                <a16:creationId xmlns:a16="http://schemas.microsoft.com/office/drawing/2014/main" id="{760C94A6-E0C1-4CBD-A079-726886888D13}"/>
              </a:ext>
            </a:extLst>
          </p:cNvPr>
          <p:cNvGrpSpPr/>
          <p:nvPr/>
        </p:nvGrpSpPr>
        <p:grpSpPr>
          <a:xfrm>
            <a:off x="430305" y="488609"/>
            <a:ext cx="1586753" cy="224084"/>
            <a:chOff x="349623" y="374053"/>
            <a:chExt cx="2017058" cy="284853"/>
          </a:xfrm>
        </p:grpSpPr>
        <p:sp>
          <p:nvSpPr>
            <p:cNvPr id="26" name="Parallelogram 25">
              <a:extLst>
                <a:ext uri="{FF2B5EF4-FFF2-40B4-BE49-F238E27FC236}">
                  <a16:creationId xmlns:a16="http://schemas.microsoft.com/office/drawing/2014/main" id="{50F08B58-A3A5-4B9C-BA43-1AFE35CB242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7" name="Parallelogram 26">
              <a:extLst>
                <a:ext uri="{FF2B5EF4-FFF2-40B4-BE49-F238E27FC236}">
                  <a16:creationId xmlns:a16="http://schemas.microsoft.com/office/drawing/2014/main" id="{29DDB3E6-242C-4162-A19C-F57E0401EF9A}"/>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4" name="Picture Placeholder 3">
            <a:extLst>
              <a:ext uri="{FF2B5EF4-FFF2-40B4-BE49-F238E27FC236}">
                <a16:creationId xmlns:a16="http://schemas.microsoft.com/office/drawing/2014/main" id="{D0B259BA-3A89-4AD5-A31A-7AD83EB9E22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761" r="8761"/>
          <a:stretch>
            <a:fillRect/>
          </a:stretch>
        </p:blipFill>
        <p:spPr/>
      </p:pic>
    </p:spTree>
    <p:extLst>
      <p:ext uri="{BB962C8B-B14F-4D97-AF65-F5344CB8AC3E}">
        <p14:creationId xmlns:p14="http://schemas.microsoft.com/office/powerpoint/2010/main" val="13590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up)">
                                      <p:cBhvr>
                                        <p:cTn id="7" dur="500"/>
                                        <p:tgtEl>
                                          <p:spTgt spid="19">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up)">
                                      <p:cBhvr>
                                        <p:cTn id="19" dur="500"/>
                                        <p:tgtEl>
                                          <p:spTgt spid="2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DF7F9C97-6EB4-44F9-8EE5-C1E4184F4072}"/>
              </a:ext>
            </a:extLst>
          </p:cNvPr>
          <p:cNvGrpSpPr/>
          <p:nvPr/>
        </p:nvGrpSpPr>
        <p:grpSpPr>
          <a:xfrm>
            <a:off x="10245392" y="515503"/>
            <a:ext cx="1586753" cy="224084"/>
            <a:chOff x="349623" y="374053"/>
            <a:chExt cx="2017058" cy="284853"/>
          </a:xfrm>
        </p:grpSpPr>
        <p:sp>
          <p:nvSpPr>
            <p:cNvPr id="27" name="Parallelogram 26">
              <a:extLst>
                <a:ext uri="{FF2B5EF4-FFF2-40B4-BE49-F238E27FC236}">
                  <a16:creationId xmlns:a16="http://schemas.microsoft.com/office/drawing/2014/main" id="{C8C4E656-EBB8-4081-9FFC-03BBCD0EFCA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8" name="Parallelogram 27">
              <a:extLst>
                <a:ext uri="{FF2B5EF4-FFF2-40B4-BE49-F238E27FC236}">
                  <a16:creationId xmlns:a16="http://schemas.microsoft.com/office/drawing/2014/main" id="{6DB0A829-A078-4EAF-8AE5-F53A82CBEC99}"/>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9" name="TextBox 28">
            <a:extLst>
              <a:ext uri="{FF2B5EF4-FFF2-40B4-BE49-F238E27FC236}">
                <a16:creationId xmlns:a16="http://schemas.microsoft.com/office/drawing/2014/main" id="{88068BB7-F3BC-4436-B06D-1470EDD5E79B}"/>
              </a:ext>
            </a:extLst>
          </p:cNvPr>
          <p:cNvSpPr txBox="1"/>
          <p:nvPr/>
        </p:nvSpPr>
        <p:spPr>
          <a:xfrm>
            <a:off x="7444001" y="1482190"/>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Portfolio.</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30" name="Rectangle 29">
            <a:extLst>
              <a:ext uri="{FF2B5EF4-FFF2-40B4-BE49-F238E27FC236}">
                <a16:creationId xmlns:a16="http://schemas.microsoft.com/office/drawing/2014/main" id="{CA1A5815-00CA-4D51-A0DA-31E80783D1F2}"/>
              </a:ext>
            </a:extLst>
          </p:cNvPr>
          <p:cNvSpPr/>
          <p:nvPr/>
        </p:nvSpPr>
        <p:spPr>
          <a:xfrm>
            <a:off x="7444001" y="3314950"/>
            <a:ext cx="4090054"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1100"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749551C4-67C0-43D5-AF0F-1BC8CADDEF36}"/>
              </a:ext>
            </a:extLst>
          </p:cNvPr>
          <p:cNvSpPr/>
          <p:nvPr/>
        </p:nvSpPr>
        <p:spPr>
          <a:xfrm>
            <a:off x="7551933" y="5196289"/>
            <a:ext cx="2208006" cy="318292"/>
          </a:xfrm>
          <a:prstGeom prst="rect">
            <a:avLst/>
          </a:prstGeom>
        </p:spPr>
        <p:txBody>
          <a:bodyPr wrap="square">
            <a:spAutoFit/>
          </a:bodyPr>
          <a:lstStyle/>
          <a:p>
            <a:pPr>
              <a:lnSpc>
                <a:spcPct val="150000"/>
              </a:lnSpc>
            </a:pPr>
            <a:r>
              <a:rPr lang="en-US" sz="1100" b="1" i="1" dirty="0">
                <a:solidFill>
                  <a:schemeClr val="accent4"/>
                </a:solidFill>
                <a:latin typeface="Open Sans" panose="020B0606030504020204" pitchFamily="34" charset="0"/>
              </a:rPr>
              <a:t>Read More . . .</a:t>
            </a:r>
            <a:endParaRPr lang="en-US" sz="1100" b="1" i="1" dirty="0">
              <a:solidFill>
                <a:schemeClr val="accent4"/>
              </a:solidFill>
              <a:latin typeface="DauphinPlain"/>
            </a:endParaRPr>
          </a:p>
        </p:txBody>
      </p:sp>
      <p:pic>
        <p:nvPicPr>
          <p:cNvPr id="3" name="Picture Placeholder 2">
            <a:extLst>
              <a:ext uri="{FF2B5EF4-FFF2-40B4-BE49-F238E27FC236}">
                <a16:creationId xmlns:a16="http://schemas.microsoft.com/office/drawing/2014/main" id="{B2171340-BDDC-443C-B0D2-3220F9641B6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621" r="18621"/>
          <a:stretch>
            <a:fillRect/>
          </a:stretch>
        </p:blipFill>
        <p:spPr/>
      </p:pic>
    </p:spTree>
    <p:extLst>
      <p:ext uri="{BB962C8B-B14F-4D97-AF65-F5344CB8AC3E}">
        <p14:creationId xmlns:p14="http://schemas.microsoft.com/office/powerpoint/2010/main" val="29865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0">
                                            <p:txEl>
                                              <p:pRg st="0" end="0"/>
                                            </p:txEl>
                                          </p:spTgt>
                                        </p:tgtEl>
                                        <p:attrNameLst>
                                          <p:attrName>style.visibility</p:attrName>
                                        </p:attrNameLst>
                                      </p:cBhvr>
                                      <p:to>
                                        <p:strVal val="visible"/>
                                      </p:to>
                                    </p:set>
                                    <p:animEffect transition="in" filter="wipe(up)">
                                      <p:cBhvr>
                                        <p:cTn id="11" dur="500"/>
                                        <p:tgtEl>
                                          <p:spTgt spid="3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wipe(up)">
                                      <p:cBhvr>
                                        <p:cTn id="15"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3190ACF-69C7-4A71-A54B-DBD0DA6520D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026" b="1026"/>
          <a:stretch>
            <a:fillRect/>
          </a:stretch>
        </p:blipFill>
        <p:spPr/>
      </p:pic>
      <p:sp>
        <p:nvSpPr>
          <p:cNvPr id="33" name="Rounded Rectangle 5">
            <a:extLst>
              <a:ext uri="{FF2B5EF4-FFF2-40B4-BE49-F238E27FC236}">
                <a16:creationId xmlns:a16="http://schemas.microsoft.com/office/drawing/2014/main" id="{84FDEC0E-1280-46D4-BA4B-0A98EAA6CA3E}"/>
              </a:ext>
            </a:extLst>
          </p:cNvPr>
          <p:cNvSpPr/>
          <p:nvPr/>
        </p:nvSpPr>
        <p:spPr>
          <a:xfrm>
            <a:off x="9419770" y="879222"/>
            <a:ext cx="2208227" cy="2412914"/>
          </a:xfrm>
          <a:prstGeom prst="roundRect">
            <a:avLst>
              <a:gd name="adj" fmla="val 3944"/>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4" name="Rectangle 33">
            <a:extLst>
              <a:ext uri="{FF2B5EF4-FFF2-40B4-BE49-F238E27FC236}">
                <a16:creationId xmlns:a16="http://schemas.microsoft.com/office/drawing/2014/main" id="{8E6B8450-8C1A-47DE-8349-A14719EBF9A2}"/>
              </a:ext>
            </a:extLst>
          </p:cNvPr>
          <p:cNvSpPr/>
          <p:nvPr/>
        </p:nvSpPr>
        <p:spPr>
          <a:xfrm>
            <a:off x="9612702" y="1217748"/>
            <a:ext cx="1851387" cy="381066"/>
          </a:xfrm>
          <a:prstGeom prst="rect">
            <a:avLst/>
          </a:prstGeom>
        </p:spPr>
        <p:txBody>
          <a:bodyPr wrap="square">
            <a:spAutoFit/>
          </a:bodyPr>
          <a:lstStyle/>
          <a:p>
            <a:pPr algn="ctr">
              <a:lnSpc>
                <a:spcPct val="150000"/>
              </a:lnSpc>
            </a:pPr>
            <a:r>
              <a:rPr lang="en-US" sz="14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Our Driver</a:t>
            </a:r>
            <a:endParaRPr lang="en-US" sz="100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5" name="Rectangle 34">
            <a:extLst>
              <a:ext uri="{FF2B5EF4-FFF2-40B4-BE49-F238E27FC236}">
                <a16:creationId xmlns:a16="http://schemas.microsoft.com/office/drawing/2014/main" id="{189A16F0-2BC4-4357-AA70-FA793B9644DB}"/>
              </a:ext>
            </a:extLst>
          </p:cNvPr>
          <p:cNvSpPr/>
          <p:nvPr/>
        </p:nvSpPr>
        <p:spPr>
          <a:xfrm>
            <a:off x="9598189" y="1781363"/>
            <a:ext cx="1851387"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a:t>
            </a:r>
            <a:endParaRPr lang="en-US" sz="1100" dirty="0">
              <a:solidFill>
                <a:schemeClr val="bg1">
                  <a:lumMod val="50000"/>
                </a:schemeClr>
              </a:solidFill>
              <a:latin typeface="DauphinPlain"/>
            </a:endParaRPr>
          </a:p>
        </p:txBody>
      </p:sp>
      <p:sp>
        <p:nvSpPr>
          <p:cNvPr id="36" name="TextBox 35">
            <a:extLst>
              <a:ext uri="{FF2B5EF4-FFF2-40B4-BE49-F238E27FC236}">
                <a16:creationId xmlns:a16="http://schemas.microsoft.com/office/drawing/2014/main" id="{4D0A324E-572D-447C-8A16-F3BE9500B34B}"/>
              </a:ext>
            </a:extLst>
          </p:cNvPr>
          <p:cNvSpPr txBox="1"/>
          <p:nvPr/>
        </p:nvSpPr>
        <p:spPr>
          <a:xfrm>
            <a:off x="975588" y="1781363"/>
            <a:ext cx="4388145" cy="1200329"/>
          </a:xfrm>
          <a:prstGeom prst="rect">
            <a:avLst/>
          </a:prstGeom>
          <a:noFill/>
        </p:spPr>
        <p:txBody>
          <a:bodyPr wrap="square" rtlCol="0">
            <a:spAutoFit/>
          </a:bodyPr>
          <a:lstStyle/>
          <a:p>
            <a:r>
              <a:rPr lang="en-US" sz="3600" b="1" dirty="0">
                <a:solidFill>
                  <a:schemeClr val="bg1"/>
                </a:solidFill>
                <a:latin typeface="Newsreader" panose="02000000000000000000" pitchFamily="2" charset="0"/>
                <a:ea typeface="Open Sans ExtraBold" panose="020B0906030804020204" pitchFamily="34" charset="0"/>
                <a:cs typeface="Rubik Black" pitchFamily="2" charset="-79"/>
              </a:rPr>
              <a:t>Booking Now</a:t>
            </a:r>
          </a:p>
          <a:p>
            <a:r>
              <a:rPr lang="en-US" sz="3600" b="1" dirty="0">
                <a:solidFill>
                  <a:schemeClr val="bg1"/>
                </a:solidFill>
                <a:latin typeface="Newsreader" panose="02000000000000000000" pitchFamily="2" charset="0"/>
                <a:ea typeface="Open Sans ExtraBold" panose="020B0906030804020204" pitchFamily="34" charset="0"/>
                <a:cs typeface="Rubik Black" pitchFamily="2" charset="-79"/>
              </a:rPr>
              <a:t>On Website.</a:t>
            </a:r>
          </a:p>
        </p:txBody>
      </p:sp>
      <p:sp>
        <p:nvSpPr>
          <p:cNvPr id="37" name="Rectangle 36">
            <a:extLst>
              <a:ext uri="{FF2B5EF4-FFF2-40B4-BE49-F238E27FC236}">
                <a16:creationId xmlns:a16="http://schemas.microsoft.com/office/drawing/2014/main" id="{B2B4E089-EEC8-4EA8-B4AB-0FF72666C48D}"/>
              </a:ext>
            </a:extLst>
          </p:cNvPr>
          <p:cNvSpPr/>
          <p:nvPr/>
        </p:nvSpPr>
        <p:spPr>
          <a:xfrm>
            <a:off x="975588" y="3614123"/>
            <a:ext cx="4090054" cy="1335494"/>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1100" dirty="0">
              <a:solidFill>
                <a:schemeClr val="bg1"/>
              </a:solidFill>
              <a:latin typeface="DauphinPlain"/>
            </a:endParaRPr>
          </a:p>
        </p:txBody>
      </p:sp>
    </p:spTree>
    <p:extLst>
      <p:ext uri="{BB962C8B-B14F-4D97-AF65-F5344CB8AC3E}">
        <p14:creationId xmlns:p14="http://schemas.microsoft.com/office/powerpoint/2010/main" val="124764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532ACDBE-743C-4CBB-8C2E-680BB2C8E730}"/>
              </a:ext>
            </a:extLst>
          </p:cNvPr>
          <p:cNvSpPr txBox="1"/>
          <p:nvPr/>
        </p:nvSpPr>
        <p:spPr>
          <a:xfrm>
            <a:off x="1030515" y="1306769"/>
            <a:ext cx="5587999"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Next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Project In This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Month.</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5" name="Group 24">
            <a:extLst>
              <a:ext uri="{FF2B5EF4-FFF2-40B4-BE49-F238E27FC236}">
                <a16:creationId xmlns:a16="http://schemas.microsoft.com/office/drawing/2014/main" id="{849D9EFF-11A7-4FF4-A7E1-107EDC6873E4}"/>
              </a:ext>
            </a:extLst>
          </p:cNvPr>
          <p:cNvGrpSpPr/>
          <p:nvPr/>
        </p:nvGrpSpPr>
        <p:grpSpPr>
          <a:xfrm>
            <a:off x="10245392" y="515503"/>
            <a:ext cx="1586753" cy="224084"/>
            <a:chOff x="349623" y="374053"/>
            <a:chExt cx="2017058" cy="284853"/>
          </a:xfrm>
        </p:grpSpPr>
        <p:sp>
          <p:nvSpPr>
            <p:cNvPr id="26" name="Parallelogram 25">
              <a:extLst>
                <a:ext uri="{FF2B5EF4-FFF2-40B4-BE49-F238E27FC236}">
                  <a16:creationId xmlns:a16="http://schemas.microsoft.com/office/drawing/2014/main" id="{28BF6AE0-C7CC-4112-A7BC-3B2F0DE8161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3" name="Parallelogram 32">
              <a:extLst>
                <a:ext uri="{FF2B5EF4-FFF2-40B4-BE49-F238E27FC236}">
                  <a16:creationId xmlns:a16="http://schemas.microsoft.com/office/drawing/2014/main" id="{95C3472E-502F-4FAD-88F2-07B463989D03}"/>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4" name="Rectangle 33">
            <a:extLst>
              <a:ext uri="{FF2B5EF4-FFF2-40B4-BE49-F238E27FC236}">
                <a16:creationId xmlns:a16="http://schemas.microsoft.com/office/drawing/2014/main" id="{331BDE97-E659-4AC4-B816-0DDCABB4D551}"/>
              </a:ext>
            </a:extLst>
          </p:cNvPr>
          <p:cNvSpPr/>
          <p:nvPr/>
        </p:nvSpPr>
        <p:spPr>
          <a:xfrm>
            <a:off x="1018863" y="4469653"/>
            <a:ext cx="4859423"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1100" dirty="0">
              <a:solidFill>
                <a:schemeClr val="bg1">
                  <a:lumMod val="50000"/>
                </a:schemeClr>
              </a:solidFill>
              <a:latin typeface="DauphinPlain"/>
            </a:endParaRPr>
          </a:p>
        </p:txBody>
      </p:sp>
      <p:grpSp>
        <p:nvGrpSpPr>
          <p:cNvPr id="35" name="Group 34">
            <a:extLst>
              <a:ext uri="{FF2B5EF4-FFF2-40B4-BE49-F238E27FC236}">
                <a16:creationId xmlns:a16="http://schemas.microsoft.com/office/drawing/2014/main" id="{B5FE06A8-18D6-4636-ADC9-B209080FC9BF}"/>
              </a:ext>
            </a:extLst>
          </p:cNvPr>
          <p:cNvGrpSpPr/>
          <p:nvPr/>
        </p:nvGrpSpPr>
        <p:grpSpPr>
          <a:xfrm>
            <a:off x="1018863" y="3012677"/>
            <a:ext cx="409637" cy="409637"/>
            <a:chOff x="7308661" y="2413490"/>
            <a:chExt cx="409637" cy="409637"/>
          </a:xfrm>
          <a:solidFill>
            <a:schemeClr val="accent4"/>
          </a:solidFill>
        </p:grpSpPr>
        <p:sp>
          <p:nvSpPr>
            <p:cNvPr id="36" name="Oval 35">
              <a:extLst>
                <a:ext uri="{FF2B5EF4-FFF2-40B4-BE49-F238E27FC236}">
                  <a16:creationId xmlns:a16="http://schemas.microsoft.com/office/drawing/2014/main" id="{B9571969-FF2A-4457-AC0E-2171FA065181}"/>
                </a:ext>
              </a:extLst>
            </p:cNvPr>
            <p:cNvSpPr/>
            <p:nvPr/>
          </p:nvSpPr>
          <p:spPr>
            <a:xfrm>
              <a:off x="7308661" y="2413490"/>
              <a:ext cx="409637" cy="409637"/>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endParaRPr>
            </a:p>
          </p:txBody>
        </p:sp>
        <p:sp>
          <p:nvSpPr>
            <p:cNvPr id="37" name="TextBox 36">
              <a:extLst>
                <a:ext uri="{FF2B5EF4-FFF2-40B4-BE49-F238E27FC236}">
                  <a16:creationId xmlns:a16="http://schemas.microsoft.com/office/drawing/2014/main" id="{16210E14-B227-4D60-8A0F-E2303A2F8A0A}"/>
                </a:ext>
              </a:extLst>
            </p:cNvPr>
            <p:cNvSpPr txBox="1"/>
            <p:nvPr/>
          </p:nvSpPr>
          <p:spPr>
            <a:xfrm>
              <a:off x="7342599" y="2479809"/>
              <a:ext cx="341760" cy="276999"/>
            </a:xfrm>
            <a:prstGeom prst="rect">
              <a:avLst/>
            </a:prstGeom>
            <a:noFill/>
          </p:spPr>
          <p:txBody>
            <a:bodyPr wrap="none" rtlCol="0">
              <a:spAutoFit/>
            </a:bodyPr>
            <a:lstStyle/>
            <a:p>
              <a:pPr algn="ctr"/>
              <a:r>
                <a:rPr lang="en-US" sz="1200" dirty="0">
                  <a:solidFill>
                    <a:schemeClr val="bg1"/>
                  </a:solidFill>
                </a:rPr>
                <a:t>01</a:t>
              </a:r>
            </a:p>
          </p:txBody>
        </p:sp>
      </p:grpSp>
      <p:sp>
        <p:nvSpPr>
          <p:cNvPr id="39" name="Oval 38">
            <a:extLst>
              <a:ext uri="{FF2B5EF4-FFF2-40B4-BE49-F238E27FC236}">
                <a16:creationId xmlns:a16="http://schemas.microsoft.com/office/drawing/2014/main" id="{9D2488B6-2560-4BCF-B5B0-629E2280D699}"/>
              </a:ext>
            </a:extLst>
          </p:cNvPr>
          <p:cNvSpPr/>
          <p:nvPr/>
        </p:nvSpPr>
        <p:spPr>
          <a:xfrm>
            <a:off x="1018863" y="3787215"/>
            <a:ext cx="409637" cy="409637"/>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endParaRPr>
          </a:p>
        </p:txBody>
      </p:sp>
      <p:sp>
        <p:nvSpPr>
          <p:cNvPr id="40" name="TextBox 39">
            <a:extLst>
              <a:ext uri="{FF2B5EF4-FFF2-40B4-BE49-F238E27FC236}">
                <a16:creationId xmlns:a16="http://schemas.microsoft.com/office/drawing/2014/main" id="{CE8DC32A-781F-442A-B8F0-5A0CD839BF89}"/>
              </a:ext>
            </a:extLst>
          </p:cNvPr>
          <p:cNvSpPr txBox="1"/>
          <p:nvPr/>
        </p:nvSpPr>
        <p:spPr>
          <a:xfrm>
            <a:off x="1052801" y="3853534"/>
            <a:ext cx="341760" cy="276999"/>
          </a:xfrm>
          <a:prstGeom prst="rect">
            <a:avLst/>
          </a:prstGeom>
          <a:noFill/>
        </p:spPr>
        <p:txBody>
          <a:bodyPr wrap="none" rtlCol="0">
            <a:spAutoFit/>
          </a:bodyPr>
          <a:lstStyle/>
          <a:p>
            <a:pPr algn="ctr"/>
            <a:r>
              <a:rPr lang="en-US" sz="1200" dirty="0">
                <a:solidFill>
                  <a:schemeClr val="bg1"/>
                </a:solidFill>
              </a:rPr>
              <a:t>02</a:t>
            </a:r>
          </a:p>
        </p:txBody>
      </p:sp>
      <p:sp>
        <p:nvSpPr>
          <p:cNvPr id="42" name="Rectangle 41">
            <a:extLst>
              <a:ext uri="{FF2B5EF4-FFF2-40B4-BE49-F238E27FC236}">
                <a16:creationId xmlns:a16="http://schemas.microsoft.com/office/drawing/2014/main" id="{75BE19E9-3A4F-4975-BA08-AFF87874A149}"/>
              </a:ext>
            </a:extLst>
          </p:cNvPr>
          <p:cNvSpPr/>
          <p:nvPr/>
        </p:nvSpPr>
        <p:spPr>
          <a:xfrm>
            <a:off x="1704272" y="2954067"/>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3" name="Rectangle 42">
            <a:extLst>
              <a:ext uri="{FF2B5EF4-FFF2-40B4-BE49-F238E27FC236}">
                <a16:creationId xmlns:a16="http://schemas.microsoft.com/office/drawing/2014/main" id="{B862E794-C6DD-4942-9741-23FBE6584F5E}"/>
              </a:ext>
            </a:extLst>
          </p:cNvPr>
          <p:cNvSpPr/>
          <p:nvPr/>
        </p:nvSpPr>
        <p:spPr>
          <a:xfrm>
            <a:off x="1670333" y="3669812"/>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pic>
        <p:nvPicPr>
          <p:cNvPr id="4" name="Picture Placeholder 3">
            <a:extLst>
              <a:ext uri="{FF2B5EF4-FFF2-40B4-BE49-F238E27FC236}">
                <a16:creationId xmlns:a16="http://schemas.microsoft.com/office/drawing/2014/main" id="{24A5E4CB-3934-47BD-BA5B-59A80581705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9127" r="19127"/>
          <a:stretch>
            <a:fillRect/>
          </a:stretch>
        </p:blipFill>
        <p:spPr/>
      </p:pic>
    </p:spTree>
    <p:extLst>
      <p:ext uri="{BB962C8B-B14F-4D97-AF65-F5344CB8AC3E}">
        <p14:creationId xmlns:p14="http://schemas.microsoft.com/office/powerpoint/2010/main" val="359656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xEl>
                                              <p:pRg st="0" end="0"/>
                                            </p:txEl>
                                          </p:spTgt>
                                        </p:tgtEl>
                                        <p:attrNameLst>
                                          <p:attrName>style.visibility</p:attrName>
                                        </p:attrNameLst>
                                      </p:cBhvr>
                                      <p:to>
                                        <p:strVal val="visible"/>
                                      </p:to>
                                    </p:set>
                                    <p:animEffect transition="in" filter="wipe(up)">
                                      <p:cBhvr>
                                        <p:cTn id="11" dur="500"/>
                                        <p:tgtEl>
                                          <p:spTgt spid="34">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up)">
                                      <p:cBhvr>
                                        <p:cTn id="15" dur="500"/>
                                        <p:tgtEl>
                                          <p:spTgt spid="4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wipe(up)">
                                      <p:cBhvr>
                                        <p:cTn id="2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2"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6809090-3FAF-4B27-B7B9-CC623F2155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322" r="21322"/>
          <a:stretch>
            <a:fillRect/>
          </a:stretch>
        </p:blipFill>
        <p:spPr/>
      </p:pic>
      <p:sp>
        <p:nvSpPr>
          <p:cNvPr id="3" name="Freeform 2"/>
          <p:cNvSpPr/>
          <p:nvPr/>
        </p:nvSpPr>
        <p:spPr>
          <a:xfrm rot="10800000">
            <a:off x="-1" y="3044584"/>
            <a:ext cx="7315200" cy="2534474"/>
          </a:xfrm>
          <a:custGeom>
            <a:avLst/>
            <a:gdLst>
              <a:gd name="connsiteX0" fmla="*/ 818866 w 4492279"/>
              <a:gd name="connsiteY0" fmla="*/ 0 h 3275463"/>
              <a:gd name="connsiteX1" fmla="*/ 4492279 w 4492279"/>
              <a:gd name="connsiteY1" fmla="*/ 0 h 3275463"/>
              <a:gd name="connsiteX2" fmla="*/ 4492279 w 4492279"/>
              <a:gd name="connsiteY2" fmla="*/ 3275463 h 3275463"/>
              <a:gd name="connsiteX3" fmla="*/ 0 w 4492279"/>
              <a:gd name="connsiteY3" fmla="*/ 3275463 h 3275463"/>
              <a:gd name="connsiteX0" fmla="*/ 733785 w 4492279"/>
              <a:gd name="connsiteY0" fmla="*/ 35810 h 3275463"/>
              <a:gd name="connsiteX1" fmla="*/ 4492279 w 4492279"/>
              <a:gd name="connsiteY1" fmla="*/ 0 h 3275463"/>
              <a:gd name="connsiteX2" fmla="*/ 4492279 w 4492279"/>
              <a:gd name="connsiteY2" fmla="*/ 3275463 h 3275463"/>
              <a:gd name="connsiteX3" fmla="*/ 0 w 4492279"/>
              <a:gd name="connsiteY3" fmla="*/ 3275463 h 3275463"/>
              <a:gd name="connsiteX4" fmla="*/ 733785 w 4492279"/>
              <a:gd name="connsiteY4" fmla="*/ 35810 h 3275463"/>
              <a:gd name="connsiteX0" fmla="*/ 733785 w 4492279"/>
              <a:gd name="connsiteY0" fmla="*/ 35810 h 3275463"/>
              <a:gd name="connsiteX1" fmla="*/ 4492279 w 4492279"/>
              <a:gd name="connsiteY1" fmla="*/ 0 h 3275463"/>
              <a:gd name="connsiteX2" fmla="*/ 4492279 w 4492279"/>
              <a:gd name="connsiteY2" fmla="*/ 3275463 h 3275463"/>
              <a:gd name="connsiteX3" fmla="*/ 0 w 4492279"/>
              <a:gd name="connsiteY3" fmla="*/ 3275463 h 3275463"/>
              <a:gd name="connsiteX4" fmla="*/ 733785 w 4492279"/>
              <a:gd name="connsiteY4" fmla="*/ 35810 h 3275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2279" h="3275463">
                <a:moveTo>
                  <a:pt x="733785" y="35810"/>
                </a:moveTo>
                <a:lnTo>
                  <a:pt x="4492279" y="0"/>
                </a:lnTo>
                <a:lnTo>
                  <a:pt x="4492279" y="3275463"/>
                </a:lnTo>
                <a:lnTo>
                  <a:pt x="0" y="3275463"/>
                </a:lnTo>
                <a:cubicBezTo>
                  <a:pt x="272955" y="2183642"/>
                  <a:pt x="469339" y="1091820"/>
                  <a:pt x="733785" y="35810"/>
                </a:cubicBezTo>
                <a:close/>
              </a:path>
            </a:pathLst>
          </a:custGeom>
          <a:solidFill>
            <a:schemeClr val="bg1">
              <a:lumMod val="95000"/>
            </a:schemeClr>
          </a:solidFill>
          <a:ln>
            <a:noFill/>
          </a:ln>
          <a:effectLst>
            <a:outerShdw blurRad="381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ECB1A80-71F5-4FF2-A33E-5D89CD8D6C10}"/>
              </a:ext>
            </a:extLst>
          </p:cNvPr>
          <p:cNvSpPr/>
          <p:nvPr/>
        </p:nvSpPr>
        <p:spPr>
          <a:xfrm>
            <a:off x="969061" y="3981686"/>
            <a:ext cx="5002248" cy="1107996"/>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dummy text of the printing and typesetting industry  Lorem Ipsum has been Ipsum is simply typesetting industry </a:t>
            </a:r>
            <a:endParaRPr lang="en-US" sz="1100" dirty="0">
              <a:solidFill>
                <a:schemeClr val="bg1">
                  <a:lumMod val="50000"/>
                </a:schemeClr>
              </a:solidFill>
              <a:latin typeface="DauphinPlain"/>
            </a:endParaRPr>
          </a:p>
        </p:txBody>
      </p:sp>
      <p:sp>
        <p:nvSpPr>
          <p:cNvPr id="29" name="TextBox 28">
            <a:extLst>
              <a:ext uri="{FF2B5EF4-FFF2-40B4-BE49-F238E27FC236}">
                <a16:creationId xmlns:a16="http://schemas.microsoft.com/office/drawing/2014/main" id="{4A199107-D8EC-46E1-BD86-E1B37BC53639}"/>
              </a:ext>
            </a:extLst>
          </p:cNvPr>
          <p:cNvSpPr txBox="1"/>
          <p:nvPr/>
        </p:nvSpPr>
        <p:spPr>
          <a:xfrm flipH="1">
            <a:off x="969061" y="3484976"/>
            <a:ext cx="2816831" cy="307777"/>
          </a:xfrm>
          <a:prstGeom prst="rect">
            <a:avLst/>
          </a:prstGeom>
          <a:noFill/>
        </p:spPr>
        <p:txBody>
          <a:bodyPr wrap="square" rtlCol="0">
            <a:spAutoFit/>
          </a:bodyPr>
          <a:lstStyle/>
          <a:p>
            <a:r>
              <a:rPr lang="en-GB" sz="1400" b="1" dirty="0">
                <a:solidFill>
                  <a:schemeClr val="tx1">
                    <a:lumMod val="95000"/>
                    <a:lumOff val="5000"/>
                  </a:schemeClr>
                </a:solidFill>
                <a:latin typeface="Open Sans" panose="020B0606030504020204" pitchFamily="34" charset="0"/>
                <a:ea typeface="Roboto" panose="02000000000000000000" pitchFamily="2" charset="0"/>
                <a:cs typeface="Lato Regular"/>
              </a:rPr>
              <a:t>School Driving</a:t>
            </a:r>
            <a:endParaRPr lang="id-ID" sz="14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30" name="TextBox 29">
            <a:extLst>
              <a:ext uri="{FF2B5EF4-FFF2-40B4-BE49-F238E27FC236}">
                <a16:creationId xmlns:a16="http://schemas.microsoft.com/office/drawing/2014/main" id="{6188BA07-F803-4D3E-84AB-55806FDE4D14}"/>
              </a:ext>
            </a:extLst>
          </p:cNvPr>
          <p:cNvSpPr txBox="1"/>
          <p:nvPr/>
        </p:nvSpPr>
        <p:spPr>
          <a:xfrm>
            <a:off x="979393" y="1578565"/>
            <a:ext cx="5116607"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Luxury Car</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To Driving Course</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31" name="Group 30">
            <a:extLst>
              <a:ext uri="{FF2B5EF4-FFF2-40B4-BE49-F238E27FC236}">
                <a16:creationId xmlns:a16="http://schemas.microsoft.com/office/drawing/2014/main" id="{346F5EBA-FF3D-4094-A86C-467F205FC12F}"/>
              </a:ext>
            </a:extLst>
          </p:cNvPr>
          <p:cNvGrpSpPr/>
          <p:nvPr/>
        </p:nvGrpSpPr>
        <p:grpSpPr>
          <a:xfrm>
            <a:off x="430305" y="488609"/>
            <a:ext cx="1586753" cy="224084"/>
            <a:chOff x="349623" y="374053"/>
            <a:chExt cx="2017058" cy="284853"/>
          </a:xfrm>
        </p:grpSpPr>
        <p:sp>
          <p:nvSpPr>
            <p:cNvPr id="32" name="Parallelogram 31">
              <a:extLst>
                <a:ext uri="{FF2B5EF4-FFF2-40B4-BE49-F238E27FC236}">
                  <a16:creationId xmlns:a16="http://schemas.microsoft.com/office/drawing/2014/main" id="{E75EFF8F-B393-46CC-A653-32E1DF300BE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3" name="Parallelogram 32">
              <a:extLst>
                <a:ext uri="{FF2B5EF4-FFF2-40B4-BE49-F238E27FC236}">
                  <a16:creationId xmlns:a16="http://schemas.microsoft.com/office/drawing/2014/main" id="{98D2387C-556E-4275-A425-5C53C8AEF1F7}"/>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351294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500"/>
                                        <p:tgtEl>
                                          <p:spTgt spid="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1" name="TextBox 40">
            <a:extLst>
              <a:ext uri="{FF2B5EF4-FFF2-40B4-BE49-F238E27FC236}">
                <a16:creationId xmlns:a16="http://schemas.microsoft.com/office/drawing/2014/main" id="{A0A1D678-DE8E-48E7-8592-AE21A6E1449F}"/>
              </a:ext>
            </a:extLst>
          </p:cNvPr>
          <p:cNvSpPr txBox="1"/>
          <p:nvPr/>
        </p:nvSpPr>
        <p:spPr>
          <a:xfrm>
            <a:off x="6835979" y="575939"/>
            <a:ext cx="4388145" cy="646331"/>
          </a:xfrm>
          <a:prstGeom prst="rect">
            <a:avLst/>
          </a:prstGeom>
          <a:noFill/>
        </p:spPr>
        <p:txBody>
          <a:bodyPr wrap="square" rtlCol="0">
            <a:spAutoFit/>
          </a:bodyPr>
          <a:lstStyle/>
          <a:p>
            <a:pPr algn="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Meet The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Team</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42" name="Group 41">
            <a:extLst>
              <a:ext uri="{FF2B5EF4-FFF2-40B4-BE49-F238E27FC236}">
                <a16:creationId xmlns:a16="http://schemas.microsoft.com/office/drawing/2014/main" id="{DAC10AD3-6998-402F-9AAA-CAC1BF163C9A}"/>
              </a:ext>
            </a:extLst>
          </p:cNvPr>
          <p:cNvGrpSpPr/>
          <p:nvPr/>
        </p:nvGrpSpPr>
        <p:grpSpPr>
          <a:xfrm>
            <a:off x="430305" y="488609"/>
            <a:ext cx="1586753" cy="224084"/>
            <a:chOff x="349623" y="374053"/>
            <a:chExt cx="2017058" cy="284853"/>
          </a:xfrm>
        </p:grpSpPr>
        <p:sp>
          <p:nvSpPr>
            <p:cNvPr id="43" name="Parallelogram 42">
              <a:extLst>
                <a:ext uri="{FF2B5EF4-FFF2-40B4-BE49-F238E27FC236}">
                  <a16:creationId xmlns:a16="http://schemas.microsoft.com/office/drawing/2014/main" id="{76F606E9-BCEF-4465-B4D3-FFF0B9DC229F}"/>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4" name="Parallelogram 43">
              <a:extLst>
                <a:ext uri="{FF2B5EF4-FFF2-40B4-BE49-F238E27FC236}">
                  <a16:creationId xmlns:a16="http://schemas.microsoft.com/office/drawing/2014/main" id="{DDCDC600-8A67-4FD7-888D-E8AC3FB7C818}"/>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5" name="TextBox 44">
            <a:extLst>
              <a:ext uri="{FF2B5EF4-FFF2-40B4-BE49-F238E27FC236}">
                <a16:creationId xmlns:a16="http://schemas.microsoft.com/office/drawing/2014/main" id="{B7E0A9FF-1A12-404D-AD09-F9F62C1F28F7}"/>
              </a:ext>
            </a:extLst>
          </p:cNvPr>
          <p:cNvSpPr txBox="1"/>
          <p:nvPr/>
        </p:nvSpPr>
        <p:spPr>
          <a:xfrm flipH="1">
            <a:off x="985818" y="5370369"/>
            <a:ext cx="2816831" cy="307777"/>
          </a:xfrm>
          <a:prstGeom prst="rect">
            <a:avLst/>
          </a:prstGeom>
          <a:noFill/>
        </p:spPr>
        <p:txBody>
          <a:bodyPr wrap="square" rtlCol="0">
            <a:spAutoFit/>
          </a:bodyPr>
          <a:lstStyle/>
          <a:p>
            <a:r>
              <a:rPr lang="en-GB" sz="1400" b="1" dirty="0">
                <a:solidFill>
                  <a:schemeClr val="tx1">
                    <a:lumMod val="95000"/>
                    <a:lumOff val="5000"/>
                  </a:schemeClr>
                </a:solidFill>
                <a:latin typeface="Open Sans" panose="020B0606030504020204" pitchFamily="34" charset="0"/>
                <a:ea typeface="Roboto" panose="02000000000000000000" pitchFamily="2" charset="0"/>
                <a:cs typeface="Lato Regular"/>
              </a:rPr>
              <a:t>Professional Driver</a:t>
            </a:r>
            <a:endParaRPr lang="id-ID" sz="14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46" name="Rectangle 45">
            <a:extLst>
              <a:ext uri="{FF2B5EF4-FFF2-40B4-BE49-F238E27FC236}">
                <a16:creationId xmlns:a16="http://schemas.microsoft.com/office/drawing/2014/main" id="{65350180-ACE0-4879-B3EF-481E54B199BE}"/>
              </a:ext>
            </a:extLst>
          </p:cNvPr>
          <p:cNvSpPr/>
          <p:nvPr/>
        </p:nvSpPr>
        <p:spPr>
          <a:xfrm>
            <a:off x="985819" y="5794346"/>
            <a:ext cx="3079540" cy="573106"/>
          </a:xfrm>
          <a:prstGeom prst="rect">
            <a:avLst/>
          </a:prstGeom>
        </p:spPr>
        <p:txBody>
          <a:bodyPr wrap="square">
            <a:spAutoFit/>
          </a:bodyPr>
          <a:lstStyle/>
          <a:p>
            <a:pPr algn="just">
              <a:lnSpc>
                <a:spcPct val="150000"/>
              </a:lnSpc>
            </a:pPr>
            <a:r>
              <a:rPr lang="en-US" sz="11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8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7" name="TextBox 46">
            <a:extLst>
              <a:ext uri="{FF2B5EF4-FFF2-40B4-BE49-F238E27FC236}">
                <a16:creationId xmlns:a16="http://schemas.microsoft.com/office/drawing/2014/main" id="{E26ED889-D06F-470F-B227-F766A94CC8F7}"/>
              </a:ext>
            </a:extLst>
          </p:cNvPr>
          <p:cNvSpPr txBox="1"/>
          <p:nvPr/>
        </p:nvSpPr>
        <p:spPr>
          <a:xfrm>
            <a:off x="1620370" y="3383321"/>
            <a:ext cx="2354671" cy="400110"/>
          </a:xfrm>
          <a:prstGeom prst="rect">
            <a:avLst/>
          </a:prstGeom>
          <a:noFill/>
        </p:spPr>
        <p:txBody>
          <a:bodyPr wrap="square" rtlCol="0">
            <a:spAutoFit/>
          </a:bodyPr>
          <a:lstStyle/>
          <a:p>
            <a:pPr algn="ctr"/>
            <a:r>
              <a:rPr lang="en-GB" sz="20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Chrisna</a:t>
            </a:r>
            <a:r>
              <a:rPr lang="en-GB"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 Farro</a:t>
            </a:r>
            <a:endParaRPr lang="id-ID"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48" name="Group 47">
            <a:extLst>
              <a:ext uri="{FF2B5EF4-FFF2-40B4-BE49-F238E27FC236}">
                <a16:creationId xmlns:a16="http://schemas.microsoft.com/office/drawing/2014/main" id="{BE072A32-2CA6-46DC-988E-83F47EE2AF99}"/>
              </a:ext>
            </a:extLst>
          </p:cNvPr>
          <p:cNvGrpSpPr/>
          <p:nvPr/>
        </p:nvGrpSpPr>
        <p:grpSpPr>
          <a:xfrm flipV="1">
            <a:off x="1468872" y="3944000"/>
            <a:ext cx="1301123" cy="182869"/>
            <a:chOff x="5554639" y="3794078"/>
            <a:chExt cx="4067033" cy="982638"/>
          </a:xfrm>
        </p:grpSpPr>
        <p:sp>
          <p:nvSpPr>
            <p:cNvPr id="49" name="Rectangle 48">
              <a:extLst>
                <a:ext uri="{FF2B5EF4-FFF2-40B4-BE49-F238E27FC236}">
                  <a16:creationId xmlns:a16="http://schemas.microsoft.com/office/drawing/2014/main" id="{2A065593-80B7-4159-B3CC-97B81B66474E}"/>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37F6385F-FD2B-40E9-B680-B05A86526202}"/>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9FD03D64-8067-458E-B852-DABEDB47CE7E}"/>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a:extLst>
              <a:ext uri="{FF2B5EF4-FFF2-40B4-BE49-F238E27FC236}">
                <a16:creationId xmlns:a16="http://schemas.microsoft.com/office/drawing/2014/main" id="{0FE82CBE-3F36-4F8C-95D0-00B1229161AA}"/>
              </a:ext>
            </a:extLst>
          </p:cNvPr>
          <p:cNvSpPr/>
          <p:nvPr/>
        </p:nvSpPr>
        <p:spPr>
          <a:xfrm>
            <a:off x="2944760" y="3962550"/>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3" name="Group 52">
            <a:extLst>
              <a:ext uri="{FF2B5EF4-FFF2-40B4-BE49-F238E27FC236}">
                <a16:creationId xmlns:a16="http://schemas.microsoft.com/office/drawing/2014/main" id="{5EC2C625-DB7B-4CBB-AAC1-3A99E06419DD}"/>
              </a:ext>
            </a:extLst>
          </p:cNvPr>
          <p:cNvGrpSpPr/>
          <p:nvPr/>
        </p:nvGrpSpPr>
        <p:grpSpPr>
          <a:xfrm flipV="1">
            <a:off x="1313455" y="4234766"/>
            <a:ext cx="1301123" cy="182869"/>
            <a:chOff x="5554639" y="3794078"/>
            <a:chExt cx="4067033" cy="982638"/>
          </a:xfrm>
        </p:grpSpPr>
        <p:sp>
          <p:nvSpPr>
            <p:cNvPr id="54" name="Rectangle 53">
              <a:extLst>
                <a:ext uri="{FF2B5EF4-FFF2-40B4-BE49-F238E27FC236}">
                  <a16:creationId xmlns:a16="http://schemas.microsoft.com/office/drawing/2014/main" id="{D51A941E-1FA9-4524-BC73-5E78EC0A8BA0}"/>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270138A9-B8E9-4059-AD9A-6FE35464C976}"/>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2702CD10-C78D-4A52-A265-26079F387098}"/>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a:extLst>
              <a:ext uri="{FF2B5EF4-FFF2-40B4-BE49-F238E27FC236}">
                <a16:creationId xmlns:a16="http://schemas.microsoft.com/office/drawing/2014/main" id="{0946D999-43CF-41ED-A67D-C14CF0101FAF}"/>
              </a:ext>
            </a:extLst>
          </p:cNvPr>
          <p:cNvSpPr/>
          <p:nvPr/>
        </p:nvSpPr>
        <p:spPr>
          <a:xfrm>
            <a:off x="2789343" y="4253316"/>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a:extLst>
              <a:ext uri="{FF2B5EF4-FFF2-40B4-BE49-F238E27FC236}">
                <a16:creationId xmlns:a16="http://schemas.microsoft.com/office/drawing/2014/main" id="{06975840-5CCF-4BD5-949E-1C313ADD2588}"/>
              </a:ext>
            </a:extLst>
          </p:cNvPr>
          <p:cNvSpPr txBox="1"/>
          <p:nvPr/>
        </p:nvSpPr>
        <p:spPr>
          <a:xfrm>
            <a:off x="4716532" y="4182022"/>
            <a:ext cx="2354671" cy="400110"/>
          </a:xfrm>
          <a:prstGeom prst="rect">
            <a:avLst/>
          </a:prstGeom>
          <a:noFill/>
        </p:spPr>
        <p:txBody>
          <a:bodyPr wrap="square" rtlCol="0">
            <a:spAutoFit/>
          </a:bodyPr>
          <a:lstStyle/>
          <a:p>
            <a:pPr algn="ctr"/>
            <a:r>
              <a:rPr lang="en-GB" sz="20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Nataline</a:t>
            </a:r>
            <a:r>
              <a:rPr lang="en-GB"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 </a:t>
            </a:r>
            <a:r>
              <a:rPr lang="en-GB" sz="20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Opez</a:t>
            </a:r>
            <a:endParaRPr lang="id-ID"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59" name="Group 58">
            <a:extLst>
              <a:ext uri="{FF2B5EF4-FFF2-40B4-BE49-F238E27FC236}">
                <a16:creationId xmlns:a16="http://schemas.microsoft.com/office/drawing/2014/main" id="{28A072D8-4682-420C-8493-A7C9F58C67F3}"/>
              </a:ext>
            </a:extLst>
          </p:cNvPr>
          <p:cNvGrpSpPr/>
          <p:nvPr/>
        </p:nvGrpSpPr>
        <p:grpSpPr>
          <a:xfrm flipV="1">
            <a:off x="4565034" y="4742701"/>
            <a:ext cx="1301123" cy="182869"/>
            <a:chOff x="5554639" y="3794078"/>
            <a:chExt cx="4067033" cy="982638"/>
          </a:xfrm>
        </p:grpSpPr>
        <p:sp>
          <p:nvSpPr>
            <p:cNvPr id="60" name="Rectangle 59">
              <a:extLst>
                <a:ext uri="{FF2B5EF4-FFF2-40B4-BE49-F238E27FC236}">
                  <a16:creationId xmlns:a16="http://schemas.microsoft.com/office/drawing/2014/main" id="{EEA5F630-C2F6-465F-9D9F-954C392FA389}"/>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a:extLst>
                <a:ext uri="{FF2B5EF4-FFF2-40B4-BE49-F238E27FC236}">
                  <a16:creationId xmlns:a16="http://schemas.microsoft.com/office/drawing/2014/main" id="{E72FC58D-845C-486E-944D-996613357477}"/>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509372AA-B2A9-4EA9-869B-F7C896BFEEB3}"/>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Rectangle 62">
            <a:extLst>
              <a:ext uri="{FF2B5EF4-FFF2-40B4-BE49-F238E27FC236}">
                <a16:creationId xmlns:a16="http://schemas.microsoft.com/office/drawing/2014/main" id="{00F5D47E-E77A-49A3-B922-9E2D7FB106B6}"/>
              </a:ext>
            </a:extLst>
          </p:cNvPr>
          <p:cNvSpPr/>
          <p:nvPr/>
        </p:nvSpPr>
        <p:spPr>
          <a:xfrm>
            <a:off x="6040922" y="4761251"/>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Rectangle 67">
            <a:extLst>
              <a:ext uri="{FF2B5EF4-FFF2-40B4-BE49-F238E27FC236}">
                <a16:creationId xmlns:a16="http://schemas.microsoft.com/office/drawing/2014/main" id="{DBFC1AF4-D83E-4B81-BBDB-5F6E51845300}"/>
              </a:ext>
            </a:extLst>
          </p:cNvPr>
          <p:cNvSpPr/>
          <p:nvPr/>
        </p:nvSpPr>
        <p:spPr>
          <a:xfrm>
            <a:off x="5885505" y="5052017"/>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a:extLst>
              <a:ext uri="{FF2B5EF4-FFF2-40B4-BE49-F238E27FC236}">
                <a16:creationId xmlns:a16="http://schemas.microsoft.com/office/drawing/2014/main" id="{D7569020-1153-4448-9CD1-F59744766818}"/>
              </a:ext>
            </a:extLst>
          </p:cNvPr>
          <p:cNvSpPr txBox="1"/>
          <p:nvPr/>
        </p:nvSpPr>
        <p:spPr>
          <a:xfrm>
            <a:off x="7958575" y="4881669"/>
            <a:ext cx="2354671" cy="400110"/>
          </a:xfrm>
          <a:prstGeom prst="rect">
            <a:avLst/>
          </a:prstGeom>
          <a:noFill/>
        </p:spPr>
        <p:txBody>
          <a:bodyPr wrap="square" rtlCol="0">
            <a:spAutoFit/>
          </a:bodyPr>
          <a:lstStyle/>
          <a:p>
            <a:pPr algn="ctr"/>
            <a:r>
              <a:rPr lang="en-GB"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Brian Johan</a:t>
            </a:r>
            <a:endParaRPr lang="id-ID" sz="20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70" name="Group 69">
            <a:extLst>
              <a:ext uri="{FF2B5EF4-FFF2-40B4-BE49-F238E27FC236}">
                <a16:creationId xmlns:a16="http://schemas.microsoft.com/office/drawing/2014/main" id="{3AA7D043-214A-4D9E-B75C-0192C13F595A}"/>
              </a:ext>
            </a:extLst>
          </p:cNvPr>
          <p:cNvGrpSpPr/>
          <p:nvPr/>
        </p:nvGrpSpPr>
        <p:grpSpPr>
          <a:xfrm flipV="1">
            <a:off x="7807077" y="5442348"/>
            <a:ext cx="1301123" cy="182869"/>
            <a:chOff x="5554639" y="3794078"/>
            <a:chExt cx="4067033" cy="982638"/>
          </a:xfrm>
        </p:grpSpPr>
        <p:sp>
          <p:nvSpPr>
            <p:cNvPr id="71" name="Rectangle 70">
              <a:extLst>
                <a:ext uri="{FF2B5EF4-FFF2-40B4-BE49-F238E27FC236}">
                  <a16:creationId xmlns:a16="http://schemas.microsoft.com/office/drawing/2014/main" id="{825216E6-55B7-4C66-A6FB-3AF110777962}"/>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D3921CFF-46B6-408F-8E7C-EE1EC8C13978}"/>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2BCF68B-9374-4828-A76F-7C624A0D53BD}"/>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Rectangle 73">
            <a:extLst>
              <a:ext uri="{FF2B5EF4-FFF2-40B4-BE49-F238E27FC236}">
                <a16:creationId xmlns:a16="http://schemas.microsoft.com/office/drawing/2014/main" id="{D9D61D59-5466-4704-8028-F2CA26094793}"/>
              </a:ext>
            </a:extLst>
          </p:cNvPr>
          <p:cNvSpPr/>
          <p:nvPr/>
        </p:nvSpPr>
        <p:spPr>
          <a:xfrm>
            <a:off x="9282965" y="5460898"/>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9" name="Rectangle 78">
            <a:extLst>
              <a:ext uri="{FF2B5EF4-FFF2-40B4-BE49-F238E27FC236}">
                <a16:creationId xmlns:a16="http://schemas.microsoft.com/office/drawing/2014/main" id="{264A2870-6C4F-4822-AF6A-42A7D6EC280E}"/>
              </a:ext>
            </a:extLst>
          </p:cNvPr>
          <p:cNvSpPr/>
          <p:nvPr/>
        </p:nvSpPr>
        <p:spPr>
          <a:xfrm>
            <a:off x="9127548" y="5751664"/>
            <a:ext cx="1301121" cy="253916"/>
          </a:xfrm>
          <a:prstGeom prst="rect">
            <a:avLst/>
          </a:prstGeom>
        </p:spPr>
        <p:txBody>
          <a:bodyPr wrap="square">
            <a:spAutoFit/>
          </a:bodyPr>
          <a:lstStyle/>
          <a:p>
            <a:r>
              <a:rPr lang="en-GB"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0" name="Group 79">
            <a:extLst>
              <a:ext uri="{FF2B5EF4-FFF2-40B4-BE49-F238E27FC236}">
                <a16:creationId xmlns:a16="http://schemas.microsoft.com/office/drawing/2014/main" id="{7F7A1DE5-2E0C-46A0-BBEA-73082ECA49E4}"/>
              </a:ext>
            </a:extLst>
          </p:cNvPr>
          <p:cNvGrpSpPr/>
          <p:nvPr/>
        </p:nvGrpSpPr>
        <p:grpSpPr>
          <a:xfrm flipV="1">
            <a:off x="4476849" y="5066678"/>
            <a:ext cx="1301123" cy="182869"/>
            <a:chOff x="5554639" y="3794078"/>
            <a:chExt cx="4067033" cy="982638"/>
          </a:xfrm>
        </p:grpSpPr>
        <p:sp>
          <p:nvSpPr>
            <p:cNvPr id="81" name="Rectangle 80">
              <a:extLst>
                <a:ext uri="{FF2B5EF4-FFF2-40B4-BE49-F238E27FC236}">
                  <a16:creationId xmlns:a16="http://schemas.microsoft.com/office/drawing/2014/main" id="{2B5798F1-6F92-4F7B-9D38-02836F527BE1}"/>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Connector 81">
              <a:extLst>
                <a:ext uri="{FF2B5EF4-FFF2-40B4-BE49-F238E27FC236}">
                  <a16:creationId xmlns:a16="http://schemas.microsoft.com/office/drawing/2014/main" id="{4C19A3A0-2CC0-4E4B-A7DB-BB09C336AC34}"/>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id="{36FF0C0A-E17E-4FEB-BD66-C6BBFE3551C9}"/>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 name="Group 83">
            <a:extLst>
              <a:ext uri="{FF2B5EF4-FFF2-40B4-BE49-F238E27FC236}">
                <a16:creationId xmlns:a16="http://schemas.microsoft.com/office/drawing/2014/main" id="{D04431F6-6BBE-41AC-88F1-4230F6499C32}"/>
              </a:ext>
            </a:extLst>
          </p:cNvPr>
          <p:cNvGrpSpPr/>
          <p:nvPr/>
        </p:nvGrpSpPr>
        <p:grpSpPr>
          <a:xfrm flipV="1">
            <a:off x="7695663" y="5760040"/>
            <a:ext cx="1301123" cy="182869"/>
            <a:chOff x="5554639" y="3794078"/>
            <a:chExt cx="4067033" cy="982638"/>
          </a:xfrm>
        </p:grpSpPr>
        <p:sp>
          <p:nvSpPr>
            <p:cNvPr id="85" name="Rectangle 84">
              <a:extLst>
                <a:ext uri="{FF2B5EF4-FFF2-40B4-BE49-F238E27FC236}">
                  <a16:creationId xmlns:a16="http://schemas.microsoft.com/office/drawing/2014/main" id="{7D58C502-4DC9-46F6-A19D-A56058E94ECF}"/>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Connector 85">
              <a:extLst>
                <a:ext uri="{FF2B5EF4-FFF2-40B4-BE49-F238E27FC236}">
                  <a16:creationId xmlns:a16="http://schemas.microsoft.com/office/drawing/2014/main" id="{D0EB6154-63BE-440B-AB7A-D9ED69B7CF18}"/>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0301F015-BB44-48EF-83A6-93CC9DF5F2D3}"/>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Placeholder 3">
            <a:extLst>
              <a:ext uri="{FF2B5EF4-FFF2-40B4-BE49-F238E27FC236}">
                <a16:creationId xmlns:a16="http://schemas.microsoft.com/office/drawing/2014/main" id="{EAE236E6-32E7-4DDA-B28E-B57182F7770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7832" r="7832"/>
          <a:stretch>
            <a:fillRect/>
          </a:stretch>
        </p:blipFill>
        <p:spPr/>
      </p:pic>
      <p:pic>
        <p:nvPicPr>
          <p:cNvPr id="8" name="Picture Placeholder 7">
            <a:extLst>
              <a:ext uri="{FF2B5EF4-FFF2-40B4-BE49-F238E27FC236}">
                <a16:creationId xmlns:a16="http://schemas.microsoft.com/office/drawing/2014/main" id="{9536B75D-9409-44B5-9A93-398BEE9672C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7803" r="7803"/>
          <a:stretch>
            <a:fillRect/>
          </a:stretch>
        </p:blipFill>
        <p:spPr/>
      </p:pic>
      <p:pic>
        <p:nvPicPr>
          <p:cNvPr id="10" name="Picture Placeholder 9">
            <a:extLst>
              <a:ext uri="{FF2B5EF4-FFF2-40B4-BE49-F238E27FC236}">
                <a16:creationId xmlns:a16="http://schemas.microsoft.com/office/drawing/2014/main" id="{A6F0559E-A03F-4CEF-A3C6-94F935AA8E55}"/>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7803" r="7803"/>
          <a:stretch>
            <a:fillRect/>
          </a:stretch>
        </p:blipFill>
        <p:spPr/>
      </p:pic>
    </p:spTree>
    <p:extLst>
      <p:ext uri="{BB962C8B-B14F-4D97-AF65-F5344CB8AC3E}">
        <p14:creationId xmlns:p14="http://schemas.microsoft.com/office/powerpoint/2010/main" val="245976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wipe(up)">
                                      <p:cBhvr>
                                        <p:cTn id="1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A35F798-481F-4D78-886C-EE86064A772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46" r="21346"/>
          <a:stretch>
            <a:fillRect/>
          </a:stretch>
        </p:blipFill>
        <p:spPr/>
      </p:pic>
      <p:sp>
        <p:nvSpPr>
          <p:cNvPr id="27" name="Parallelogram 26">
            <a:extLst>
              <a:ext uri="{FF2B5EF4-FFF2-40B4-BE49-F238E27FC236}">
                <a16:creationId xmlns:a16="http://schemas.microsoft.com/office/drawing/2014/main" id="{800CF979-54D6-4BAF-A93A-DCAAA7225162}"/>
              </a:ext>
            </a:extLst>
          </p:cNvPr>
          <p:cNvSpPr/>
          <p:nvPr/>
        </p:nvSpPr>
        <p:spPr>
          <a:xfrm>
            <a:off x="5393411" y="3897639"/>
            <a:ext cx="4990531" cy="1985264"/>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28" name="Rectangle 27">
            <a:extLst>
              <a:ext uri="{FF2B5EF4-FFF2-40B4-BE49-F238E27FC236}">
                <a16:creationId xmlns:a16="http://schemas.microsoft.com/office/drawing/2014/main" id="{01156933-CF49-48DB-BF7A-056E10B477A3}"/>
              </a:ext>
            </a:extLst>
          </p:cNvPr>
          <p:cNvSpPr/>
          <p:nvPr/>
        </p:nvSpPr>
        <p:spPr>
          <a:xfrm>
            <a:off x="6612962" y="4107712"/>
            <a:ext cx="347549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dummy text of </a:t>
            </a:r>
            <a:endParaRPr lang="en-US" sz="1100" dirty="0">
              <a:solidFill>
                <a:schemeClr val="bg1">
                  <a:lumMod val="50000"/>
                </a:schemeClr>
              </a:solidFill>
              <a:latin typeface="DauphinPlain"/>
            </a:endParaRPr>
          </a:p>
        </p:txBody>
      </p:sp>
      <p:sp>
        <p:nvSpPr>
          <p:cNvPr id="29" name="Parallelogram 28">
            <a:extLst>
              <a:ext uri="{FF2B5EF4-FFF2-40B4-BE49-F238E27FC236}">
                <a16:creationId xmlns:a16="http://schemas.microsoft.com/office/drawing/2014/main" id="{40397AD4-E97C-4FDE-8318-31319BFF220C}"/>
              </a:ext>
            </a:extLst>
          </p:cNvPr>
          <p:cNvSpPr/>
          <p:nvPr/>
        </p:nvSpPr>
        <p:spPr>
          <a:xfrm>
            <a:off x="5788299" y="4095608"/>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25">
            <a:extLst>
              <a:ext uri="{FF2B5EF4-FFF2-40B4-BE49-F238E27FC236}">
                <a16:creationId xmlns:a16="http://schemas.microsoft.com/office/drawing/2014/main" id="{5D1A742C-ECED-4D96-AAAF-C75241CE5A98}"/>
              </a:ext>
            </a:extLst>
          </p:cNvPr>
          <p:cNvGrpSpPr>
            <a:grpSpLocks noChangeAspect="1"/>
          </p:cNvGrpSpPr>
          <p:nvPr/>
        </p:nvGrpSpPr>
        <p:grpSpPr bwMode="auto">
          <a:xfrm>
            <a:off x="5980868" y="4216620"/>
            <a:ext cx="270012" cy="364170"/>
            <a:chOff x="6796" y="3621"/>
            <a:chExt cx="195" cy="263"/>
          </a:xfrm>
          <a:solidFill>
            <a:schemeClr val="bg1"/>
          </a:solidFill>
        </p:grpSpPr>
        <p:sp>
          <p:nvSpPr>
            <p:cNvPr id="36" name="Freeform 27">
              <a:extLst>
                <a:ext uri="{FF2B5EF4-FFF2-40B4-BE49-F238E27FC236}">
                  <a16:creationId xmlns:a16="http://schemas.microsoft.com/office/drawing/2014/main" id="{941784DE-5329-47D7-AB82-D4EA5C5381D4}"/>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8">
              <a:extLst>
                <a:ext uri="{FF2B5EF4-FFF2-40B4-BE49-F238E27FC236}">
                  <a16:creationId xmlns:a16="http://schemas.microsoft.com/office/drawing/2014/main" id="{CF0A8532-74E4-42D4-BE7C-B36C6299ED06}"/>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9">
              <a:extLst>
                <a:ext uri="{FF2B5EF4-FFF2-40B4-BE49-F238E27FC236}">
                  <a16:creationId xmlns:a16="http://schemas.microsoft.com/office/drawing/2014/main" id="{DA6C1446-176D-4C01-ACB3-E3181A13E96A}"/>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0">
              <a:extLst>
                <a:ext uri="{FF2B5EF4-FFF2-40B4-BE49-F238E27FC236}">
                  <a16:creationId xmlns:a16="http://schemas.microsoft.com/office/drawing/2014/main" id="{9C830C16-3358-4470-A7CD-6D7CBD1652C9}"/>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0" name="Rectangle 39">
            <a:extLst>
              <a:ext uri="{FF2B5EF4-FFF2-40B4-BE49-F238E27FC236}">
                <a16:creationId xmlns:a16="http://schemas.microsoft.com/office/drawing/2014/main" id="{5A75251B-D7AF-4767-9135-B70D1473A559}"/>
              </a:ext>
            </a:extLst>
          </p:cNvPr>
          <p:cNvSpPr/>
          <p:nvPr/>
        </p:nvSpPr>
        <p:spPr>
          <a:xfrm>
            <a:off x="6612962" y="5015114"/>
            <a:ext cx="347549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dummy text of </a:t>
            </a:r>
            <a:endParaRPr lang="en-US" sz="1100" dirty="0">
              <a:solidFill>
                <a:schemeClr val="bg1">
                  <a:lumMod val="50000"/>
                </a:schemeClr>
              </a:solidFill>
              <a:latin typeface="DauphinPlain"/>
            </a:endParaRPr>
          </a:p>
        </p:txBody>
      </p:sp>
      <p:sp>
        <p:nvSpPr>
          <p:cNvPr id="41" name="Parallelogram 40">
            <a:extLst>
              <a:ext uri="{FF2B5EF4-FFF2-40B4-BE49-F238E27FC236}">
                <a16:creationId xmlns:a16="http://schemas.microsoft.com/office/drawing/2014/main" id="{C07B9EC9-30D3-44E8-97A2-7B20D7C5AC13}"/>
              </a:ext>
            </a:extLst>
          </p:cNvPr>
          <p:cNvSpPr/>
          <p:nvPr/>
        </p:nvSpPr>
        <p:spPr>
          <a:xfrm>
            <a:off x="5788299" y="5003010"/>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50">
            <a:extLst>
              <a:ext uri="{FF2B5EF4-FFF2-40B4-BE49-F238E27FC236}">
                <a16:creationId xmlns:a16="http://schemas.microsoft.com/office/drawing/2014/main" id="{6D2E1152-6449-4DB0-9FA1-3EA94BDEC551}"/>
              </a:ext>
            </a:extLst>
          </p:cNvPr>
          <p:cNvSpPr>
            <a:spLocks noEditPoints="1"/>
          </p:cNvSpPr>
          <p:nvPr/>
        </p:nvSpPr>
        <p:spPr bwMode="auto">
          <a:xfrm>
            <a:off x="5933511" y="5142765"/>
            <a:ext cx="355460" cy="347472"/>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dirty="0"/>
          </a:p>
        </p:txBody>
      </p:sp>
      <p:grpSp>
        <p:nvGrpSpPr>
          <p:cNvPr id="43" name="Group 42">
            <a:extLst>
              <a:ext uri="{FF2B5EF4-FFF2-40B4-BE49-F238E27FC236}">
                <a16:creationId xmlns:a16="http://schemas.microsoft.com/office/drawing/2014/main" id="{E939D13C-6939-4E8F-A345-5D4416FCB5AE}"/>
              </a:ext>
            </a:extLst>
          </p:cNvPr>
          <p:cNvGrpSpPr/>
          <p:nvPr/>
        </p:nvGrpSpPr>
        <p:grpSpPr>
          <a:xfrm>
            <a:off x="10245392" y="515503"/>
            <a:ext cx="1586753" cy="224084"/>
            <a:chOff x="349623" y="374053"/>
            <a:chExt cx="2017058" cy="284853"/>
          </a:xfrm>
        </p:grpSpPr>
        <p:sp>
          <p:nvSpPr>
            <p:cNvPr id="44" name="Parallelogram 43">
              <a:extLst>
                <a:ext uri="{FF2B5EF4-FFF2-40B4-BE49-F238E27FC236}">
                  <a16:creationId xmlns:a16="http://schemas.microsoft.com/office/drawing/2014/main" id="{8B50517F-2916-48D6-86F6-0A77193DE7A0}"/>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5" name="Parallelogram 44">
              <a:extLst>
                <a:ext uri="{FF2B5EF4-FFF2-40B4-BE49-F238E27FC236}">
                  <a16:creationId xmlns:a16="http://schemas.microsoft.com/office/drawing/2014/main" id="{E680F9DD-8A6D-494F-B978-090070DFC07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6" name="TextBox 45">
            <a:extLst>
              <a:ext uri="{FF2B5EF4-FFF2-40B4-BE49-F238E27FC236}">
                <a16:creationId xmlns:a16="http://schemas.microsoft.com/office/drawing/2014/main" id="{15514237-1D90-439E-A4B8-54CAC9BA30B6}"/>
              </a:ext>
            </a:extLst>
          </p:cNvPr>
          <p:cNvSpPr txBox="1"/>
          <p:nvPr/>
        </p:nvSpPr>
        <p:spPr>
          <a:xfrm>
            <a:off x="6698387" y="1419367"/>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Testimonial.</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9" name="TextBox 48">
            <a:extLst>
              <a:ext uri="{FF2B5EF4-FFF2-40B4-BE49-F238E27FC236}">
                <a16:creationId xmlns:a16="http://schemas.microsoft.com/office/drawing/2014/main" id="{86E0F2C2-9B9C-4C72-B555-7683A9B5734A}"/>
              </a:ext>
            </a:extLst>
          </p:cNvPr>
          <p:cNvSpPr txBox="1"/>
          <p:nvPr/>
        </p:nvSpPr>
        <p:spPr>
          <a:xfrm flipH="1">
            <a:off x="6698387" y="3090446"/>
            <a:ext cx="4680813" cy="338554"/>
          </a:xfrm>
          <a:prstGeom prst="rect">
            <a:avLst/>
          </a:prstGeom>
          <a:noFill/>
        </p:spPr>
        <p:txBody>
          <a:bodyPr wrap="square" rtlCol="0">
            <a:spAutoFit/>
          </a:bodyPr>
          <a:lstStyle/>
          <a:p>
            <a:r>
              <a:rPr lang="en-GB" sz="1600" b="1" dirty="0">
                <a:solidFill>
                  <a:schemeClr val="tx1">
                    <a:lumMod val="95000"/>
                    <a:lumOff val="5000"/>
                  </a:schemeClr>
                </a:solidFill>
                <a:latin typeface="Open Sans" panose="020B0606030504020204" pitchFamily="34" charset="0"/>
                <a:ea typeface="Roboto" panose="02000000000000000000" pitchFamily="2" charset="0"/>
                <a:cs typeface="Lato Regular"/>
              </a:rPr>
              <a:t>Hello, I am </a:t>
            </a:r>
            <a:r>
              <a:rPr lang="en-GB" sz="1600" b="1" dirty="0" err="1">
                <a:solidFill>
                  <a:schemeClr val="tx1">
                    <a:lumMod val="95000"/>
                    <a:lumOff val="5000"/>
                  </a:schemeClr>
                </a:solidFill>
                <a:latin typeface="Open Sans" panose="020B0606030504020204" pitchFamily="34" charset="0"/>
                <a:ea typeface="Roboto" panose="02000000000000000000" pitchFamily="2" charset="0"/>
                <a:cs typeface="Lato Regular"/>
              </a:rPr>
              <a:t>Marriana</a:t>
            </a:r>
            <a:endParaRPr lang="id-ID" sz="16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Tree>
    <p:extLst>
      <p:ext uri="{BB962C8B-B14F-4D97-AF65-F5344CB8AC3E}">
        <p14:creationId xmlns:p14="http://schemas.microsoft.com/office/powerpoint/2010/main" val="3869825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8EC29F5-0C26-4772-B7DF-759A4AA238E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4192" r="34192"/>
          <a:stretch>
            <a:fillRect/>
          </a:stretch>
        </p:blipFill>
        <p:spPr/>
      </p:pic>
      <p:sp>
        <p:nvSpPr>
          <p:cNvPr id="25" name="Rounded Rectangle 5">
            <a:extLst>
              <a:ext uri="{FF2B5EF4-FFF2-40B4-BE49-F238E27FC236}">
                <a16:creationId xmlns:a16="http://schemas.microsoft.com/office/drawing/2014/main" id="{A83450EF-B6DF-47C4-A46B-51F916FA7136}"/>
              </a:ext>
            </a:extLst>
          </p:cNvPr>
          <p:cNvSpPr/>
          <p:nvPr/>
        </p:nvSpPr>
        <p:spPr>
          <a:xfrm>
            <a:off x="1349825" y="537520"/>
            <a:ext cx="2208227" cy="2412914"/>
          </a:xfrm>
          <a:prstGeom prst="roundRect">
            <a:avLst>
              <a:gd name="adj" fmla="val 3944"/>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878A1329-E4D5-4905-BBC7-C33E7D0CD43F}"/>
              </a:ext>
            </a:extLst>
          </p:cNvPr>
          <p:cNvSpPr/>
          <p:nvPr/>
        </p:nvSpPr>
        <p:spPr>
          <a:xfrm>
            <a:off x="1542759" y="876046"/>
            <a:ext cx="1851387" cy="381066"/>
          </a:xfrm>
          <a:prstGeom prst="rect">
            <a:avLst/>
          </a:prstGeom>
        </p:spPr>
        <p:txBody>
          <a:bodyPr wrap="square">
            <a:spAutoFit/>
          </a:bodyPr>
          <a:lstStyle/>
          <a:p>
            <a:pPr algn="ctr">
              <a:lnSpc>
                <a:spcPct val="150000"/>
              </a:lnSpc>
            </a:pPr>
            <a:r>
              <a:rPr lang="en-US" sz="1400" b="1" dirty="0">
                <a:solidFill>
                  <a:schemeClr val="bg1"/>
                </a:solidFill>
                <a:latin typeface="Open Sans" panose="020B0606030504020204" pitchFamily="34" charset="0"/>
                <a:ea typeface="Roboto" panose="02000000000000000000" pitchFamily="2" charset="0"/>
                <a:cs typeface="Open Sans" panose="020B0606030504020204" pitchFamily="34" charset="0"/>
              </a:rPr>
              <a:t>Our Driver</a:t>
            </a:r>
            <a:endParaRPr lang="en-US" sz="1000" b="1" dirty="0">
              <a:solidFill>
                <a:schemeClr val="bg1"/>
              </a:solidFill>
              <a:latin typeface="Open Sans" panose="020B0606030504020204" pitchFamily="34" charset="0"/>
              <a:ea typeface="Roboto" panose="02000000000000000000" pitchFamily="2" charset="0"/>
              <a:cs typeface="Open Sans" panose="020B0606030504020204" pitchFamily="34" charset="0"/>
            </a:endParaRPr>
          </a:p>
        </p:txBody>
      </p:sp>
      <p:sp>
        <p:nvSpPr>
          <p:cNvPr id="27" name="Rectangle 26">
            <a:extLst>
              <a:ext uri="{FF2B5EF4-FFF2-40B4-BE49-F238E27FC236}">
                <a16:creationId xmlns:a16="http://schemas.microsoft.com/office/drawing/2014/main" id="{D8D68264-A702-4A15-B692-2F7AAB0EEDC3}"/>
              </a:ext>
            </a:extLst>
          </p:cNvPr>
          <p:cNvSpPr/>
          <p:nvPr/>
        </p:nvSpPr>
        <p:spPr>
          <a:xfrm>
            <a:off x="1528246" y="1439661"/>
            <a:ext cx="1851387" cy="108157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 typesetting industry. Lorem Ipsum</a:t>
            </a:r>
            <a:endParaRPr lang="en-US" sz="1100" dirty="0">
              <a:solidFill>
                <a:schemeClr val="bg1"/>
              </a:solidFill>
              <a:latin typeface="DauphinPlain"/>
            </a:endParaRPr>
          </a:p>
        </p:txBody>
      </p:sp>
      <p:sp>
        <p:nvSpPr>
          <p:cNvPr id="28" name="TextBox 27">
            <a:extLst>
              <a:ext uri="{FF2B5EF4-FFF2-40B4-BE49-F238E27FC236}">
                <a16:creationId xmlns:a16="http://schemas.microsoft.com/office/drawing/2014/main" id="{737B946E-9DA4-4D13-810A-03A0A29A9C11}"/>
              </a:ext>
            </a:extLst>
          </p:cNvPr>
          <p:cNvSpPr txBox="1"/>
          <p:nvPr/>
        </p:nvSpPr>
        <p:spPr>
          <a:xfrm>
            <a:off x="6096000" y="1306769"/>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Easy Booking From</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Mobile</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 App.</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9" name="Group 28">
            <a:extLst>
              <a:ext uri="{FF2B5EF4-FFF2-40B4-BE49-F238E27FC236}">
                <a16:creationId xmlns:a16="http://schemas.microsoft.com/office/drawing/2014/main" id="{382FE747-7964-49FC-A5A5-8BF422453D97}"/>
              </a:ext>
            </a:extLst>
          </p:cNvPr>
          <p:cNvGrpSpPr/>
          <p:nvPr/>
        </p:nvGrpSpPr>
        <p:grpSpPr>
          <a:xfrm>
            <a:off x="10245392" y="515503"/>
            <a:ext cx="1586753" cy="224084"/>
            <a:chOff x="349623" y="374053"/>
            <a:chExt cx="2017058" cy="284853"/>
          </a:xfrm>
        </p:grpSpPr>
        <p:sp>
          <p:nvSpPr>
            <p:cNvPr id="30" name="Parallelogram 29">
              <a:extLst>
                <a:ext uri="{FF2B5EF4-FFF2-40B4-BE49-F238E27FC236}">
                  <a16:creationId xmlns:a16="http://schemas.microsoft.com/office/drawing/2014/main" id="{63123298-FD40-416E-AE08-60620CCFBBC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1" name="Parallelogram 30">
              <a:extLst>
                <a:ext uri="{FF2B5EF4-FFF2-40B4-BE49-F238E27FC236}">
                  <a16:creationId xmlns:a16="http://schemas.microsoft.com/office/drawing/2014/main" id="{B9B643D8-5E51-409F-98D7-61781B6EBA1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Parallelogram 36">
            <a:extLst>
              <a:ext uri="{FF2B5EF4-FFF2-40B4-BE49-F238E27FC236}">
                <a16:creationId xmlns:a16="http://schemas.microsoft.com/office/drawing/2014/main" id="{7D7ABBE7-71D8-4FB3-AF7B-1537344559D8}"/>
              </a:ext>
            </a:extLst>
          </p:cNvPr>
          <p:cNvSpPr/>
          <p:nvPr/>
        </p:nvSpPr>
        <p:spPr>
          <a:xfrm>
            <a:off x="6096000" y="4071810"/>
            <a:ext cx="4990531" cy="1985264"/>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8" name="Rectangle 37">
            <a:extLst>
              <a:ext uri="{FF2B5EF4-FFF2-40B4-BE49-F238E27FC236}">
                <a16:creationId xmlns:a16="http://schemas.microsoft.com/office/drawing/2014/main" id="{AD2CFFCB-882D-459B-85A4-3F934772F0D6}"/>
              </a:ext>
            </a:extLst>
          </p:cNvPr>
          <p:cNvSpPr/>
          <p:nvPr/>
        </p:nvSpPr>
        <p:spPr>
          <a:xfrm>
            <a:off x="7315551" y="4281883"/>
            <a:ext cx="347549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dummy text of </a:t>
            </a:r>
            <a:endParaRPr lang="en-US" sz="1100" dirty="0">
              <a:solidFill>
                <a:schemeClr val="bg1">
                  <a:lumMod val="50000"/>
                </a:schemeClr>
              </a:solidFill>
              <a:latin typeface="DauphinPlain"/>
            </a:endParaRPr>
          </a:p>
        </p:txBody>
      </p:sp>
      <p:sp>
        <p:nvSpPr>
          <p:cNvPr id="39" name="Parallelogram 38">
            <a:extLst>
              <a:ext uri="{FF2B5EF4-FFF2-40B4-BE49-F238E27FC236}">
                <a16:creationId xmlns:a16="http://schemas.microsoft.com/office/drawing/2014/main" id="{9AAA239B-929E-4104-89A5-7B8F6209D899}"/>
              </a:ext>
            </a:extLst>
          </p:cNvPr>
          <p:cNvSpPr/>
          <p:nvPr/>
        </p:nvSpPr>
        <p:spPr>
          <a:xfrm>
            <a:off x="6490888" y="4269779"/>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25">
            <a:extLst>
              <a:ext uri="{FF2B5EF4-FFF2-40B4-BE49-F238E27FC236}">
                <a16:creationId xmlns:a16="http://schemas.microsoft.com/office/drawing/2014/main" id="{0984D506-DF0B-4582-9640-83A4B396BBB9}"/>
              </a:ext>
            </a:extLst>
          </p:cNvPr>
          <p:cNvGrpSpPr>
            <a:grpSpLocks noChangeAspect="1"/>
          </p:cNvGrpSpPr>
          <p:nvPr/>
        </p:nvGrpSpPr>
        <p:grpSpPr bwMode="auto">
          <a:xfrm>
            <a:off x="6683457" y="4390791"/>
            <a:ext cx="270012" cy="364170"/>
            <a:chOff x="6796" y="3621"/>
            <a:chExt cx="195" cy="263"/>
          </a:xfrm>
          <a:solidFill>
            <a:schemeClr val="bg1"/>
          </a:solidFill>
        </p:grpSpPr>
        <p:sp>
          <p:nvSpPr>
            <p:cNvPr id="41" name="Freeform 27">
              <a:extLst>
                <a:ext uri="{FF2B5EF4-FFF2-40B4-BE49-F238E27FC236}">
                  <a16:creationId xmlns:a16="http://schemas.microsoft.com/office/drawing/2014/main" id="{AF319C3C-A344-43AB-ABC5-0EB9796ACADF}"/>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8">
              <a:extLst>
                <a:ext uri="{FF2B5EF4-FFF2-40B4-BE49-F238E27FC236}">
                  <a16:creationId xmlns:a16="http://schemas.microsoft.com/office/drawing/2014/main" id="{57E44F20-7829-4D1F-955A-CE5898800221}"/>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9">
              <a:extLst>
                <a:ext uri="{FF2B5EF4-FFF2-40B4-BE49-F238E27FC236}">
                  <a16:creationId xmlns:a16="http://schemas.microsoft.com/office/drawing/2014/main" id="{76B2B31E-9456-46AA-8CC8-DE394375BFEC}"/>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0">
              <a:extLst>
                <a:ext uri="{FF2B5EF4-FFF2-40B4-BE49-F238E27FC236}">
                  <a16:creationId xmlns:a16="http://schemas.microsoft.com/office/drawing/2014/main" id="{D0FAAE0E-AA65-461B-B6FE-91FE401495F3}"/>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5" name="Rectangle 44">
            <a:extLst>
              <a:ext uri="{FF2B5EF4-FFF2-40B4-BE49-F238E27FC236}">
                <a16:creationId xmlns:a16="http://schemas.microsoft.com/office/drawing/2014/main" id="{D4078800-D703-4513-9AC1-4182BE00541D}"/>
              </a:ext>
            </a:extLst>
          </p:cNvPr>
          <p:cNvSpPr/>
          <p:nvPr/>
        </p:nvSpPr>
        <p:spPr>
          <a:xfrm>
            <a:off x="7315551" y="5189285"/>
            <a:ext cx="347549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dummy text of </a:t>
            </a:r>
            <a:endParaRPr lang="en-US" sz="1100" dirty="0">
              <a:solidFill>
                <a:schemeClr val="bg1">
                  <a:lumMod val="50000"/>
                </a:schemeClr>
              </a:solidFill>
              <a:latin typeface="DauphinPlain"/>
            </a:endParaRPr>
          </a:p>
        </p:txBody>
      </p:sp>
      <p:sp>
        <p:nvSpPr>
          <p:cNvPr id="46" name="Parallelogram 45">
            <a:extLst>
              <a:ext uri="{FF2B5EF4-FFF2-40B4-BE49-F238E27FC236}">
                <a16:creationId xmlns:a16="http://schemas.microsoft.com/office/drawing/2014/main" id="{AE9DD268-C68E-4928-80E8-55C88221DD39}"/>
              </a:ext>
            </a:extLst>
          </p:cNvPr>
          <p:cNvSpPr/>
          <p:nvPr/>
        </p:nvSpPr>
        <p:spPr>
          <a:xfrm>
            <a:off x="6490888" y="5177181"/>
            <a:ext cx="645885" cy="629403"/>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50">
            <a:extLst>
              <a:ext uri="{FF2B5EF4-FFF2-40B4-BE49-F238E27FC236}">
                <a16:creationId xmlns:a16="http://schemas.microsoft.com/office/drawing/2014/main" id="{7AA6DD29-4EAD-4DB3-8C89-781E8D57C2AF}"/>
              </a:ext>
            </a:extLst>
          </p:cNvPr>
          <p:cNvSpPr>
            <a:spLocks noEditPoints="1"/>
          </p:cNvSpPr>
          <p:nvPr/>
        </p:nvSpPr>
        <p:spPr bwMode="auto">
          <a:xfrm>
            <a:off x="6636100" y="5316936"/>
            <a:ext cx="355460" cy="347472"/>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dirty="0"/>
          </a:p>
        </p:txBody>
      </p:sp>
      <p:sp>
        <p:nvSpPr>
          <p:cNvPr id="48" name="Rectangle 47">
            <a:extLst>
              <a:ext uri="{FF2B5EF4-FFF2-40B4-BE49-F238E27FC236}">
                <a16:creationId xmlns:a16="http://schemas.microsoft.com/office/drawing/2014/main" id="{53026EEF-CC4C-495A-8D9F-DA5E982EDEF7}"/>
              </a:ext>
            </a:extLst>
          </p:cNvPr>
          <p:cNvSpPr/>
          <p:nvPr/>
        </p:nvSpPr>
        <p:spPr>
          <a:xfrm>
            <a:off x="6096000" y="2779879"/>
            <a:ext cx="5253270"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dummy text of the printing and typesetting industry  Lorem Ipsum has</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302437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up)">
                                      <p:cBhvr>
                                        <p:cTn id="7" dur="500"/>
                                        <p:tgtEl>
                                          <p:spTgt spid="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8">
                                            <p:txEl>
                                              <p:pRg st="0" end="0"/>
                                            </p:txEl>
                                          </p:spTgt>
                                        </p:tgtEl>
                                        <p:attrNameLst>
                                          <p:attrName>style.visibility</p:attrName>
                                        </p:attrNameLst>
                                      </p:cBhvr>
                                      <p:to>
                                        <p:strVal val="visible"/>
                                      </p:to>
                                    </p:set>
                                    <p:animEffect transition="in" filter="wipe(up)">
                                      <p:cBhvr>
                                        <p:cTn id="15" dur="500"/>
                                        <p:tgtEl>
                                          <p:spTgt spid="38">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5">
                                            <p:txEl>
                                              <p:pRg st="0" end="0"/>
                                            </p:txEl>
                                          </p:spTgt>
                                        </p:tgtEl>
                                        <p:attrNameLst>
                                          <p:attrName>style.visibility</p:attrName>
                                        </p:attrNameLst>
                                      </p:cBhvr>
                                      <p:to>
                                        <p:strVal val="visible"/>
                                      </p:to>
                                    </p:set>
                                    <p:animEffect transition="in" filter="wipe(up)">
                                      <p:cBhvr>
                                        <p:cTn id="19" dur="500"/>
                                        <p:tgtEl>
                                          <p:spTgt spid="45">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8">
                                            <p:txEl>
                                              <p:pRg st="0" end="0"/>
                                            </p:txEl>
                                          </p:spTgt>
                                        </p:tgtEl>
                                        <p:attrNameLst>
                                          <p:attrName>style.visibility</p:attrName>
                                        </p:attrNameLst>
                                      </p:cBhvr>
                                      <p:to>
                                        <p:strVal val="visible"/>
                                      </p:to>
                                    </p:set>
                                    <p:animEffect transition="in" filter="wipe(up)">
                                      <p:cBhvr>
                                        <p:cTn id="23"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BC66A6D4-D7E3-40E1-9A17-471D8A5380BB}"/>
              </a:ext>
            </a:extLst>
          </p:cNvPr>
          <p:cNvSpPr txBox="1"/>
          <p:nvPr/>
        </p:nvSpPr>
        <p:spPr>
          <a:xfrm>
            <a:off x="1340548" y="3041005"/>
            <a:ext cx="2313854" cy="369332"/>
          </a:xfrm>
          <a:prstGeom prst="rect">
            <a:avLst/>
          </a:prstGeom>
          <a:noFill/>
        </p:spPr>
        <p:txBody>
          <a:bodyPr wrap="square" rtlCol="0">
            <a:spAutoFit/>
          </a:bodyPr>
          <a:lstStyle/>
          <a:p>
            <a:pPr algn="ctr"/>
            <a:r>
              <a:rPr lang="en-GB" b="1" dirty="0">
                <a:solidFill>
                  <a:schemeClr val="accent4"/>
                </a:solidFill>
                <a:latin typeface="Newsreader" panose="02000000000000000000" pitchFamily="2" charset="0"/>
                <a:ea typeface="Open Sans" panose="020B0606030504020204" pitchFamily="34" charset="0"/>
                <a:cs typeface="Courier New" panose="02070309020205020404" pitchFamily="49" charset="0"/>
              </a:rPr>
              <a:t>BASIC CLASS</a:t>
            </a:r>
            <a:endParaRPr lang="id-ID" b="1" dirty="0">
              <a:solidFill>
                <a:schemeClr val="accent4"/>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19" name="TextBox 18">
            <a:extLst>
              <a:ext uri="{FF2B5EF4-FFF2-40B4-BE49-F238E27FC236}">
                <a16:creationId xmlns:a16="http://schemas.microsoft.com/office/drawing/2014/main" id="{BC66A6D4-D7E3-40E1-9A17-471D8A5380BB}"/>
              </a:ext>
            </a:extLst>
          </p:cNvPr>
          <p:cNvSpPr txBox="1"/>
          <p:nvPr/>
        </p:nvSpPr>
        <p:spPr>
          <a:xfrm>
            <a:off x="1299732" y="3457310"/>
            <a:ext cx="2354671" cy="338554"/>
          </a:xfrm>
          <a:prstGeom prst="rect">
            <a:avLst/>
          </a:prstGeom>
          <a:noFill/>
        </p:spPr>
        <p:txBody>
          <a:bodyPr wrap="square" rtlCol="0">
            <a:spAutoFit/>
          </a:bodyPr>
          <a:lstStyle/>
          <a:p>
            <a:pPr algn="ctr"/>
            <a:r>
              <a:rPr lang="en-GB" sz="16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4x Training</a:t>
            </a:r>
            <a:endParaRPr lang="id-ID" sz="16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20" name="TextBox 19">
            <a:extLst>
              <a:ext uri="{FF2B5EF4-FFF2-40B4-BE49-F238E27FC236}">
                <a16:creationId xmlns:a16="http://schemas.microsoft.com/office/drawing/2014/main" id="{BC66A6D4-D7E3-40E1-9A17-471D8A5380BB}"/>
              </a:ext>
            </a:extLst>
          </p:cNvPr>
          <p:cNvSpPr txBox="1"/>
          <p:nvPr/>
        </p:nvSpPr>
        <p:spPr>
          <a:xfrm>
            <a:off x="1299731" y="4671580"/>
            <a:ext cx="2354671" cy="707886"/>
          </a:xfrm>
          <a:prstGeom prst="rect">
            <a:avLst/>
          </a:prstGeom>
          <a:noFill/>
        </p:spPr>
        <p:txBody>
          <a:bodyPr wrap="square" rtlCol="0">
            <a:spAutoFit/>
          </a:bodyPr>
          <a:lstStyle/>
          <a:p>
            <a:pPr algn="ctr"/>
            <a:r>
              <a:rPr lang="en-GB" sz="40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a:t>
            </a:r>
            <a:r>
              <a:rPr lang="en-GB" sz="4000" b="1"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500</a:t>
            </a:r>
            <a:endParaRPr lang="id-ID" sz="4000" b="1"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5" name="Rectangle 34">
            <a:extLst>
              <a:ext uri="{FF2B5EF4-FFF2-40B4-BE49-F238E27FC236}">
                <a16:creationId xmlns:a16="http://schemas.microsoft.com/office/drawing/2014/main" id="{1878C1ED-D704-49AC-85B6-4DC7D3E56922}"/>
              </a:ext>
            </a:extLst>
          </p:cNvPr>
          <p:cNvSpPr/>
          <p:nvPr/>
        </p:nvSpPr>
        <p:spPr>
          <a:xfrm>
            <a:off x="1299731" y="3883646"/>
            <a:ext cx="2354671"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36" name="TextBox 35">
            <a:extLst>
              <a:ext uri="{FF2B5EF4-FFF2-40B4-BE49-F238E27FC236}">
                <a16:creationId xmlns:a16="http://schemas.microsoft.com/office/drawing/2014/main" id="{51526654-7F30-4C34-828C-927FCB1479B9}"/>
              </a:ext>
            </a:extLst>
          </p:cNvPr>
          <p:cNvSpPr txBox="1"/>
          <p:nvPr/>
        </p:nvSpPr>
        <p:spPr>
          <a:xfrm>
            <a:off x="4471675" y="3066280"/>
            <a:ext cx="2313854" cy="369332"/>
          </a:xfrm>
          <a:prstGeom prst="rect">
            <a:avLst/>
          </a:prstGeom>
          <a:noFill/>
        </p:spPr>
        <p:txBody>
          <a:bodyPr wrap="square" rtlCol="0">
            <a:spAutoFit/>
          </a:bodyPr>
          <a:lstStyle/>
          <a:p>
            <a:pPr algn="ctr"/>
            <a:r>
              <a:rPr lang="en-GB" b="1" dirty="0">
                <a:solidFill>
                  <a:schemeClr val="accent4"/>
                </a:solidFill>
                <a:latin typeface="Newsreader" panose="02000000000000000000" pitchFamily="2" charset="0"/>
                <a:ea typeface="Open Sans" panose="020B0606030504020204" pitchFamily="34" charset="0"/>
                <a:cs typeface="Courier New" panose="02070309020205020404" pitchFamily="49" charset="0"/>
              </a:rPr>
              <a:t>PRO CLASS</a:t>
            </a:r>
            <a:endParaRPr lang="id-ID" b="1" dirty="0">
              <a:solidFill>
                <a:schemeClr val="accent4"/>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7" name="TextBox 36">
            <a:extLst>
              <a:ext uri="{FF2B5EF4-FFF2-40B4-BE49-F238E27FC236}">
                <a16:creationId xmlns:a16="http://schemas.microsoft.com/office/drawing/2014/main" id="{1B324FD3-A1DC-4026-84FF-53860B47B735}"/>
              </a:ext>
            </a:extLst>
          </p:cNvPr>
          <p:cNvSpPr txBox="1"/>
          <p:nvPr/>
        </p:nvSpPr>
        <p:spPr>
          <a:xfrm>
            <a:off x="4430859" y="3482585"/>
            <a:ext cx="2354671" cy="338554"/>
          </a:xfrm>
          <a:prstGeom prst="rect">
            <a:avLst/>
          </a:prstGeom>
          <a:noFill/>
        </p:spPr>
        <p:txBody>
          <a:bodyPr wrap="square" rtlCol="0">
            <a:spAutoFit/>
          </a:bodyPr>
          <a:lstStyle/>
          <a:p>
            <a:pPr algn="ctr"/>
            <a:r>
              <a:rPr lang="en-GB" sz="16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7x Training</a:t>
            </a:r>
            <a:endParaRPr lang="id-ID" sz="16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8" name="TextBox 37">
            <a:extLst>
              <a:ext uri="{FF2B5EF4-FFF2-40B4-BE49-F238E27FC236}">
                <a16:creationId xmlns:a16="http://schemas.microsoft.com/office/drawing/2014/main" id="{D684BD82-A8AF-429D-B2FD-24A4E2B945D8}"/>
              </a:ext>
            </a:extLst>
          </p:cNvPr>
          <p:cNvSpPr txBox="1"/>
          <p:nvPr/>
        </p:nvSpPr>
        <p:spPr>
          <a:xfrm>
            <a:off x="4430858" y="4696855"/>
            <a:ext cx="2354671" cy="707886"/>
          </a:xfrm>
          <a:prstGeom prst="rect">
            <a:avLst/>
          </a:prstGeom>
          <a:noFill/>
        </p:spPr>
        <p:txBody>
          <a:bodyPr wrap="square" rtlCol="0">
            <a:spAutoFit/>
          </a:bodyPr>
          <a:lstStyle/>
          <a:p>
            <a:pPr algn="ctr"/>
            <a:r>
              <a:rPr lang="en-GB" sz="40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a:t>
            </a:r>
            <a:r>
              <a:rPr lang="en-GB" sz="4000" b="1"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800</a:t>
            </a:r>
            <a:endParaRPr lang="id-ID" sz="4000" b="1"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44" name="Rectangle 43">
            <a:extLst>
              <a:ext uri="{FF2B5EF4-FFF2-40B4-BE49-F238E27FC236}">
                <a16:creationId xmlns:a16="http://schemas.microsoft.com/office/drawing/2014/main" id="{58E6BC9D-ED95-4D3B-8EAB-A7104AB51AFD}"/>
              </a:ext>
            </a:extLst>
          </p:cNvPr>
          <p:cNvSpPr/>
          <p:nvPr/>
        </p:nvSpPr>
        <p:spPr>
          <a:xfrm>
            <a:off x="4430858" y="3908921"/>
            <a:ext cx="2354671"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54" name="Rectangle 53">
            <a:extLst>
              <a:ext uri="{FF2B5EF4-FFF2-40B4-BE49-F238E27FC236}">
                <a16:creationId xmlns:a16="http://schemas.microsoft.com/office/drawing/2014/main" id="{43991453-48F8-45F9-833E-4C2ED5BBAE78}"/>
              </a:ext>
            </a:extLst>
          </p:cNvPr>
          <p:cNvSpPr/>
          <p:nvPr/>
        </p:nvSpPr>
        <p:spPr>
          <a:xfrm>
            <a:off x="7432215" y="3501565"/>
            <a:ext cx="389285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sp>
        <p:nvSpPr>
          <p:cNvPr id="55" name="TextBox 54">
            <a:extLst>
              <a:ext uri="{FF2B5EF4-FFF2-40B4-BE49-F238E27FC236}">
                <a16:creationId xmlns:a16="http://schemas.microsoft.com/office/drawing/2014/main" id="{C3FF7F6A-D25C-4060-87DD-8DE1A751EC4A}"/>
              </a:ext>
            </a:extLst>
          </p:cNvPr>
          <p:cNvSpPr txBox="1"/>
          <p:nvPr/>
        </p:nvSpPr>
        <p:spPr>
          <a:xfrm>
            <a:off x="7432215" y="1664972"/>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Pricing</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 Table.</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56" name="Rectangle 55">
            <a:extLst>
              <a:ext uri="{FF2B5EF4-FFF2-40B4-BE49-F238E27FC236}">
                <a16:creationId xmlns:a16="http://schemas.microsoft.com/office/drawing/2014/main" id="{5AAE399B-7B4C-432A-B08F-D191B94DAD6E}"/>
              </a:ext>
            </a:extLst>
          </p:cNvPr>
          <p:cNvSpPr/>
          <p:nvPr/>
        </p:nvSpPr>
        <p:spPr>
          <a:xfrm>
            <a:off x="7432214" y="4551804"/>
            <a:ext cx="389285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grpSp>
        <p:nvGrpSpPr>
          <p:cNvPr id="57" name="Group 56">
            <a:extLst>
              <a:ext uri="{FF2B5EF4-FFF2-40B4-BE49-F238E27FC236}">
                <a16:creationId xmlns:a16="http://schemas.microsoft.com/office/drawing/2014/main" id="{244CAC6C-FB37-4C4D-88AC-05A3E944CAC9}"/>
              </a:ext>
            </a:extLst>
          </p:cNvPr>
          <p:cNvGrpSpPr/>
          <p:nvPr/>
        </p:nvGrpSpPr>
        <p:grpSpPr>
          <a:xfrm>
            <a:off x="10245392" y="515503"/>
            <a:ext cx="1586753" cy="224084"/>
            <a:chOff x="349623" y="374053"/>
            <a:chExt cx="2017058" cy="284853"/>
          </a:xfrm>
        </p:grpSpPr>
        <p:sp>
          <p:nvSpPr>
            <p:cNvPr id="58" name="Parallelogram 57">
              <a:extLst>
                <a:ext uri="{FF2B5EF4-FFF2-40B4-BE49-F238E27FC236}">
                  <a16:creationId xmlns:a16="http://schemas.microsoft.com/office/drawing/2014/main" id="{67E8D1F4-377B-4DE4-BBA2-B7AD133EC0C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59" name="Parallelogram 58">
              <a:extLst>
                <a:ext uri="{FF2B5EF4-FFF2-40B4-BE49-F238E27FC236}">
                  <a16:creationId xmlns:a16="http://schemas.microsoft.com/office/drawing/2014/main" id="{FF990A3D-D9C6-4C5F-9EE6-98DCCDE34831}"/>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4" name="Picture Placeholder 3">
            <a:extLst>
              <a:ext uri="{FF2B5EF4-FFF2-40B4-BE49-F238E27FC236}">
                <a16:creationId xmlns:a16="http://schemas.microsoft.com/office/drawing/2014/main" id="{F679D3BE-40FA-4A44-B8F3-B87505B89C90}"/>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5290" b="5290"/>
          <a:stretch>
            <a:fillRect/>
          </a:stretch>
        </p:blipFill>
        <p:spPr/>
      </p:pic>
      <p:pic>
        <p:nvPicPr>
          <p:cNvPr id="7" name="Picture Placeholder 6">
            <a:extLst>
              <a:ext uri="{FF2B5EF4-FFF2-40B4-BE49-F238E27FC236}">
                <a16:creationId xmlns:a16="http://schemas.microsoft.com/office/drawing/2014/main" id="{24C65A05-E27C-415C-BC63-DCA8BC4FF97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5317" b="5317"/>
          <a:stretch>
            <a:fillRect/>
          </a:stretch>
        </p:blipFill>
        <p:spPr/>
      </p:pic>
    </p:spTree>
    <p:extLst>
      <p:ext uri="{BB962C8B-B14F-4D97-AF65-F5344CB8AC3E}">
        <p14:creationId xmlns:p14="http://schemas.microsoft.com/office/powerpoint/2010/main" val="3065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wipe(up)">
                                      <p:cBhvr>
                                        <p:cTn id="11" dur="500"/>
                                        <p:tgtEl>
                                          <p:spTgt spid="4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4">
                                            <p:txEl>
                                              <p:pRg st="0" end="0"/>
                                            </p:txEl>
                                          </p:spTgt>
                                        </p:tgtEl>
                                        <p:attrNameLst>
                                          <p:attrName>style.visibility</p:attrName>
                                        </p:attrNameLst>
                                      </p:cBhvr>
                                      <p:to>
                                        <p:strVal val="visible"/>
                                      </p:to>
                                    </p:set>
                                    <p:animEffect transition="in" filter="wipe(up)">
                                      <p:cBhvr>
                                        <p:cTn id="15" dur="500"/>
                                        <p:tgtEl>
                                          <p:spTgt spid="5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6">
                                            <p:txEl>
                                              <p:pRg st="0" end="0"/>
                                            </p:txEl>
                                          </p:spTgt>
                                        </p:tgtEl>
                                        <p:attrNameLst>
                                          <p:attrName>style.visibility</p:attrName>
                                        </p:attrNameLst>
                                      </p:cBhvr>
                                      <p:to>
                                        <p:strVal val="visible"/>
                                      </p:to>
                                    </p:set>
                                    <p:animEffect transition="in" filter="wipe(up)">
                                      <p:cBhvr>
                                        <p:cTn id="23" dur="5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ED3632CD-65B5-456F-B608-78F84F7BAC5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625" r="12625"/>
          <a:stretch>
            <a:fillRect/>
          </a:stretch>
        </p:blipFill>
        <p:spPr/>
      </p:pic>
      <p:sp>
        <p:nvSpPr>
          <p:cNvPr id="3" name="Rectangle: Diagonal Corners Snipped 2"/>
          <p:cNvSpPr/>
          <p:nvPr/>
        </p:nvSpPr>
        <p:spPr>
          <a:xfrm>
            <a:off x="5388639" y="2966271"/>
            <a:ext cx="5965372" cy="3325675"/>
          </a:xfrm>
          <a:prstGeom prst="snip2Diag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BBF7D71-3C89-45B3-B03F-0C8D77C68ED7}"/>
              </a:ext>
            </a:extLst>
          </p:cNvPr>
          <p:cNvSpPr/>
          <p:nvPr/>
        </p:nvSpPr>
        <p:spPr>
          <a:xfrm>
            <a:off x="6140814" y="3498574"/>
            <a:ext cx="4730386"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industry Ipsum has been the industry's standard </a:t>
            </a:r>
            <a:endParaRPr lang="en-US" sz="1100" dirty="0">
              <a:solidFill>
                <a:schemeClr val="bg1">
                  <a:lumMod val="50000"/>
                </a:schemeClr>
              </a:solidFill>
              <a:latin typeface="DauphinPlain"/>
            </a:endParaRPr>
          </a:p>
        </p:txBody>
      </p:sp>
      <p:grpSp>
        <p:nvGrpSpPr>
          <p:cNvPr id="5" name="Group 564">
            <a:extLst>
              <a:ext uri="{FF2B5EF4-FFF2-40B4-BE49-F238E27FC236}">
                <a16:creationId xmlns:a16="http://schemas.microsoft.com/office/drawing/2014/main" id="{5F639B84-4559-4061-B0C1-D60EAE696E64}"/>
              </a:ext>
            </a:extLst>
          </p:cNvPr>
          <p:cNvGrpSpPr>
            <a:grpSpLocks noChangeAspect="1"/>
          </p:cNvGrpSpPr>
          <p:nvPr/>
        </p:nvGrpSpPr>
        <p:grpSpPr bwMode="auto">
          <a:xfrm>
            <a:off x="6142744" y="5301395"/>
            <a:ext cx="197542" cy="201521"/>
            <a:chOff x="6340" y="2468"/>
            <a:chExt cx="298" cy="304"/>
          </a:xfrm>
          <a:solidFill>
            <a:schemeClr val="accent4"/>
          </a:solidFill>
        </p:grpSpPr>
        <p:sp>
          <p:nvSpPr>
            <p:cNvPr id="6" name="Freeform 566">
              <a:extLst>
                <a:ext uri="{FF2B5EF4-FFF2-40B4-BE49-F238E27FC236}">
                  <a16:creationId xmlns:a16="http://schemas.microsoft.com/office/drawing/2014/main" id="{2AEDF03F-AC15-4600-8766-0C69094F8C02}"/>
                </a:ext>
              </a:extLst>
            </p:cNvPr>
            <p:cNvSpPr>
              <a:spLocks noEditPoints="1"/>
            </p:cNvSpPr>
            <p:nvPr/>
          </p:nvSpPr>
          <p:spPr bwMode="auto">
            <a:xfrm>
              <a:off x="6350" y="2544"/>
              <a:ext cx="278" cy="228"/>
            </a:xfrm>
            <a:custGeom>
              <a:avLst/>
              <a:gdLst>
                <a:gd name="T0" fmla="*/ 1097 w 3060"/>
                <a:gd name="T1" fmla="*/ 767 h 2503"/>
                <a:gd name="T2" fmla="*/ 1072 w 3060"/>
                <a:gd name="T3" fmla="*/ 792 h 2503"/>
                <a:gd name="T4" fmla="*/ 355 w 3060"/>
                <a:gd name="T5" fmla="*/ 2153 h 2503"/>
                <a:gd name="T6" fmla="*/ 2706 w 3060"/>
                <a:gd name="T7" fmla="*/ 1454 h 2503"/>
                <a:gd name="T8" fmla="*/ 1975 w 3060"/>
                <a:gd name="T9" fmla="*/ 779 h 2503"/>
                <a:gd name="T10" fmla="*/ 1097 w 3060"/>
                <a:gd name="T11" fmla="*/ 767 h 2503"/>
                <a:gd name="T12" fmla="*/ 1237 w 3060"/>
                <a:gd name="T13" fmla="*/ 4 h 2503"/>
                <a:gd name="T14" fmla="*/ 1288 w 3060"/>
                <a:gd name="T15" fmla="*/ 25 h 2503"/>
                <a:gd name="T16" fmla="*/ 1326 w 3060"/>
                <a:gd name="T17" fmla="*/ 63 h 2503"/>
                <a:gd name="T18" fmla="*/ 1348 w 3060"/>
                <a:gd name="T19" fmla="*/ 113 h 2503"/>
                <a:gd name="T20" fmla="*/ 1350 w 3060"/>
                <a:gd name="T21" fmla="*/ 417 h 2503"/>
                <a:gd name="T22" fmla="*/ 1711 w 3060"/>
                <a:gd name="T23" fmla="*/ 141 h 2503"/>
                <a:gd name="T24" fmla="*/ 1722 w 3060"/>
                <a:gd name="T25" fmla="*/ 86 h 2503"/>
                <a:gd name="T26" fmla="*/ 1752 w 3060"/>
                <a:gd name="T27" fmla="*/ 42 h 2503"/>
                <a:gd name="T28" fmla="*/ 1797 w 3060"/>
                <a:gd name="T29" fmla="*/ 12 h 2503"/>
                <a:gd name="T30" fmla="*/ 1853 w 3060"/>
                <a:gd name="T31" fmla="*/ 0 h 2503"/>
                <a:gd name="T32" fmla="*/ 1907 w 3060"/>
                <a:gd name="T33" fmla="*/ 12 h 2503"/>
                <a:gd name="T34" fmla="*/ 1952 w 3060"/>
                <a:gd name="T35" fmla="*/ 42 h 2503"/>
                <a:gd name="T36" fmla="*/ 1982 w 3060"/>
                <a:gd name="T37" fmla="*/ 86 h 2503"/>
                <a:gd name="T38" fmla="*/ 1994 w 3060"/>
                <a:gd name="T39" fmla="*/ 141 h 2503"/>
                <a:gd name="T40" fmla="*/ 2054 w 3060"/>
                <a:gd name="T41" fmla="*/ 417 h 2503"/>
                <a:gd name="T42" fmla="*/ 2089 w 3060"/>
                <a:gd name="T43" fmla="*/ 424 h 2503"/>
                <a:gd name="T44" fmla="*/ 2126 w 3060"/>
                <a:gd name="T45" fmla="*/ 445 h 2503"/>
                <a:gd name="T46" fmla="*/ 2161 w 3060"/>
                <a:gd name="T47" fmla="*/ 470 h 2503"/>
                <a:gd name="T48" fmla="*/ 2192 w 3060"/>
                <a:gd name="T49" fmla="*/ 498 h 2503"/>
                <a:gd name="T50" fmla="*/ 2215 w 3060"/>
                <a:gd name="T51" fmla="*/ 521 h 2503"/>
                <a:gd name="T52" fmla="*/ 2229 w 3060"/>
                <a:gd name="T53" fmla="*/ 535 h 2503"/>
                <a:gd name="T54" fmla="*/ 3007 w 3060"/>
                <a:gd name="T55" fmla="*/ 1252 h 2503"/>
                <a:gd name="T56" fmla="*/ 3034 w 3060"/>
                <a:gd name="T57" fmla="*/ 1285 h 2503"/>
                <a:gd name="T58" fmla="*/ 3053 w 3060"/>
                <a:gd name="T59" fmla="*/ 1325 h 2503"/>
                <a:gd name="T60" fmla="*/ 3060 w 3060"/>
                <a:gd name="T61" fmla="*/ 1364 h 2503"/>
                <a:gd name="T62" fmla="*/ 3057 w 3060"/>
                <a:gd name="T63" fmla="*/ 2285 h 2503"/>
                <a:gd name="T64" fmla="*/ 3036 w 3060"/>
                <a:gd name="T65" fmla="*/ 2355 h 2503"/>
                <a:gd name="T66" fmla="*/ 2996 w 3060"/>
                <a:gd name="T67" fmla="*/ 2415 h 2503"/>
                <a:gd name="T68" fmla="*/ 2941 w 3060"/>
                <a:gd name="T69" fmla="*/ 2462 h 2503"/>
                <a:gd name="T70" fmla="*/ 2875 w 3060"/>
                <a:gd name="T71" fmla="*/ 2492 h 2503"/>
                <a:gd name="T72" fmla="*/ 2800 w 3060"/>
                <a:gd name="T73" fmla="*/ 2503 h 2503"/>
                <a:gd name="T74" fmla="*/ 223 w 3060"/>
                <a:gd name="T75" fmla="*/ 2501 h 2503"/>
                <a:gd name="T76" fmla="*/ 152 w 3060"/>
                <a:gd name="T77" fmla="*/ 2480 h 2503"/>
                <a:gd name="T78" fmla="*/ 91 w 3060"/>
                <a:gd name="T79" fmla="*/ 2440 h 2503"/>
                <a:gd name="T80" fmla="*/ 42 w 3060"/>
                <a:gd name="T81" fmla="*/ 2386 h 2503"/>
                <a:gd name="T82" fmla="*/ 12 w 3060"/>
                <a:gd name="T83" fmla="*/ 2321 h 2503"/>
                <a:gd name="T84" fmla="*/ 0 w 3060"/>
                <a:gd name="T85" fmla="*/ 2247 h 2503"/>
                <a:gd name="T86" fmla="*/ 3 w 3060"/>
                <a:gd name="T87" fmla="*/ 1346 h 2503"/>
                <a:gd name="T88" fmla="*/ 17 w 3060"/>
                <a:gd name="T89" fmla="*/ 1305 h 2503"/>
                <a:gd name="T90" fmla="*/ 40 w 3060"/>
                <a:gd name="T91" fmla="*/ 1267 h 2503"/>
                <a:gd name="T92" fmla="*/ 830 w 3060"/>
                <a:gd name="T93" fmla="*/ 537 h 2503"/>
                <a:gd name="T94" fmla="*/ 837 w 3060"/>
                <a:gd name="T95" fmla="*/ 529 h 2503"/>
                <a:gd name="T96" fmla="*/ 856 w 3060"/>
                <a:gd name="T97" fmla="*/ 510 h 2503"/>
                <a:gd name="T98" fmla="*/ 883 w 3060"/>
                <a:gd name="T99" fmla="*/ 484 h 2503"/>
                <a:gd name="T100" fmla="*/ 917 w 3060"/>
                <a:gd name="T101" fmla="*/ 456 h 2503"/>
                <a:gd name="T102" fmla="*/ 953 w 3060"/>
                <a:gd name="T103" fmla="*/ 433 h 2503"/>
                <a:gd name="T104" fmla="*/ 989 w 3060"/>
                <a:gd name="T105" fmla="*/ 419 h 2503"/>
                <a:gd name="T106" fmla="*/ 1067 w 3060"/>
                <a:gd name="T107" fmla="*/ 417 h 2503"/>
                <a:gd name="T108" fmla="*/ 1070 w 3060"/>
                <a:gd name="T109" fmla="*/ 113 h 2503"/>
                <a:gd name="T110" fmla="*/ 1091 w 3060"/>
                <a:gd name="T111" fmla="*/ 63 h 2503"/>
                <a:gd name="T112" fmla="*/ 1129 w 3060"/>
                <a:gd name="T113" fmla="*/ 25 h 2503"/>
                <a:gd name="T114" fmla="*/ 1179 w 3060"/>
                <a:gd name="T115" fmla="*/ 4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0" h="2503">
                  <a:moveTo>
                    <a:pt x="1097" y="767"/>
                  </a:moveTo>
                  <a:lnTo>
                    <a:pt x="1097" y="767"/>
                  </a:lnTo>
                  <a:lnTo>
                    <a:pt x="1085" y="782"/>
                  </a:lnTo>
                  <a:lnTo>
                    <a:pt x="1072" y="792"/>
                  </a:lnTo>
                  <a:lnTo>
                    <a:pt x="355" y="1454"/>
                  </a:lnTo>
                  <a:lnTo>
                    <a:pt x="355" y="2153"/>
                  </a:lnTo>
                  <a:lnTo>
                    <a:pt x="2706" y="2153"/>
                  </a:lnTo>
                  <a:lnTo>
                    <a:pt x="2706" y="1454"/>
                  </a:lnTo>
                  <a:lnTo>
                    <a:pt x="1989" y="792"/>
                  </a:lnTo>
                  <a:lnTo>
                    <a:pt x="1975" y="779"/>
                  </a:lnTo>
                  <a:lnTo>
                    <a:pt x="1964" y="767"/>
                  </a:lnTo>
                  <a:lnTo>
                    <a:pt x="1097" y="767"/>
                  </a:lnTo>
                  <a:close/>
                  <a:moveTo>
                    <a:pt x="1208" y="0"/>
                  </a:moveTo>
                  <a:lnTo>
                    <a:pt x="1237" y="4"/>
                  </a:lnTo>
                  <a:lnTo>
                    <a:pt x="1264" y="12"/>
                  </a:lnTo>
                  <a:lnTo>
                    <a:pt x="1288" y="25"/>
                  </a:lnTo>
                  <a:lnTo>
                    <a:pt x="1309" y="42"/>
                  </a:lnTo>
                  <a:lnTo>
                    <a:pt x="1326" y="63"/>
                  </a:lnTo>
                  <a:lnTo>
                    <a:pt x="1339" y="86"/>
                  </a:lnTo>
                  <a:lnTo>
                    <a:pt x="1348" y="113"/>
                  </a:lnTo>
                  <a:lnTo>
                    <a:pt x="1350" y="141"/>
                  </a:lnTo>
                  <a:lnTo>
                    <a:pt x="1350" y="417"/>
                  </a:lnTo>
                  <a:lnTo>
                    <a:pt x="1711" y="417"/>
                  </a:lnTo>
                  <a:lnTo>
                    <a:pt x="1711" y="141"/>
                  </a:lnTo>
                  <a:lnTo>
                    <a:pt x="1713" y="113"/>
                  </a:lnTo>
                  <a:lnTo>
                    <a:pt x="1722" y="86"/>
                  </a:lnTo>
                  <a:lnTo>
                    <a:pt x="1734" y="63"/>
                  </a:lnTo>
                  <a:lnTo>
                    <a:pt x="1752" y="42"/>
                  </a:lnTo>
                  <a:lnTo>
                    <a:pt x="1773" y="25"/>
                  </a:lnTo>
                  <a:lnTo>
                    <a:pt x="1797" y="12"/>
                  </a:lnTo>
                  <a:lnTo>
                    <a:pt x="1824" y="4"/>
                  </a:lnTo>
                  <a:lnTo>
                    <a:pt x="1853" y="0"/>
                  </a:lnTo>
                  <a:lnTo>
                    <a:pt x="1880" y="4"/>
                  </a:lnTo>
                  <a:lnTo>
                    <a:pt x="1907" y="12"/>
                  </a:lnTo>
                  <a:lnTo>
                    <a:pt x="1932" y="25"/>
                  </a:lnTo>
                  <a:lnTo>
                    <a:pt x="1952" y="42"/>
                  </a:lnTo>
                  <a:lnTo>
                    <a:pt x="1970" y="63"/>
                  </a:lnTo>
                  <a:lnTo>
                    <a:pt x="1982" y="86"/>
                  </a:lnTo>
                  <a:lnTo>
                    <a:pt x="1991" y="113"/>
                  </a:lnTo>
                  <a:lnTo>
                    <a:pt x="1994" y="141"/>
                  </a:lnTo>
                  <a:lnTo>
                    <a:pt x="1994" y="417"/>
                  </a:lnTo>
                  <a:lnTo>
                    <a:pt x="2054" y="417"/>
                  </a:lnTo>
                  <a:lnTo>
                    <a:pt x="2072" y="419"/>
                  </a:lnTo>
                  <a:lnTo>
                    <a:pt x="2089" y="424"/>
                  </a:lnTo>
                  <a:lnTo>
                    <a:pt x="2107" y="433"/>
                  </a:lnTo>
                  <a:lnTo>
                    <a:pt x="2126" y="445"/>
                  </a:lnTo>
                  <a:lnTo>
                    <a:pt x="2144" y="456"/>
                  </a:lnTo>
                  <a:lnTo>
                    <a:pt x="2161" y="470"/>
                  </a:lnTo>
                  <a:lnTo>
                    <a:pt x="2178" y="484"/>
                  </a:lnTo>
                  <a:lnTo>
                    <a:pt x="2192" y="498"/>
                  </a:lnTo>
                  <a:lnTo>
                    <a:pt x="2205" y="510"/>
                  </a:lnTo>
                  <a:lnTo>
                    <a:pt x="2215" y="521"/>
                  </a:lnTo>
                  <a:lnTo>
                    <a:pt x="2224" y="529"/>
                  </a:lnTo>
                  <a:lnTo>
                    <a:pt x="2229" y="535"/>
                  </a:lnTo>
                  <a:lnTo>
                    <a:pt x="2230" y="537"/>
                  </a:lnTo>
                  <a:lnTo>
                    <a:pt x="3007" y="1252"/>
                  </a:lnTo>
                  <a:lnTo>
                    <a:pt x="3021" y="1267"/>
                  </a:lnTo>
                  <a:lnTo>
                    <a:pt x="3034" y="1285"/>
                  </a:lnTo>
                  <a:lnTo>
                    <a:pt x="3044" y="1305"/>
                  </a:lnTo>
                  <a:lnTo>
                    <a:pt x="3053" y="1325"/>
                  </a:lnTo>
                  <a:lnTo>
                    <a:pt x="3058" y="1346"/>
                  </a:lnTo>
                  <a:lnTo>
                    <a:pt x="3060" y="1364"/>
                  </a:lnTo>
                  <a:lnTo>
                    <a:pt x="3060" y="2247"/>
                  </a:lnTo>
                  <a:lnTo>
                    <a:pt x="3057" y="2285"/>
                  </a:lnTo>
                  <a:lnTo>
                    <a:pt x="3049" y="2321"/>
                  </a:lnTo>
                  <a:lnTo>
                    <a:pt x="3036" y="2355"/>
                  </a:lnTo>
                  <a:lnTo>
                    <a:pt x="3017" y="2386"/>
                  </a:lnTo>
                  <a:lnTo>
                    <a:pt x="2996" y="2415"/>
                  </a:lnTo>
                  <a:lnTo>
                    <a:pt x="2970" y="2440"/>
                  </a:lnTo>
                  <a:lnTo>
                    <a:pt x="2941" y="2462"/>
                  </a:lnTo>
                  <a:lnTo>
                    <a:pt x="2909" y="2480"/>
                  </a:lnTo>
                  <a:lnTo>
                    <a:pt x="2875" y="2492"/>
                  </a:lnTo>
                  <a:lnTo>
                    <a:pt x="2838" y="2501"/>
                  </a:lnTo>
                  <a:lnTo>
                    <a:pt x="2800" y="2503"/>
                  </a:lnTo>
                  <a:lnTo>
                    <a:pt x="261" y="2503"/>
                  </a:lnTo>
                  <a:lnTo>
                    <a:pt x="223" y="2501"/>
                  </a:lnTo>
                  <a:lnTo>
                    <a:pt x="186" y="2492"/>
                  </a:lnTo>
                  <a:lnTo>
                    <a:pt x="152" y="2480"/>
                  </a:lnTo>
                  <a:lnTo>
                    <a:pt x="120" y="2462"/>
                  </a:lnTo>
                  <a:lnTo>
                    <a:pt x="91" y="2440"/>
                  </a:lnTo>
                  <a:lnTo>
                    <a:pt x="65" y="2415"/>
                  </a:lnTo>
                  <a:lnTo>
                    <a:pt x="42" y="2386"/>
                  </a:lnTo>
                  <a:lnTo>
                    <a:pt x="25" y="2355"/>
                  </a:lnTo>
                  <a:lnTo>
                    <a:pt x="12" y="2321"/>
                  </a:lnTo>
                  <a:lnTo>
                    <a:pt x="4" y="2285"/>
                  </a:lnTo>
                  <a:lnTo>
                    <a:pt x="0" y="2247"/>
                  </a:lnTo>
                  <a:lnTo>
                    <a:pt x="0" y="1364"/>
                  </a:lnTo>
                  <a:lnTo>
                    <a:pt x="3" y="1346"/>
                  </a:lnTo>
                  <a:lnTo>
                    <a:pt x="8" y="1325"/>
                  </a:lnTo>
                  <a:lnTo>
                    <a:pt x="17" y="1305"/>
                  </a:lnTo>
                  <a:lnTo>
                    <a:pt x="27" y="1285"/>
                  </a:lnTo>
                  <a:lnTo>
                    <a:pt x="40" y="1267"/>
                  </a:lnTo>
                  <a:lnTo>
                    <a:pt x="55" y="1252"/>
                  </a:lnTo>
                  <a:lnTo>
                    <a:pt x="830" y="537"/>
                  </a:lnTo>
                  <a:lnTo>
                    <a:pt x="833" y="535"/>
                  </a:lnTo>
                  <a:lnTo>
                    <a:pt x="837" y="529"/>
                  </a:lnTo>
                  <a:lnTo>
                    <a:pt x="845" y="521"/>
                  </a:lnTo>
                  <a:lnTo>
                    <a:pt x="856" y="510"/>
                  </a:lnTo>
                  <a:lnTo>
                    <a:pt x="869" y="498"/>
                  </a:lnTo>
                  <a:lnTo>
                    <a:pt x="883" y="484"/>
                  </a:lnTo>
                  <a:lnTo>
                    <a:pt x="900" y="470"/>
                  </a:lnTo>
                  <a:lnTo>
                    <a:pt x="917" y="456"/>
                  </a:lnTo>
                  <a:lnTo>
                    <a:pt x="935" y="445"/>
                  </a:lnTo>
                  <a:lnTo>
                    <a:pt x="953" y="433"/>
                  </a:lnTo>
                  <a:lnTo>
                    <a:pt x="972" y="424"/>
                  </a:lnTo>
                  <a:lnTo>
                    <a:pt x="989" y="419"/>
                  </a:lnTo>
                  <a:lnTo>
                    <a:pt x="1006" y="417"/>
                  </a:lnTo>
                  <a:lnTo>
                    <a:pt x="1067" y="417"/>
                  </a:lnTo>
                  <a:lnTo>
                    <a:pt x="1067" y="141"/>
                  </a:lnTo>
                  <a:lnTo>
                    <a:pt x="1070" y="113"/>
                  </a:lnTo>
                  <a:lnTo>
                    <a:pt x="1078" y="86"/>
                  </a:lnTo>
                  <a:lnTo>
                    <a:pt x="1091" y="63"/>
                  </a:lnTo>
                  <a:lnTo>
                    <a:pt x="1108" y="42"/>
                  </a:lnTo>
                  <a:lnTo>
                    <a:pt x="1129" y="25"/>
                  </a:lnTo>
                  <a:lnTo>
                    <a:pt x="1154" y="12"/>
                  </a:lnTo>
                  <a:lnTo>
                    <a:pt x="1179" y="4"/>
                  </a:lnTo>
                  <a:lnTo>
                    <a:pt x="12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7" name="Freeform 567">
              <a:extLst>
                <a:ext uri="{FF2B5EF4-FFF2-40B4-BE49-F238E27FC236}">
                  <a16:creationId xmlns:a16="http://schemas.microsoft.com/office/drawing/2014/main" id="{B39FF68F-11FD-41F3-A043-4C65BDA63471}"/>
                </a:ext>
              </a:extLst>
            </p:cNvPr>
            <p:cNvSpPr>
              <a:spLocks/>
            </p:cNvSpPr>
            <p:nvPr/>
          </p:nvSpPr>
          <p:spPr bwMode="auto">
            <a:xfrm>
              <a:off x="6340" y="2468"/>
              <a:ext cx="298" cy="114"/>
            </a:xfrm>
            <a:custGeom>
              <a:avLst/>
              <a:gdLst>
                <a:gd name="T0" fmla="*/ 2215 w 3278"/>
                <a:gd name="T1" fmla="*/ 0 h 1261"/>
                <a:gd name="T2" fmla="*/ 2379 w 3278"/>
                <a:gd name="T3" fmla="*/ 12 h 1261"/>
                <a:gd name="T4" fmla="*/ 2536 w 3278"/>
                <a:gd name="T5" fmla="*/ 48 h 1261"/>
                <a:gd name="T6" fmla="*/ 2683 w 3278"/>
                <a:gd name="T7" fmla="*/ 107 h 1261"/>
                <a:gd name="T8" fmla="*/ 2817 w 3278"/>
                <a:gd name="T9" fmla="*/ 184 h 1261"/>
                <a:gd name="T10" fmla="*/ 2939 w 3278"/>
                <a:gd name="T11" fmla="*/ 280 h 1261"/>
                <a:gd name="T12" fmla="*/ 3045 w 3278"/>
                <a:gd name="T13" fmla="*/ 393 h 1261"/>
                <a:gd name="T14" fmla="*/ 3133 w 3278"/>
                <a:gd name="T15" fmla="*/ 520 h 1261"/>
                <a:gd name="T16" fmla="*/ 3203 w 3278"/>
                <a:gd name="T17" fmla="*/ 659 h 1261"/>
                <a:gd name="T18" fmla="*/ 3250 w 3278"/>
                <a:gd name="T19" fmla="*/ 808 h 1261"/>
                <a:gd name="T20" fmla="*/ 3275 w 3278"/>
                <a:gd name="T21" fmla="*/ 967 h 1261"/>
                <a:gd name="T22" fmla="*/ 3278 w 3278"/>
                <a:gd name="T23" fmla="*/ 1190 h 1261"/>
                <a:gd name="T24" fmla="*/ 3268 w 3278"/>
                <a:gd name="T25" fmla="*/ 1226 h 1261"/>
                <a:gd name="T26" fmla="*/ 3242 w 3278"/>
                <a:gd name="T27" fmla="*/ 1251 h 1261"/>
                <a:gd name="T28" fmla="*/ 3206 w 3278"/>
                <a:gd name="T29" fmla="*/ 1261 h 1261"/>
                <a:gd name="T30" fmla="*/ 2521 w 3278"/>
                <a:gd name="T31" fmla="*/ 1258 h 1261"/>
                <a:gd name="T32" fmla="*/ 2464 w 3278"/>
                <a:gd name="T33" fmla="*/ 1237 h 1261"/>
                <a:gd name="T34" fmla="*/ 2418 w 3278"/>
                <a:gd name="T35" fmla="*/ 1198 h 1261"/>
                <a:gd name="T36" fmla="*/ 2387 w 3278"/>
                <a:gd name="T37" fmla="*/ 1148 h 1261"/>
                <a:gd name="T38" fmla="*/ 2376 w 3278"/>
                <a:gd name="T39" fmla="*/ 1086 h 1261"/>
                <a:gd name="T40" fmla="*/ 2373 w 3278"/>
                <a:gd name="T41" fmla="*/ 694 h 1261"/>
                <a:gd name="T42" fmla="*/ 2351 w 3278"/>
                <a:gd name="T43" fmla="*/ 638 h 1261"/>
                <a:gd name="T44" fmla="*/ 2313 w 3278"/>
                <a:gd name="T45" fmla="*/ 592 h 1261"/>
                <a:gd name="T46" fmla="*/ 2260 w 3278"/>
                <a:gd name="T47" fmla="*/ 561 h 1261"/>
                <a:gd name="T48" fmla="*/ 2199 w 3278"/>
                <a:gd name="T49" fmla="*/ 551 h 1261"/>
                <a:gd name="T50" fmla="*/ 1048 w 3278"/>
                <a:gd name="T51" fmla="*/ 554 h 1261"/>
                <a:gd name="T52" fmla="*/ 991 w 3278"/>
                <a:gd name="T53" fmla="*/ 574 h 1261"/>
                <a:gd name="T54" fmla="*/ 945 w 3278"/>
                <a:gd name="T55" fmla="*/ 613 h 1261"/>
                <a:gd name="T56" fmla="*/ 914 w 3278"/>
                <a:gd name="T57" fmla="*/ 664 h 1261"/>
                <a:gd name="T58" fmla="*/ 903 w 3278"/>
                <a:gd name="T59" fmla="*/ 726 h 1261"/>
                <a:gd name="T60" fmla="*/ 900 w 3278"/>
                <a:gd name="T61" fmla="*/ 1118 h 1261"/>
                <a:gd name="T62" fmla="*/ 878 w 3278"/>
                <a:gd name="T63" fmla="*/ 1174 h 1261"/>
                <a:gd name="T64" fmla="*/ 840 w 3278"/>
                <a:gd name="T65" fmla="*/ 1220 h 1261"/>
                <a:gd name="T66" fmla="*/ 788 w 3278"/>
                <a:gd name="T67" fmla="*/ 1250 h 1261"/>
                <a:gd name="T68" fmla="*/ 726 w 3278"/>
                <a:gd name="T69" fmla="*/ 1261 h 1261"/>
                <a:gd name="T70" fmla="*/ 54 w 3278"/>
                <a:gd name="T71" fmla="*/ 1259 h 1261"/>
                <a:gd name="T72" fmla="*/ 21 w 3278"/>
                <a:gd name="T73" fmla="*/ 1240 h 1261"/>
                <a:gd name="T74" fmla="*/ 3 w 3278"/>
                <a:gd name="T75" fmla="*/ 1209 h 1261"/>
                <a:gd name="T76" fmla="*/ 0 w 3278"/>
                <a:gd name="T77" fmla="*/ 1049 h 1261"/>
                <a:gd name="T78" fmla="*/ 13 w 3278"/>
                <a:gd name="T79" fmla="*/ 887 h 1261"/>
                <a:gd name="T80" fmla="*/ 49 w 3278"/>
                <a:gd name="T81" fmla="*/ 733 h 1261"/>
                <a:gd name="T82" fmla="*/ 108 w 3278"/>
                <a:gd name="T83" fmla="*/ 588 h 1261"/>
                <a:gd name="T84" fmla="*/ 188 w 3278"/>
                <a:gd name="T85" fmla="*/ 454 h 1261"/>
                <a:gd name="T86" fmla="*/ 284 w 3278"/>
                <a:gd name="T87" fmla="*/ 335 h 1261"/>
                <a:gd name="T88" fmla="*/ 398 w 3278"/>
                <a:gd name="T89" fmla="*/ 231 h 1261"/>
                <a:gd name="T90" fmla="*/ 527 w 3278"/>
                <a:gd name="T91" fmla="*/ 143 h 1261"/>
                <a:gd name="T92" fmla="*/ 668 w 3278"/>
                <a:gd name="T93" fmla="*/ 75 h 1261"/>
                <a:gd name="T94" fmla="*/ 820 w 3278"/>
                <a:gd name="T95" fmla="*/ 27 h 1261"/>
                <a:gd name="T96" fmla="*/ 980 w 3278"/>
                <a:gd name="T97" fmla="*/ 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8" h="1261">
                  <a:moveTo>
                    <a:pt x="1064" y="0"/>
                  </a:moveTo>
                  <a:lnTo>
                    <a:pt x="2215" y="0"/>
                  </a:lnTo>
                  <a:lnTo>
                    <a:pt x="2299" y="3"/>
                  </a:lnTo>
                  <a:lnTo>
                    <a:pt x="2379" y="12"/>
                  </a:lnTo>
                  <a:lnTo>
                    <a:pt x="2459" y="27"/>
                  </a:lnTo>
                  <a:lnTo>
                    <a:pt x="2536" y="48"/>
                  </a:lnTo>
                  <a:lnTo>
                    <a:pt x="2611" y="75"/>
                  </a:lnTo>
                  <a:lnTo>
                    <a:pt x="2683" y="107"/>
                  </a:lnTo>
                  <a:lnTo>
                    <a:pt x="2752" y="143"/>
                  </a:lnTo>
                  <a:lnTo>
                    <a:pt x="2817" y="184"/>
                  </a:lnTo>
                  <a:lnTo>
                    <a:pt x="2881" y="231"/>
                  </a:lnTo>
                  <a:lnTo>
                    <a:pt x="2939" y="280"/>
                  </a:lnTo>
                  <a:lnTo>
                    <a:pt x="2994" y="335"/>
                  </a:lnTo>
                  <a:lnTo>
                    <a:pt x="3045" y="393"/>
                  </a:lnTo>
                  <a:lnTo>
                    <a:pt x="3091" y="454"/>
                  </a:lnTo>
                  <a:lnTo>
                    <a:pt x="3133" y="520"/>
                  </a:lnTo>
                  <a:lnTo>
                    <a:pt x="3171" y="588"/>
                  </a:lnTo>
                  <a:lnTo>
                    <a:pt x="3203" y="659"/>
                  </a:lnTo>
                  <a:lnTo>
                    <a:pt x="3228" y="733"/>
                  </a:lnTo>
                  <a:lnTo>
                    <a:pt x="3250" y="808"/>
                  </a:lnTo>
                  <a:lnTo>
                    <a:pt x="3266" y="887"/>
                  </a:lnTo>
                  <a:lnTo>
                    <a:pt x="3275" y="967"/>
                  </a:lnTo>
                  <a:lnTo>
                    <a:pt x="3278" y="1049"/>
                  </a:lnTo>
                  <a:lnTo>
                    <a:pt x="3278" y="1190"/>
                  </a:lnTo>
                  <a:lnTo>
                    <a:pt x="3276" y="1209"/>
                  </a:lnTo>
                  <a:lnTo>
                    <a:pt x="3268" y="1226"/>
                  </a:lnTo>
                  <a:lnTo>
                    <a:pt x="3257" y="1240"/>
                  </a:lnTo>
                  <a:lnTo>
                    <a:pt x="3242" y="1251"/>
                  </a:lnTo>
                  <a:lnTo>
                    <a:pt x="3225" y="1259"/>
                  </a:lnTo>
                  <a:lnTo>
                    <a:pt x="3206" y="1261"/>
                  </a:lnTo>
                  <a:lnTo>
                    <a:pt x="2553" y="1261"/>
                  </a:lnTo>
                  <a:lnTo>
                    <a:pt x="2521" y="1258"/>
                  </a:lnTo>
                  <a:lnTo>
                    <a:pt x="2491" y="1250"/>
                  </a:lnTo>
                  <a:lnTo>
                    <a:pt x="2464" y="1237"/>
                  </a:lnTo>
                  <a:lnTo>
                    <a:pt x="2438" y="1220"/>
                  </a:lnTo>
                  <a:lnTo>
                    <a:pt x="2418" y="1198"/>
                  </a:lnTo>
                  <a:lnTo>
                    <a:pt x="2400" y="1174"/>
                  </a:lnTo>
                  <a:lnTo>
                    <a:pt x="2387" y="1148"/>
                  </a:lnTo>
                  <a:lnTo>
                    <a:pt x="2378" y="1118"/>
                  </a:lnTo>
                  <a:lnTo>
                    <a:pt x="2376" y="1086"/>
                  </a:lnTo>
                  <a:lnTo>
                    <a:pt x="2376" y="726"/>
                  </a:lnTo>
                  <a:lnTo>
                    <a:pt x="2373" y="694"/>
                  </a:lnTo>
                  <a:lnTo>
                    <a:pt x="2365" y="664"/>
                  </a:lnTo>
                  <a:lnTo>
                    <a:pt x="2351" y="638"/>
                  </a:lnTo>
                  <a:lnTo>
                    <a:pt x="2334" y="613"/>
                  </a:lnTo>
                  <a:lnTo>
                    <a:pt x="2313" y="592"/>
                  </a:lnTo>
                  <a:lnTo>
                    <a:pt x="2288" y="574"/>
                  </a:lnTo>
                  <a:lnTo>
                    <a:pt x="2260" y="561"/>
                  </a:lnTo>
                  <a:lnTo>
                    <a:pt x="2231" y="554"/>
                  </a:lnTo>
                  <a:lnTo>
                    <a:pt x="2199" y="551"/>
                  </a:lnTo>
                  <a:lnTo>
                    <a:pt x="1080" y="551"/>
                  </a:lnTo>
                  <a:lnTo>
                    <a:pt x="1048" y="554"/>
                  </a:lnTo>
                  <a:lnTo>
                    <a:pt x="1019" y="561"/>
                  </a:lnTo>
                  <a:lnTo>
                    <a:pt x="991" y="574"/>
                  </a:lnTo>
                  <a:lnTo>
                    <a:pt x="966" y="592"/>
                  </a:lnTo>
                  <a:lnTo>
                    <a:pt x="945" y="613"/>
                  </a:lnTo>
                  <a:lnTo>
                    <a:pt x="928" y="638"/>
                  </a:lnTo>
                  <a:lnTo>
                    <a:pt x="914" y="664"/>
                  </a:lnTo>
                  <a:lnTo>
                    <a:pt x="906" y="694"/>
                  </a:lnTo>
                  <a:lnTo>
                    <a:pt x="903" y="726"/>
                  </a:lnTo>
                  <a:lnTo>
                    <a:pt x="903" y="1086"/>
                  </a:lnTo>
                  <a:lnTo>
                    <a:pt x="900" y="1118"/>
                  </a:lnTo>
                  <a:lnTo>
                    <a:pt x="892" y="1148"/>
                  </a:lnTo>
                  <a:lnTo>
                    <a:pt x="878" y="1174"/>
                  </a:lnTo>
                  <a:lnTo>
                    <a:pt x="861" y="1198"/>
                  </a:lnTo>
                  <a:lnTo>
                    <a:pt x="840" y="1220"/>
                  </a:lnTo>
                  <a:lnTo>
                    <a:pt x="815" y="1237"/>
                  </a:lnTo>
                  <a:lnTo>
                    <a:pt x="788" y="1250"/>
                  </a:lnTo>
                  <a:lnTo>
                    <a:pt x="758" y="1258"/>
                  </a:lnTo>
                  <a:lnTo>
                    <a:pt x="726" y="1261"/>
                  </a:lnTo>
                  <a:lnTo>
                    <a:pt x="73" y="1261"/>
                  </a:lnTo>
                  <a:lnTo>
                    <a:pt x="54" y="1259"/>
                  </a:lnTo>
                  <a:lnTo>
                    <a:pt x="36" y="1251"/>
                  </a:lnTo>
                  <a:lnTo>
                    <a:pt x="21" y="1240"/>
                  </a:lnTo>
                  <a:lnTo>
                    <a:pt x="11" y="1226"/>
                  </a:lnTo>
                  <a:lnTo>
                    <a:pt x="3" y="1209"/>
                  </a:lnTo>
                  <a:lnTo>
                    <a:pt x="0" y="1190"/>
                  </a:lnTo>
                  <a:lnTo>
                    <a:pt x="0" y="1049"/>
                  </a:lnTo>
                  <a:lnTo>
                    <a:pt x="3" y="967"/>
                  </a:lnTo>
                  <a:lnTo>
                    <a:pt x="13" y="887"/>
                  </a:lnTo>
                  <a:lnTo>
                    <a:pt x="29" y="808"/>
                  </a:lnTo>
                  <a:lnTo>
                    <a:pt x="49" y="733"/>
                  </a:lnTo>
                  <a:lnTo>
                    <a:pt x="76" y="659"/>
                  </a:lnTo>
                  <a:lnTo>
                    <a:pt x="108" y="588"/>
                  </a:lnTo>
                  <a:lnTo>
                    <a:pt x="146" y="520"/>
                  </a:lnTo>
                  <a:lnTo>
                    <a:pt x="188" y="454"/>
                  </a:lnTo>
                  <a:lnTo>
                    <a:pt x="234" y="393"/>
                  </a:lnTo>
                  <a:lnTo>
                    <a:pt x="284" y="335"/>
                  </a:lnTo>
                  <a:lnTo>
                    <a:pt x="340" y="280"/>
                  </a:lnTo>
                  <a:lnTo>
                    <a:pt x="398" y="231"/>
                  </a:lnTo>
                  <a:lnTo>
                    <a:pt x="462" y="184"/>
                  </a:lnTo>
                  <a:lnTo>
                    <a:pt x="527" y="143"/>
                  </a:lnTo>
                  <a:lnTo>
                    <a:pt x="596" y="107"/>
                  </a:lnTo>
                  <a:lnTo>
                    <a:pt x="668" y="75"/>
                  </a:lnTo>
                  <a:lnTo>
                    <a:pt x="743" y="48"/>
                  </a:lnTo>
                  <a:lnTo>
                    <a:pt x="820" y="27"/>
                  </a:lnTo>
                  <a:lnTo>
                    <a:pt x="899" y="12"/>
                  </a:lnTo>
                  <a:lnTo>
                    <a:pt x="980" y="3"/>
                  </a:lnTo>
                  <a:lnTo>
                    <a:pt x="10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endParaRPr>
            </a:p>
          </p:txBody>
        </p:sp>
        <p:sp>
          <p:nvSpPr>
            <p:cNvPr id="8" name="Freeform 568">
              <a:extLst>
                <a:ext uri="{FF2B5EF4-FFF2-40B4-BE49-F238E27FC236}">
                  <a16:creationId xmlns:a16="http://schemas.microsoft.com/office/drawing/2014/main" id="{F0B37712-FCFE-4410-BE7C-BC331C7584E3}"/>
                </a:ext>
              </a:extLst>
            </p:cNvPr>
            <p:cNvSpPr>
              <a:spLocks noEditPoints="1"/>
            </p:cNvSpPr>
            <p:nvPr/>
          </p:nvSpPr>
          <p:spPr bwMode="auto">
            <a:xfrm>
              <a:off x="6440" y="2630"/>
              <a:ext cx="98" cy="97"/>
            </a:xfrm>
            <a:custGeom>
              <a:avLst/>
              <a:gdLst>
                <a:gd name="T0" fmla="*/ 515 w 1083"/>
                <a:gd name="T1" fmla="*/ 406 h 1067"/>
                <a:gd name="T2" fmla="*/ 467 w 1083"/>
                <a:gd name="T3" fmla="*/ 425 h 1067"/>
                <a:gd name="T4" fmla="*/ 432 w 1083"/>
                <a:gd name="T5" fmla="*/ 460 h 1067"/>
                <a:gd name="T6" fmla="*/ 412 w 1083"/>
                <a:gd name="T7" fmla="*/ 507 h 1067"/>
                <a:gd name="T8" fmla="*/ 412 w 1083"/>
                <a:gd name="T9" fmla="*/ 560 h 1067"/>
                <a:gd name="T10" fmla="*/ 432 w 1083"/>
                <a:gd name="T11" fmla="*/ 606 h 1067"/>
                <a:gd name="T12" fmla="*/ 467 w 1083"/>
                <a:gd name="T13" fmla="*/ 641 h 1067"/>
                <a:gd name="T14" fmla="*/ 515 w 1083"/>
                <a:gd name="T15" fmla="*/ 661 h 1067"/>
                <a:gd name="T16" fmla="*/ 568 w 1083"/>
                <a:gd name="T17" fmla="*/ 661 h 1067"/>
                <a:gd name="T18" fmla="*/ 616 w 1083"/>
                <a:gd name="T19" fmla="*/ 641 h 1067"/>
                <a:gd name="T20" fmla="*/ 651 w 1083"/>
                <a:gd name="T21" fmla="*/ 606 h 1067"/>
                <a:gd name="T22" fmla="*/ 670 w 1083"/>
                <a:gd name="T23" fmla="*/ 560 h 1067"/>
                <a:gd name="T24" fmla="*/ 670 w 1083"/>
                <a:gd name="T25" fmla="*/ 507 h 1067"/>
                <a:gd name="T26" fmla="*/ 651 w 1083"/>
                <a:gd name="T27" fmla="*/ 460 h 1067"/>
                <a:gd name="T28" fmla="*/ 616 w 1083"/>
                <a:gd name="T29" fmla="*/ 425 h 1067"/>
                <a:gd name="T30" fmla="*/ 568 w 1083"/>
                <a:gd name="T31" fmla="*/ 406 h 1067"/>
                <a:gd name="T32" fmla="*/ 541 w 1083"/>
                <a:gd name="T33" fmla="*/ 0 h 1067"/>
                <a:gd name="T34" fmla="*/ 657 w 1083"/>
                <a:gd name="T35" fmla="*/ 11 h 1067"/>
                <a:gd name="T36" fmla="*/ 765 w 1083"/>
                <a:gd name="T37" fmla="*/ 46 h 1067"/>
                <a:gd name="T38" fmla="*/ 861 w 1083"/>
                <a:gd name="T39" fmla="*/ 103 h 1067"/>
                <a:gd name="T40" fmla="*/ 943 w 1083"/>
                <a:gd name="T41" fmla="*/ 176 h 1067"/>
                <a:gd name="T42" fmla="*/ 1008 w 1083"/>
                <a:gd name="T43" fmla="*/ 264 h 1067"/>
                <a:gd name="T44" fmla="*/ 1055 w 1083"/>
                <a:gd name="T45" fmla="*/ 364 h 1067"/>
                <a:gd name="T46" fmla="*/ 1079 w 1083"/>
                <a:gd name="T47" fmla="*/ 475 h 1067"/>
                <a:gd name="T48" fmla="*/ 1079 w 1083"/>
                <a:gd name="T49" fmla="*/ 591 h 1067"/>
                <a:gd name="T50" fmla="*/ 1055 w 1083"/>
                <a:gd name="T51" fmla="*/ 702 h 1067"/>
                <a:gd name="T52" fmla="*/ 1008 w 1083"/>
                <a:gd name="T53" fmla="*/ 802 h 1067"/>
                <a:gd name="T54" fmla="*/ 943 w 1083"/>
                <a:gd name="T55" fmla="*/ 891 h 1067"/>
                <a:gd name="T56" fmla="*/ 861 w 1083"/>
                <a:gd name="T57" fmla="*/ 964 h 1067"/>
                <a:gd name="T58" fmla="*/ 765 w 1083"/>
                <a:gd name="T59" fmla="*/ 1020 h 1067"/>
                <a:gd name="T60" fmla="*/ 657 w 1083"/>
                <a:gd name="T61" fmla="*/ 1055 h 1067"/>
                <a:gd name="T62" fmla="*/ 541 w 1083"/>
                <a:gd name="T63" fmla="*/ 1067 h 1067"/>
                <a:gd name="T64" fmla="*/ 425 w 1083"/>
                <a:gd name="T65" fmla="*/ 1055 h 1067"/>
                <a:gd name="T66" fmla="*/ 318 w 1083"/>
                <a:gd name="T67" fmla="*/ 1020 h 1067"/>
                <a:gd name="T68" fmla="*/ 223 w 1083"/>
                <a:gd name="T69" fmla="*/ 964 h 1067"/>
                <a:gd name="T70" fmla="*/ 140 w 1083"/>
                <a:gd name="T71" fmla="*/ 891 h 1067"/>
                <a:gd name="T72" fmla="*/ 74 w 1083"/>
                <a:gd name="T73" fmla="*/ 802 h 1067"/>
                <a:gd name="T74" fmla="*/ 28 w 1083"/>
                <a:gd name="T75" fmla="*/ 702 h 1067"/>
                <a:gd name="T76" fmla="*/ 4 w 1083"/>
                <a:gd name="T77" fmla="*/ 591 h 1067"/>
                <a:gd name="T78" fmla="*/ 4 w 1083"/>
                <a:gd name="T79" fmla="*/ 475 h 1067"/>
                <a:gd name="T80" fmla="*/ 28 w 1083"/>
                <a:gd name="T81" fmla="*/ 364 h 1067"/>
                <a:gd name="T82" fmla="*/ 74 w 1083"/>
                <a:gd name="T83" fmla="*/ 264 h 1067"/>
                <a:gd name="T84" fmla="*/ 140 w 1083"/>
                <a:gd name="T85" fmla="*/ 176 h 1067"/>
                <a:gd name="T86" fmla="*/ 223 w 1083"/>
                <a:gd name="T87" fmla="*/ 103 h 1067"/>
                <a:gd name="T88" fmla="*/ 318 w 1083"/>
                <a:gd name="T89" fmla="*/ 46 h 1067"/>
                <a:gd name="T90" fmla="*/ 425 w 1083"/>
                <a:gd name="T91" fmla="*/ 11 h 1067"/>
                <a:gd name="T92" fmla="*/ 541 w 1083"/>
                <a:gd name="T9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3" h="1067">
                  <a:moveTo>
                    <a:pt x="541" y="403"/>
                  </a:moveTo>
                  <a:lnTo>
                    <a:pt x="515" y="406"/>
                  </a:lnTo>
                  <a:lnTo>
                    <a:pt x="490" y="413"/>
                  </a:lnTo>
                  <a:lnTo>
                    <a:pt x="467" y="425"/>
                  </a:lnTo>
                  <a:lnTo>
                    <a:pt x="448" y="441"/>
                  </a:lnTo>
                  <a:lnTo>
                    <a:pt x="432" y="460"/>
                  </a:lnTo>
                  <a:lnTo>
                    <a:pt x="420" y="482"/>
                  </a:lnTo>
                  <a:lnTo>
                    <a:pt x="412" y="507"/>
                  </a:lnTo>
                  <a:lnTo>
                    <a:pt x="409" y="533"/>
                  </a:lnTo>
                  <a:lnTo>
                    <a:pt x="412" y="560"/>
                  </a:lnTo>
                  <a:lnTo>
                    <a:pt x="420" y="584"/>
                  </a:lnTo>
                  <a:lnTo>
                    <a:pt x="432" y="606"/>
                  </a:lnTo>
                  <a:lnTo>
                    <a:pt x="448" y="625"/>
                  </a:lnTo>
                  <a:lnTo>
                    <a:pt x="467" y="641"/>
                  </a:lnTo>
                  <a:lnTo>
                    <a:pt x="490" y="653"/>
                  </a:lnTo>
                  <a:lnTo>
                    <a:pt x="515" y="661"/>
                  </a:lnTo>
                  <a:lnTo>
                    <a:pt x="541" y="663"/>
                  </a:lnTo>
                  <a:lnTo>
                    <a:pt x="568" y="661"/>
                  </a:lnTo>
                  <a:lnTo>
                    <a:pt x="593" y="653"/>
                  </a:lnTo>
                  <a:lnTo>
                    <a:pt x="616" y="641"/>
                  </a:lnTo>
                  <a:lnTo>
                    <a:pt x="635" y="625"/>
                  </a:lnTo>
                  <a:lnTo>
                    <a:pt x="651" y="606"/>
                  </a:lnTo>
                  <a:lnTo>
                    <a:pt x="663" y="584"/>
                  </a:lnTo>
                  <a:lnTo>
                    <a:pt x="670" y="560"/>
                  </a:lnTo>
                  <a:lnTo>
                    <a:pt x="674" y="533"/>
                  </a:lnTo>
                  <a:lnTo>
                    <a:pt x="670" y="507"/>
                  </a:lnTo>
                  <a:lnTo>
                    <a:pt x="663" y="482"/>
                  </a:lnTo>
                  <a:lnTo>
                    <a:pt x="651" y="460"/>
                  </a:lnTo>
                  <a:lnTo>
                    <a:pt x="635" y="441"/>
                  </a:lnTo>
                  <a:lnTo>
                    <a:pt x="616" y="425"/>
                  </a:lnTo>
                  <a:lnTo>
                    <a:pt x="593" y="413"/>
                  </a:lnTo>
                  <a:lnTo>
                    <a:pt x="568" y="406"/>
                  </a:lnTo>
                  <a:lnTo>
                    <a:pt x="541" y="403"/>
                  </a:lnTo>
                  <a:close/>
                  <a:moveTo>
                    <a:pt x="541" y="0"/>
                  </a:moveTo>
                  <a:lnTo>
                    <a:pt x="600" y="2"/>
                  </a:lnTo>
                  <a:lnTo>
                    <a:pt x="657" y="11"/>
                  </a:lnTo>
                  <a:lnTo>
                    <a:pt x="712" y="26"/>
                  </a:lnTo>
                  <a:lnTo>
                    <a:pt x="765" y="46"/>
                  </a:lnTo>
                  <a:lnTo>
                    <a:pt x="814" y="72"/>
                  </a:lnTo>
                  <a:lnTo>
                    <a:pt x="861" y="103"/>
                  </a:lnTo>
                  <a:lnTo>
                    <a:pt x="904" y="137"/>
                  </a:lnTo>
                  <a:lnTo>
                    <a:pt x="943" y="176"/>
                  </a:lnTo>
                  <a:lnTo>
                    <a:pt x="978" y="218"/>
                  </a:lnTo>
                  <a:lnTo>
                    <a:pt x="1008" y="264"/>
                  </a:lnTo>
                  <a:lnTo>
                    <a:pt x="1034" y="313"/>
                  </a:lnTo>
                  <a:lnTo>
                    <a:pt x="1055" y="364"/>
                  </a:lnTo>
                  <a:lnTo>
                    <a:pt x="1070" y="419"/>
                  </a:lnTo>
                  <a:lnTo>
                    <a:pt x="1079" y="475"/>
                  </a:lnTo>
                  <a:lnTo>
                    <a:pt x="1083" y="533"/>
                  </a:lnTo>
                  <a:lnTo>
                    <a:pt x="1079" y="591"/>
                  </a:lnTo>
                  <a:lnTo>
                    <a:pt x="1070" y="647"/>
                  </a:lnTo>
                  <a:lnTo>
                    <a:pt x="1055" y="702"/>
                  </a:lnTo>
                  <a:lnTo>
                    <a:pt x="1034" y="753"/>
                  </a:lnTo>
                  <a:lnTo>
                    <a:pt x="1008" y="802"/>
                  </a:lnTo>
                  <a:lnTo>
                    <a:pt x="978" y="849"/>
                  </a:lnTo>
                  <a:lnTo>
                    <a:pt x="943" y="891"/>
                  </a:lnTo>
                  <a:lnTo>
                    <a:pt x="904" y="929"/>
                  </a:lnTo>
                  <a:lnTo>
                    <a:pt x="861" y="964"/>
                  </a:lnTo>
                  <a:lnTo>
                    <a:pt x="814" y="994"/>
                  </a:lnTo>
                  <a:lnTo>
                    <a:pt x="765" y="1020"/>
                  </a:lnTo>
                  <a:lnTo>
                    <a:pt x="712" y="1040"/>
                  </a:lnTo>
                  <a:lnTo>
                    <a:pt x="657" y="1055"/>
                  </a:lnTo>
                  <a:lnTo>
                    <a:pt x="600" y="1064"/>
                  </a:lnTo>
                  <a:lnTo>
                    <a:pt x="541" y="1067"/>
                  </a:lnTo>
                  <a:lnTo>
                    <a:pt x="482" y="1064"/>
                  </a:lnTo>
                  <a:lnTo>
                    <a:pt x="425" y="1055"/>
                  </a:lnTo>
                  <a:lnTo>
                    <a:pt x="371" y="1040"/>
                  </a:lnTo>
                  <a:lnTo>
                    <a:pt x="318" y="1020"/>
                  </a:lnTo>
                  <a:lnTo>
                    <a:pt x="269" y="994"/>
                  </a:lnTo>
                  <a:lnTo>
                    <a:pt x="223" y="964"/>
                  </a:lnTo>
                  <a:lnTo>
                    <a:pt x="180" y="929"/>
                  </a:lnTo>
                  <a:lnTo>
                    <a:pt x="140" y="891"/>
                  </a:lnTo>
                  <a:lnTo>
                    <a:pt x="106" y="849"/>
                  </a:lnTo>
                  <a:lnTo>
                    <a:pt x="74" y="802"/>
                  </a:lnTo>
                  <a:lnTo>
                    <a:pt x="49" y="753"/>
                  </a:lnTo>
                  <a:lnTo>
                    <a:pt x="28" y="702"/>
                  </a:lnTo>
                  <a:lnTo>
                    <a:pt x="13" y="647"/>
                  </a:lnTo>
                  <a:lnTo>
                    <a:pt x="4" y="591"/>
                  </a:lnTo>
                  <a:lnTo>
                    <a:pt x="0" y="533"/>
                  </a:lnTo>
                  <a:lnTo>
                    <a:pt x="4" y="475"/>
                  </a:lnTo>
                  <a:lnTo>
                    <a:pt x="13" y="419"/>
                  </a:lnTo>
                  <a:lnTo>
                    <a:pt x="28" y="364"/>
                  </a:lnTo>
                  <a:lnTo>
                    <a:pt x="49" y="313"/>
                  </a:lnTo>
                  <a:lnTo>
                    <a:pt x="74" y="264"/>
                  </a:lnTo>
                  <a:lnTo>
                    <a:pt x="106" y="218"/>
                  </a:lnTo>
                  <a:lnTo>
                    <a:pt x="140" y="176"/>
                  </a:lnTo>
                  <a:lnTo>
                    <a:pt x="180" y="137"/>
                  </a:lnTo>
                  <a:lnTo>
                    <a:pt x="223" y="103"/>
                  </a:lnTo>
                  <a:lnTo>
                    <a:pt x="269" y="72"/>
                  </a:lnTo>
                  <a:lnTo>
                    <a:pt x="318" y="46"/>
                  </a:lnTo>
                  <a:lnTo>
                    <a:pt x="371" y="26"/>
                  </a:lnTo>
                  <a:lnTo>
                    <a:pt x="425" y="11"/>
                  </a:lnTo>
                  <a:lnTo>
                    <a:pt x="482" y="2"/>
                  </a:lnTo>
                  <a:lnTo>
                    <a:pt x="5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grpSp>
      <p:grpSp>
        <p:nvGrpSpPr>
          <p:cNvPr id="9" name="Group 520">
            <a:extLst>
              <a:ext uri="{FF2B5EF4-FFF2-40B4-BE49-F238E27FC236}">
                <a16:creationId xmlns:a16="http://schemas.microsoft.com/office/drawing/2014/main" id="{EDF9B1E2-F59A-478A-BE80-E47686BF0BE4}"/>
              </a:ext>
            </a:extLst>
          </p:cNvPr>
          <p:cNvGrpSpPr>
            <a:grpSpLocks noChangeAspect="1"/>
          </p:cNvGrpSpPr>
          <p:nvPr/>
        </p:nvGrpSpPr>
        <p:grpSpPr bwMode="auto">
          <a:xfrm>
            <a:off x="8646811" y="4776431"/>
            <a:ext cx="161184" cy="169686"/>
            <a:chOff x="2805" y="23"/>
            <a:chExt cx="455" cy="479"/>
          </a:xfrm>
          <a:solidFill>
            <a:schemeClr val="accent4"/>
          </a:solidFill>
        </p:grpSpPr>
        <p:sp>
          <p:nvSpPr>
            <p:cNvPr id="10" name="Freeform 522">
              <a:extLst>
                <a:ext uri="{FF2B5EF4-FFF2-40B4-BE49-F238E27FC236}">
                  <a16:creationId xmlns:a16="http://schemas.microsoft.com/office/drawing/2014/main" id="{A06B466C-729C-44FF-97D9-25ECE06DCFDE}"/>
                </a:ext>
              </a:extLst>
            </p:cNvPr>
            <p:cNvSpPr>
              <a:spLocks noEditPoints="1"/>
            </p:cNvSpPr>
            <p:nvPr/>
          </p:nvSpPr>
          <p:spPr bwMode="auto">
            <a:xfrm>
              <a:off x="2805" y="23"/>
              <a:ext cx="455" cy="479"/>
            </a:xfrm>
            <a:custGeom>
              <a:avLst/>
              <a:gdLst>
                <a:gd name="T0" fmla="*/ 213 w 3189"/>
                <a:gd name="T1" fmla="*/ 2048 h 3354"/>
                <a:gd name="T2" fmla="*/ 213 w 3189"/>
                <a:gd name="T3" fmla="*/ 3137 h 3354"/>
                <a:gd name="T4" fmla="*/ 2542 w 3189"/>
                <a:gd name="T5" fmla="*/ 3137 h 3354"/>
                <a:gd name="T6" fmla="*/ 2542 w 3189"/>
                <a:gd name="T7" fmla="*/ 2048 h 3354"/>
                <a:gd name="T8" fmla="*/ 1378 w 3189"/>
                <a:gd name="T9" fmla="*/ 3110 h 3354"/>
                <a:gd name="T10" fmla="*/ 213 w 3189"/>
                <a:gd name="T11" fmla="*/ 2048 h 3354"/>
                <a:gd name="T12" fmla="*/ 222 w 3189"/>
                <a:gd name="T13" fmla="*/ 1762 h 3354"/>
                <a:gd name="T14" fmla="*/ 1378 w 3189"/>
                <a:gd name="T15" fmla="*/ 2818 h 3354"/>
                <a:gd name="T16" fmla="*/ 2533 w 3189"/>
                <a:gd name="T17" fmla="*/ 1762 h 3354"/>
                <a:gd name="T18" fmla="*/ 222 w 3189"/>
                <a:gd name="T19" fmla="*/ 1762 h 3354"/>
                <a:gd name="T20" fmla="*/ 2019 w 3189"/>
                <a:gd name="T21" fmla="*/ 1046 h 3354"/>
                <a:gd name="T22" fmla="*/ 2019 w 3189"/>
                <a:gd name="T23" fmla="*/ 1263 h 3354"/>
                <a:gd name="T24" fmla="*/ 2764 w 3189"/>
                <a:gd name="T25" fmla="*/ 1263 h 3354"/>
                <a:gd name="T26" fmla="*/ 2764 w 3189"/>
                <a:gd name="T27" fmla="*/ 1046 h 3354"/>
                <a:gd name="T28" fmla="*/ 2019 w 3189"/>
                <a:gd name="T29" fmla="*/ 1046 h 3354"/>
                <a:gd name="T30" fmla="*/ 2019 w 3189"/>
                <a:gd name="T31" fmla="*/ 554 h 3354"/>
                <a:gd name="T32" fmla="*/ 2019 w 3189"/>
                <a:gd name="T33" fmla="*/ 772 h 3354"/>
                <a:gd name="T34" fmla="*/ 2764 w 3189"/>
                <a:gd name="T35" fmla="*/ 772 h 3354"/>
                <a:gd name="T36" fmla="*/ 2764 w 3189"/>
                <a:gd name="T37" fmla="*/ 554 h 3354"/>
                <a:gd name="T38" fmla="*/ 2019 w 3189"/>
                <a:gd name="T39" fmla="*/ 554 h 3354"/>
                <a:gd name="T40" fmla="*/ 1784 w 3189"/>
                <a:gd name="T41" fmla="*/ 0 h 3354"/>
                <a:gd name="T42" fmla="*/ 3189 w 3189"/>
                <a:gd name="T43" fmla="*/ 0 h 3354"/>
                <a:gd name="T44" fmla="*/ 3189 w 3189"/>
                <a:gd name="T45" fmla="*/ 3354 h 3354"/>
                <a:gd name="T46" fmla="*/ 0 w 3189"/>
                <a:gd name="T47" fmla="*/ 3354 h 3354"/>
                <a:gd name="T48" fmla="*/ 0 w 3189"/>
                <a:gd name="T49" fmla="*/ 1546 h 3354"/>
                <a:gd name="T50" fmla="*/ 941 w 3189"/>
                <a:gd name="T51" fmla="*/ 1546 h 3354"/>
                <a:gd name="T52" fmla="*/ 941 w 3189"/>
                <a:gd name="T53" fmla="*/ 856 h 3354"/>
                <a:gd name="T54" fmla="*/ 1784 w 3189"/>
                <a:gd name="T55" fmla="*/ 856 h 3354"/>
                <a:gd name="T56" fmla="*/ 1784 w 3189"/>
                <a:gd name="T57" fmla="*/ 0 h 3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89" h="3354">
                  <a:moveTo>
                    <a:pt x="213" y="2048"/>
                  </a:moveTo>
                  <a:lnTo>
                    <a:pt x="213" y="3137"/>
                  </a:lnTo>
                  <a:lnTo>
                    <a:pt x="2542" y="3137"/>
                  </a:lnTo>
                  <a:lnTo>
                    <a:pt x="2542" y="2048"/>
                  </a:lnTo>
                  <a:lnTo>
                    <a:pt x="1378" y="3110"/>
                  </a:lnTo>
                  <a:lnTo>
                    <a:pt x="213" y="2048"/>
                  </a:lnTo>
                  <a:close/>
                  <a:moveTo>
                    <a:pt x="222" y="1762"/>
                  </a:moveTo>
                  <a:lnTo>
                    <a:pt x="1378" y="2818"/>
                  </a:lnTo>
                  <a:lnTo>
                    <a:pt x="2533" y="1762"/>
                  </a:lnTo>
                  <a:lnTo>
                    <a:pt x="222" y="1762"/>
                  </a:lnTo>
                  <a:close/>
                  <a:moveTo>
                    <a:pt x="2019" y="1046"/>
                  </a:moveTo>
                  <a:lnTo>
                    <a:pt x="2019" y="1263"/>
                  </a:lnTo>
                  <a:lnTo>
                    <a:pt x="2764" y="1263"/>
                  </a:lnTo>
                  <a:lnTo>
                    <a:pt x="2764" y="1046"/>
                  </a:lnTo>
                  <a:lnTo>
                    <a:pt x="2019" y="1046"/>
                  </a:lnTo>
                  <a:close/>
                  <a:moveTo>
                    <a:pt x="2019" y="554"/>
                  </a:moveTo>
                  <a:lnTo>
                    <a:pt x="2019" y="772"/>
                  </a:lnTo>
                  <a:lnTo>
                    <a:pt x="2764" y="772"/>
                  </a:lnTo>
                  <a:lnTo>
                    <a:pt x="2764" y="554"/>
                  </a:lnTo>
                  <a:lnTo>
                    <a:pt x="2019" y="554"/>
                  </a:lnTo>
                  <a:close/>
                  <a:moveTo>
                    <a:pt x="1784" y="0"/>
                  </a:moveTo>
                  <a:lnTo>
                    <a:pt x="3189" y="0"/>
                  </a:lnTo>
                  <a:lnTo>
                    <a:pt x="3189" y="3354"/>
                  </a:lnTo>
                  <a:lnTo>
                    <a:pt x="0" y="3354"/>
                  </a:lnTo>
                  <a:lnTo>
                    <a:pt x="0" y="1546"/>
                  </a:lnTo>
                  <a:lnTo>
                    <a:pt x="941" y="1546"/>
                  </a:lnTo>
                  <a:lnTo>
                    <a:pt x="941" y="856"/>
                  </a:lnTo>
                  <a:lnTo>
                    <a:pt x="1784" y="856"/>
                  </a:lnTo>
                  <a:lnTo>
                    <a:pt x="17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11" name="Freeform 523">
              <a:extLst>
                <a:ext uri="{FF2B5EF4-FFF2-40B4-BE49-F238E27FC236}">
                  <a16:creationId xmlns:a16="http://schemas.microsoft.com/office/drawing/2014/main" id="{9AC6ACC5-24A7-4480-B2E8-D4CE1349222C}"/>
                </a:ext>
              </a:extLst>
            </p:cNvPr>
            <p:cNvSpPr>
              <a:spLocks/>
            </p:cNvSpPr>
            <p:nvPr/>
          </p:nvSpPr>
          <p:spPr bwMode="auto">
            <a:xfrm>
              <a:off x="2950" y="28"/>
              <a:ext cx="87" cy="93"/>
            </a:xfrm>
            <a:custGeom>
              <a:avLst/>
              <a:gdLst>
                <a:gd name="T0" fmla="*/ 606 w 606"/>
                <a:gd name="T1" fmla="*/ 0 h 651"/>
                <a:gd name="T2" fmla="*/ 606 w 606"/>
                <a:gd name="T3" fmla="*/ 651 h 651"/>
                <a:gd name="T4" fmla="*/ 0 w 606"/>
                <a:gd name="T5" fmla="*/ 651 h 651"/>
                <a:gd name="T6" fmla="*/ 606 w 606"/>
                <a:gd name="T7" fmla="*/ 0 h 651"/>
              </a:gdLst>
              <a:ahLst/>
              <a:cxnLst>
                <a:cxn ang="0">
                  <a:pos x="T0" y="T1"/>
                </a:cxn>
                <a:cxn ang="0">
                  <a:pos x="T2" y="T3"/>
                </a:cxn>
                <a:cxn ang="0">
                  <a:pos x="T4" y="T5"/>
                </a:cxn>
                <a:cxn ang="0">
                  <a:pos x="T6" y="T7"/>
                </a:cxn>
              </a:cxnLst>
              <a:rect l="0" t="0" r="r" b="b"/>
              <a:pathLst>
                <a:path w="606" h="651">
                  <a:moveTo>
                    <a:pt x="606" y="0"/>
                  </a:moveTo>
                  <a:lnTo>
                    <a:pt x="606" y="651"/>
                  </a:lnTo>
                  <a:lnTo>
                    <a:pt x="0" y="651"/>
                  </a:lnTo>
                  <a:lnTo>
                    <a:pt x="6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grpSp>
      <p:grpSp>
        <p:nvGrpSpPr>
          <p:cNvPr id="12" name="Group 611">
            <a:extLst>
              <a:ext uri="{FF2B5EF4-FFF2-40B4-BE49-F238E27FC236}">
                <a16:creationId xmlns:a16="http://schemas.microsoft.com/office/drawing/2014/main" id="{E36CE08E-317E-4B69-BF84-2F0CF56DBA01}"/>
              </a:ext>
            </a:extLst>
          </p:cNvPr>
          <p:cNvGrpSpPr>
            <a:grpSpLocks noChangeAspect="1"/>
          </p:cNvGrpSpPr>
          <p:nvPr/>
        </p:nvGrpSpPr>
        <p:grpSpPr bwMode="auto">
          <a:xfrm>
            <a:off x="6179601" y="4786147"/>
            <a:ext cx="160685" cy="170231"/>
            <a:chOff x="1205" y="3905"/>
            <a:chExt cx="303" cy="321"/>
          </a:xfrm>
          <a:solidFill>
            <a:schemeClr val="accent4"/>
          </a:solidFill>
        </p:grpSpPr>
        <p:sp>
          <p:nvSpPr>
            <p:cNvPr id="13" name="Freeform 613">
              <a:extLst>
                <a:ext uri="{FF2B5EF4-FFF2-40B4-BE49-F238E27FC236}">
                  <a16:creationId xmlns:a16="http://schemas.microsoft.com/office/drawing/2014/main" id="{36A95AC5-1A2F-4886-87CB-33A7FB4D063C}"/>
                </a:ext>
              </a:extLst>
            </p:cNvPr>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14" name="Freeform 614">
              <a:extLst>
                <a:ext uri="{FF2B5EF4-FFF2-40B4-BE49-F238E27FC236}">
                  <a16:creationId xmlns:a16="http://schemas.microsoft.com/office/drawing/2014/main" id="{F968C079-7230-48E4-AF09-EE594B173164}"/>
                </a:ext>
              </a:extLst>
            </p:cNvPr>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400"/>
            </a:p>
          </p:txBody>
        </p:sp>
      </p:grpSp>
      <p:sp>
        <p:nvSpPr>
          <p:cNvPr id="15" name="Rectangle 14">
            <a:extLst>
              <a:ext uri="{FF2B5EF4-FFF2-40B4-BE49-F238E27FC236}">
                <a16:creationId xmlns:a16="http://schemas.microsoft.com/office/drawing/2014/main" id="{6F22EB3E-3E17-4A6F-A3FA-68C057314607}"/>
              </a:ext>
            </a:extLst>
          </p:cNvPr>
          <p:cNvSpPr/>
          <p:nvPr/>
        </p:nvSpPr>
        <p:spPr>
          <a:xfrm>
            <a:off x="6522768" y="5277703"/>
            <a:ext cx="1800641" cy="246221"/>
          </a:xfrm>
          <a:prstGeom prst="rect">
            <a:avLst/>
          </a:prstGeom>
        </p:spPr>
        <p:txBody>
          <a:bodyPr wrap="square">
            <a:spAutoFit/>
          </a:bodyPr>
          <a:lstStyle/>
          <a:p>
            <a:r>
              <a:rPr lang="en-US" sz="1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0009799853 – 789800000</a:t>
            </a:r>
          </a:p>
        </p:txBody>
      </p:sp>
      <p:sp>
        <p:nvSpPr>
          <p:cNvPr id="16" name="Rectangle 15">
            <a:extLst>
              <a:ext uri="{FF2B5EF4-FFF2-40B4-BE49-F238E27FC236}">
                <a16:creationId xmlns:a16="http://schemas.microsoft.com/office/drawing/2014/main" id="{335FDCDB-9370-46B1-B073-E3BC74BA976B}"/>
              </a:ext>
            </a:extLst>
          </p:cNvPr>
          <p:cNvSpPr/>
          <p:nvPr/>
        </p:nvSpPr>
        <p:spPr>
          <a:xfrm>
            <a:off x="8970093" y="4755311"/>
            <a:ext cx="2209521" cy="246221"/>
          </a:xfrm>
          <a:prstGeom prst="rect">
            <a:avLst/>
          </a:prstGeom>
        </p:spPr>
        <p:txBody>
          <a:bodyPr wrap="square">
            <a:spAutoFit/>
          </a:bodyPr>
          <a:lstStyle/>
          <a:p>
            <a:r>
              <a:rPr lang="en-US" sz="10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yourproject@sample</a:t>
            </a:r>
            <a:endParaRPr lang="en-US" sz="1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a:extLst>
              <a:ext uri="{FF2B5EF4-FFF2-40B4-BE49-F238E27FC236}">
                <a16:creationId xmlns:a16="http://schemas.microsoft.com/office/drawing/2014/main" id="{68165050-1404-41CF-B393-5D718447A300}"/>
              </a:ext>
            </a:extLst>
          </p:cNvPr>
          <p:cNvSpPr/>
          <p:nvPr/>
        </p:nvSpPr>
        <p:spPr>
          <a:xfrm>
            <a:off x="6522768" y="4755311"/>
            <a:ext cx="1946042" cy="246221"/>
          </a:xfrm>
          <a:prstGeom prst="rect">
            <a:avLst/>
          </a:prstGeom>
        </p:spPr>
        <p:txBody>
          <a:bodyPr wrap="square">
            <a:spAutoFit/>
          </a:bodyPr>
          <a:lstStyle/>
          <a:p>
            <a:r>
              <a:rPr lang="en-US" sz="1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346 Brazil Town Street</a:t>
            </a:r>
          </a:p>
        </p:txBody>
      </p:sp>
      <p:grpSp>
        <p:nvGrpSpPr>
          <p:cNvPr id="23" name="Group 22"/>
          <p:cNvGrpSpPr/>
          <p:nvPr/>
        </p:nvGrpSpPr>
        <p:grpSpPr>
          <a:xfrm>
            <a:off x="8614408" y="5278804"/>
            <a:ext cx="193587" cy="191182"/>
            <a:chOff x="819150" y="-1422400"/>
            <a:chExt cx="766763" cy="757237"/>
          </a:xfrm>
          <a:solidFill>
            <a:schemeClr val="accent4"/>
          </a:solidFill>
        </p:grpSpPr>
        <p:sp>
          <p:nvSpPr>
            <p:cNvPr id="24" name="Freeform 590"/>
            <p:cNvSpPr>
              <a:spLocks noEditPoints="1"/>
            </p:cNvSpPr>
            <p:nvPr/>
          </p:nvSpPr>
          <p:spPr bwMode="auto">
            <a:xfrm>
              <a:off x="1168400" y="-1077913"/>
              <a:ext cx="417513" cy="412750"/>
            </a:xfrm>
            <a:custGeom>
              <a:avLst/>
              <a:gdLst>
                <a:gd name="T0" fmla="*/ 639 w 1839"/>
                <a:gd name="T1" fmla="*/ 284 h 1819"/>
                <a:gd name="T2" fmla="*/ 497 w 1839"/>
                <a:gd name="T3" fmla="*/ 345 h 1819"/>
                <a:gd name="T4" fmla="*/ 378 w 1839"/>
                <a:gd name="T5" fmla="*/ 451 h 1819"/>
                <a:gd name="T6" fmla="*/ 301 w 1839"/>
                <a:gd name="T7" fmla="*/ 585 h 1819"/>
                <a:gd name="T8" fmla="*/ 270 w 1839"/>
                <a:gd name="T9" fmla="*/ 732 h 1819"/>
                <a:gd name="T10" fmla="*/ 286 w 1839"/>
                <a:gd name="T11" fmla="*/ 881 h 1819"/>
                <a:gd name="T12" fmla="*/ 347 w 1839"/>
                <a:gd name="T13" fmla="*/ 1022 h 1819"/>
                <a:gd name="T14" fmla="*/ 455 w 1839"/>
                <a:gd name="T15" fmla="*/ 1140 h 1819"/>
                <a:gd name="T16" fmla="*/ 591 w 1839"/>
                <a:gd name="T17" fmla="*/ 1216 h 1819"/>
                <a:gd name="T18" fmla="*/ 740 w 1839"/>
                <a:gd name="T19" fmla="*/ 1246 h 1819"/>
                <a:gd name="T20" fmla="*/ 891 w 1839"/>
                <a:gd name="T21" fmla="*/ 1231 h 1819"/>
                <a:gd name="T22" fmla="*/ 1033 w 1839"/>
                <a:gd name="T23" fmla="*/ 1170 h 1819"/>
                <a:gd name="T24" fmla="*/ 1152 w 1839"/>
                <a:gd name="T25" fmla="*/ 1064 h 1819"/>
                <a:gd name="T26" fmla="*/ 1229 w 1839"/>
                <a:gd name="T27" fmla="*/ 930 h 1819"/>
                <a:gd name="T28" fmla="*/ 1260 w 1839"/>
                <a:gd name="T29" fmla="*/ 782 h 1819"/>
                <a:gd name="T30" fmla="*/ 1244 w 1839"/>
                <a:gd name="T31" fmla="*/ 633 h 1819"/>
                <a:gd name="T32" fmla="*/ 1183 w 1839"/>
                <a:gd name="T33" fmla="*/ 493 h 1819"/>
                <a:gd name="T34" fmla="*/ 1076 w 1839"/>
                <a:gd name="T35" fmla="*/ 375 h 1819"/>
                <a:gd name="T36" fmla="*/ 939 w 1839"/>
                <a:gd name="T37" fmla="*/ 299 h 1819"/>
                <a:gd name="T38" fmla="*/ 790 w 1839"/>
                <a:gd name="T39" fmla="*/ 268 h 1819"/>
                <a:gd name="T40" fmla="*/ 858 w 1839"/>
                <a:gd name="T41" fmla="*/ 6 h 1819"/>
                <a:gd name="T42" fmla="*/ 1038 w 1839"/>
                <a:gd name="T43" fmla="*/ 49 h 1819"/>
                <a:gd name="T44" fmla="*/ 1207 w 1839"/>
                <a:gd name="T45" fmla="*/ 138 h 1819"/>
                <a:gd name="T46" fmla="*/ 1350 w 1839"/>
                <a:gd name="T47" fmla="*/ 268 h 1819"/>
                <a:gd name="T48" fmla="*/ 1454 w 1839"/>
                <a:gd name="T49" fmla="*/ 425 h 1819"/>
                <a:gd name="T50" fmla="*/ 1513 w 1839"/>
                <a:gd name="T51" fmla="*/ 598 h 1819"/>
                <a:gd name="T52" fmla="*/ 1530 w 1839"/>
                <a:gd name="T53" fmla="*/ 778 h 1819"/>
                <a:gd name="T54" fmla="*/ 1502 w 1839"/>
                <a:gd name="T55" fmla="*/ 956 h 1819"/>
                <a:gd name="T56" fmla="*/ 1760 w 1839"/>
                <a:gd name="T57" fmla="*/ 1368 h 1819"/>
                <a:gd name="T58" fmla="*/ 1818 w 1839"/>
                <a:gd name="T59" fmla="*/ 1454 h 1819"/>
                <a:gd name="T60" fmla="*/ 1839 w 1839"/>
                <a:gd name="T61" fmla="*/ 1555 h 1819"/>
                <a:gd name="T62" fmla="*/ 1818 w 1839"/>
                <a:gd name="T63" fmla="*/ 1656 h 1819"/>
                <a:gd name="T64" fmla="*/ 1760 w 1839"/>
                <a:gd name="T65" fmla="*/ 1743 h 1819"/>
                <a:gd name="T66" fmla="*/ 1663 w 1839"/>
                <a:gd name="T67" fmla="*/ 1804 h 1819"/>
                <a:gd name="T68" fmla="*/ 1553 w 1839"/>
                <a:gd name="T69" fmla="*/ 1819 h 1819"/>
                <a:gd name="T70" fmla="*/ 1445 w 1839"/>
                <a:gd name="T71" fmla="*/ 1788 h 1819"/>
                <a:gd name="T72" fmla="*/ 1082 w 1839"/>
                <a:gd name="T73" fmla="*/ 1446 h 1819"/>
                <a:gd name="T74" fmla="*/ 907 w 1839"/>
                <a:gd name="T75" fmla="*/ 1501 h 1819"/>
                <a:gd name="T76" fmla="*/ 725 w 1839"/>
                <a:gd name="T77" fmla="*/ 1513 h 1819"/>
                <a:gd name="T78" fmla="*/ 545 w 1839"/>
                <a:gd name="T79" fmla="*/ 1482 h 1819"/>
                <a:gd name="T80" fmla="*/ 375 w 1839"/>
                <a:gd name="T81" fmla="*/ 1409 h 1819"/>
                <a:gd name="T82" fmla="*/ 224 w 1839"/>
                <a:gd name="T83" fmla="*/ 1293 h 1819"/>
                <a:gd name="T84" fmla="*/ 105 w 1839"/>
                <a:gd name="T85" fmla="*/ 1141 h 1819"/>
                <a:gd name="T86" fmla="*/ 30 w 1839"/>
                <a:gd name="T87" fmla="*/ 970 h 1819"/>
                <a:gd name="T88" fmla="*/ 0 w 1839"/>
                <a:gd name="T89" fmla="*/ 787 h 1819"/>
                <a:gd name="T90" fmla="*/ 15 w 1839"/>
                <a:gd name="T91" fmla="*/ 604 h 1819"/>
                <a:gd name="T92" fmla="*/ 74 w 1839"/>
                <a:gd name="T93" fmla="*/ 429 h 1819"/>
                <a:gd name="T94" fmla="*/ 179 w 1839"/>
                <a:gd name="T95" fmla="*/ 270 h 1819"/>
                <a:gd name="T96" fmla="*/ 323 w 1839"/>
                <a:gd name="T97" fmla="*/ 138 h 1819"/>
                <a:gd name="T98" fmla="*/ 491 w 1839"/>
                <a:gd name="T99" fmla="*/ 49 h 1819"/>
                <a:gd name="T100" fmla="*/ 672 w 1839"/>
                <a:gd name="T101" fmla="*/ 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9" h="1819">
                  <a:moveTo>
                    <a:pt x="740" y="268"/>
                  </a:moveTo>
                  <a:lnTo>
                    <a:pt x="689" y="273"/>
                  </a:lnTo>
                  <a:lnTo>
                    <a:pt x="639" y="284"/>
                  </a:lnTo>
                  <a:lnTo>
                    <a:pt x="591" y="299"/>
                  </a:lnTo>
                  <a:lnTo>
                    <a:pt x="544" y="319"/>
                  </a:lnTo>
                  <a:lnTo>
                    <a:pt x="497" y="345"/>
                  </a:lnTo>
                  <a:lnTo>
                    <a:pt x="455" y="375"/>
                  </a:lnTo>
                  <a:lnTo>
                    <a:pt x="415" y="410"/>
                  </a:lnTo>
                  <a:lnTo>
                    <a:pt x="378" y="451"/>
                  </a:lnTo>
                  <a:lnTo>
                    <a:pt x="347" y="493"/>
                  </a:lnTo>
                  <a:lnTo>
                    <a:pt x="322" y="538"/>
                  </a:lnTo>
                  <a:lnTo>
                    <a:pt x="301" y="585"/>
                  </a:lnTo>
                  <a:lnTo>
                    <a:pt x="286" y="633"/>
                  </a:lnTo>
                  <a:lnTo>
                    <a:pt x="276" y="682"/>
                  </a:lnTo>
                  <a:lnTo>
                    <a:pt x="270" y="732"/>
                  </a:lnTo>
                  <a:lnTo>
                    <a:pt x="270" y="782"/>
                  </a:lnTo>
                  <a:lnTo>
                    <a:pt x="276" y="832"/>
                  </a:lnTo>
                  <a:lnTo>
                    <a:pt x="286" y="881"/>
                  </a:lnTo>
                  <a:lnTo>
                    <a:pt x="301" y="930"/>
                  </a:lnTo>
                  <a:lnTo>
                    <a:pt x="322" y="977"/>
                  </a:lnTo>
                  <a:lnTo>
                    <a:pt x="347" y="1022"/>
                  </a:lnTo>
                  <a:lnTo>
                    <a:pt x="378" y="1064"/>
                  </a:lnTo>
                  <a:lnTo>
                    <a:pt x="415" y="1104"/>
                  </a:lnTo>
                  <a:lnTo>
                    <a:pt x="455" y="1140"/>
                  </a:lnTo>
                  <a:lnTo>
                    <a:pt x="497" y="1170"/>
                  </a:lnTo>
                  <a:lnTo>
                    <a:pt x="544" y="1195"/>
                  </a:lnTo>
                  <a:lnTo>
                    <a:pt x="591" y="1216"/>
                  </a:lnTo>
                  <a:lnTo>
                    <a:pt x="639" y="1231"/>
                  </a:lnTo>
                  <a:lnTo>
                    <a:pt x="689" y="1241"/>
                  </a:lnTo>
                  <a:lnTo>
                    <a:pt x="740" y="1246"/>
                  </a:lnTo>
                  <a:lnTo>
                    <a:pt x="790" y="1246"/>
                  </a:lnTo>
                  <a:lnTo>
                    <a:pt x="841" y="1241"/>
                  </a:lnTo>
                  <a:lnTo>
                    <a:pt x="891" y="1231"/>
                  </a:lnTo>
                  <a:lnTo>
                    <a:pt x="939" y="1216"/>
                  </a:lnTo>
                  <a:lnTo>
                    <a:pt x="986" y="1195"/>
                  </a:lnTo>
                  <a:lnTo>
                    <a:pt x="1033" y="1170"/>
                  </a:lnTo>
                  <a:lnTo>
                    <a:pt x="1076" y="1140"/>
                  </a:lnTo>
                  <a:lnTo>
                    <a:pt x="1115" y="1104"/>
                  </a:lnTo>
                  <a:lnTo>
                    <a:pt x="1152" y="1064"/>
                  </a:lnTo>
                  <a:lnTo>
                    <a:pt x="1183" y="1022"/>
                  </a:lnTo>
                  <a:lnTo>
                    <a:pt x="1208" y="977"/>
                  </a:lnTo>
                  <a:lnTo>
                    <a:pt x="1229" y="930"/>
                  </a:lnTo>
                  <a:lnTo>
                    <a:pt x="1244" y="881"/>
                  </a:lnTo>
                  <a:lnTo>
                    <a:pt x="1254" y="832"/>
                  </a:lnTo>
                  <a:lnTo>
                    <a:pt x="1260" y="782"/>
                  </a:lnTo>
                  <a:lnTo>
                    <a:pt x="1260" y="732"/>
                  </a:lnTo>
                  <a:lnTo>
                    <a:pt x="1254" y="682"/>
                  </a:lnTo>
                  <a:lnTo>
                    <a:pt x="1244" y="633"/>
                  </a:lnTo>
                  <a:lnTo>
                    <a:pt x="1229" y="585"/>
                  </a:lnTo>
                  <a:lnTo>
                    <a:pt x="1208" y="538"/>
                  </a:lnTo>
                  <a:lnTo>
                    <a:pt x="1183" y="493"/>
                  </a:lnTo>
                  <a:lnTo>
                    <a:pt x="1152" y="451"/>
                  </a:lnTo>
                  <a:lnTo>
                    <a:pt x="1115" y="410"/>
                  </a:lnTo>
                  <a:lnTo>
                    <a:pt x="1076" y="375"/>
                  </a:lnTo>
                  <a:lnTo>
                    <a:pt x="1033" y="345"/>
                  </a:lnTo>
                  <a:lnTo>
                    <a:pt x="986" y="319"/>
                  </a:lnTo>
                  <a:lnTo>
                    <a:pt x="939" y="299"/>
                  </a:lnTo>
                  <a:lnTo>
                    <a:pt x="891" y="284"/>
                  </a:lnTo>
                  <a:lnTo>
                    <a:pt x="841" y="273"/>
                  </a:lnTo>
                  <a:lnTo>
                    <a:pt x="790" y="268"/>
                  </a:lnTo>
                  <a:lnTo>
                    <a:pt x="740" y="268"/>
                  </a:lnTo>
                  <a:close/>
                  <a:moveTo>
                    <a:pt x="796" y="0"/>
                  </a:moveTo>
                  <a:lnTo>
                    <a:pt x="858" y="6"/>
                  </a:lnTo>
                  <a:lnTo>
                    <a:pt x="919" y="16"/>
                  </a:lnTo>
                  <a:lnTo>
                    <a:pt x="980" y="30"/>
                  </a:lnTo>
                  <a:lnTo>
                    <a:pt x="1038" y="49"/>
                  </a:lnTo>
                  <a:lnTo>
                    <a:pt x="1097" y="74"/>
                  </a:lnTo>
                  <a:lnTo>
                    <a:pt x="1153" y="104"/>
                  </a:lnTo>
                  <a:lnTo>
                    <a:pt x="1207" y="138"/>
                  </a:lnTo>
                  <a:lnTo>
                    <a:pt x="1257" y="177"/>
                  </a:lnTo>
                  <a:lnTo>
                    <a:pt x="1306" y="221"/>
                  </a:lnTo>
                  <a:lnTo>
                    <a:pt x="1350" y="268"/>
                  </a:lnTo>
                  <a:lnTo>
                    <a:pt x="1390" y="319"/>
                  </a:lnTo>
                  <a:lnTo>
                    <a:pt x="1424" y="371"/>
                  </a:lnTo>
                  <a:lnTo>
                    <a:pt x="1454" y="425"/>
                  </a:lnTo>
                  <a:lnTo>
                    <a:pt x="1478" y="481"/>
                  </a:lnTo>
                  <a:lnTo>
                    <a:pt x="1498" y="539"/>
                  </a:lnTo>
                  <a:lnTo>
                    <a:pt x="1513" y="598"/>
                  </a:lnTo>
                  <a:lnTo>
                    <a:pt x="1523" y="658"/>
                  </a:lnTo>
                  <a:lnTo>
                    <a:pt x="1528" y="718"/>
                  </a:lnTo>
                  <a:lnTo>
                    <a:pt x="1530" y="778"/>
                  </a:lnTo>
                  <a:lnTo>
                    <a:pt x="1525" y="838"/>
                  </a:lnTo>
                  <a:lnTo>
                    <a:pt x="1516" y="898"/>
                  </a:lnTo>
                  <a:lnTo>
                    <a:pt x="1502" y="956"/>
                  </a:lnTo>
                  <a:lnTo>
                    <a:pt x="1483" y="1014"/>
                  </a:lnTo>
                  <a:lnTo>
                    <a:pt x="1460" y="1071"/>
                  </a:lnTo>
                  <a:lnTo>
                    <a:pt x="1760" y="1368"/>
                  </a:lnTo>
                  <a:lnTo>
                    <a:pt x="1784" y="1394"/>
                  </a:lnTo>
                  <a:lnTo>
                    <a:pt x="1803" y="1423"/>
                  </a:lnTo>
                  <a:lnTo>
                    <a:pt x="1818" y="1454"/>
                  </a:lnTo>
                  <a:lnTo>
                    <a:pt x="1830" y="1486"/>
                  </a:lnTo>
                  <a:lnTo>
                    <a:pt x="1837" y="1520"/>
                  </a:lnTo>
                  <a:lnTo>
                    <a:pt x="1839" y="1555"/>
                  </a:lnTo>
                  <a:lnTo>
                    <a:pt x="1837" y="1590"/>
                  </a:lnTo>
                  <a:lnTo>
                    <a:pt x="1830" y="1624"/>
                  </a:lnTo>
                  <a:lnTo>
                    <a:pt x="1818" y="1656"/>
                  </a:lnTo>
                  <a:lnTo>
                    <a:pt x="1803" y="1687"/>
                  </a:lnTo>
                  <a:lnTo>
                    <a:pt x="1784" y="1716"/>
                  </a:lnTo>
                  <a:lnTo>
                    <a:pt x="1760" y="1743"/>
                  </a:lnTo>
                  <a:lnTo>
                    <a:pt x="1730" y="1768"/>
                  </a:lnTo>
                  <a:lnTo>
                    <a:pt x="1698" y="1788"/>
                  </a:lnTo>
                  <a:lnTo>
                    <a:pt x="1663" y="1804"/>
                  </a:lnTo>
                  <a:lnTo>
                    <a:pt x="1626" y="1815"/>
                  </a:lnTo>
                  <a:lnTo>
                    <a:pt x="1590" y="1819"/>
                  </a:lnTo>
                  <a:lnTo>
                    <a:pt x="1553" y="1819"/>
                  </a:lnTo>
                  <a:lnTo>
                    <a:pt x="1515" y="1815"/>
                  </a:lnTo>
                  <a:lnTo>
                    <a:pt x="1479" y="1804"/>
                  </a:lnTo>
                  <a:lnTo>
                    <a:pt x="1445" y="1788"/>
                  </a:lnTo>
                  <a:lnTo>
                    <a:pt x="1412" y="1768"/>
                  </a:lnTo>
                  <a:lnTo>
                    <a:pt x="1382" y="1743"/>
                  </a:lnTo>
                  <a:lnTo>
                    <a:pt x="1082" y="1446"/>
                  </a:lnTo>
                  <a:lnTo>
                    <a:pt x="1025" y="1469"/>
                  </a:lnTo>
                  <a:lnTo>
                    <a:pt x="967" y="1487"/>
                  </a:lnTo>
                  <a:lnTo>
                    <a:pt x="907" y="1501"/>
                  </a:lnTo>
                  <a:lnTo>
                    <a:pt x="847" y="1509"/>
                  </a:lnTo>
                  <a:lnTo>
                    <a:pt x="786" y="1514"/>
                  </a:lnTo>
                  <a:lnTo>
                    <a:pt x="725" y="1513"/>
                  </a:lnTo>
                  <a:lnTo>
                    <a:pt x="665" y="1508"/>
                  </a:lnTo>
                  <a:lnTo>
                    <a:pt x="604" y="1497"/>
                  </a:lnTo>
                  <a:lnTo>
                    <a:pt x="545" y="1482"/>
                  </a:lnTo>
                  <a:lnTo>
                    <a:pt x="486" y="1462"/>
                  </a:lnTo>
                  <a:lnTo>
                    <a:pt x="430" y="1438"/>
                  </a:lnTo>
                  <a:lnTo>
                    <a:pt x="375" y="1409"/>
                  </a:lnTo>
                  <a:lnTo>
                    <a:pt x="322" y="1375"/>
                  </a:lnTo>
                  <a:lnTo>
                    <a:pt x="271" y="1336"/>
                  </a:lnTo>
                  <a:lnTo>
                    <a:pt x="224" y="1293"/>
                  </a:lnTo>
                  <a:lnTo>
                    <a:pt x="179" y="1244"/>
                  </a:lnTo>
                  <a:lnTo>
                    <a:pt x="139" y="1194"/>
                  </a:lnTo>
                  <a:lnTo>
                    <a:pt x="105" y="1141"/>
                  </a:lnTo>
                  <a:lnTo>
                    <a:pt x="75" y="1085"/>
                  </a:lnTo>
                  <a:lnTo>
                    <a:pt x="50" y="1027"/>
                  </a:lnTo>
                  <a:lnTo>
                    <a:pt x="30" y="970"/>
                  </a:lnTo>
                  <a:lnTo>
                    <a:pt x="15" y="910"/>
                  </a:lnTo>
                  <a:lnTo>
                    <a:pt x="5" y="849"/>
                  </a:lnTo>
                  <a:lnTo>
                    <a:pt x="0" y="787"/>
                  </a:lnTo>
                  <a:lnTo>
                    <a:pt x="0" y="726"/>
                  </a:lnTo>
                  <a:lnTo>
                    <a:pt x="5" y="665"/>
                  </a:lnTo>
                  <a:lnTo>
                    <a:pt x="15" y="604"/>
                  </a:lnTo>
                  <a:lnTo>
                    <a:pt x="30" y="545"/>
                  </a:lnTo>
                  <a:lnTo>
                    <a:pt x="50" y="487"/>
                  </a:lnTo>
                  <a:lnTo>
                    <a:pt x="74" y="429"/>
                  </a:lnTo>
                  <a:lnTo>
                    <a:pt x="104" y="374"/>
                  </a:lnTo>
                  <a:lnTo>
                    <a:pt x="139" y="321"/>
                  </a:lnTo>
                  <a:lnTo>
                    <a:pt x="179" y="270"/>
                  </a:lnTo>
                  <a:lnTo>
                    <a:pt x="223" y="222"/>
                  </a:lnTo>
                  <a:lnTo>
                    <a:pt x="271" y="177"/>
                  </a:lnTo>
                  <a:lnTo>
                    <a:pt x="323" y="138"/>
                  </a:lnTo>
                  <a:lnTo>
                    <a:pt x="377" y="104"/>
                  </a:lnTo>
                  <a:lnTo>
                    <a:pt x="433" y="74"/>
                  </a:lnTo>
                  <a:lnTo>
                    <a:pt x="491" y="49"/>
                  </a:lnTo>
                  <a:lnTo>
                    <a:pt x="550" y="30"/>
                  </a:lnTo>
                  <a:lnTo>
                    <a:pt x="611" y="16"/>
                  </a:lnTo>
                  <a:lnTo>
                    <a:pt x="672" y="6"/>
                  </a:lnTo>
                  <a:lnTo>
                    <a:pt x="734" y="0"/>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591"/>
            <p:cNvSpPr>
              <a:spLocks/>
            </p:cNvSpPr>
            <p:nvPr/>
          </p:nvSpPr>
          <p:spPr bwMode="auto">
            <a:xfrm>
              <a:off x="1204913" y="-1346200"/>
              <a:ext cx="374650" cy="474663"/>
            </a:xfrm>
            <a:custGeom>
              <a:avLst/>
              <a:gdLst>
                <a:gd name="T0" fmla="*/ 503 w 1655"/>
                <a:gd name="T1" fmla="*/ 30 h 2089"/>
                <a:gd name="T2" fmla="*/ 679 w 1655"/>
                <a:gd name="T3" fmla="*/ 255 h 2089"/>
                <a:gd name="T4" fmla="*/ 922 w 1655"/>
                <a:gd name="T5" fmla="*/ 543 h 2089"/>
                <a:gd name="T6" fmla="*/ 1053 w 1655"/>
                <a:gd name="T7" fmla="*/ 442 h 2089"/>
                <a:gd name="T8" fmla="*/ 1370 w 1655"/>
                <a:gd name="T9" fmla="*/ 402 h 2089"/>
                <a:gd name="T10" fmla="*/ 1470 w 1655"/>
                <a:gd name="T11" fmla="*/ 566 h 2089"/>
                <a:gd name="T12" fmla="*/ 1548 w 1655"/>
                <a:gd name="T13" fmla="*/ 743 h 2089"/>
                <a:gd name="T14" fmla="*/ 1606 w 1655"/>
                <a:gd name="T15" fmla="*/ 929 h 2089"/>
                <a:gd name="T16" fmla="*/ 1643 w 1655"/>
                <a:gd name="T17" fmla="*/ 1125 h 2089"/>
                <a:gd name="T18" fmla="*/ 1655 w 1655"/>
                <a:gd name="T19" fmla="*/ 1326 h 2089"/>
                <a:gd name="T20" fmla="*/ 1643 w 1655"/>
                <a:gd name="T21" fmla="*/ 1530 h 2089"/>
                <a:gd name="T22" fmla="*/ 1605 w 1655"/>
                <a:gd name="T23" fmla="*/ 1725 h 2089"/>
                <a:gd name="T24" fmla="*/ 1546 w 1655"/>
                <a:gd name="T25" fmla="*/ 1913 h 2089"/>
                <a:gd name="T26" fmla="*/ 1466 w 1655"/>
                <a:gd name="T27" fmla="*/ 2089 h 2089"/>
                <a:gd name="T28" fmla="*/ 1480 w 1655"/>
                <a:gd name="T29" fmla="*/ 1951 h 2089"/>
                <a:gd name="T30" fmla="*/ 1471 w 1655"/>
                <a:gd name="T31" fmla="*/ 1814 h 2089"/>
                <a:gd name="T32" fmla="*/ 1440 w 1655"/>
                <a:gd name="T33" fmla="*/ 1680 h 2089"/>
                <a:gd name="T34" fmla="*/ 1389 w 1655"/>
                <a:gd name="T35" fmla="*/ 1552 h 2089"/>
                <a:gd name="T36" fmla="*/ 1318 w 1655"/>
                <a:gd name="T37" fmla="*/ 1433 h 2089"/>
                <a:gd name="T38" fmla="*/ 1225 w 1655"/>
                <a:gd name="T39" fmla="*/ 1325 h 2089"/>
                <a:gd name="T40" fmla="*/ 1120 w 1655"/>
                <a:gd name="T41" fmla="*/ 1237 h 2089"/>
                <a:gd name="T42" fmla="*/ 1004 w 1655"/>
                <a:gd name="T43" fmla="*/ 1166 h 2089"/>
                <a:gd name="T44" fmla="*/ 878 w 1655"/>
                <a:gd name="T45" fmla="*/ 1115 h 2089"/>
                <a:gd name="T46" fmla="*/ 746 w 1655"/>
                <a:gd name="T47" fmla="*/ 1083 h 2089"/>
                <a:gd name="T48" fmla="*/ 607 w 1655"/>
                <a:gd name="T49" fmla="*/ 1072 h 2089"/>
                <a:gd name="T50" fmla="*/ 456 w 1655"/>
                <a:gd name="T51" fmla="*/ 1085 h 2089"/>
                <a:gd name="T52" fmla="*/ 311 w 1655"/>
                <a:gd name="T53" fmla="*/ 1123 h 2089"/>
                <a:gd name="T54" fmla="*/ 175 w 1655"/>
                <a:gd name="T55" fmla="*/ 1186 h 2089"/>
                <a:gd name="T56" fmla="*/ 648 w 1655"/>
                <a:gd name="T57" fmla="*/ 815 h 2089"/>
                <a:gd name="T58" fmla="*/ 824 w 1655"/>
                <a:gd name="T59" fmla="*/ 757 h 2089"/>
                <a:gd name="T60" fmla="*/ 549 w 1655"/>
                <a:gd name="T61" fmla="*/ 408 h 2089"/>
                <a:gd name="T62" fmla="*/ 370 w 1655"/>
                <a:gd name="T63" fmla="*/ 368 h 2089"/>
                <a:gd name="T64" fmla="*/ 192 w 1655"/>
                <a:gd name="T65" fmla="*/ 521 h 2089"/>
                <a:gd name="T66" fmla="*/ 0 w 1655"/>
                <a:gd name="T67" fmla="*/ 377 h 2089"/>
                <a:gd name="T68" fmla="*/ 182 w 1655"/>
                <a:gd name="T69" fmla="*/ 152 h 2089"/>
                <a:gd name="T70" fmla="*/ 315 w 1655"/>
                <a:gd name="T71" fmla="*/ 290 h 2089"/>
                <a:gd name="T72" fmla="*/ 488 w 1655"/>
                <a:gd name="T73" fmla="*/ 353 h 2089"/>
                <a:gd name="T74" fmla="*/ 497 w 1655"/>
                <a:gd name="T75" fmla="*/ 221 h 2089"/>
                <a:gd name="T76" fmla="*/ 346 w 1655"/>
                <a:gd name="T77" fmla="*/ 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5" h="2089">
                  <a:moveTo>
                    <a:pt x="346" y="0"/>
                  </a:moveTo>
                  <a:lnTo>
                    <a:pt x="503" y="30"/>
                  </a:lnTo>
                  <a:lnTo>
                    <a:pt x="638" y="150"/>
                  </a:lnTo>
                  <a:lnTo>
                    <a:pt x="679" y="255"/>
                  </a:lnTo>
                  <a:lnTo>
                    <a:pt x="709" y="354"/>
                  </a:lnTo>
                  <a:lnTo>
                    <a:pt x="922" y="543"/>
                  </a:lnTo>
                  <a:lnTo>
                    <a:pt x="977" y="561"/>
                  </a:lnTo>
                  <a:lnTo>
                    <a:pt x="1053" y="442"/>
                  </a:lnTo>
                  <a:lnTo>
                    <a:pt x="1321" y="418"/>
                  </a:lnTo>
                  <a:lnTo>
                    <a:pt x="1370" y="402"/>
                  </a:lnTo>
                  <a:lnTo>
                    <a:pt x="1422" y="482"/>
                  </a:lnTo>
                  <a:lnTo>
                    <a:pt x="1470" y="566"/>
                  </a:lnTo>
                  <a:lnTo>
                    <a:pt x="1511" y="654"/>
                  </a:lnTo>
                  <a:lnTo>
                    <a:pt x="1548" y="743"/>
                  </a:lnTo>
                  <a:lnTo>
                    <a:pt x="1580" y="835"/>
                  </a:lnTo>
                  <a:lnTo>
                    <a:pt x="1606" y="929"/>
                  </a:lnTo>
                  <a:lnTo>
                    <a:pt x="1627" y="1025"/>
                  </a:lnTo>
                  <a:lnTo>
                    <a:pt x="1643" y="1125"/>
                  </a:lnTo>
                  <a:lnTo>
                    <a:pt x="1651" y="1225"/>
                  </a:lnTo>
                  <a:lnTo>
                    <a:pt x="1655" y="1326"/>
                  </a:lnTo>
                  <a:lnTo>
                    <a:pt x="1651" y="1429"/>
                  </a:lnTo>
                  <a:lnTo>
                    <a:pt x="1643" y="1530"/>
                  </a:lnTo>
                  <a:lnTo>
                    <a:pt x="1627" y="1628"/>
                  </a:lnTo>
                  <a:lnTo>
                    <a:pt x="1605" y="1725"/>
                  </a:lnTo>
                  <a:lnTo>
                    <a:pt x="1579" y="1820"/>
                  </a:lnTo>
                  <a:lnTo>
                    <a:pt x="1546" y="1913"/>
                  </a:lnTo>
                  <a:lnTo>
                    <a:pt x="1508" y="2002"/>
                  </a:lnTo>
                  <a:lnTo>
                    <a:pt x="1466" y="2089"/>
                  </a:lnTo>
                  <a:lnTo>
                    <a:pt x="1475" y="2021"/>
                  </a:lnTo>
                  <a:lnTo>
                    <a:pt x="1480" y="1951"/>
                  </a:lnTo>
                  <a:lnTo>
                    <a:pt x="1477" y="1882"/>
                  </a:lnTo>
                  <a:lnTo>
                    <a:pt x="1471" y="1814"/>
                  </a:lnTo>
                  <a:lnTo>
                    <a:pt x="1457" y="1746"/>
                  </a:lnTo>
                  <a:lnTo>
                    <a:pt x="1440" y="1680"/>
                  </a:lnTo>
                  <a:lnTo>
                    <a:pt x="1418" y="1615"/>
                  </a:lnTo>
                  <a:lnTo>
                    <a:pt x="1389" y="1552"/>
                  </a:lnTo>
                  <a:lnTo>
                    <a:pt x="1356" y="1491"/>
                  </a:lnTo>
                  <a:lnTo>
                    <a:pt x="1318" y="1433"/>
                  </a:lnTo>
                  <a:lnTo>
                    <a:pt x="1274" y="1378"/>
                  </a:lnTo>
                  <a:lnTo>
                    <a:pt x="1225" y="1325"/>
                  </a:lnTo>
                  <a:lnTo>
                    <a:pt x="1174" y="1279"/>
                  </a:lnTo>
                  <a:lnTo>
                    <a:pt x="1120" y="1237"/>
                  </a:lnTo>
                  <a:lnTo>
                    <a:pt x="1063" y="1199"/>
                  </a:lnTo>
                  <a:lnTo>
                    <a:pt x="1004" y="1166"/>
                  </a:lnTo>
                  <a:lnTo>
                    <a:pt x="942" y="1138"/>
                  </a:lnTo>
                  <a:lnTo>
                    <a:pt x="878" y="1115"/>
                  </a:lnTo>
                  <a:lnTo>
                    <a:pt x="813" y="1096"/>
                  </a:lnTo>
                  <a:lnTo>
                    <a:pt x="746" y="1083"/>
                  </a:lnTo>
                  <a:lnTo>
                    <a:pt x="676" y="1076"/>
                  </a:lnTo>
                  <a:lnTo>
                    <a:pt x="607" y="1072"/>
                  </a:lnTo>
                  <a:lnTo>
                    <a:pt x="531" y="1076"/>
                  </a:lnTo>
                  <a:lnTo>
                    <a:pt x="456" y="1085"/>
                  </a:lnTo>
                  <a:lnTo>
                    <a:pt x="382" y="1102"/>
                  </a:lnTo>
                  <a:lnTo>
                    <a:pt x="311" y="1123"/>
                  </a:lnTo>
                  <a:lnTo>
                    <a:pt x="241" y="1152"/>
                  </a:lnTo>
                  <a:lnTo>
                    <a:pt x="175" y="1186"/>
                  </a:lnTo>
                  <a:lnTo>
                    <a:pt x="370" y="954"/>
                  </a:lnTo>
                  <a:lnTo>
                    <a:pt x="648" y="815"/>
                  </a:lnTo>
                  <a:lnTo>
                    <a:pt x="810" y="836"/>
                  </a:lnTo>
                  <a:lnTo>
                    <a:pt x="824" y="757"/>
                  </a:lnTo>
                  <a:lnTo>
                    <a:pt x="625" y="558"/>
                  </a:lnTo>
                  <a:lnTo>
                    <a:pt x="549" y="408"/>
                  </a:lnTo>
                  <a:lnTo>
                    <a:pt x="438" y="408"/>
                  </a:lnTo>
                  <a:lnTo>
                    <a:pt x="370" y="368"/>
                  </a:lnTo>
                  <a:lnTo>
                    <a:pt x="223" y="346"/>
                  </a:lnTo>
                  <a:lnTo>
                    <a:pt x="192" y="521"/>
                  </a:lnTo>
                  <a:lnTo>
                    <a:pt x="13" y="486"/>
                  </a:lnTo>
                  <a:lnTo>
                    <a:pt x="0" y="377"/>
                  </a:lnTo>
                  <a:lnTo>
                    <a:pt x="137" y="346"/>
                  </a:lnTo>
                  <a:lnTo>
                    <a:pt x="182" y="152"/>
                  </a:lnTo>
                  <a:lnTo>
                    <a:pt x="318" y="208"/>
                  </a:lnTo>
                  <a:lnTo>
                    <a:pt x="315" y="290"/>
                  </a:lnTo>
                  <a:lnTo>
                    <a:pt x="419" y="333"/>
                  </a:lnTo>
                  <a:lnTo>
                    <a:pt x="488" y="353"/>
                  </a:lnTo>
                  <a:lnTo>
                    <a:pt x="573" y="309"/>
                  </a:lnTo>
                  <a:lnTo>
                    <a:pt x="497" y="221"/>
                  </a:lnTo>
                  <a:lnTo>
                    <a:pt x="343" y="71"/>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92"/>
            <p:cNvSpPr>
              <a:spLocks/>
            </p:cNvSpPr>
            <p:nvPr/>
          </p:nvSpPr>
          <p:spPr bwMode="auto">
            <a:xfrm>
              <a:off x="1160463" y="-1065213"/>
              <a:ext cx="52388" cy="44450"/>
            </a:xfrm>
            <a:custGeom>
              <a:avLst/>
              <a:gdLst>
                <a:gd name="T0" fmla="*/ 130 w 229"/>
                <a:gd name="T1" fmla="*/ 0 h 197"/>
                <a:gd name="T2" fmla="*/ 229 w 229"/>
                <a:gd name="T3" fmla="*/ 45 h 197"/>
                <a:gd name="T4" fmla="*/ 205 w 229"/>
                <a:gd name="T5" fmla="*/ 66 h 197"/>
                <a:gd name="T6" fmla="*/ 182 w 229"/>
                <a:gd name="T7" fmla="*/ 89 h 197"/>
                <a:gd name="T8" fmla="*/ 162 w 229"/>
                <a:gd name="T9" fmla="*/ 109 h 197"/>
                <a:gd name="T10" fmla="*/ 143 w 229"/>
                <a:gd name="T11" fmla="*/ 131 h 197"/>
                <a:gd name="T12" fmla="*/ 89 w 229"/>
                <a:gd name="T13" fmla="*/ 132 h 197"/>
                <a:gd name="T14" fmla="*/ 32 w 229"/>
                <a:gd name="T15" fmla="*/ 197 h 197"/>
                <a:gd name="T16" fmla="*/ 0 w 229"/>
                <a:gd name="T17" fmla="*/ 61 h 197"/>
                <a:gd name="T18" fmla="*/ 130 w 229"/>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97">
                  <a:moveTo>
                    <a:pt x="130" y="0"/>
                  </a:moveTo>
                  <a:lnTo>
                    <a:pt x="229" y="45"/>
                  </a:lnTo>
                  <a:lnTo>
                    <a:pt x="205" y="66"/>
                  </a:lnTo>
                  <a:lnTo>
                    <a:pt x="182" y="89"/>
                  </a:lnTo>
                  <a:lnTo>
                    <a:pt x="162" y="109"/>
                  </a:lnTo>
                  <a:lnTo>
                    <a:pt x="143" y="131"/>
                  </a:lnTo>
                  <a:lnTo>
                    <a:pt x="89" y="132"/>
                  </a:lnTo>
                  <a:lnTo>
                    <a:pt x="32" y="197"/>
                  </a:lnTo>
                  <a:lnTo>
                    <a:pt x="0" y="61"/>
                  </a:lnTo>
                  <a:lnTo>
                    <a:pt x="1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93"/>
            <p:cNvSpPr>
              <a:spLocks/>
            </p:cNvSpPr>
            <p:nvPr/>
          </p:nvSpPr>
          <p:spPr bwMode="auto">
            <a:xfrm>
              <a:off x="1289050" y="-714375"/>
              <a:ext cx="92075" cy="34925"/>
            </a:xfrm>
            <a:custGeom>
              <a:avLst/>
              <a:gdLst>
                <a:gd name="T0" fmla="*/ 404 w 404"/>
                <a:gd name="T1" fmla="*/ 0 h 154"/>
                <a:gd name="T2" fmla="*/ 327 w 404"/>
                <a:gd name="T3" fmla="*/ 38 h 154"/>
                <a:gd name="T4" fmla="*/ 249 w 404"/>
                <a:gd name="T5" fmla="*/ 73 h 154"/>
                <a:gd name="T6" fmla="*/ 168 w 404"/>
                <a:gd name="T7" fmla="*/ 105 h 154"/>
                <a:gd name="T8" fmla="*/ 85 w 404"/>
                <a:gd name="T9" fmla="*/ 131 h 154"/>
                <a:gd name="T10" fmla="*/ 0 w 404"/>
                <a:gd name="T11" fmla="*/ 154 h 154"/>
                <a:gd name="T12" fmla="*/ 31 w 404"/>
                <a:gd name="T13" fmla="*/ 44 h 154"/>
                <a:gd name="T14" fmla="*/ 92 w 404"/>
                <a:gd name="T15" fmla="*/ 5 h 154"/>
                <a:gd name="T16" fmla="*/ 163 w 404"/>
                <a:gd name="T17" fmla="*/ 13 h 154"/>
                <a:gd name="T18" fmla="*/ 236 w 404"/>
                <a:gd name="T19" fmla="*/ 17 h 154"/>
                <a:gd name="T20" fmla="*/ 292 w 404"/>
                <a:gd name="T21" fmla="*/ 14 h 154"/>
                <a:gd name="T22" fmla="*/ 348 w 404"/>
                <a:gd name="T23" fmla="*/ 9 h 154"/>
                <a:gd name="T24" fmla="*/ 404 w 404"/>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154">
                  <a:moveTo>
                    <a:pt x="404" y="0"/>
                  </a:moveTo>
                  <a:lnTo>
                    <a:pt x="327" y="38"/>
                  </a:lnTo>
                  <a:lnTo>
                    <a:pt x="249" y="73"/>
                  </a:lnTo>
                  <a:lnTo>
                    <a:pt x="168" y="105"/>
                  </a:lnTo>
                  <a:lnTo>
                    <a:pt x="85" y="131"/>
                  </a:lnTo>
                  <a:lnTo>
                    <a:pt x="0" y="154"/>
                  </a:lnTo>
                  <a:lnTo>
                    <a:pt x="31" y="44"/>
                  </a:lnTo>
                  <a:lnTo>
                    <a:pt x="92" y="5"/>
                  </a:lnTo>
                  <a:lnTo>
                    <a:pt x="163" y="13"/>
                  </a:lnTo>
                  <a:lnTo>
                    <a:pt x="236" y="17"/>
                  </a:lnTo>
                  <a:lnTo>
                    <a:pt x="292" y="14"/>
                  </a:lnTo>
                  <a:lnTo>
                    <a:pt x="348" y="9"/>
                  </a:lnTo>
                  <a:lnTo>
                    <a:pt x="4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594"/>
            <p:cNvSpPr>
              <a:spLocks/>
            </p:cNvSpPr>
            <p:nvPr/>
          </p:nvSpPr>
          <p:spPr bwMode="auto">
            <a:xfrm>
              <a:off x="819150" y="-1241425"/>
              <a:ext cx="428625" cy="573088"/>
            </a:xfrm>
            <a:custGeom>
              <a:avLst/>
              <a:gdLst>
                <a:gd name="T0" fmla="*/ 230 w 1890"/>
                <a:gd name="T1" fmla="*/ 95 h 2526"/>
                <a:gd name="T2" fmla="*/ 513 w 1890"/>
                <a:gd name="T3" fmla="*/ 157 h 2526"/>
                <a:gd name="T4" fmla="*/ 969 w 1890"/>
                <a:gd name="T5" fmla="*/ 390 h 2526"/>
                <a:gd name="T6" fmla="*/ 1211 w 1890"/>
                <a:gd name="T7" fmla="*/ 979 h 2526"/>
                <a:gd name="T8" fmla="*/ 1251 w 1890"/>
                <a:gd name="T9" fmla="*/ 864 h 2526"/>
                <a:gd name="T10" fmla="*/ 1524 w 1890"/>
                <a:gd name="T11" fmla="*/ 1097 h 2526"/>
                <a:gd name="T12" fmla="*/ 1475 w 1890"/>
                <a:gd name="T13" fmla="*/ 1216 h 2526"/>
                <a:gd name="T14" fmla="*/ 1444 w 1890"/>
                <a:gd name="T15" fmla="*/ 1344 h 2526"/>
                <a:gd name="T16" fmla="*/ 1434 w 1890"/>
                <a:gd name="T17" fmla="*/ 1476 h 2526"/>
                <a:gd name="T18" fmla="*/ 1445 w 1890"/>
                <a:gd name="T19" fmla="*/ 1613 h 2526"/>
                <a:gd name="T20" fmla="*/ 1477 w 1890"/>
                <a:gd name="T21" fmla="*/ 1745 h 2526"/>
                <a:gd name="T22" fmla="*/ 1529 w 1890"/>
                <a:gd name="T23" fmla="*/ 1870 h 2526"/>
                <a:gd name="T24" fmla="*/ 1601 w 1890"/>
                <a:gd name="T25" fmla="*/ 1984 h 2526"/>
                <a:gd name="T26" fmla="*/ 1691 w 1890"/>
                <a:gd name="T27" fmla="*/ 2089 h 2526"/>
                <a:gd name="T28" fmla="*/ 1786 w 1890"/>
                <a:gd name="T29" fmla="*/ 2170 h 2526"/>
                <a:gd name="T30" fmla="*/ 1890 w 1890"/>
                <a:gd name="T31" fmla="*/ 2236 h 2526"/>
                <a:gd name="T32" fmla="*/ 1880 w 1890"/>
                <a:gd name="T33" fmla="*/ 2274 h 2526"/>
                <a:gd name="T34" fmla="*/ 1874 w 1890"/>
                <a:gd name="T35" fmla="*/ 2300 h 2526"/>
                <a:gd name="T36" fmla="*/ 1872 w 1890"/>
                <a:gd name="T37" fmla="*/ 2310 h 2526"/>
                <a:gd name="T38" fmla="*/ 1820 w 1890"/>
                <a:gd name="T39" fmla="*/ 2519 h 2526"/>
                <a:gd name="T40" fmla="*/ 1679 w 1890"/>
                <a:gd name="T41" fmla="*/ 2526 h 2526"/>
                <a:gd name="T42" fmla="*/ 1468 w 1890"/>
                <a:gd name="T43" fmla="*/ 2513 h 2526"/>
                <a:gd name="T44" fmla="*/ 1266 w 1890"/>
                <a:gd name="T45" fmla="*/ 2475 h 2526"/>
                <a:gd name="T46" fmla="*/ 1072 w 1890"/>
                <a:gd name="T47" fmla="*/ 2414 h 2526"/>
                <a:gd name="T48" fmla="*/ 889 w 1890"/>
                <a:gd name="T49" fmla="*/ 2331 h 2526"/>
                <a:gd name="T50" fmla="*/ 719 w 1890"/>
                <a:gd name="T51" fmla="*/ 2228 h 2526"/>
                <a:gd name="T52" fmla="*/ 564 w 1890"/>
                <a:gd name="T53" fmla="*/ 2106 h 2526"/>
                <a:gd name="T54" fmla="*/ 424 w 1890"/>
                <a:gd name="T55" fmla="*/ 1968 h 2526"/>
                <a:gd name="T56" fmla="*/ 301 w 1890"/>
                <a:gd name="T57" fmla="*/ 1814 h 2526"/>
                <a:gd name="T58" fmla="*/ 197 w 1890"/>
                <a:gd name="T59" fmla="*/ 1645 h 2526"/>
                <a:gd name="T60" fmla="*/ 113 w 1890"/>
                <a:gd name="T61" fmla="*/ 1465 h 2526"/>
                <a:gd name="T62" fmla="*/ 52 w 1890"/>
                <a:gd name="T63" fmla="*/ 1273 h 2526"/>
                <a:gd name="T64" fmla="*/ 13 w 1890"/>
                <a:gd name="T65" fmla="*/ 1073 h 2526"/>
                <a:gd name="T66" fmla="*/ 0 w 1890"/>
                <a:gd name="T67" fmla="*/ 864 h 2526"/>
                <a:gd name="T68" fmla="*/ 12 w 1890"/>
                <a:gd name="T69" fmla="*/ 664 h 2526"/>
                <a:gd name="T70" fmla="*/ 48 w 1890"/>
                <a:gd name="T71" fmla="*/ 471 h 2526"/>
                <a:gd name="T72" fmla="*/ 106 w 1890"/>
                <a:gd name="T73" fmla="*/ 285 h 2526"/>
                <a:gd name="T74" fmla="*/ 184 w 1890"/>
                <a:gd name="T75" fmla="*/ 111 h 2526"/>
                <a:gd name="T76" fmla="*/ 351 w 1890"/>
                <a:gd name="T77" fmla="*/ 0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0" h="2526">
                  <a:moveTo>
                    <a:pt x="351" y="0"/>
                  </a:moveTo>
                  <a:lnTo>
                    <a:pt x="230" y="95"/>
                  </a:lnTo>
                  <a:lnTo>
                    <a:pt x="325" y="157"/>
                  </a:lnTo>
                  <a:lnTo>
                    <a:pt x="513" y="157"/>
                  </a:lnTo>
                  <a:lnTo>
                    <a:pt x="794" y="107"/>
                  </a:lnTo>
                  <a:lnTo>
                    <a:pt x="969" y="390"/>
                  </a:lnTo>
                  <a:lnTo>
                    <a:pt x="969" y="656"/>
                  </a:lnTo>
                  <a:lnTo>
                    <a:pt x="1211" y="979"/>
                  </a:lnTo>
                  <a:lnTo>
                    <a:pt x="1251" y="979"/>
                  </a:lnTo>
                  <a:lnTo>
                    <a:pt x="1251" y="864"/>
                  </a:lnTo>
                  <a:lnTo>
                    <a:pt x="1344" y="1056"/>
                  </a:lnTo>
                  <a:lnTo>
                    <a:pt x="1524" y="1097"/>
                  </a:lnTo>
                  <a:lnTo>
                    <a:pt x="1497" y="1155"/>
                  </a:lnTo>
                  <a:lnTo>
                    <a:pt x="1475" y="1216"/>
                  </a:lnTo>
                  <a:lnTo>
                    <a:pt x="1457" y="1280"/>
                  </a:lnTo>
                  <a:lnTo>
                    <a:pt x="1444" y="1344"/>
                  </a:lnTo>
                  <a:lnTo>
                    <a:pt x="1436" y="1409"/>
                  </a:lnTo>
                  <a:lnTo>
                    <a:pt x="1434" y="1476"/>
                  </a:lnTo>
                  <a:lnTo>
                    <a:pt x="1436" y="1546"/>
                  </a:lnTo>
                  <a:lnTo>
                    <a:pt x="1445" y="1613"/>
                  </a:lnTo>
                  <a:lnTo>
                    <a:pt x="1459" y="1680"/>
                  </a:lnTo>
                  <a:lnTo>
                    <a:pt x="1477" y="1745"/>
                  </a:lnTo>
                  <a:lnTo>
                    <a:pt x="1500" y="1807"/>
                  </a:lnTo>
                  <a:lnTo>
                    <a:pt x="1529" y="1870"/>
                  </a:lnTo>
                  <a:lnTo>
                    <a:pt x="1562" y="1928"/>
                  </a:lnTo>
                  <a:lnTo>
                    <a:pt x="1601" y="1984"/>
                  </a:lnTo>
                  <a:lnTo>
                    <a:pt x="1644" y="2037"/>
                  </a:lnTo>
                  <a:lnTo>
                    <a:pt x="1691" y="2089"/>
                  </a:lnTo>
                  <a:lnTo>
                    <a:pt x="1737" y="2131"/>
                  </a:lnTo>
                  <a:lnTo>
                    <a:pt x="1786" y="2170"/>
                  </a:lnTo>
                  <a:lnTo>
                    <a:pt x="1837" y="2205"/>
                  </a:lnTo>
                  <a:lnTo>
                    <a:pt x="1890" y="2236"/>
                  </a:lnTo>
                  <a:lnTo>
                    <a:pt x="1885" y="2257"/>
                  </a:lnTo>
                  <a:lnTo>
                    <a:pt x="1880" y="2274"/>
                  </a:lnTo>
                  <a:lnTo>
                    <a:pt x="1877" y="2289"/>
                  </a:lnTo>
                  <a:lnTo>
                    <a:pt x="1874" y="2300"/>
                  </a:lnTo>
                  <a:lnTo>
                    <a:pt x="1872" y="2308"/>
                  </a:lnTo>
                  <a:lnTo>
                    <a:pt x="1872" y="2310"/>
                  </a:lnTo>
                  <a:lnTo>
                    <a:pt x="1889" y="2512"/>
                  </a:lnTo>
                  <a:lnTo>
                    <a:pt x="1820" y="2519"/>
                  </a:lnTo>
                  <a:lnTo>
                    <a:pt x="1749" y="2524"/>
                  </a:lnTo>
                  <a:lnTo>
                    <a:pt x="1679" y="2526"/>
                  </a:lnTo>
                  <a:lnTo>
                    <a:pt x="1572" y="2523"/>
                  </a:lnTo>
                  <a:lnTo>
                    <a:pt x="1468" y="2513"/>
                  </a:lnTo>
                  <a:lnTo>
                    <a:pt x="1366" y="2496"/>
                  </a:lnTo>
                  <a:lnTo>
                    <a:pt x="1266" y="2475"/>
                  </a:lnTo>
                  <a:lnTo>
                    <a:pt x="1168" y="2447"/>
                  </a:lnTo>
                  <a:lnTo>
                    <a:pt x="1072" y="2414"/>
                  </a:lnTo>
                  <a:lnTo>
                    <a:pt x="979" y="2375"/>
                  </a:lnTo>
                  <a:lnTo>
                    <a:pt x="889" y="2331"/>
                  </a:lnTo>
                  <a:lnTo>
                    <a:pt x="803" y="2282"/>
                  </a:lnTo>
                  <a:lnTo>
                    <a:pt x="719" y="2228"/>
                  </a:lnTo>
                  <a:lnTo>
                    <a:pt x="640" y="2169"/>
                  </a:lnTo>
                  <a:lnTo>
                    <a:pt x="564" y="2106"/>
                  </a:lnTo>
                  <a:lnTo>
                    <a:pt x="491" y="2040"/>
                  </a:lnTo>
                  <a:lnTo>
                    <a:pt x="424" y="1968"/>
                  </a:lnTo>
                  <a:lnTo>
                    <a:pt x="360" y="1892"/>
                  </a:lnTo>
                  <a:lnTo>
                    <a:pt x="301" y="1814"/>
                  </a:lnTo>
                  <a:lnTo>
                    <a:pt x="247" y="1731"/>
                  </a:lnTo>
                  <a:lnTo>
                    <a:pt x="197" y="1645"/>
                  </a:lnTo>
                  <a:lnTo>
                    <a:pt x="152" y="1557"/>
                  </a:lnTo>
                  <a:lnTo>
                    <a:pt x="113" y="1465"/>
                  </a:lnTo>
                  <a:lnTo>
                    <a:pt x="79" y="1370"/>
                  </a:lnTo>
                  <a:lnTo>
                    <a:pt x="52" y="1273"/>
                  </a:lnTo>
                  <a:lnTo>
                    <a:pt x="30" y="1174"/>
                  </a:lnTo>
                  <a:lnTo>
                    <a:pt x="13" y="1073"/>
                  </a:lnTo>
                  <a:lnTo>
                    <a:pt x="3" y="970"/>
                  </a:lnTo>
                  <a:lnTo>
                    <a:pt x="0" y="864"/>
                  </a:lnTo>
                  <a:lnTo>
                    <a:pt x="3" y="763"/>
                  </a:lnTo>
                  <a:lnTo>
                    <a:pt x="12" y="664"/>
                  </a:lnTo>
                  <a:lnTo>
                    <a:pt x="27" y="567"/>
                  </a:lnTo>
                  <a:lnTo>
                    <a:pt x="48" y="471"/>
                  </a:lnTo>
                  <a:lnTo>
                    <a:pt x="75" y="377"/>
                  </a:lnTo>
                  <a:lnTo>
                    <a:pt x="106" y="285"/>
                  </a:lnTo>
                  <a:lnTo>
                    <a:pt x="143" y="197"/>
                  </a:lnTo>
                  <a:lnTo>
                    <a:pt x="184" y="111"/>
                  </a:lnTo>
                  <a:lnTo>
                    <a:pt x="230" y="27"/>
                  </a:lnTo>
                  <a:lnTo>
                    <a:pt x="3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595"/>
            <p:cNvSpPr>
              <a:spLocks noEditPoints="1"/>
            </p:cNvSpPr>
            <p:nvPr/>
          </p:nvSpPr>
          <p:spPr bwMode="auto">
            <a:xfrm>
              <a:off x="906463" y="-1422400"/>
              <a:ext cx="455613" cy="138113"/>
            </a:xfrm>
            <a:custGeom>
              <a:avLst/>
              <a:gdLst>
                <a:gd name="T0" fmla="*/ 857 w 2009"/>
                <a:gd name="T1" fmla="*/ 178 h 604"/>
                <a:gd name="T2" fmla="*/ 854 w 2009"/>
                <a:gd name="T3" fmla="*/ 185 h 604"/>
                <a:gd name="T4" fmla="*/ 848 w 2009"/>
                <a:gd name="T5" fmla="*/ 194 h 604"/>
                <a:gd name="T6" fmla="*/ 837 w 2009"/>
                <a:gd name="T7" fmla="*/ 204 h 604"/>
                <a:gd name="T8" fmla="*/ 823 w 2009"/>
                <a:gd name="T9" fmla="*/ 214 h 604"/>
                <a:gd name="T10" fmla="*/ 809 w 2009"/>
                <a:gd name="T11" fmla="*/ 225 h 604"/>
                <a:gd name="T12" fmla="*/ 795 w 2009"/>
                <a:gd name="T13" fmla="*/ 235 h 604"/>
                <a:gd name="T14" fmla="*/ 780 w 2009"/>
                <a:gd name="T15" fmla="*/ 246 h 604"/>
                <a:gd name="T16" fmla="*/ 767 w 2009"/>
                <a:gd name="T17" fmla="*/ 254 h 604"/>
                <a:gd name="T18" fmla="*/ 757 w 2009"/>
                <a:gd name="T19" fmla="*/ 261 h 604"/>
                <a:gd name="T20" fmla="*/ 750 w 2009"/>
                <a:gd name="T21" fmla="*/ 266 h 604"/>
                <a:gd name="T22" fmla="*/ 747 w 2009"/>
                <a:gd name="T23" fmla="*/ 267 h 604"/>
                <a:gd name="T24" fmla="*/ 857 w 2009"/>
                <a:gd name="T25" fmla="*/ 331 h 604"/>
                <a:gd name="T26" fmla="*/ 1087 w 2009"/>
                <a:gd name="T27" fmla="*/ 271 h 604"/>
                <a:gd name="T28" fmla="*/ 1033 w 2009"/>
                <a:gd name="T29" fmla="*/ 178 h 604"/>
                <a:gd name="T30" fmla="*/ 933 w 2009"/>
                <a:gd name="T31" fmla="*/ 210 h 604"/>
                <a:gd name="T32" fmla="*/ 857 w 2009"/>
                <a:gd name="T33" fmla="*/ 178 h 604"/>
                <a:gd name="T34" fmla="*/ 1537 w 2009"/>
                <a:gd name="T35" fmla="*/ 72 h 604"/>
                <a:gd name="T36" fmla="*/ 1365 w 2009"/>
                <a:gd name="T37" fmla="*/ 165 h 604"/>
                <a:gd name="T38" fmla="*/ 1267 w 2009"/>
                <a:gd name="T39" fmla="*/ 226 h 604"/>
                <a:gd name="T40" fmla="*/ 1336 w 2009"/>
                <a:gd name="T41" fmla="*/ 270 h 604"/>
                <a:gd name="T42" fmla="*/ 1488 w 2009"/>
                <a:gd name="T43" fmla="*/ 255 h 604"/>
                <a:gd name="T44" fmla="*/ 1647 w 2009"/>
                <a:gd name="T45" fmla="*/ 135 h 604"/>
                <a:gd name="T46" fmla="*/ 1537 w 2009"/>
                <a:gd name="T47" fmla="*/ 72 h 604"/>
                <a:gd name="T48" fmla="*/ 1295 w 2009"/>
                <a:gd name="T49" fmla="*/ 0 h 604"/>
                <a:gd name="T50" fmla="*/ 1295 w 2009"/>
                <a:gd name="T51" fmla="*/ 0 h 604"/>
                <a:gd name="T52" fmla="*/ 1390 w 2009"/>
                <a:gd name="T53" fmla="*/ 3 h 604"/>
                <a:gd name="T54" fmla="*/ 1483 w 2009"/>
                <a:gd name="T55" fmla="*/ 11 h 604"/>
                <a:gd name="T56" fmla="*/ 1576 w 2009"/>
                <a:gd name="T57" fmla="*/ 24 h 604"/>
                <a:gd name="T58" fmla="*/ 1666 w 2009"/>
                <a:gd name="T59" fmla="*/ 42 h 604"/>
                <a:gd name="T60" fmla="*/ 1755 w 2009"/>
                <a:gd name="T61" fmla="*/ 65 h 604"/>
                <a:gd name="T62" fmla="*/ 1842 w 2009"/>
                <a:gd name="T63" fmla="*/ 92 h 604"/>
                <a:gd name="T64" fmla="*/ 1926 w 2009"/>
                <a:gd name="T65" fmla="*/ 124 h 604"/>
                <a:gd name="T66" fmla="*/ 2009 w 2009"/>
                <a:gd name="T67" fmla="*/ 160 h 604"/>
                <a:gd name="T68" fmla="*/ 1948 w 2009"/>
                <a:gd name="T69" fmla="*/ 169 h 604"/>
                <a:gd name="T70" fmla="*/ 1784 w 2009"/>
                <a:gd name="T71" fmla="*/ 145 h 604"/>
                <a:gd name="T72" fmla="*/ 1668 w 2009"/>
                <a:gd name="T73" fmla="*/ 221 h 604"/>
                <a:gd name="T74" fmla="*/ 1586 w 2009"/>
                <a:gd name="T75" fmla="*/ 311 h 604"/>
                <a:gd name="T76" fmla="*/ 1285 w 2009"/>
                <a:gd name="T77" fmla="*/ 339 h 604"/>
                <a:gd name="T78" fmla="*/ 1162 w 2009"/>
                <a:gd name="T79" fmla="*/ 319 h 604"/>
                <a:gd name="T80" fmla="*/ 1077 w 2009"/>
                <a:gd name="T81" fmla="*/ 450 h 604"/>
                <a:gd name="T82" fmla="*/ 830 w 2009"/>
                <a:gd name="T83" fmla="*/ 464 h 604"/>
                <a:gd name="T84" fmla="*/ 676 w 2009"/>
                <a:gd name="T85" fmla="*/ 421 h 604"/>
                <a:gd name="T86" fmla="*/ 538 w 2009"/>
                <a:gd name="T87" fmla="*/ 495 h 604"/>
                <a:gd name="T88" fmla="*/ 239 w 2009"/>
                <a:gd name="T89" fmla="*/ 536 h 604"/>
                <a:gd name="T90" fmla="*/ 0 w 2009"/>
                <a:gd name="T91" fmla="*/ 604 h 604"/>
                <a:gd name="T92" fmla="*/ 0 w 2009"/>
                <a:gd name="T93" fmla="*/ 604 h 604"/>
                <a:gd name="T94" fmla="*/ 63 w 2009"/>
                <a:gd name="T95" fmla="*/ 532 h 604"/>
                <a:gd name="T96" fmla="*/ 131 w 2009"/>
                <a:gd name="T97" fmla="*/ 464 h 604"/>
                <a:gd name="T98" fmla="*/ 203 w 2009"/>
                <a:gd name="T99" fmla="*/ 400 h 604"/>
                <a:gd name="T100" fmla="*/ 278 w 2009"/>
                <a:gd name="T101" fmla="*/ 339 h 604"/>
                <a:gd name="T102" fmla="*/ 356 w 2009"/>
                <a:gd name="T103" fmla="*/ 283 h 604"/>
                <a:gd name="T104" fmla="*/ 439 w 2009"/>
                <a:gd name="T105" fmla="*/ 232 h 604"/>
                <a:gd name="T106" fmla="*/ 524 w 2009"/>
                <a:gd name="T107" fmla="*/ 185 h 604"/>
                <a:gd name="T108" fmla="*/ 612 w 2009"/>
                <a:gd name="T109" fmla="*/ 144 h 604"/>
                <a:gd name="T110" fmla="*/ 702 w 2009"/>
                <a:gd name="T111" fmla="*/ 107 h 604"/>
                <a:gd name="T112" fmla="*/ 796 w 2009"/>
                <a:gd name="T113" fmla="*/ 75 h 604"/>
                <a:gd name="T114" fmla="*/ 892 w 2009"/>
                <a:gd name="T115" fmla="*/ 49 h 604"/>
                <a:gd name="T116" fmla="*/ 990 w 2009"/>
                <a:gd name="T117" fmla="*/ 27 h 604"/>
                <a:gd name="T118" fmla="*/ 1089 w 2009"/>
                <a:gd name="T119" fmla="*/ 13 h 604"/>
                <a:gd name="T120" fmla="*/ 1191 w 2009"/>
                <a:gd name="T121" fmla="*/ 3 h 604"/>
                <a:gd name="T122" fmla="*/ 1295 w 2009"/>
                <a:gd name="T123"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9" h="604">
                  <a:moveTo>
                    <a:pt x="857" y="178"/>
                  </a:moveTo>
                  <a:lnTo>
                    <a:pt x="854" y="185"/>
                  </a:lnTo>
                  <a:lnTo>
                    <a:pt x="848" y="194"/>
                  </a:lnTo>
                  <a:lnTo>
                    <a:pt x="837" y="204"/>
                  </a:lnTo>
                  <a:lnTo>
                    <a:pt x="823" y="214"/>
                  </a:lnTo>
                  <a:lnTo>
                    <a:pt x="809" y="225"/>
                  </a:lnTo>
                  <a:lnTo>
                    <a:pt x="795" y="235"/>
                  </a:lnTo>
                  <a:lnTo>
                    <a:pt x="780" y="246"/>
                  </a:lnTo>
                  <a:lnTo>
                    <a:pt x="767" y="254"/>
                  </a:lnTo>
                  <a:lnTo>
                    <a:pt x="757" y="261"/>
                  </a:lnTo>
                  <a:lnTo>
                    <a:pt x="750" y="266"/>
                  </a:lnTo>
                  <a:lnTo>
                    <a:pt x="747" y="267"/>
                  </a:lnTo>
                  <a:lnTo>
                    <a:pt x="857" y="331"/>
                  </a:lnTo>
                  <a:lnTo>
                    <a:pt x="1087" y="271"/>
                  </a:lnTo>
                  <a:lnTo>
                    <a:pt x="1033" y="178"/>
                  </a:lnTo>
                  <a:lnTo>
                    <a:pt x="933" y="210"/>
                  </a:lnTo>
                  <a:lnTo>
                    <a:pt x="857" y="178"/>
                  </a:lnTo>
                  <a:close/>
                  <a:moveTo>
                    <a:pt x="1537" y="72"/>
                  </a:moveTo>
                  <a:lnTo>
                    <a:pt x="1365" y="165"/>
                  </a:lnTo>
                  <a:lnTo>
                    <a:pt x="1267" y="226"/>
                  </a:lnTo>
                  <a:lnTo>
                    <a:pt x="1336" y="270"/>
                  </a:lnTo>
                  <a:lnTo>
                    <a:pt x="1488" y="255"/>
                  </a:lnTo>
                  <a:lnTo>
                    <a:pt x="1647" y="135"/>
                  </a:lnTo>
                  <a:lnTo>
                    <a:pt x="1537" y="72"/>
                  </a:lnTo>
                  <a:close/>
                  <a:moveTo>
                    <a:pt x="1295" y="0"/>
                  </a:moveTo>
                  <a:lnTo>
                    <a:pt x="1295" y="0"/>
                  </a:lnTo>
                  <a:lnTo>
                    <a:pt x="1390" y="3"/>
                  </a:lnTo>
                  <a:lnTo>
                    <a:pt x="1483" y="11"/>
                  </a:lnTo>
                  <a:lnTo>
                    <a:pt x="1576" y="24"/>
                  </a:lnTo>
                  <a:lnTo>
                    <a:pt x="1666" y="42"/>
                  </a:lnTo>
                  <a:lnTo>
                    <a:pt x="1755" y="65"/>
                  </a:lnTo>
                  <a:lnTo>
                    <a:pt x="1842" y="92"/>
                  </a:lnTo>
                  <a:lnTo>
                    <a:pt x="1926" y="124"/>
                  </a:lnTo>
                  <a:lnTo>
                    <a:pt x="2009" y="160"/>
                  </a:lnTo>
                  <a:lnTo>
                    <a:pt x="1948" y="169"/>
                  </a:lnTo>
                  <a:lnTo>
                    <a:pt x="1784" y="145"/>
                  </a:lnTo>
                  <a:lnTo>
                    <a:pt x="1668" y="221"/>
                  </a:lnTo>
                  <a:lnTo>
                    <a:pt x="1586" y="311"/>
                  </a:lnTo>
                  <a:lnTo>
                    <a:pt x="1285" y="339"/>
                  </a:lnTo>
                  <a:lnTo>
                    <a:pt x="1162" y="319"/>
                  </a:lnTo>
                  <a:lnTo>
                    <a:pt x="1077" y="450"/>
                  </a:lnTo>
                  <a:lnTo>
                    <a:pt x="830" y="464"/>
                  </a:lnTo>
                  <a:lnTo>
                    <a:pt x="676" y="421"/>
                  </a:lnTo>
                  <a:lnTo>
                    <a:pt x="538" y="495"/>
                  </a:lnTo>
                  <a:lnTo>
                    <a:pt x="239" y="536"/>
                  </a:lnTo>
                  <a:lnTo>
                    <a:pt x="0" y="604"/>
                  </a:lnTo>
                  <a:lnTo>
                    <a:pt x="0" y="604"/>
                  </a:lnTo>
                  <a:lnTo>
                    <a:pt x="63" y="532"/>
                  </a:lnTo>
                  <a:lnTo>
                    <a:pt x="131" y="464"/>
                  </a:lnTo>
                  <a:lnTo>
                    <a:pt x="203" y="400"/>
                  </a:lnTo>
                  <a:lnTo>
                    <a:pt x="278" y="339"/>
                  </a:lnTo>
                  <a:lnTo>
                    <a:pt x="356" y="283"/>
                  </a:lnTo>
                  <a:lnTo>
                    <a:pt x="439" y="232"/>
                  </a:lnTo>
                  <a:lnTo>
                    <a:pt x="524" y="185"/>
                  </a:lnTo>
                  <a:lnTo>
                    <a:pt x="612" y="144"/>
                  </a:lnTo>
                  <a:lnTo>
                    <a:pt x="702" y="107"/>
                  </a:lnTo>
                  <a:lnTo>
                    <a:pt x="796" y="75"/>
                  </a:lnTo>
                  <a:lnTo>
                    <a:pt x="892" y="49"/>
                  </a:lnTo>
                  <a:lnTo>
                    <a:pt x="990" y="27"/>
                  </a:lnTo>
                  <a:lnTo>
                    <a:pt x="1089" y="13"/>
                  </a:lnTo>
                  <a:lnTo>
                    <a:pt x="1191" y="3"/>
                  </a:lnTo>
                  <a:lnTo>
                    <a:pt x="1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335FDCDB-9370-46B1-B073-E3BC74BA976B}"/>
              </a:ext>
            </a:extLst>
          </p:cNvPr>
          <p:cNvSpPr/>
          <p:nvPr/>
        </p:nvSpPr>
        <p:spPr>
          <a:xfrm>
            <a:off x="8970092" y="5285673"/>
            <a:ext cx="2209521" cy="246221"/>
          </a:xfrm>
          <a:prstGeom prst="rect">
            <a:avLst/>
          </a:prstGeom>
        </p:spPr>
        <p:txBody>
          <a:bodyPr wrap="square">
            <a:spAutoFit/>
          </a:bodyPr>
          <a:lstStyle/>
          <a:p>
            <a:r>
              <a:rPr lang="en-US" sz="1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www.ayourproject</a:t>
            </a:r>
          </a:p>
        </p:txBody>
      </p:sp>
      <p:sp>
        <p:nvSpPr>
          <p:cNvPr id="37" name="TextBox 36">
            <a:extLst>
              <a:ext uri="{FF2B5EF4-FFF2-40B4-BE49-F238E27FC236}">
                <a16:creationId xmlns:a16="http://schemas.microsoft.com/office/drawing/2014/main" id="{E53408D6-BE11-4E5D-892A-BD2E6C565763}"/>
              </a:ext>
            </a:extLst>
          </p:cNvPr>
          <p:cNvSpPr txBox="1"/>
          <p:nvPr/>
        </p:nvSpPr>
        <p:spPr>
          <a:xfrm>
            <a:off x="7292459" y="1926093"/>
            <a:ext cx="4388145" cy="646331"/>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Get In Touch :</a:t>
            </a:r>
          </a:p>
        </p:txBody>
      </p:sp>
      <p:grpSp>
        <p:nvGrpSpPr>
          <p:cNvPr id="38" name="Group 37">
            <a:extLst>
              <a:ext uri="{FF2B5EF4-FFF2-40B4-BE49-F238E27FC236}">
                <a16:creationId xmlns:a16="http://schemas.microsoft.com/office/drawing/2014/main" id="{D06D6A6F-20A8-43C4-B004-DE4CF043D990}"/>
              </a:ext>
            </a:extLst>
          </p:cNvPr>
          <p:cNvGrpSpPr/>
          <p:nvPr/>
        </p:nvGrpSpPr>
        <p:grpSpPr>
          <a:xfrm>
            <a:off x="10245392" y="515503"/>
            <a:ext cx="1586753" cy="224084"/>
            <a:chOff x="349623" y="374053"/>
            <a:chExt cx="2017058" cy="284853"/>
          </a:xfrm>
        </p:grpSpPr>
        <p:sp>
          <p:nvSpPr>
            <p:cNvPr id="39" name="Parallelogram 38">
              <a:extLst>
                <a:ext uri="{FF2B5EF4-FFF2-40B4-BE49-F238E27FC236}">
                  <a16:creationId xmlns:a16="http://schemas.microsoft.com/office/drawing/2014/main" id="{0AD85FEB-85F6-4B5B-BFD6-B376E413011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0" name="Parallelogram 39">
              <a:extLst>
                <a:ext uri="{FF2B5EF4-FFF2-40B4-BE49-F238E27FC236}">
                  <a16:creationId xmlns:a16="http://schemas.microsoft.com/office/drawing/2014/main" id="{711F889E-C16D-46C2-8548-1D85DCCD003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52989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4BF6FB5-C33C-4C44-A63B-353991CEC76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6074" r="26074"/>
          <a:stretch>
            <a:fillRect/>
          </a:stretch>
        </p:blipFill>
        <p:spPr/>
      </p:pic>
      <p:sp>
        <p:nvSpPr>
          <p:cNvPr id="5" name="Parallelogram 4"/>
          <p:cNvSpPr/>
          <p:nvPr/>
        </p:nvSpPr>
        <p:spPr>
          <a:xfrm>
            <a:off x="826993" y="2931884"/>
            <a:ext cx="6468044" cy="2801257"/>
          </a:xfrm>
          <a:prstGeom prst="parallelogram">
            <a:avLst>
              <a:gd name="adj" fmla="val 18265"/>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BC66A6D4-D7E3-40E1-9A17-471D8A5380BB}"/>
              </a:ext>
            </a:extLst>
          </p:cNvPr>
          <p:cNvSpPr txBox="1"/>
          <p:nvPr/>
        </p:nvSpPr>
        <p:spPr>
          <a:xfrm>
            <a:off x="1331415" y="1538109"/>
            <a:ext cx="5459199"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Most Advanced Driving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School</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 </a:t>
            </a:r>
          </a:p>
        </p:txBody>
      </p:sp>
      <p:sp>
        <p:nvSpPr>
          <p:cNvPr id="29" name="Rectangle 28">
            <a:extLst>
              <a:ext uri="{FF2B5EF4-FFF2-40B4-BE49-F238E27FC236}">
                <a16:creationId xmlns:a16="http://schemas.microsoft.com/office/drawing/2014/main" id="{E4F78F91-AB94-4D41-968F-90B76D403632}"/>
              </a:ext>
            </a:extLst>
          </p:cNvPr>
          <p:cNvSpPr/>
          <p:nvPr/>
        </p:nvSpPr>
        <p:spPr>
          <a:xfrm>
            <a:off x="2000822" y="3318775"/>
            <a:ext cx="4631885"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standard dummy text the</a:t>
            </a:r>
            <a:endParaRPr lang="en-US" sz="1100" dirty="0">
              <a:solidFill>
                <a:schemeClr val="bg1">
                  <a:lumMod val="50000"/>
                </a:schemeClr>
              </a:solidFill>
              <a:latin typeface="DauphinPlain"/>
            </a:endParaRPr>
          </a:p>
        </p:txBody>
      </p:sp>
      <p:sp>
        <p:nvSpPr>
          <p:cNvPr id="30" name="Rectangle 29">
            <a:extLst>
              <a:ext uri="{FF2B5EF4-FFF2-40B4-BE49-F238E27FC236}">
                <a16:creationId xmlns:a16="http://schemas.microsoft.com/office/drawing/2014/main" id="{E4F78F91-AB94-4D41-968F-90B76D403632}"/>
              </a:ext>
            </a:extLst>
          </p:cNvPr>
          <p:cNvSpPr/>
          <p:nvPr/>
        </p:nvSpPr>
        <p:spPr>
          <a:xfrm>
            <a:off x="1592672" y="4322759"/>
            <a:ext cx="4631885"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standard dummy text the</a:t>
            </a:r>
            <a:endParaRPr lang="en-US" sz="1100" dirty="0">
              <a:solidFill>
                <a:schemeClr val="bg1">
                  <a:lumMod val="50000"/>
                </a:schemeClr>
              </a:solidFill>
              <a:latin typeface="DauphinPlain"/>
            </a:endParaRPr>
          </a:p>
        </p:txBody>
      </p:sp>
      <p:grpSp>
        <p:nvGrpSpPr>
          <p:cNvPr id="32" name="Group 31"/>
          <p:cNvGrpSpPr/>
          <p:nvPr/>
        </p:nvGrpSpPr>
        <p:grpSpPr>
          <a:xfrm>
            <a:off x="430305" y="488609"/>
            <a:ext cx="1586753" cy="224084"/>
            <a:chOff x="349623" y="374053"/>
            <a:chExt cx="2017058" cy="284853"/>
          </a:xfrm>
        </p:grpSpPr>
        <p:sp>
          <p:nvSpPr>
            <p:cNvPr id="33" name="Parallelogram 32"/>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233976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wipe(up)">
                                      <p:cBhvr>
                                        <p:cTn id="11" dur="500"/>
                                        <p:tgtEl>
                                          <p:spTgt spid="29">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83115CC-B98E-4AE0-BA70-96EE48D8F82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29" name="Rectangle 28">
            <a:extLst>
              <a:ext uri="{FF2B5EF4-FFF2-40B4-BE49-F238E27FC236}">
                <a16:creationId xmlns:a16="http://schemas.microsoft.com/office/drawing/2014/main" id="{CD160FB6-096C-47B3-80B8-0A66AC2AA7BE}"/>
              </a:ext>
            </a:extLst>
          </p:cNvPr>
          <p:cNvSpPr/>
          <p:nvPr/>
        </p:nvSpPr>
        <p:spPr>
          <a:xfrm>
            <a:off x="0" y="0"/>
            <a:ext cx="12192000" cy="6858000"/>
          </a:xfrm>
          <a:prstGeom prst="rect">
            <a:avLst/>
          </a:prstGeom>
          <a:solidFill>
            <a:schemeClr val="tx1">
              <a:lumMod val="95000"/>
              <a:lumOff val="5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Rectangle 29">
            <a:extLst>
              <a:ext uri="{FF2B5EF4-FFF2-40B4-BE49-F238E27FC236}">
                <a16:creationId xmlns:a16="http://schemas.microsoft.com/office/drawing/2014/main" id="{B36E5E9D-E618-4AC5-9DEC-C7C5A0738E7D}"/>
              </a:ext>
            </a:extLst>
          </p:cNvPr>
          <p:cNvSpPr/>
          <p:nvPr/>
        </p:nvSpPr>
        <p:spPr>
          <a:xfrm>
            <a:off x="0" y="0"/>
            <a:ext cx="12192000" cy="6858000"/>
          </a:xfrm>
          <a:prstGeom prst="rect">
            <a:avLst/>
          </a:prstGeom>
          <a:solidFill>
            <a:schemeClr val="tx1">
              <a:lumMod val="95000"/>
              <a:lumOff val="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6C484C1-4B09-4C5E-9984-AD110B8E8F71}"/>
              </a:ext>
            </a:extLst>
          </p:cNvPr>
          <p:cNvSpPr txBox="1"/>
          <p:nvPr/>
        </p:nvSpPr>
        <p:spPr>
          <a:xfrm>
            <a:off x="2077428" y="3086463"/>
            <a:ext cx="8423905" cy="1200329"/>
          </a:xfrm>
          <a:prstGeom prst="rect">
            <a:avLst/>
          </a:prstGeom>
          <a:noFill/>
        </p:spPr>
        <p:txBody>
          <a:bodyPr wrap="square" rtlCol="0">
            <a:spAutoFit/>
          </a:bodyPr>
          <a:lstStyle/>
          <a:p>
            <a:pPr algn="ctr"/>
            <a:r>
              <a:rPr lang="en-US" sz="72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T</a:t>
            </a:r>
            <a:r>
              <a:rPr lang="en-US" sz="72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hank </a:t>
            </a:r>
            <a:r>
              <a:rPr lang="en-US" sz="72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Y</a:t>
            </a:r>
            <a:r>
              <a:rPr lang="en-US" sz="72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ou.</a:t>
            </a:r>
          </a:p>
        </p:txBody>
      </p:sp>
      <p:grpSp>
        <p:nvGrpSpPr>
          <p:cNvPr id="17" name="Group 16">
            <a:extLst>
              <a:ext uri="{FF2B5EF4-FFF2-40B4-BE49-F238E27FC236}">
                <a16:creationId xmlns:a16="http://schemas.microsoft.com/office/drawing/2014/main" id="{20FFE2AD-0E1C-474B-8F4A-D3CA90302712}"/>
              </a:ext>
            </a:extLst>
          </p:cNvPr>
          <p:cNvGrpSpPr/>
          <p:nvPr/>
        </p:nvGrpSpPr>
        <p:grpSpPr>
          <a:xfrm>
            <a:off x="430305" y="488609"/>
            <a:ext cx="1586753" cy="224084"/>
            <a:chOff x="349623" y="374053"/>
            <a:chExt cx="2017058" cy="284853"/>
          </a:xfrm>
        </p:grpSpPr>
        <p:sp>
          <p:nvSpPr>
            <p:cNvPr id="18" name="Parallelogram 17">
              <a:extLst>
                <a:ext uri="{FF2B5EF4-FFF2-40B4-BE49-F238E27FC236}">
                  <a16:creationId xmlns:a16="http://schemas.microsoft.com/office/drawing/2014/main" id="{EAFD455C-6008-4049-B95A-B948920E298C}"/>
                </a:ext>
              </a:extLst>
            </p:cNvPr>
            <p:cNvSpPr/>
            <p:nvPr/>
          </p:nvSpPr>
          <p:spPr>
            <a:xfrm>
              <a:off x="349623" y="376518"/>
              <a:ext cx="1008529" cy="282388"/>
            </a:xfrm>
            <a:prstGeom prst="parallelogram">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0" name="Parallelogram 19">
              <a:extLst>
                <a:ext uri="{FF2B5EF4-FFF2-40B4-BE49-F238E27FC236}">
                  <a16:creationId xmlns:a16="http://schemas.microsoft.com/office/drawing/2014/main" id="{2DE9AE0C-84B5-4F4C-9226-607576A59F23}"/>
                </a:ext>
              </a:extLst>
            </p:cNvPr>
            <p:cNvSpPr/>
            <p:nvPr/>
          </p:nvSpPr>
          <p:spPr>
            <a:xfrm>
              <a:off x="1358152" y="374053"/>
              <a:ext cx="1008529" cy="282388"/>
            </a:xfrm>
            <a:prstGeom prst="parallelogram">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1" name="Freeform 78">
            <a:extLst>
              <a:ext uri="{FF2B5EF4-FFF2-40B4-BE49-F238E27FC236}">
                <a16:creationId xmlns:a16="http://schemas.microsoft.com/office/drawing/2014/main" id="{957C1C53-F5CD-42E5-8B1A-329C69EC06CC}"/>
              </a:ext>
            </a:extLst>
          </p:cNvPr>
          <p:cNvSpPr>
            <a:spLocks noChangeArrowheads="1"/>
          </p:cNvSpPr>
          <p:nvPr/>
        </p:nvSpPr>
        <p:spPr bwMode="auto">
          <a:xfrm>
            <a:off x="11394239" y="484991"/>
            <a:ext cx="236929" cy="241160"/>
          </a:xfrm>
          <a:custGeom>
            <a:avLst/>
            <a:gdLst>
              <a:gd name="T0" fmla="*/ 169779 w 399"/>
              <a:gd name="T1" fmla="*/ 152019 h 400"/>
              <a:gd name="T2" fmla="*/ 169779 w 399"/>
              <a:gd name="T3" fmla="*/ 152019 h 400"/>
              <a:gd name="T4" fmla="*/ 130119 w 399"/>
              <a:gd name="T5" fmla="*/ 108133 h 400"/>
              <a:gd name="T6" fmla="*/ 138140 w 399"/>
              <a:gd name="T7" fmla="*/ 71938 h 400"/>
              <a:gd name="T8" fmla="*/ 67288 w 399"/>
              <a:gd name="T9" fmla="*/ 0 h 400"/>
              <a:gd name="T10" fmla="*/ 0 w 399"/>
              <a:gd name="T11" fmla="*/ 68318 h 400"/>
              <a:gd name="T12" fmla="*/ 71298 w 399"/>
              <a:gd name="T13" fmla="*/ 140256 h 400"/>
              <a:gd name="T14" fmla="*/ 102491 w 399"/>
              <a:gd name="T15" fmla="*/ 132112 h 400"/>
              <a:gd name="T16" fmla="*/ 146161 w 399"/>
              <a:gd name="T17" fmla="*/ 176451 h 400"/>
              <a:gd name="T18" fmla="*/ 161758 w 399"/>
              <a:gd name="T19" fmla="*/ 176451 h 400"/>
              <a:gd name="T20" fmla="*/ 173344 w 399"/>
              <a:gd name="T21" fmla="*/ 164687 h 400"/>
              <a:gd name="T22" fmla="*/ 169779 w 399"/>
              <a:gd name="T23" fmla="*/ 152019 h 400"/>
              <a:gd name="T24" fmla="*/ 19607 w 399"/>
              <a:gd name="T25" fmla="*/ 68318 h 400"/>
              <a:gd name="T26" fmla="*/ 19607 w 399"/>
              <a:gd name="T27" fmla="*/ 68318 h 400"/>
              <a:gd name="T28" fmla="*/ 67288 w 399"/>
              <a:gd name="T29" fmla="*/ 19907 h 400"/>
              <a:gd name="T30" fmla="*/ 118533 w 399"/>
              <a:gd name="T31" fmla="*/ 71938 h 400"/>
              <a:gd name="T32" fmla="*/ 71298 w 399"/>
              <a:gd name="T33" fmla="*/ 120348 h 400"/>
              <a:gd name="T34" fmla="*/ 19607 w 399"/>
              <a:gd name="T35" fmla="*/ 68318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32" name="Rectangle 31">
            <a:extLst>
              <a:ext uri="{FF2B5EF4-FFF2-40B4-BE49-F238E27FC236}">
                <a16:creationId xmlns:a16="http://schemas.microsoft.com/office/drawing/2014/main" id="{B9AA25D9-0C01-4579-8F0A-0E7208229BA4}"/>
              </a:ext>
            </a:extLst>
          </p:cNvPr>
          <p:cNvSpPr/>
          <p:nvPr/>
        </p:nvSpPr>
        <p:spPr>
          <a:xfrm>
            <a:off x="9961470" y="437612"/>
            <a:ext cx="960561" cy="332592"/>
          </a:xfrm>
          <a:prstGeom prst="rect">
            <a:avLst/>
          </a:prstGeom>
        </p:spPr>
        <p:txBody>
          <a:bodyPr wrap="square">
            <a:spAutoFit/>
          </a:bodyPr>
          <a:lstStyle/>
          <a:p>
            <a:pPr algn="ctr">
              <a:lnSpc>
                <a:spcPct val="120000"/>
              </a:lnSpc>
            </a:pP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33" name="Rectangle 32">
            <a:extLst>
              <a:ext uri="{FF2B5EF4-FFF2-40B4-BE49-F238E27FC236}">
                <a16:creationId xmlns:a16="http://schemas.microsoft.com/office/drawing/2014/main" id="{D3187E47-DE0F-4385-B9A2-5DEDD9B3B10B}"/>
              </a:ext>
            </a:extLst>
          </p:cNvPr>
          <p:cNvSpPr/>
          <p:nvPr/>
        </p:nvSpPr>
        <p:spPr>
          <a:xfrm>
            <a:off x="8682549" y="393559"/>
            <a:ext cx="1203395" cy="332592"/>
          </a:xfrm>
          <a:prstGeom prst="rect">
            <a:avLst/>
          </a:prstGeom>
        </p:spPr>
        <p:txBody>
          <a:bodyPr wrap="square">
            <a:spAutoFit/>
          </a:bodyPr>
          <a:lstStyle/>
          <a:p>
            <a:pPr algn="ctr">
              <a:lnSpc>
                <a:spcPct val="120000"/>
              </a:lnSpc>
            </a:pP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Galleries</a:t>
            </a:r>
          </a:p>
        </p:txBody>
      </p:sp>
      <p:sp>
        <p:nvSpPr>
          <p:cNvPr id="34" name="Rectangle 33">
            <a:extLst>
              <a:ext uri="{FF2B5EF4-FFF2-40B4-BE49-F238E27FC236}">
                <a16:creationId xmlns:a16="http://schemas.microsoft.com/office/drawing/2014/main" id="{0B2CE31A-1C4B-49AD-8619-FCB273920881}"/>
              </a:ext>
            </a:extLst>
          </p:cNvPr>
          <p:cNvSpPr/>
          <p:nvPr/>
        </p:nvSpPr>
        <p:spPr>
          <a:xfrm>
            <a:off x="430305" y="5278253"/>
            <a:ext cx="661126" cy="1015663"/>
          </a:xfrm>
          <a:prstGeom prst="rect">
            <a:avLst/>
          </a:prstGeom>
        </p:spPr>
        <p:txBody>
          <a:bodyPr wrap="square">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FB</a:t>
            </a:r>
          </a:p>
          <a:p>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2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IG</a:t>
            </a:r>
          </a:p>
          <a:p>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TW</a:t>
            </a:r>
          </a:p>
        </p:txBody>
      </p:sp>
    </p:spTree>
    <p:extLst>
      <p:ext uri="{BB962C8B-B14F-4D97-AF65-F5344CB8AC3E}">
        <p14:creationId xmlns:p14="http://schemas.microsoft.com/office/powerpoint/2010/main" val="273410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xEl>
                                              <p:pRg st="0" end="0"/>
                                            </p:txEl>
                                          </p:spTgt>
                                        </p:tgtEl>
                                        <p:attrNameLst>
                                          <p:attrName>style.visibility</p:attrName>
                                        </p:attrNameLst>
                                      </p:cBhvr>
                                      <p:to>
                                        <p:strVal val="visible"/>
                                      </p:to>
                                    </p:set>
                                    <p:animEffect transition="in" filter="wipe(up)">
                                      <p:cBhvr>
                                        <p:cTn id="11" dur="500"/>
                                        <p:tgtEl>
                                          <p:spTgt spid="3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2" end="2"/>
                                            </p:txEl>
                                          </p:spTgt>
                                        </p:tgtEl>
                                        <p:attrNameLst>
                                          <p:attrName>style.visibility</p:attrName>
                                        </p:attrNameLst>
                                      </p:cBhvr>
                                      <p:to>
                                        <p:strVal val="visible"/>
                                      </p:to>
                                    </p:set>
                                    <p:animEffect transition="in" filter="wipe(up)">
                                      <p:cBhvr>
                                        <p:cTn id="15" dur="500"/>
                                        <p:tgtEl>
                                          <p:spTgt spid="34">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4">
                                            <p:txEl>
                                              <p:pRg st="4" end="4"/>
                                            </p:txEl>
                                          </p:spTgt>
                                        </p:tgtEl>
                                        <p:attrNameLst>
                                          <p:attrName>style.visibility</p:attrName>
                                        </p:attrNameLst>
                                      </p:cBhvr>
                                      <p:to>
                                        <p:strVal val="visible"/>
                                      </p:to>
                                    </p:set>
                                    <p:animEffect transition="in" filter="wipe(up)">
                                      <p:cBhvr>
                                        <p:cTn id="19" dur="500"/>
                                        <p:tgtEl>
                                          <p:spTgt spid="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BF4F992-6A24-4646-AE11-0B6659BA073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001" r="29001"/>
          <a:stretch>
            <a:fillRect/>
          </a:stretch>
        </p:blipFill>
        <p:spPr/>
      </p:pic>
      <p:sp>
        <p:nvSpPr>
          <p:cNvPr id="4" name="Rectangle 3"/>
          <p:cNvSpPr/>
          <p:nvPr/>
        </p:nvSpPr>
        <p:spPr>
          <a:xfrm flipH="1">
            <a:off x="1005501" y="3953507"/>
            <a:ext cx="3989963" cy="922328"/>
          </a:xfrm>
          <a:prstGeom prst="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flipH="1">
            <a:off x="1005501" y="3961184"/>
            <a:ext cx="937309" cy="907928"/>
          </a:xfrm>
          <a:prstGeom prst="rect">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CB1A80-71F5-4FF2-A33E-5D89CD8D6C10}"/>
              </a:ext>
            </a:extLst>
          </p:cNvPr>
          <p:cNvSpPr/>
          <p:nvPr/>
        </p:nvSpPr>
        <p:spPr>
          <a:xfrm flipH="1">
            <a:off x="2092573" y="4195844"/>
            <a:ext cx="2796234" cy="430887"/>
          </a:xfrm>
          <a:prstGeom prst="rect">
            <a:avLst/>
          </a:prstGeom>
        </p:spPr>
        <p:txBody>
          <a:bodyPr wrap="square">
            <a:spAutoFit/>
          </a:bodyPr>
          <a:lstStyle/>
          <a:p>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sp>
        <p:nvSpPr>
          <p:cNvPr id="7" name="Freeform 430"/>
          <p:cNvSpPr>
            <a:spLocks noEditPoints="1"/>
          </p:cNvSpPr>
          <p:nvPr/>
        </p:nvSpPr>
        <p:spPr bwMode="auto">
          <a:xfrm flipH="1">
            <a:off x="1268448" y="4237422"/>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flipH="1">
            <a:off x="1036488" y="5250097"/>
            <a:ext cx="3989963" cy="922328"/>
          </a:xfrm>
          <a:prstGeom prst="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flipH="1">
            <a:off x="1005501" y="5251050"/>
            <a:ext cx="913631" cy="907928"/>
          </a:xfrm>
          <a:prstGeom prst="rect">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ECB1A80-71F5-4FF2-A33E-5D89CD8D6C10}"/>
              </a:ext>
            </a:extLst>
          </p:cNvPr>
          <p:cNvSpPr/>
          <p:nvPr/>
        </p:nvSpPr>
        <p:spPr>
          <a:xfrm flipH="1">
            <a:off x="2123560" y="5492434"/>
            <a:ext cx="2796234" cy="430887"/>
          </a:xfrm>
          <a:prstGeom prst="rect">
            <a:avLst/>
          </a:prstGeom>
        </p:spPr>
        <p:txBody>
          <a:bodyPr wrap="square">
            <a:spAutoFit/>
          </a:bodyPr>
          <a:lstStyle/>
          <a:p>
            <a:r>
              <a:rPr lang="en-US" sz="1100" dirty="0">
                <a:solidFill>
                  <a:schemeClr val="bg1">
                    <a:lumMod val="50000"/>
                  </a:schemeClr>
                </a:solidFill>
                <a:latin typeface="Open Sans" panose="020B0606030504020204" pitchFamily="34" charset="0"/>
              </a:rPr>
              <a:t>Lorem Ipsum is simply dummy text of the printing and typesetting</a:t>
            </a:r>
            <a:endParaRPr lang="en-US" sz="1100" dirty="0">
              <a:solidFill>
                <a:schemeClr val="bg1">
                  <a:lumMod val="50000"/>
                </a:schemeClr>
              </a:solidFill>
              <a:latin typeface="DauphinPlain"/>
            </a:endParaRPr>
          </a:p>
        </p:txBody>
      </p:sp>
      <p:grpSp>
        <p:nvGrpSpPr>
          <p:cNvPr id="22" name="Group 377"/>
          <p:cNvGrpSpPr>
            <a:grpSpLocks noChangeAspect="1"/>
          </p:cNvGrpSpPr>
          <p:nvPr/>
        </p:nvGrpSpPr>
        <p:grpSpPr bwMode="auto">
          <a:xfrm flipH="1">
            <a:off x="1236963" y="5492434"/>
            <a:ext cx="410122" cy="410644"/>
            <a:chOff x="2649" y="3117"/>
            <a:chExt cx="785" cy="786"/>
          </a:xfrm>
          <a:solidFill>
            <a:schemeClr val="bg1"/>
          </a:solidFill>
        </p:grpSpPr>
        <p:sp>
          <p:nvSpPr>
            <p:cNvPr id="23" name="Freeform 379"/>
            <p:cNvSpPr>
              <a:spLocks/>
            </p:cNvSpPr>
            <p:nvPr/>
          </p:nvSpPr>
          <p:spPr bwMode="auto">
            <a:xfrm>
              <a:off x="2696" y="3117"/>
              <a:ext cx="155" cy="155"/>
            </a:xfrm>
            <a:custGeom>
              <a:avLst/>
              <a:gdLst>
                <a:gd name="T0" fmla="*/ 388 w 776"/>
                <a:gd name="T1" fmla="*/ 0 h 776"/>
                <a:gd name="T2" fmla="*/ 441 w 776"/>
                <a:gd name="T3" fmla="*/ 4 h 776"/>
                <a:gd name="T4" fmla="*/ 491 w 776"/>
                <a:gd name="T5" fmla="*/ 13 h 776"/>
                <a:gd name="T6" fmla="*/ 539 w 776"/>
                <a:gd name="T7" fmla="*/ 30 h 776"/>
                <a:gd name="T8" fmla="*/ 584 w 776"/>
                <a:gd name="T9" fmla="*/ 53 h 776"/>
                <a:gd name="T10" fmla="*/ 624 w 776"/>
                <a:gd name="T11" fmla="*/ 81 h 776"/>
                <a:gd name="T12" fmla="*/ 662 w 776"/>
                <a:gd name="T13" fmla="*/ 113 h 776"/>
                <a:gd name="T14" fmla="*/ 694 w 776"/>
                <a:gd name="T15" fmla="*/ 150 h 776"/>
                <a:gd name="T16" fmla="*/ 723 w 776"/>
                <a:gd name="T17" fmla="*/ 191 h 776"/>
                <a:gd name="T18" fmla="*/ 744 w 776"/>
                <a:gd name="T19" fmla="*/ 237 h 776"/>
                <a:gd name="T20" fmla="*/ 761 w 776"/>
                <a:gd name="T21" fmla="*/ 285 h 776"/>
                <a:gd name="T22" fmla="*/ 772 w 776"/>
                <a:gd name="T23" fmla="*/ 336 h 776"/>
                <a:gd name="T24" fmla="*/ 776 w 776"/>
                <a:gd name="T25" fmla="*/ 387 h 776"/>
                <a:gd name="T26" fmla="*/ 772 w 776"/>
                <a:gd name="T27" fmla="*/ 440 h 776"/>
                <a:gd name="T28" fmla="*/ 761 w 776"/>
                <a:gd name="T29" fmla="*/ 491 h 776"/>
                <a:gd name="T30" fmla="*/ 744 w 776"/>
                <a:gd name="T31" fmla="*/ 539 h 776"/>
                <a:gd name="T32" fmla="*/ 723 w 776"/>
                <a:gd name="T33" fmla="*/ 584 h 776"/>
                <a:gd name="T34" fmla="*/ 694 w 776"/>
                <a:gd name="T35" fmla="*/ 626 h 776"/>
                <a:gd name="T36" fmla="*/ 662 w 776"/>
                <a:gd name="T37" fmla="*/ 662 h 776"/>
                <a:gd name="T38" fmla="*/ 624 w 776"/>
                <a:gd name="T39" fmla="*/ 696 h 776"/>
                <a:gd name="T40" fmla="*/ 584 w 776"/>
                <a:gd name="T41" fmla="*/ 723 h 776"/>
                <a:gd name="T42" fmla="*/ 539 w 776"/>
                <a:gd name="T43" fmla="*/ 746 h 776"/>
                <a:gd name="T44" fmla="*/ 491 w 776"/>
                <a:gd name="T45" fmla="*/ 762 h 776"/>
                <a:gd name="T46" fmla="*/ 441 w 776"/>
                <a:gd name="T47" fmla="*/ 773 h 776"/>
                <a:gd name="T48" fmla="*/ 388 w 776"/>
                <a:gd name="T49" fmla="*/ 776 h 776"/>
                <a:gd name="T50" fmla="*/ 335 w 776"/>
                <a:gd name="T51" fmla="*/ 773 h 776"/>
                <a:gd name="T52" fmla="*/ 285 w 776"/>
                <a:gd name="T53" fmla="*/ 762 h 776"/>
                <a:gd name="T54" fmla="*/ 237 w 776"/>
                <a:gd name="T55" fmla="*/ 746 h 776"/>
                <a:gd name="T56" fmla="*/ 192 w 776"/>
                <a:gd name="T57" fmla="*/ 723 h 776"/>
                <a:gd name="T58" fmla="*/ 152 w 776"/>
                <a:gd name="T59" fmla="*/ 696 h 776"/>
                <a:gd name="T60" fmla="*/ 114 w 776"/>
                <a:gd name="T61" fmla="*/ 662 h 776"/>
                <a:gd name="T62" fmla="*/ 82 w 776"/>
                <a:gd name="T63" fmla="*/ 626 h 776"/>
                <a:gd name="T64" fmla="*/ 53 w 776"/>
                <a:gd name="T65" fmla="*/ 584 h 776"/>
                <a:gd name="T66" fmla="*/ 31 w 776"/>
                <a:gd name="T67" fmla="*/ 539 h 776"/>
                <a:gd name="T68" fmla="*/ 15 w 776"/>
                <a:gd name="T69" fmla="*/ 491 h 776"/>
                <a:gd name="T70" fmla="*/ 4 w 776"/>
                <a:gd name="T71" fmla="*/ 440 h 776"/>
                <a:gd name="T72" fmla="*/ 0 w 776"/>
                <a:gd name="T73" fmla="*/ 387 h 776"/>
                <a:gd name="T74" fmla="*/ 4 w 776"/>
                <a:gd name="T75" fmla="*/ 336 h 776"/>
                <a:gd name="T76" fmla="*/ 15 w 776"/>
                <a:gd name="T77" fmla="*/ 285 h 776"/>
                <a:gd name="T78" fmla="*/ 31 w 776"/>
                <a:gd name="T79" fmla="*/ 237 h 776"/>
                <a:gd name="T80" fmla="*/ 53 w 776"/>
                <a:gd name="T81" fmla="*/ 191 h 776"/>
                <a:gd name="T82" fmla="*/ 82 w 776"/>
                <a:gd name="T83" fmla="*/ 150 h 776"/>
                <a:gd name="T84" fmla="*/ 114 w 776"/>
                <a:gd name="T85" fmla="*/ 113 h 776"/>
                <a:gd name="T86" fmla="*/ 152 w 776"/>
                <a:gd name="T87" fmla="*/ 81 h 776"/>
                <a:gd name="T88" fmla="*/ 192 w 776"/>
                <a:gd name="T89" fmla="*/ 53 h 776"/>
                <a:gd name="T90" fmla="*/ 237 w 776"/>
                <a:gd name="T91" fmla="*/ 30 h 776"/>
                <a:gd name="T92" fmla="*/ 285 w 776"/>
                <a:gd name="T93" fmla="*/ 13 h 776"/>
                <a:gd name="T94" fmla="*/ 335 w 776"/>
                <a:gd name="T95" fmla="*/ 4 h 776"/>
                <a:gd name="T96" fmla="*/ 388 w 776"/>
                <a:gd name="T97" fmla="*/ 0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6" h="776">
                  <a:moveTo>
                    <a:pt x="388" y="0"/>
                  </a:moveTo>
                  <a:lnTo>
                    <a:pt x="441" y="4"/>
                  </a:lnTo>
                  <a:lnTo>
                    <a:pt x="491" y="13"/>
                  </a:lnTo>
                  <a:lnTo>
                    <a:pt x="539" y="30"/>
                  </a:lnTo>
                  <a:lnTo>
                    <a:pt x="584" y="53"/>
                  </a:lnTo>
                  <a:lnTo>
                    <a:pt x="624" y="81"/>
                  </a:lnTo>
                  <a:lnTo>
                    <a:pt x="662" y="113"/>
                  </a:lnTo>
                  <a:lnTo>
                    <a:pt x="694" y="150"/>
                  </a:lnTo>
                  <a:lnTo>
                    <a:pt x="723" y="191"/>
                  </a:lnTo>
                  <a:lnTo>
                    <a:pt x="744" y="237"/>
                  </a:lnTo>
                  <a:lnTo>
                    <a:pt x="761" y="285"/>
                  </a:lnTo>
                  <a:lnTo>
                    <a:pt x="772" y="336"/>
                  </a:lnTo>
                  <a:lnTo>
                    <a:pt x="776" y="387"/>
                  </a:lnTo>
                  <a:lnTo>
                    <a:pt x="772" y="440"/>
                  </a:lnTo>
                  <a:lnTo>
                    <a:pt x="761" y="491"/>
                  </a:lnTo>
                  <a:lnTo>
                    <a:pt x="744" y="539"/>
                  </a:lnTo>
                  <a:lnTo>
                    <a:pt x="723" y="584"/>
                  </a:lnTo>
                  <a:lnTo>
                    <a:pt x="694" y="626"/>
                  </a:lnTo>
                  <a:lnTo>
                    <a:pt x="662" y="662"/>
                  </a:lnTo>
                  <a:lnTo>
                    <a:pt x="624" y="696"/>
                  </a:lnTo>
                  <a:lnTo>
                    <a:pt x="584" y="723"/>
                  </a:lnTo>
                  <a:lnTo>
                    <a:pt x="539" y="746"/>
                  </a:lnTo>
                  <a:lnTo>
                    <a:pt x="491" y="762"/>
                  </a:lnTo>
                  <a:lnTo>
                    <a:pt x="441" y="773"/>
                  </a:lnTo>
                  <a:lnTo>
                    <a:pt x="388" y="776"/>
                  </a:lnTo>
                  <a:lnTo>
                    <a:pt x="335" y="773"/>
                  </a:lnTo>
                  <a:lnTo>
                    <a:pt x="285" y="762"/>
                  </a:lnTo>
                  <a:lnTo>
                    <a:pt x="237" y="746"/>
                  </a:lnTo>
                  <a:lnTo>
                    <a:pt x="192" y="723"/>
                  </a:lnTo>
                  <a:lnTo>
                    <a:pt x="152" y="696"/>
                  </a:lnTo>
                  <a:lnTo>
                    <a:pt x="114" y="662"/>
                  </a:lnTo>
                  <a:lnTo>
                    <a:pt x="82" y="626"/>
                  </a:lnTo>
                  <a:lnTo>
                    <a:pt x="53" y="584"/>
                  </a:lnTo>
                  <a:lnTo>
                    <a:pt x="31" y="539"/>
                  </a:lnTo>
                  <a:lnTo>
                    <a:pt x="15" y="491"/>
                  </a:lnTo>
                  <a:lnTo>
                    <a:pt x="4" y="440"/>
                  </a:lnTo>
                  <a:lnTo>
                    <a:pt x="0" y="387"/>
                  </a:lnTo>
                  <a:lnTo>
                    <a:pt x="4" y="336"/>
                  </a:lnTo>
                  <a:lnTo>
                    <a:pt x="15" y="285"/>
                  </a:lnTo>
                  <a:lnTo>
                    <a:pt x="31" y="237"/>
                  </a:lnTo>
                  <a:lnTo>
                    <a:pt x="53" y="191"/>
                  </a:lnTo>
                  <a:lnTo>
                    <a:pt x="82" y="150"/>
                  </a:lnTo>
                  <a:lnTo>
                    <a:pt x="114" y="113"/>
                  </a:lnTo>
                  <a:lnTo>
                    <a:pt x="152" y="81"/>
                  </a:lnTo>
                  <a:lnTo>
                    <a:pt x="192" y="53"/>
                  </a:lnTo>
                  <a:lnTo>
                    <a:pt x="237" y="30"/>
                  </a:lnTo>
                  <a:lnTo>
                    <a:pt x="285" y="13"/>
                  </a:lnTo>
                  <a:lnTo>
                    <a:pt x="335" y="4"/>
                  </a:lnTo>
                  <a:lnTo>
                    <a:pt x="3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80"/>
            <p:cNvSpPr>
              <a:spLocks/>
            </p:cNvSpPr>
            <p:nvPr/>
          </p:nvSpPr>
          <p:spPr bwMode="auto">
            <a:xfrm>
              <a:off x="2649" y="3301"/>
              <a:ext cx="249" cy="436"/>
            </a:xfrm>
            <a:custGeom>
              <a:avLst/>
              <a:gdLst>
                <a:gd name="T0" fmla="*/ 1056 w 1248"/>
                <a:gd name="T1" fmla="*/ 0 h 2179"/>
                <a:gd name="T2" fmla="*/ 1123 w 1248"/>
                <a:gd name="T3" fmla="*/ 12 h 2179"/>
                <a:gd name="T4" fmla="*/ 1180 w 1248"/>
                <a:gd name="T5" fmla="*/ 45 h 2179"/>
                <a:gd name="T6" fmla="*/ 1222 w 1248"/>
                <a:gd name="T7" fmla="*/ 95 h 2179"/>
                <a:gd name="T8" fmla="*/ 1245 w 1248"/>
                <a:gd name="T9" fmla="*/ 157 h 2179"/>
                <a:gd name="T10" fmla="*/ 1248 w 1248"/>
                <a:gd name="T11" fmla="*/ 269 h 2179"/>
                <a:gd name="T12" fmla="*/ 1153 w 1248"/>
                <a:gd name="T13" fmla="*/ 324 h 2179"/>
                <a:gd name="T14" fmla="*/ 1073 w 1248"/>
                <a:gd name="T15" fmla="*/ 399 h 2179"/>
                <a:gd name="T16" fmla="*/ 1013 w 1248"/>
                <a:gd name="T17" fmla="*/ 490 h 2179"/>
                <a:gd name="T18" fmla="*/ 973 w 1248"/>
                <a:gd name="T19" fmla="*/ 595 h 2179"/>
                <a:gd name="T20" fmla="*/ 960 w 1248"/>
                <a:gd name="T21" fmla="*/ 708 h 2179"/>
                <a:gd name="T22" fmla="*/ 962 w 1248"/>
                <a:gd name="T23" fmla="*/ 1764 h 2179"/>
                <a:gd name="T24" fmla="*/ 982 w 1248"/>
                <a:gd name="T25" fmla="*/ 1856 h 2179"/>
                <a:gd name="T26" fmla="*/ 1018 w 1248"/>
                <a:gd name="T27" fmla="*/ 1940 h 2179"/>
                <a:gd name="T28" fmla="*/ 1014 w 1248"/>
                <a:gd name="T29" fmla="*/ 2020 h 2179"/>
                <a:gd name="T30" fmla="*/ 991 w 1248"/>
                <a:gd name="T31" fmla="*/ 2082 h 2179"/>
                <a:gd name="T32" fmla="*/ 949 w 1248"/>
                <a:gd name="T33" fmla="*/ 2133 h 2179"/>
                <a:gd name="T34" fmla="*/ 893 w 1248"/>
                <a:gd name="T35" fmla="*/ 2167 h 2179"/>
                <a:gd name="T36" fmla="*/ 826 w 1248"/>
                <a:gd name="T37" fmla="*/ 2179 h 2179"/>
                <a:gd name="T38" fmla="*/ 388 w 1248"/>
                <a:gd name="T39" fmla="*/ 2175 h 2179"/>
                <a:gd name="T40" fmla="*/ 325 w 1248"/>
                <a:gd name="T41" fmla="*/ 2152 h 2179"/>
                <a:gd name="T42" fmla="*/ 276 w 1248"/>
                <a:gd name="T43" fmla="*/ 2110 h 2179"/>
                <a:gd name="T44" fmla="*/ 242 w 1248"/>
                <a:gd name="T45" fmla="*/ 2052 h 2179"/>
                <a:gd name="T46" fmla="*/ 230 w 1248"/>
                <a:gd name="T47" fmla="*/ 1986 h 2179"/>
                <a:gd name="T48" fmla="*/ 192 w 1248"/>
                <a:gd name="T49" fmla="*/ 1216 h 2179"/>
                <a:gd name="T50" fmla="*/ 123 w 1248"/>
                <a:gd name="T51" fmla="*/ 1204 h 2179"/>
                <a:gd name="T52" fmla="*/ 67 w 1248"/>
                <a:gd name="T53" fmla="*/ 1170 h 2179"/>
                <a:gd name="T54" fmla="*/ 25 w 1248"/>
                <a:gd name="T55" fmla="*/ 1120 h 2179"/>
                <a:gd name="T56" fmla="*/ 2 w 1248"/>
                <a:gd name="T57" fmla="*/ 1057 h 2179"/>
                <a:gd name="T58" fmla="*/ 0 w 1248"/>
                <a:gd name="T59" fmla="*/ 192 h 2179"/>
                <a:gd name="T60" fmla="*/ 12 w 1248"/>
                <a:gd name="T61" fmla="*/ 125 h 2179"/>
                <a:gd name="T62" fmla="*/ 45 w 1248"/>
                <a:gd name="T63" fmla="*/ 68 h 2179"/>
                <a:gd name="T64" fmla="*/ 95 w 1248"/>
                <a:gd name="T65" fmla="*/ 26 h 2179"/>
                <a:gd name="T66" fmla="*/ 157 w 1248"/>
                <a:gd name="T67" fmla="*/ 3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8" h="2179">
                  <a:moveTo>
                    <a:pt x="192" y="0"/>
                  </a:moveTo>
                  <a:lnTo>
                    <a:pt x="1056" y="0"/>
                  </a:lnTo>
                  <a:lnTo>
                    <a:pt x="1091" y="3"/>
                  </a:lnTo>
                  <a:lnTo>
                    <a:pt x="1123" y="12"/>
                  </a:lnTo>
                  <a:lnTo>
                    <a:pt x="1153" y="26"/>
                  </a:lnTo>
                  <a:lnTo>
                    <a:pt x="1180" y="45"/>
                  </a:lnTo>
                  <a:lnTo>
                    <a:pt x="1203" y="68"/>
                  </a:lnTo>
                  <a:lnTo>
                    <a:pt x="1222" y="95"/>
                  </a:lnTo>
                  <a:lnTo>
                    <a:pt x="1236" y="125"/>
                  </a:lnTo>
                  <a:lnTo>
                    <a:pt x="1245" y="157"/>
                  </a:lnTo>
                  <a:lnTo>
                    <a:pt x="1248" y="192"/>
                  </a:lnTo>
                  <a:lnTo>
                    <a:pt x="1248" y="269"/>
                  </a:lnTo>
                  <a:lnTo>
                    <a:pt x="1199" y="294"/>
                  </a:lnTo>
                  <a:lnTo>
                    <a:pt x="1153" y="324"/>
                  </a:lnTo>
                  <a:lnTo>
                    <a:pt x="1111" y="359"/>
                  </a:lnTo>
                  <a:lnTo>
                    <a:pt x="1073" y="399"/>
                  </a:lnTo>
                  <a:lnTo>
                    <a:pt x="1041" y="444"/>
                  </a:lnTo>
                  <a:lnTo>
                    <a:pt x="1013" y="490"/>
                  </a:lnTo>
                  <a:lnTo>
                    <a:pt x="990" y="541"/>
                  </a:lnTo>
                  <a:lnTo>
                    <a:pt x="973" y="595"/>
                  </a:lnTo>
                  <a:lnTo>
                    <a:pt x="964" y="651"/>
                  </a:lnTo>
                  <a:lnTo>
                    <a:pt x="960" y="708"/>
                  </a:lnTo>
                  <a:lnTo>
                    <a:pt x="960" y="1717"/>
                  </a:lnTo>
                  <a:lnTo>
                    <a:pt x="962" y="1764"/>
                  </a:lnTo>
                  <a:lnTo>
                    <a:pt x="970" y="1811"/>
                  </a:lnTo>
                  <a:lnTo>
                    <a:pt x="982" y="1856"/>
                  </a:lnTo>
                  <a:lnTo>
                    <a:pt x="999" y="1900"/>
                  </a:lnTo>
                  <a:lnTo>
                    <a:pt x="1018" y="1940"/>
                  </a:lnTo>
                  <a:lnTo>
                    <a:pt x="1018" y="1986"/>
                  </a:lnTo>
                  <a:lnTo>
                    <a:pt x="1014" y="2020"/>
                  </a:lnTo>
                  <a:lnTo>
                    <a:pt x="1006" y="2052"/>
                  </a:lnTo>
                  <a:lnTo>
                    <a:pt x="991" y="2082"/>
                  </a:lnTo>
                  <a:lnTo>
                    <a:pt x="972" y="2110"/>
                  </a:lnTo>
                  <a:lnTo>
                    <a:pt x="949" y="2133"/>
                  </a:lnTo>
                  <a:lnTo>
                    <a:pt x="923" y="2152"/>
                  </a:lnTo>
                  <a:lnTo>
                    <a:pt x="893" y="2167"/>
                  </a:lnTo>
                  <a:lnTo>
                    <a:pt x="860" y="2175"/>
                  </a:lnTo>
                  <a:lnTo>
                    <a:pt x="826" y="2179"/>
                  </a:lnTo>
                  <a:lnTo>
                    <a:pt x="422" y="2179"/>
                  </a:lnTo>
                  <a:lnTo>
                    <a:pt x="388" y="2175"/>
                  </a:lnTo>
                  <a:lnTo>
                    <a:pt x="355" y="2167"/>
                  </a:lnTo>
                  <a:lnTo>
                    <a:pt x="325" y="2152"/>
                  </a:lnTo>
                  <a:lnTo>
                    <a:pt x="299" y="2133"/>
                  </a:lnTo>
                  <a:lnTo>
                    <a:pt x="276" y="2110"/>
                  </a:lnTo>
                  <a:lnTo>
                    <a:pt x="257" y="2082"/>
                  </a:lnTo>
                  <a:lnTo>
                    <a:pt x="242" y="2052"/>
                  </a:lnTo>
                  <a:lnTo>
                    <a:pt x="234" y="2020"/>
                  </a:lnTo>
                  <a:lnTo>
                    <a:pt x="230" y="1986"/>
                  </a:lnTo>
                  <a:lnTo>
                    <a:pt x="230" y="1216"/>
                  </a:lnTo>
                  <a:lnTo>
                    <a:pt x="192" y="1216"/>
                  </a:lnTo>
                  <a:lnTo>
                    <a:pt x="157" y="1212"/>
                  </a:lnTo>
                  <a:lnTo>
                    <a:pt x="123" y="1204"/>
                  </a:lnTo>
                  <a:lnTo>
                    <a:pt x="93" y="1190"/>
                  </a:lnTo>
                  <a:lnTo>
                    <a:pt x="67" y="1170"/>
                  </a:lnTo>
                  <a:lnTo>
                    <a:pt x="44" y="1147"/>
                  </a:lnTo>
                  <a:lnTo>
                    <a:pt x="25" y="1120"/>
                  </a:lnTo>
                  <a:lnTo>
                    <a:pt x="12" y="1090"/>
                  </a:lnTo>
                  <a:lnTo>
                    <a:pt x="2" y="1057"/>
                  </a:lnTo>
                  <a:lnTo>
                    <a:pt x="0" y="1024"/>
                  </a:lnTo>
                  <a:lnTo>
                    <a:pt x="0" y="192"/>
                  </a:lnTo>
                  <a:lnTo>
                    <a:pt x="3" y="157"/>
                  </a:lnTo>
                  <a:lnTo>
                    <a:pt x="12" y="125"/>
                  </a:lnTo>
                  <a:lnTo>
                    <a:pt x="26" y="95"/>
                  </a:lnTo>
                  <a:lnTo>
                    <a:pt x="45" y="68"/>
                  </a:lnTo>
                  <a:lnTo>
                    <a:pt x="68" y="45"/>
                  </a:lnTo>
                  <a:lnTo>
                    <a:pt x="95" y="26"/>
                  </a:lnTo>
                  <a:lnTo>
                    <a:pt x="125" y="12"/>
                  </a:lnTo>
                  <a:lnTo>
                    <a:pt x="157" y="3"/>
                  </a:lnTo>
                  <a:lnTo>
                    <a:pt x="1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81"/>
            <p:cNvSpPr>
              <a:spLocks/>
            </p:cNvSpPr>
            <p:nvPr/>
          </p:nvSpPr>
          <p:spPr bwMode="auto">
            <a:xfrm>
              <a:off x="3233" y="3117"/>
              <a:ext cx="154" cy="155"/>
            </a:xfrm>
            <a:custGeom>
              <a:avLst/>
              <a:gdLst>
                <a:gd name="T0" fmla="*/ 388 w 774"/>
                <a:gd name="T1" fmla="*/ 0 h 776"/>
                <a:gd name="T2" fmla="*/ 439 w 774"/>
                <a:gd name="T3" fmla="*/ 4 h 776"/>
                <a:gd name="T4" fmla="*/ 490 w 774"/>
                <a:gd name="T5" fmla="*/ 13 h 776"/>
                <a:gd name="T6" fmla="*/ 538 w 774"/>
                <a:gd name="T7" fmla="*/ 30 h 776"/>
                <a:gd name="T8" fmla="*/ 583 w 774"/>
                <a:gd name="T9" fmla="*/ 53 h 776"/>
                <a:gd name="T10" fmla="*/ 624 w 774"/>
                <a:gd name="T11" fmla="*/ 81 h 776"/>
                <a:gd name="T12" fmla="*/ 661 w 774"/>
                <a:gd name="T13" fmla="*/ 113 h 776"/>
                <a:gd name="T14" fmla="*/ 694 w 774"/>
                <a:gd name="T15" fmla="*/ 150 h 776"/>
                <a:gd name="T16" fmla="*/ 722 w 774"/>
                <a:gd name="T17" fmla="*/ 191 h 776"/>
                <a:gd name="T18" fmla="*/ 744 w 774"/>
                <a:gd name="T19" fmla="*/ 237 h 776"/>
                <a:gd name="T20" fmla="*/ 761 w 774"/>
                <a:gd name="T21" fmla="*/ 285 h 776"/>
                <a:gd name="T22" fmla="*/ 771 w 774"/>
                <a:gd name="T23" fmla="*/ 336 h 776"/>
                <a:gd name="T24" fmla="*/ 774 w 774"/>
                <a:gd name="T25" fmla="*/ 387 h 776"/>
                <a:gd name="T26" fmla="*/ 771 w 774"/>
                <a:gd name="T27" fmla="*/ 440 h 776"/>
                <a:gd name="T28" fmla="*/ 761 w 774"/>
                <a:gd name="T29" fmla="*/ 491 h 776"/>
                <a:gd name="T30" fmla="*/ 744 w 774"/>
                <a:gd name="T31" fmla="*/ 539 h 776"/>
                <a:gd name="T32" fmla="*/ 722 w 774"/>
                <a:gd name="T33" fmla="*/ 584 h 776"/>
                <a:gd name="T34" fmla="*/ 694 w 774"/>
                <a:gd name="T35" fmla="*/ 626 h 776"/>
                <a:gd name="T36" fmla="*/ 661 w 774"/>
                <a:gd name="T37" fmla="*/ 662 h 776"/>
                <a:gd name="T38" fmla="*/ 624 w 774"/>
                <a:gd name="T39" fmla="*/ 696 h 776"/>
                <a:gd name="T40" fmla="*/ 583 w 774"/>
                <a:gd name="T41" fmla="*/ 723 h 776"/>
                <a:gd name="T42" fmla="*/ 538 w 774"/>
                <a:gd name="T43" fmla="*/ 746 h 776"/>
                <a:gd name="T44" fmla="*/ 490 w 774"/>
                <a:gd name="T45" fmla="*/ 762 h 776"/>
                <a:gd name="T46" fmla="*/ 439 w 774"/>
                <a:gd name="T47" fmla="*/ 773 h 776"/>
                <a:gd name="T48" fmla="*/ 388 w 774"/>
                <a:gd name="T49" fmla="*/ 776 h 776"/>
                <a:gd name="T50" fmla="*/ 335 w 774"/>
                <a:gd name="T51" fmla="*/ 773 h 776"/>
                <a:gd name="T52" fmla="*/ 285 w 774"/>
                <a:gd name="T53" fmla="*/ 762 h 776"/>
                <a:gd name="T54" fmla="*/ 237 w 774"/>
                <a:gd name="T55" fmla="*/ 746 h 776"/>
                <a:gd name="T56" fmla="*/ 192 w 774"/>
                <a:gd name="T57" fmla="*/ 723 h 776"/>
                <a:gd name="T58" fmla="*/ 151 w 774"/>
                <a:gd name="T59" fmla="*/ 696 h 776"/>
                <a:gd name="T60" fmla="*/ 114 w 774"/>
                <a:gd name="T61" fmla="*/ 662 h 776"/>
                <a:gd name="T62" fmla="*/ 81 w 774"/>
                <a:gd name="T63" fmla="*/ 626 h 776"/>
                <a:gd name="T64" fmla="*/ 53 w 774"/>
                <a:gd name="T65" fmla="*/ 584 h 776"/>
                <a:gd name="T66" fmla="*/ 30 w 774"/>
                <a:gd name="T67" fmla="*/ 539 h 776"/>
                <a:gd name="T68" fmla="*/ 14 w 774"/>
                <a:gd name="T69" fmla="*/ 491 h 776"/>
                <a:gd name="T70" fmla="*/ 4 w 774"/>
                <a:gd name="T71" fmla="*/ 440 h 776"/>
                <a:gd name="T72" fmla="*/ 0 w 774"/>
                <a:gd name="T73" fmla="*/ 387 h 776"/>
                <a:gd name="T74" fmla="*/ 4 w 774"/>
                <a:gd name="T75" fmla="*/ 336 h 776"/>
                <a:gd name="T76" fmla="*/ 14 w 774"/>
                <a:gd name="T77" fmla="*/ 285 h 776"/>
                <a:gd name="T78" fmla="*/ 30 w 774"/>
                <a:gd name="T79" fmla="*/ 237 h 776"/>
                <a:gd name="T80" fmla="*/ 53 w 774"/>
                <a:gd name="T81" fmla="*/ 191 h 776"/>
                <a:gd name="T82" fmla="*/ 81 w 774"/>
                <a:gd name="T83" fmla="*/ 150 h 776"/>
                <a:gd name="T84" fmla="*/ 114 w 774"/>
                <a:gd name="T85" fmla="*/ 113 h 776"/>
                <a:gd name="T86" fmla="*/ 151 w 774"/>
                <a:gd name="T87" fmla="*/ 81 h 776"/>
                <a:gd name="T88" fmla="*/ 192 w 774"/>
                <a:gd name="T89" fmla="*/ 53 h 776"/>
                <a:gd name="T90" fmla="*/ 237 w 774"/>
                <a:gd name="T91" fmla="*/ 30 h 776"/>
                <a:gd name="T92" fmla="*/ 285 w 774"/>
                <a:gd name="T93" fmla="*/ 13 h 776"/>
                <a:gd name="T94" fmla="*/ 335 w 774"/>
                <a:gd name="T95" fmla="*/ 4 h 776"/>
                <a:gd name="T96" fmla="*/ 388 w 774"/>
                <a:gd name="T97" fmla="*/ 0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4" h="776">
                  <a:moveTo>
                    <a:pt x="388" y="0"/>
                  </a:moveTo>
                  <a:lnTo>
                    <a:pt x="439" y="4"/>
                  </a:lnTo>
                  <a:lnTo>
                    <a:pt x="490" y="13"/>
                  </a:lnTo>
                  <a:lnTo>
                    <a:pt x="538" y="30"/>
                  </a:lnTo>
                  <a:lnTo>
                    <a:pt x="583" y="53"/>
                  </a:lnTo>
                  <a:lnTo>
                    <a:pt x="624" y="81"/>
                  </a:lnTo>
                  <a:lnTo>
                    <a:pt x="661" y="113"/>
                  </a:lnTo>
                  <a:lnTo>
                    <a:pt x="694" y="150"/>
                  </a:lnTo>
                  <a:lnTo>
                    <a:pt x="722" y="191"/>
                  </a:lnTo>
                  <a:lnTo>
                    <a:pt x="744" y="237"/>
                  </a:lnTo>
                  <a:lnTo>
                    <a:pt x="761" y="285"/>
                  </a:lnTo>
                  <a:lnTo>
                    <a:pt x="771" y="336"/>
                  </a:lnTo>
                  <a:lnTo>
                    <a:pt x="774" y="387"/>
                  </a:lnTo>
                  <a:lnTo>
                    <a:pt x="771" y="440"/>
                  </a:lnTo>
                  <a:lnTo>
                    <a:pt x="761" y="491"/>
                  </a:lnTo>
                  <a:lnTo>
                    <a:pt x="744" y="539"/>
                  </a:lnTo>
                  <a:lnTo>
                    <a:pt x="722" y="584"/>
                  </a:lnTo>
                  <a:lnTo>
                    <a:pt x="694" y="626"/>
                  </a:lnTo>
                  <a:lnTo>
                    <a:pt x="661" y="662"/>
                  </a:lnTo>
                  <a:lnTo>
                    <a:pt x="624" y="696"/>
                  </a:lnTo>
                  <a:lnTo>
                    <a:pt x="583" y="723"/>
                  </a:lnTo>
                  <a:lnTo>
                    <a:pt x="538" y="746"/>
                  </a:lnTo>
                  <a:lnTo>
                    <a:pt x="490" y="762"/>
                  </a:lnTo>
                  <a:lnTo>
                    <a:pt x="439" y="773"/>
                  </a:lnTo>
                  <a:lnTo>
                    <a:pt x="388" y="776"/>
                  </a:lnTo>
                  <a:lnTo>
                    <a:pt x="335" y="773"/>
                  </a:lnTo>
                  <a:lnTo>
                    <a:pt x="285" y="762"/>
                  </a:lnTo>
                  <a:lnTo>
                    <a:pt x="237" y="746"/>
                  </a:lnTo>
                  <a:lnTo>
                    <a:pt x="192" y="723"/>
                  </a:lnTo>
                  <a:lnTo>
                    <a:pt x="151" y="696"/>
                  </a:lnTo>
                  <a:lnTo>
                    <a:pt x="114" y="662"/>
                  </a:lnTo>
                  <a:lnTo>
                    <a:pt x="81" y="626"/>
                  </a:lnTo>
                  <a:lnTo>
                    <a:pt x="53" y="584"/>
                  </a:lnTo>
                  <a:lnTo>
                    <a:pt x="30" y="539"/>
                  </a:lnTo>
                  <a:lnTo>
                    <a:pt x="14" y="491"/>
                  </a:lnTo>
                  <a:lnTo>
                    <a:pt x="4" y="440"/>
                  </a:lnTo>
                  <a:lnTo>
                    <a:pt x="0" y="387"/>
                  </a:lnTo>
                  <a:lnTo>
                    <a:pt x="4" y="336"/>
                  </a:lnTo>
                  <a:lnTo>
                    <a:pt x="14" y="285"/>
                  </a:lnTo>
                  <a:lnTo>
                    <a:pt x="30" y="237"/>
                  </a:lnTo>
                  <a:lnTo>
                    <a:pt x="53" y="191"/>
                  </a:lnTo>
                  <a:lnTo>
                    <a:pt x="81" y="150"/>
                  </a:lnTo>
                  <a:lnTo>
                    <a:pt x="114" y="113"/>
                  </a:lnTo>
                  <a:lnTo>
                    <a:pt x="151" y="81"/>
                  </a:lnTo>
                  <a:lnTo>
                    <a:pt x="192" y="53"/>
                  </a:lnTo>
                  <a:lnTo>
                    <a:pt x="237" y="30"/>
                  </a:lnTo>
                  <a:lnTo>
                    <a:pt x="285" y="13"/>
                  </a:lnTo>
                  <a:lnTo>
                    <a:pt x="335" y="4"/>
                  </a:lnTo>
                  <a:lnTo>
                    <a:pt x="3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82"/>
            <p:cNvSpPr>
              <a:spLocks/>
            </p:cNvSpPr>
            <p:nvPr/>
          </p:nvSpPr>
          <p:spPr bwMode="auto">
            <a:xfrm>
              <a:off x="3185" y="3300"/>
              <a:ext cx="249" cy="435"/>
            </a:xfrm>
            <a:custGeom>
              <a:avLst/>
              <a:gdLst>
                <a:gd name="T0" fmla="*/ 1056 w 1248"/>
                <a:gd name="T1" fmla="*/ 0 h 2175"/>
                <a:gd name="T2" fmla="*/ 1124 w 1248"/>
                <a:gd name="T3" fmla="*/ 12 h 2175"/>
                <a:gd name="T4" fmla="*/ 1180 w 1248"/>
                <a:gd name="T5" fmla="*/ 46 h 2175"/>
                <a:gd name="T6" fmla="*/ 1222 w 1248"/>
                <a:gd name="T7" fmla="*/ 96 h 2175"/>
                <a:gd name="T8" fmla="*/ 1245 w 1248"/>
                <a:gd name="T9" fmla="*/ 159 h 2175"/>
                <a:gd name="T10" fmla="*/ 1248 w 1248"/>
                <a:gd name="T11" fmla="*/ 1020 h 2175"/>
                <a:gd name="T12" fmla="*/ 1236 w 1248"/>
                <a:gd name="T13" fmla="*/ 1088 h 2175"/>
                <a:gd name="T14" fmla="*/ 1203 w 1248"/>
                <a:gd name="T15" fmla="*/ 1144 h 2175"/>
                <a:gd name="T16" fmla="*/ 1154 w 1248"/>
                <a:gd name="T17" fmla="*/ 1186 h 2175"/>
                <a:gd name="T18" fmla="*/ 1091 w 1248"/>
                <a:gd name="T19" fmla="*/ 1210 h 2175"/>
                <a:gd name="T20" fmla="*/ 1018 w 1248"/>
                <a:gd name="T21" fmla="*/ 1213 h 2175"/>
                <a:gd name="T22" fmla="*/ 1014 w 1248"/>
                <a:gd name="T23" fmla="*/ 2018 h 2175"/>
                <a:gd name="T24" fmla="*/ 992 w 1248"/>
                <a:gd name="T25" fmla="*/ 2080 h 2175"/>
                <a:gd name="T26" fmla="*/ 949 w 1248"/>
                <a:gd name="T27" fmla="*/ 2131 h 2175"/>
                <a:gd name="T28" fmla="*/ 893 w 1248"/>
                <a:gd name="T29" fmla="*/ 2163 h 2175"/>
                <a:gd name="T30" fmla="*/ 826 w 1248"/>
                <a:gd name="T31" fmla="*/ 2175 h 2175"/>
                <a:gd name="T32" fmla="*/ 388 w 1248"/>
                <a:gd name="T33" fmla="*/ 2173 h 2175"/>
                <a:gd name="T34" fmla="*/ 325 w 1248"/>
                <a:gd name="T35" fmla="*/ 2149 h 2175"/>
                <a:gd name="T36" fmla="*/ 276 w 1248"/>
                <a:gd name="T37" fmla="*/ 2107 h 2175"/>
                <a:gd name="T38" fmla="*/ 242 w 1248"/>
                <a:gd name="T39" fmla="*/ 2050 h 2175"/>
                <a:gd name="T40" fmla="*/ 230 w 1248"/>
                <a:gd name="T41" fmla="*/ 1983 h 2175"/>
                <a:gd name="T42" fmla="*/ 251 w 1248"/>
                <a:gd name="T43" fmla="*/ 1896 h 2175"/>
                <a:gd name="T44" fmla="*/ 278 w 1248"/>
                <a:gd name="T45" fmla="*/ 1808 h 2175"/>
                <a:gd name="T46" fmla="*/ 288 w 1248"/>
                <a:gd name="T47" fmla="*/ 1713 h 2175"/>
                <a:gd name="T48" fmla="*/ 284 w 1248"/>
                <a:gd name="T49" fmla="*/ 652 h 2175"/>
                <a:gd name="T50" fmla="*/ 258 w 1248"/>
                <a:gd name="T51" fmla="*/ 543 h 2175"/>
                <a:gd name="T52" fmla="*/ 208 w 1248"/>
                <a:gd name="T53" fmla="*/ 444 h 2175"/>
                <a:gd name="T54" fmla="*/ 137 w 1248"/>
                <a:gd name="T55" fmla="*/ 361 h 2175"/>
                <a:gd name="T56" fmla="*/ 49 w 1248"/>
                <a:gd name="T57" fmla="*/ 295 h 2175"/>
                <a:gd name="T58" fmla="*/ 0 w 1248"/>
                <a:gd name="T59" fmla="*/ 192 h 2175"/>
                <a:gd name="T60" fmla="*/ 12 w 1248"/>
                <a:gd name="T61" fmla="*/ 126 h 2175"/>
                <a:gd name="T62" fmla="*/ 46 w 1248"/>
                <a:gd name="T63" fmla="*/ 69 h 2175"/>
                <a:gd name="T64" fmla="*/ 95 w 1248"/>
                <a:gd name="T65" fmla="*/ 26 h 2175"/>
                <a:gd name="T66" fmla="*/ 157 w 1248"/>
                <a:gd name="T67" fmla="*/ 4 h 2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8" h="2175">
                  <a:moveTo>
                    <a:pt x="192" y="0"/>
                  </a:moveTo>
                  <a:lnTo>
                    <a:pt x="1056" y="0"/>
                  </a:lnTo>
                  <a:lnTo>
                    <a:pt x="1091" y="4"/>
                  </a:lnTo>
                  <a:lnTo>
                    <a:pt x="1124" y="12"/>
                  </a:lnTo>
                  <a:lnTo>
                    <a:pt x="1154" y="26"/>
                  </a:lnTo>
                  <a:lnTo>
                    <a:pt x="1180" y="46"/>
                  </a:lnTo>
                  <a:lnTo>
                    <a:pt x="1203" y="69"/>
                  </a:lnTo>
                  <a:lnTo>
                    <a:pt x="1222" y="96"/>
                  </a:lnTo>
                  <a:lnTo>
                    <a:pt x="1236" y="126"/>
                  </a:lnTo>
                  <a:lnTo>
                    <a:pt x="1245" y="159"/>
                  </a:lnTo>
                  <a:lnTo>
                    <a:pt x="1248" y="192"/>
                  </a:lnTo>
                  <a:lnTo>
                    <a:pt x="1248" y="1020"/>
                  </a:lnTo>
                  <a:lnTo>
                    <a:pt x="1245" y="1055"/>
                  </a:lnTo>
                  <a:lnTo>
                    <a:pt x="1236" y="1088"/>
                  </a:lnTo>
                  <a:lnTo>
                    <a:pt x="1222" y="1118"/>
                  </a:lnTo>
                  <a:lnTo>
                    <a:pt x="1203" y="1144"/>
                  </a:lnTo>
                  <a:lnTo>
                    <a:pt x="1180" y="1168"/>
                  </a:lnTo>
                  <a:lnTo>
                    <a:pt x="1154" y="1186"/>
                  </a:lnTo>
                  <a:lnTo>
                    <a:pt x="1124" y="1201"/>
                  </a:lnTo>
                  <a:lnTo>
                    <a:pt x="1091" y="1210"/>
                  </a:lnTo>
                  <a:lnTo>
                    <a:pt x="1056" y="1213"/>
                  </a:lnTo>
                  <a:lnTo>
                    <a:pt x="1018" y="1213"/>
                  </a:lnTo>
                  <a:lnTo>
                    <a:pt x="1018" y="1983"/>
                  </a:lnTo>
                  <a:lnTo>
                    <a:pt x="1014" y="2018"/>
                  </a:lnTo>
                  <a:lnTo>
                    <a:pt x="1006" y="2050"/>
                  </a:lnTo>
                  <a:lnTo>
                    <a:pt x="992" y="2080"/>
                  </a:lnTo>
                  <a:lnTo>
                    <a:pt x="972" y="2107"/>
                  </a:lnTo>
                  <a:lnTo>
                    <a:pt x="949" y="2131"/>
                  </a:lnTo>
                  <a:lnTo>
                    <a:pt x="923" y="2149"/>
                  </a:lnTo>
                  <a:lnTo>
                    <a:pt x="893" y="2163"/>
                  </a:lnTo>
                  <a:lnTo>
                    <a:pt x="861" y="2173"/>
                  </a:lnTo>
                  <a:lnTo>
                    <a:pt x="826" y="2175"/>
                  </a:lnTo>
                  <a:lnTo>
                    <a:pt x="423" y="2175"/>
                  </a:lnTo>
                  <a:lnTo>
                    <a:pt x="388" y="2173"/>
                  </a:lnTo>
                  <a:lnTo>
                    <a:pt x="355" y="2163"/>
                  </a:lnTo>
                  <a:lnTo>
                    <a:pt x="325" y="2149"/>
                  </a:lnTo>
                  <a:lnTo>
                    <a:pt x="299" y="2131"/>
                  </a:lnTo>
                  <a:lnTo>
                    <a:pt x="276" y="2107"/>
                  </a:lnTo>
                  <a:lnTo>
                    <a:pt x="257" y="2080"/>
                  </a:lnTo>
                  <a:lnTo>
                    <a:pt x="242" y="2050"/>
                  </a:lnTo>
                  <a:lnTo>
                    <a:pt x="234" y="2018"/>
                  </a:lnTo>
                  <a:lnTo>
                    <a:pt x="230" y="1983"/>
                  </a:lnTo>
                  <a:lnTo>
                    <a:pt x="230" y="1938"/>
                  </a:lnTo>
                  <a:lnTo>
                    <a:pt x="251" y="1896"/>
                  </a:lnTo>
                  <a:lnTo>
                    <a:pt x="268" y="1853"/>
                  </a:lnTo>
                  <a:lnTo>
                    <a:pt x="278" y="1808"/>
                  </a:lnTo>
                  <a:lnTo>
                    <a:pt x="286" y="1762"/>
                  </a:lnTo>
                  <a:lnTo>
                    <a:pt x="288" y="1713"/>
                  </a:lnTo>
                  <a:lnTo>
                    <a:pt x="288" y="710"/>
                  </a:lnTo>
                  <a:lnTo>
                    <a:pt x="284" y="652"/>
                  </a:lnTo>
                  <a:lnTo>
                    <a:pt x="275" y="596"/>
                  </a:lnTo>
                  <a:lnTo>
                    <a:pt x="258" y="543"/>
                  </a:lnTo>
                  <a:lnTo>
                    <a:pt x="235" y="491"/>
                  </a:lnTo>
                  <a:lnTo>
                    <a:pt x="208" y="444"/>
                  </a:lnTo>
                  <a:lnTo>
                    <a:pt x="175" y="401"/>
                  </a:lnTo>
                  <a:lnTo>
                    <a:pt x="137" y="361"/>
                  </a:lnTo>
                  <a:lnTo>
                    <a:pt x="95" y="325"/>
                  </a:lnTo>
                  <a:lnTo>
                    <a:pt x="49" y="295"/>
                  </a:lnTo>
                  <a:lnTo>
                    <a:pt x="0" y="269"/>
                  </a:lnTo>
                  <a:lnTo>
                    <a:pt x="0" y="192"/>
                  </a:lnTo>
                  <a:lnTo>
                    <a:pt x="4" y="159"/>
                  </a:lnTo>
                  <a:lnTo>
                    <a:pt x="12" y="126"/>
                  </a:lnTo>
                  <a:lnTo>
                    <a:pt x="26" y="96"/>
                  </a:lnTo>
                  <a:lnTo>
                    <a:pt x="46" y="69"/>
                  </a:lnTo>
                  <a:lnTo>
                    <a:pt x="68" y="46"/>
                  </a:lnTo>
                  <a:lnTo>
                    <a:pt x="95" y="26"/>
                  </a:lnTo>
                  <a:lnTo>
                    <a:pt x="125" y="12"/>
                  </a:lnTo>
                  <a:lnTo>
                    <a:pt x="157" y="4"/>
                  </a:lnTo>
                  <a:lnTo>
                    <a:pt x="1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83"/>
            <p:cNvSpPr>
              <a:spLocks/>
            </p:cNvSpPr>
            <p:nvPr/>
          </p:nvSpPr>
          <p:spPr bwMode="auto">
            <a:xfrm>
              <a:off x="2899" y="3404"/>
              <a:ext cx="286" cy="499"/>
            </a:xfrm>
            <a:custGeom>
              <a:avLst/>
              <a:gdLst>
                <a:gd name="T0" fmla="*/ 192 w 1431"/>
                <a:gd name="T1" fmla="*/ 0 h 2493"/>
                <a:gd name="T2" fmla="*/ 1239 w 1431"/>
                <a:gd name="T3" fmla="*/ 0 h 2493"/>
                <a:gd name="T4" fmla="*/ 1272 w 1431"/>
                <a:gd name="T5" fmla="*/ 3 h 2493"/>
                <a:gd name="T6" fmla="*/ 1305 w 1431"/>
                <a:gd name="T7" fmla="*/ 12 h 2493"/>
                <a:gd name="T8" fmla="*/ 1335 w 1431"/>
                <a:gd name="T9" fmla="*/ 26 h 2493"/>
                <a:gd name="T10" fmla="*/ 1362 w 1431"/>
                <a:gd name="T11" fmla="*/ 45 h 2493"/>
                <a:gd name="T12" fmla="*/ 1385 w 1431"/>
                <a:gd name="T13" fmla="*/ 68 h 2493"/>
                <a:gd name="T14" fmla="*/ 1404 w 1431"/>
                <a:gd name="T15" fmla="*/ 96 h 2493"/>
                <a:gd name="T16" fmla="*/ 1419 w 1431"/>
                <a:gd name="T17" fmla="*/ 126 h 2493"/>
                <a:gd name="T18" fmla="*/ 1427 w 1431"/>
                <a:gd name="T19" fmla="*/ 159 h 2493"/>
                <a:gd name="T20" fmla="*/ 1431 w 1431"/>
                <a:gd name="T21" fmla="*/ 192 h 2493"/>
                <a:gd name="T22" fmla="*/ 1431 w 1431"/>
                <a:gd name="T23" fmla="*/ 1197 h 2493"/>
                <a:gd name="T24" fmla="*/ 1427 w 1431"/>
                <a:gd name="T25" fmla="*/ 1232 h 2493"/>
                <a:gd name="T26" fmla="*/ 1419 w 1431"/>
                <a:gd name="T27" fmla="*/ 1264 h 2493"/>
                <a:gd name="T28" fmla="*/ 1404 w 1431"/>
                <a:gd name="T29" fmla="*/ 1295 h 2493"/>
                <a:gd name="T30" fmla="*/ 1385 w 1431"/>
                <a:gd name="T31" fmla="*/ 1321 h 2493"/>
                <a:gd name="T32" fmla="*/ 1362 w 1431"/>
                <a:gd name="T33" fmla="*/ 1344 h 2493"/>
                <a:gd name="T34" fmla="*/ 1335 w 1431"/>
                <a:gd name="T35" fmla="*/ 1363 h 2493"/>
                <a:gd name="T36" fmla="*/ 1305 w 1431"/>
                <a:gd name="T37" fmla="*/ 1378 h 2493"/>
                <a:gd name="T38" fmla="*/ 1272 w 1431"/>
                <a:gd name="T39" fmla="*/ 1386 h 2493"/>
                <a:gd name="T40" fmla="*/ 1239 w 1431"/>
                <a:gd name="T41" fmla="*/ 1390 h 2493"/>
                <a:gd name="T42" fmla="*/ 1164 w 1431"/>
                <a:gd name="T43" fmla="*/ 1390 h 2493"/>
                <a:gd name="T44" fmla="*/ 1164 w 1431"/>
                <a:gd name="T45" fmla="*/ 2300 h 2493"/>
                <a:gd name="T46" fmla="*/ 1162 w 1431"/>
                <a:gd name="T47" fmla="*/ 2335 h 2493"/>
                <a:gd name="T48" fmla="*/ 1152 w 1431"/>
                <a:gd name="T49" fmla="*/ 2368 h 2493"/>
                <a:gd name="T50" fmla="*/ 1138 w 1431"/>
                <a:gd name="T51" fmla="*/ 2398 h 2493"/>
                <a:gd name="T52" fmla="*/ 1120 w 1431"/>
                <a:gd name="T53" fmla="*/ 2424 h 2493"/>
                <a:gd name="T54" fmla="*/ 1096 w 1431"/>
                <a:gd name="T55" fmla="*/ 2448 h 2493"/>
                <a:gd name="T56" fmla="*/ 1069 w 1431"/>
                <a:gd name="T57" fmla="*/ 2467 h 2493"/>
                <a:gd name="T58" fmla="*/ 1039 w 1431"/>
                <a:gd name="T59" fmla="*/ 2481 h 2493"/>
                <a:gd name="T60" fmla="*/ 1007 w 1431"/>
                <a:gd name="T61" fmla="*/ 2491 h 2493"/>
                <a:gd name="T62" fmla="*/ 972 w 1431"/>
                <a:gd name="T63" fmla="*/ 2493 h 2493"/>
                <a:gd name="T64" fmla="*/ 457 w 1431"/>
                <a:gd name="T65" fmla="*/ 2493 h 2493"/>
                <a:gd name="T66" fmla="*/ 422 w 1431"/>
                <a:gd name="T67" fmla="*/ 2491 h 2493"/>
                <a:gd name="T68" fmla="*/ 390 w 1431"/>
                <a:gd name="T69" fmla="*/ 2481 h 2493"/>
                <a:gd name="T70" fmla="*/ 360 w 1431"/>
                <a:gd name="T71" fmla="*/ 2467 h 2493"/>
                <a:gd name="T72" fmla="*/ 333 w 1431"/>
                <a:gd name="T73" fmla="*/ 2448 h 2493"/>
                <a:gd name="T74" fmla="*/ 311 w 1431"/>
                <a:gd name="T75" fmla="*/ 2424 h 2493"/>
                <a:gd name="T76" fmla="*/ 291 w 1431"/>
                <a:gd name="T77" fmla="*/ 2398 h 2493"/>
                <a:gd name="T78" fmla="*/ 277 w 1431"/>
                <a:gd name="T79" fmla="*/ 2368 h 2493"/>
                <a:gd name="T80" fmla="*/ 269 w 1431"/>
                <a:gd name="T81" fmla="*/ 2335 h 2493"/>
                <a:gd name="T82" fmla="*/ 265 w 1431"/>
                <a:gd name="T83" fmla="*/ 2300 h 2493"/>
                <a:gd name="T84" fmla="*/ 265 w 1431"/>
                <a:gd name="T85" fmla="*/ 1393 h 2493"/>
                <a:gd name="T86" fmla="*/ 192 w 1431"/>
                <a:gd name="T87" fmla="*/ 1393 h 2493"/>
                <a:gd name="T88" fmla="*/ 157 w 1431"/>
                <a:gd name="T89" fmla="*/ 1390 h 2493"/>
                <a:gd name="T90" fmla="*/ 125 w 1431"/>
                <a:gd name="T91" fmla="*/ 1381 h 2493"/>
                <a:gd name="T92" fmla="*/ 95 w 1431"/>
                <a:gd name="T93" fmla="*/ 1367 h 2493"/>
                <a:gd name="T94" fmla="*/ 68 w 1431"/>
                <a:gd name="T95" fmla="*/ 1347 h 2493"/>
                <a:gd name="T96" fmla="*/ 44 w 1431"/>
                <a:gd name="T97" fmla="*/ 1325 h 2493"/>
                <a:gd name="T98" fmla="*/ 26 w 1431"/>
                <a:gd name="T99" fmla="*/ 1297 h 2493"/>
                <a:gd name="T100" fmla="*/ 12 w 1431"/>
                <a:gd name="T101" fmla="*/ 1267 h 2493"/>
                <a:gd name="T102" fmla="*/ 2 w 1431"/>
                <a:gd name="T103" fmla="*/ 1234 h 2493"/>
                <a:gd name="T104" fmla="*/ 0 w 1431"/>
                <a:gd name="T105" fmla="*/ 1201 h 2493"/>
                <a:gd name="T106" fmla="*/ 0 w 1431"/>
                <a:gd name="T107" fmla="*/ 192 h 2493"/>
                <a:gd name="T108" fmla="*/ 2 w 1431"/>
                <a:gd name="T109" fmla="*/ 159 h 2493"/>
                <a:gd name="T110" fmla="*/ 11 w 1431"/>
                <a:gd name="T111" fmla="*/ 126 h 2493"/>
                <a:gd name="T112" fmla="*/ 25 w 1431"/>
                <a:gd name="T113" fmla="*/ 96 h 2493"/>
                <a:gd name="T114" fmla="*/ 44 w 1431"/>
                <a:gd name="T115" fmla="*/ 68 h 2493"/>
                <a:gd name="T116" fmla="*/ 67 w 1431"/>
                <a:gd name="T117" fmla="*/ 45 h 2493"/>
                <a:gd name="T118" fmla="*/ 93 w 1431"/>
                <a:gd name="T119" fmla="*/ 26 h 2493"/>
                <a:gd name="T120" fmla="*/ 123 w 1431"/>
                <a:gd name="T121" fmla="*/ 12 h 2493"/>
                <a:gd name="T122" fmla="*/ 156 w 1431"/>
                <a:gd name="T123" fmla="*/ 3 h 2493"/>
                <a:gd name="T124" fmla="*/ 192 w 1431"/>
                <a:gd name="T125" fmla="*/ 0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1" h="2493">
                  <a:moveTo>
                    <a:pt x="192" y="0"/>
                  </a:moveTo>
                  <a:lnTo>
                    <a:pt x="1239" y="0"/>
                  </a:lnTo>
                  <a:lnTo>
                    <a:pt x="1272" y="3"/>
                  </a:lnTo>
                  <a:lnTo>
                    <a:pt x="1305" y="12"/>
                  </a:lnTo>
                  <a:lnTo>
                    <a:pt x="1335" y="26"/>
                  </a:lnTo>
                  <a:lnTo>
                    <a:pt x="1362" y="45"/>
                  </a:lnTo>
                  <a:lnTo>
                    <a:pt x="1385" y="68"/>
                  </a:lnTo>
                  <a:lnTo>
                    <a:pt x="1404" y="96"/>
                  </a:lnTo>
                  <a:lnTo>
                    <a:pt x="1419" y="126"/>
                  </a:lnTo>
                  <a:lnTo>
                    <a:pt x="1427" y="159"/>
                  </a:lnTo>
                  <a:lnTo>
                    <a:pt x="1431" y="192"/>
                  </a:lnTo>
                  <a:lnTo>
                    <a:pt x="1431" y="1197"/>
                  </a:lnTo>
                  <a:lnTo>
                    <a:pt x="1427" y="1232"/>
                  </a:lnTo>
                  <a:lnTo>
                    <a:pt x="1419" y="1264"/>
                  </a:lnTo>
                  <a:lnTo>
                    <a:pt x="1404" y="1295"/>
                  </a:lnTo>
                  <a:lnTo>
                    <a:pt x="1385" y="1321"/>
                  </a:lnTo>
                  <a:lnTo>
                    <a:pt x="1362" y="1344"/>
                  </a:lnTo>
                  <a:lnTo>
                    <a:pt x="1335" y="1363"/>
                  </a:lnTo>
                  <a:lnTo>
                    <a:pt x="1305" y="1378"/>
                  </a:lnTo>
                  <a:lnTo>
                    <a:pt x="1272" y="1386"/>
                  </a:lnTo>
                  <a:lnTo>
                    <a:pt x="1239" y="1390"/>
                  </a:lnTo>
                  <a:lnTo>
                    <a:pt x="1164" y="1390"/>
                  </a:lnTo>
                  <a:lnTo>
                    <a:pt x="1164" y="2300"/>
                  </a:lnTo>
                  <a:lnTo>
                    <a:pt x="1162" y="2335"/>
                  </a:lnTo>
                  <a:lnTo>
                    <a:pt x="1152" y="2368"/>
                  </a:lnTo>
                  <a:lnTo>
                    <a:pt x="1138" y="2398"/>
                  </a:lnTo>
                  <a:lnTo>
                    <a:pt x="1120" y="2424"/>
                  </a:lnTo>
                  <a:lnTo>
                    <a:pt x="1096" y="2448"/>
                  </a:lnTo>
                  <a:lnTo>
                    <a:pt x="1069" y="2467"/>
                  </a:lnTo>
                  <a:lnTo>
                    <a:pt x="1039" y="2481"/>
                  </a:lnTo>
                  <a:lnTo>
                    <a:pt x="1007" y="2491"/>
                  </a:lnTo>
                  <a:lnTo>
                    <a:pt x="972" y="2493"/>
                  </a:lnTo>
                  <a:lnTo>
                    <a:pt x="457" y="2493"/>
                  </a:lnTo>
                  <a:lnTo>
                    <a:pt x="422" y="2491"/>
                  </a:lnTo>
                  <a:lnTo>
                    <a:pt x="390" y="2481"/>
                  </a:lnTo>
                  <a:lnTo>
                    <a:pt x="360" y="2467"/>
                  </a:lnTo>
                  <a:lnTo>
                    <a:pt x="333" y="2448"/>
                  </a:lnTo>
                  <a:lnTo>
                    <a:pt x="311" y="2424"/>
                  </a:lnTo>
                  <a:lnTo>
                    <a:pt x="291" y="2398"/>
                  </a:lnTo>
                  <a:lnTo>
                    <a:pt x="277" y="2368"/>
                  </a:lnTo>
                  <a:lnTo>
                    <a:pt x="269" y="2335"/>
                  </a:lnTo>
                  <a:lnTo>
                    <a:pt x="265" y="2300"/>
                  </a:lnTo>
                  <a:lnTo>
                    <a:pt x="265" y="1393"/>
                  </a:lnTo>
                  <a:lnTo>
                    <a:pt x="192" y="1393"/>
                  </a:lnTo>
                  <a:lnTo>
                    <a:pt x="157" y="1390"/>
                  </a:lnTo>
                  <a:lnTo>
                    <a:pt x="125" y="1381"/>
                  </a:lnTo>
                  <a:lnTo>
                    <a:pt x="95" y="1367"/>
                  </a:lnTo>
                  <a:lnTo>
                    <a:pt x="68" y="1347"/>
                  </a:lnTo>
                  <a:lnTo>
                    <a:pt x="44" y="1325"/>
                  </a:lnTo>
                  <a:lnTo>
                    <a:pt x="26" y="1297"/>
                  </a:lnTo>
                  <a:lnTo>
                    <a:pt x="12" y="1267"/>
                  </a:lnTo>
                  <a:lnTo>
                    <a:pt x="2" y="1234"/>
                  </a:lnTo>
                  <a:lnTo>
                    <a:pt x="0" y="1201"/>
                  </a:lnTo>
                  <a:lnTo>
                    <a:pt x="0" y="192"/>
                  </a:lnTo>
                  <a:lnTo>
                    <a:pt x="2" y="159"/>
                  </a:lnTo>
                  <a:lnTo>
                    <a:pt x="11" y="126"/>
                  </a:lnTo>
                  <a:lnTo>
                    <a:pt x="25" y="96"/>
                  </a:lnTo>
                  <a:lnTo>
                    <a:pt x="44" y="68"/>
                  </a:lnTo>
                  <a:lnTo>
                    <a:pt x="67" y="45"/>
                  </a:lnTo>
                  <a:lnTo>
                    <a:pt x="93" y="26"/>
                  </a:lnTo>
                  <a:lnTo>
                    <a:pt x="123" y="12"/>
                  </a:lnTo>
                  <a:lnTo>
                    <a:pt x="156" y="3"/>
                  </a:lnTo>
                  <a:lnTo>
                    <a:pt x="1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84"/>
            <p:cNvSpPr>
              <a:spLocks/>
            </p:cNvSpPr>
            <p:nvPr/>
          </p:nvSpPr>
          <p:spPr bwMode="auto">
            <a:xfrm>
              <a:off x="2953" y="3194"/>
              <a:ext cx="178" cy="178"/>
            </a:xfrm>
            <a:custGeom>
              <a:avLst/>
              <a:gdLst>
                <a:gd name="T0" fmla="*/ 444 w 889"/>
                <a:gd name="T1" fmla="*/ 0 h 892"/>
                <a:gd name="T2" fmla="*/ 500 w 889"/>
                <a:gd name="T3" fmla="*/ 4 h 892"/>
                <a:gd name="T4" fmla="*/ 554 w 889"/>
                <a:gd name="T5" fmla="*/ 13 h 892"/>
                <a:gd name="T6" fmla="*/ 605 w 889"/>
                <a:gd name="T7" fmla="*/ 30 h 892"/>
                <a:gd name="T8" fmla="*/ 654 w 889"/>
                <a:gd name="T9" fmla="*/ 52 h 892"/>
                <a:gd name="T10" fmla="*/ 698 w 889"/>
                <a:gd name="T11" fmla="*/ 79 h 892"/>
                <a:gd name="T12" fmla="*/ 739 w 889"/>
                <a:gd name="T13" fmla="*/ 112 h 892"/>
                <a:gd name="T14" fmla="*/ 776 w 889"/>
                <a:gd name="T15" fmla="*/ 149 h 892"/>
                <a:gd name="T16" fmla="*/ 810 w 889"/>
                <a:gd name="T17" fmla="*/ 191 h 892"/>
                <a:gd name="T18" fmla="*/ 838 w 889"/>
                <a:gd name="T19" fmla="*/ 236 h 892"/>
                <a:gd name="T20" fmla="*/ 859 w 889"/>
                <a:gd name="T21" fmla="*/ 284 h 892"/>
                <a:gd name="T22" fmla="*/ 876 w 889"/>
                <a:gd name="T23" fmla="*/ 336 h 892"/>
                <a:gd name="T24" fmla="*/ 886 w 889"/>
                <a:gd name="T25" fmla="*/ 390 h 892"/>
                <a:gd name="T26" fmla="*/ 889 w 889"/>
                <a:gd name="T27" fmla="*/ 445 h 892"/>
                <a:gd name="T28" fmla="*/ 886 w 889"/>
                <a:gd name="T29" fmla="*/ 502 h 892"/>
                <a:gd name="T30" fmla="*/ 876 w 889"/>
                <a:gd name="T31" fmla="*/ 556 h 892"/>
                <a:gd name="T32" fmla="*/ 859 w 889"/>
                <a:gd name="T33" fmla="*/ 607 h 892"/>
                <a:gd name="T34" fmla="*/ 838 w 889"/>
                <a:gd name="T35" fmla="*/ 656 h 892"/>
                <a:gd name="T36" fmla="*/ 810 w 889"/>
                <a:gd name="T37" fmla="*/ 700 h 892"/>
                <a:gd name="T38" fmla="*/ 776 w 889"/>
                <a:gd name="T39" fmla="*/ 742 h 892"/>
                <a:gd name="T40" fmla="*/ 739 w 889"/>
                <a:gd name="T41" fmla="*/ 779 h 892"/>
                <a:gd name="T42" fmla="*/ 698 w 889"/>
                <a:gd name="T43" fmla="*/ 812 h 892"/>
                <a:gd name="T44" fmla="*/ 654 w 889"/>
                <a:gd name="T45" fmla="*/ 840 h 892"/>
                <a:gd name="T46" fmla="*/ 605 w 889"/>
                <a:gd name="T47" fmla="*/ 862 h 892"/>
                <a:gd name="T48" fmla="*/ 554 w 889"/>
                <a:gd name="T49" fmla="*/ 878 h 892"/>
                <a:gd name="T50" fmla="*/ 500 w 889"/>
                <a:gd name="T51" fmla="*/ 888 h 892"/>
                <a:gd name="T52" fmla="*/ 444 w 889"/>
                <a:gd name="T53" fmla="*/ 892 h 892"/>
                <a:gd name="T54" fmla="*/ 389 w 889"/>
                <a:gd name="T55" fmla="*/ 888 h 892"/>
                <a:gd name="T56" fmla="*/ 335 w 889"/>
                <a:gd name="T57" fmla="*/ 878 h 892"/>
                <a:gd name="T58" fmla="*/ 283 w 889"/>
                <a:gd name="T59" fmla="*/ 862 h 892"/>
                <a:gd name="T60" fmla="*/ 235 w 889"/>
                <a:gd name="T61" fmla="*/ 840 h 892"/>
                <a:gd name="T62" fmla="*/ 191 w 889"/>
                <a:gd name="T63" fmla="*/ 812 h 892"/>
                <a:gd name="T64" fmla="*/ 149 w 889"/>
                <a:gd name="T65" fmla="*/ 779 h 892"/>
                <a:gd name="T66" fmla="*/ 111 w 889"/>
                <a:gd name="T67" fmla="*/ 742 h 892"/>
                <a:gd name="T68" fmla="*/ 79 w 889"/>
                <a:gd name="T69" fmla="*/ 700 h 892"/>
                <a:gd name="T70" fmla="*/ 51 w 889"/>
                <a:gd name="T71" fmla="*/ 656 h 892"/>
                <a:gd name="T72" fmla="*/ 30 w 889"/>
                <a:gd name="T73" fmla="*/ 607 h 892"/>
                <a:gd name="T74" fmla="*/ 13 w 889"/>
                <a:gd name="T75" fmla="*/ 556 h 892"/>
                <a:gd name="T76" fmla="*/ 3 w 889"/>
                <a:gd name="T77" fmla="*/ 502 h 892"/>
                <a:gd name="T78" fmla="*/ 0 w 889"/>
                <a:gd name="T79" fmla="*/ 445 h 892"/>
                <a:gd name="T80" fmla="*/ 3 w 889"/>
                <a:gd name="T81" fmla="*/ 390 h 892"/>
                <a:gd name="T82" fmla="*/ 13 w 889"/>
                <a:gd name="T83" fmla="*/ 336 h 892"/>
                <a:gd name="T84" fmla="*/ 30 w 889"/>
                <a:gd name="T85" fmla="*/ 284 h 892"/>
                <a:gd name="T86" fmla="*/ 51 w 889"/>
                <a:gd name="T87" fmla="*/ 236 h 892"/>
                <a:gd name="T88" fmla="*/ 79 w 889"/>
                <a:gd name="T89" fmla="*/ 191 h 892"/>
                <a:gd name="T90" fmla="*/ 111 w 889"/>
                <a:gd name="T91" fmla="*/ 149 h 892"/>
                <a:gd name="T92" fmla="*/ 149 w 889"/>
                <a:gd name="T93" fmla="*/ 112 h 892"/>
                <a:gd name="T94" fmla="*/ 191 w 889"/>
                <a:gd name="T95" fmla="*/ 79 h 892"/>
                <a:gd name="T96" fmla="*/ 235 w 889"/>
                <a:gd name="T97" fmla="*/ 52 h 892"/>
                <a:gd name="T98" fmla="*/ 283 w 889"/>
                <a:gd name="T99" fmla="*/ 30 h 892"/>
                <a:gd name="T100" fmla="*/ 335 w 889"/>
                <a:gd name="T101" fmla="*/ 13 h 892"/>
                <a:gd name="T102" fmla="*/ 389 w 889"/>
                <a:gd name="T103" fmla="*/ 4 h 892"/>
                <a:gd name="T104" fmla="*/ 444 w 889"/>
                <a:gd name="T105" fmla="*/ 0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9" h="892">
                  <a:moveTo>
                    <a:pt x="444" y="0"/>
                  </a:moveTo>
                  <a:lnTo>
                    <a:pt x="500" y="4"/>
                  </a:lnTo>
                  <a:lnTo>
                    <a:pt x="554" y="13"/>
                  </a:lnTo>
                  <a:lnTo>
                    <a:pt x="605" y="30"/>
                  </a:lnTo>
                  <a:lnTo>
                    <a:pt x="654" y="52"/>
                  </a:lnTo>
                  <a:lnTo>
                    <a:pt x="698" y="79"/>
                  </a:lnTo>
                  <a:lnTo>
                    <a:pt x="739" y="112"/>
                  </a:lnTo>
                  <a:lnTo>
                    <a:pt x="776" y="149"/>
                  </a:lnTo>
                  <a:lnTo>
                    <a:pt x="810" y="191"/>
                  </a:lnTo>
                  <a:lnTo>
                    <a:pt x="838" y="236"/>
                  </a:lnTo>
                  <a:lnTo>
                    <a:pt x="859" y="284"/>
                  </a:lnTo>
                  <a:lnTo>
                    <a:pt x="876" y="336"/>
                  </a:lnTo>
                  <a:lnTo>
                    <a:pt x="886" y="390"/>
                  </a:lnTo>
                  <a:lnTo>
                    <a:pt x="889" y="445"/>
                  </a:lnTo>
                  <a:lnTo>
                    <a:pt x="886" y="502"/>
                  </a:lnTo>
                  <a:lnTo>
                    <a:pt x="876" y="556"/>
                  </a:lnTo>
                  <a:lnTo>
                    <a:pt x="859" y="607"/>
                  </a:lnTo>
                  <a:lnTo>
                    <a:pt x="838" y="656"/>
                  </a:lnTo>
                  <a:lnTo>
                    <a:pt x="810" y="700"/>
                  </a:lnTo>
                  <a:lnTo>
                    <a:pt x="776" y="742"/>
                  </a:lnTo>
                  <a:lnTo>
                    <a:pt x="739" y="779"/>
                  </a:lnTo>
                  <a:lnTo>
                    <a:pt x="698" y="812"/>
                  </a:lnTo>
                  <a:lnTo>
                    <a:pt x="654" y="840"/>
                  </a:lnTo>
                  <a:lnTo>
                    <a:pt x="605" y="862"/>
                  </a:lnTo>
                  <a:lnTo>
                    <a:pt x="554" y="878"/>
                  </a:lnTo>
                  <a:lnTo>
                    <a:pt x="500" y="888"/>
                  </a:lnTo>
                  <a:lnTo>
                    <a:pt x="444" y="892"/>
                  </a:lnTo>
                  <a:lnTo>
                    <a:pt x="389" y="888"/>
                  </a:lnTo>
                  <a:lnTo>
                    <a:pt x="335" y="878"/>
                  </a:lnTo>
                  <a:lnTo>
                    <a:pt x="283" y="862"/>
                  </a:lnTo>
                  <a:lnTo>
                    <a:pt x="235" y="840"/>
                  </a:lnTo>
                  <a:lnTo>
                    <a:pt x="191" y="812"/>
                  </a:lnTo>
                  <a:lnTo>
                    <a:pt x="149" y="779"/>
                  </a:lnTo>
                  <a:lnTo>
                    <a:pt x="111" y="742"/>
                  </a:lnTo>
                  <a:lnTo>
                    <a:pt x="79" y="700"/>
                  </a:lnTo>
                  <a:lnTo>
                    <a:pt x="51" y="656"/>
                  </a:lnTo>
                  <a:lnTo>
                    <a:pt x="30" y="607"/>
                  </a:lnTo>
                  <a:lnTo>
                    <a:pt x="13" y="556"/>
                  </a:lnTo>
                  <a:lnTo>
                    <a:pt x="3" y="502"/>
                  </a:lnTo>
                  <a:lnTo>
                    <a:pt x="0" y="445"/>
                  </a:lnTo>
                  <a:lnTo>
                    <a:pt x="3" y="390"/>
                  </a:lnTo>
                  <a:lnTo>
                    <a:pt x="13" y="336"/>
                  </a:lnTo>
                  <a:lnTo>
                    <a:pt x="30" y="284"/>
                  </a:lnTo>
                  <a:lnTo>
                    <a:pt x="51" y="236"/>
                  </a:lnTo>
                  <a:lnTo>
                    <a:pt x="79" y="191"/>
                  </a:lnTo>
                  <a:lnTo>
                    <a:pt x="111" y="149"/>
                  </a:lnTo>
                  <a:lnTo>
                    <a:pt x="149" y="112"/>
                  </a:lnTo>
                  <a:lnTo>
                    <a:pt x="191" y="79"/>
                  </a:lnTo>
                  <a:lnTo>
                    <a:pt x="235" y="52"/>
                  </a:lnTo>
                  <a:lnTo>
                    <a:pt x="283" y="30"/>
                  </a:lnTo>
                  <a:lnTo>
                    <a:pt x="335" y="13"/>
                  </a:lnTo>
                  <a:lnTo>
                    <a:pt x="389" y="4"/>
                  </a:lnTo>
                  <a:lnTo>
                    <a:pt x="4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0245392" y="515503"/>
            <a:ext cx="1586753" cy="224084"/>
            <a:chOff x="349623" y="374053"/>
            <a:chExt cx="2017058" cy="284853"/>
          </a:xfrm>
        </p:grpSpPr>
        <p:sp>
          <p:nvSpPr>
            <p:cNvPr id="36" name="Parallelogram 35"/>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7" name="Parallelogram 36"/>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9" name="TextBox 38">
            <a:extLst>
              <a:ext uri="{FF2B5EF4-FFF2-40B4-BE49-F238E27FC236}">
                <a16:creationId xmlns:a16="http://schemas.microsoft.com/office/drawing/2014/main" id="{BC66A6D4-D7E3-40E1-9A17-471D8A5380BB}"/>
              </a:ext>
            </a:extLst>
          </p:cNvPr>
          <p:cNvSpPr txBox="1"/>
          <p:nvPr/>
        </p:nvSpPr>
        <p:spPr>
          <a:xfrm>
            <a:off x="7444001" y="1910236"/>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 Learned To</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Driving</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40" name="Rectangle 39">
            <a:extLst>
              <a:ext uri="{FF2B5EF4-FFF2-40B4-BE49-F238E27FC236}">
                <a16:creationId xmlns:a16="http://schemas.microsoft.com/office/drawing/2014/main" id="{E4F78F91-AB94-4D41-968F-90B76D403632}"/>
              </a:ext>
            </a:extLst>
          </p:cNvPr>
          <p:cNvSpPr/>
          <p:nvPr/>
        </p:nvSpPr>
        <p:spPr>
          <a:xfrm>
            <a:off x="7444001" y="3451043"/>
            <a:ext cx="390617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E4F78F91-AB94-4D41-968F-90B76D403632}"/>
              </a:ext>
            </a:extLst>
          </p:cNvPr>
          <p:cNvSpPr/>
          <p:nvPr/>
        </p:nvSpPr>
        <p:spPr>
          <a:xfrm>
            <a:off x="7444001" y="4638354"/>
            <a:ext cx="390617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413752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1">
                                            <p:txEl>
                                              <p:pRg st="0" end="0"/>
                                            </p:txEl>
                                          </p:spTgt>
                                        </p:tgtEl>
                                        <p:attrNameLst>
                                          <p:attrName>style.visibility</p:attrName>
                                        </p:attrNameLst>
                                      </p:cBhvr>
                                      <p:to>
                                        <p:strVal val="visible"/>
                                      </p:to>
                                    </p:set>
                                    <p:animEffect transition="in" filter="wipe(up)">
                                      <p:cBhvr>
                                        <p:cTn id="15"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0BBF377D-E711-491A-A59E-448994AFDE4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4048" r="4048"/>
          <a:stretch>
            <a:fillRect/>
          </a:stretch>
        </p:blipFill>
        <p:spPr/>
      </p:pic>
      <p:sp>
        <p:nvSpPr>
          <p:cNvPr id="9" name="Rectangle 8">
            <a:extLst>
              <a:ext uri="{FF2B5EF4-FFF2-40B4-BE49-F238E27FC236}">
                <a16:creationId xmlns:a16="http://schemas.microsoft.com/office/drawing/2014/main" id="{E4F78F91-AB94-4D41-968F-90B76D403632}"/>
              </a:ext>
            </a:extLst>
          </p:cNvPr>
          <p:cNvSpPr/>
          <p:nvPr/>
        </p:nvSpPr>
        <p:spPr>
          <a:xfrm>
            <a:off x="7384165" y="3029464"/>
            <a:ext cx="3721660"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1100" dirty="0">
              <a:solidFill>
                <a:schemeClr val="bg1">
                  <a:lumMod val="50000"/>
                </a:schemeClr>
              </a:solidFill>
              <a:latin typeface="DauphinPlain"/>
            </a:endParaRPr>
          </a:p>
        </p:txBody>
      </p:sp>
      <p:grpSp>
        <p:nvGrpSpPr>
          <p:cNvPr id="10" name="Group 9"/>
          <p:cNvGrpSpPr/>
          <p:nvPr/>
        </p:nvGrpSpPr>
        <p:grpSpPr>
          <a:xfrm>
            <a:off x="4963169" y="4694351"/>
            <a:ext cx="6021424" cy="1429820"/>
            <a:chOff x="5355743" y="3932110"/>
            <a:chExt cx="6021424" cy="1429820"/>
          </a:xfrm>
        </p:grpSpPr>
        <p:sp>
          <p:nvSpPr>
            <p:cNvPr id="11" name="Parallelogram 10"/>
            <p:cNvSpPr/>
            <p:nvPr/>
          </p:nvSpPr>
          <p:spPr>
            <a:xfrm>
              <a:off x="5355743" y="3932110"/>
              <a:ext cx="5843352" cy="1429820"/>
            </a:xfrm>
            <a:prstGeom prst="parallelogram">
              <a:avLst>
                <a:gd name="adj" fmla="val 40048"/>
              </a:avLst>
            </a:prstGeom>
            <a:solidFill>
              <a:schemeClr val="bg1"/>
            </a:solidFill>
            <a:ln>
              <a:noFill/>
            </a:ln>
            <a:effectLst>
              <a:outerShdw blurRad="317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11"/>
            <p:cNvSpPr/>
            <p:nvPr/>
          </p:nvSpPr>
          <p:spPr>
            <a:xfrm>
              <a:off x="10615138" y="3932110"/>
              <a:ext cx="762029" cy="1429820"/>
            </a:xfrm>
            <a:prstGeom prst="parallelogram">
              <a:avLst>
                <a:gd name="adj" fmla="val 75341"/>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BBC1A7F7-CD0C-4EDF-8BF3-56A130D3BC97}"/>
              </a:ext>
            </a:extLst>
          </p:cNvPr>
          <p:cNvGrpSpPr/>
          <p:nvPr/>
        </p:nvGrpSpPr>
        <p:grpSpPr>
          <a:xfrm>
            <a:off x="7425380" y="4829123"/>
            <a:ext cx="863600" cy="863026"/>
            <a:chOff x="4734873" y="3841296"/>
            <a:chExt cx="863600" cy="863026"/>
          </a:xfrm>
        </p:grpSpPr>
        <p:grpSp>
          <p:nvGrpSpPr>
            <p:cNvPr id="14" name="Group 13">
              <a:extLst>
                <a:ext uri="{FF2B5EF4-FFF2-40B4-BE49-F238E27FC236}">
                  <a16:creationId xmlns:a16="http://schemas.microsoft.com/office/drawing/2014/main" id="{E7B87BF7-5730-4BA2-BF66-B23A84C266C1}"/>
                </a:ext>
              </a:extLst>
            </p:cNvPr>
            <p:cNvGrpSpPr/>
            <p:nvPr/>
          </p:nvGrpSpPr>
          <p:grpSpPr>
            <a:xfrm>
              <a:off x="4734873" y="3841296"/>
              <a:ext cx="863600" cy="863026"/>
              <a:chOff x="4934857" y="3015135"/>
              <a:chExt cx="1732188" cy="1731036"/>
            </a:xfrm>
          </p:grpSpPr>
          <p:sp>
            <p:nvSpPr>
              <p:cNvPr id="16" name="Circle: Hollow 26">
                <a:extLst>
                  <a:ext uri="{FF2B5EF4-FFF2-40B4-BE49-F238E27FC236}">
                    <a16:creationId xmlns:a16="http://schemas.microsoft.com/office/drawing/2014/main" id="{27018987-43E5-4B67-B74A-D9ADA9254291}"/>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lumMod val="95000"/>
                      <a:lumOff val="5000"/>
                    </a:schemeClr>
                  </a:solidFill>
                </a:endParaRPr>
              </a:p>
            </p:txBody>
          </p:sp>
          <p:sp>
            <p:nvSpPr>
              <p:cNvPr id="17" name="Block Arc 16">
                <a:extLst>
                  <a:ext uri="{FF2B5EF4-FFF2-40B4-BE49-F238E27FC236}">
                    <a16:creationId xmlns:a16="http://schemas.microsoft.com/office/drawing/2014/main" id="{E4CF3A1E-2632-4A2F-8580-B1436403BD27}"/>
                  </a:ext>
                </a:extLst>
              </p:cNvPr>
              <p:cNvSpPr/>
              <p:nvPr/>
            </p:nvSpPr>
            <p:spPr>
              <a:xfrm>
                <a:off x="4939845" y="3015135"/>
                <a:ext cx="1727200" cy="1727200"/>
              </a:xfrm>
              <a:prstGeom prst="blockArc">
                <a:avLst>
                  <a:gd name="adj1" fmla="val 5074968"/>
                  <a:gd name="adj2" fmla="val 21577418"/>
                  <a:gd name="adj3" fmla="val 693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lumMod val="95000"/>
                      <a:lumOff val="5000"/>
                    </a:schemeClr>
                  </a:solidFill>
                </a:endParaRPr>
              </a:p>
            </p:txBody>
          </p:sp>
        </p:grpSp>
        <p:sp>
          <p:nvSpPr>
            <p:cNvPr id="15" name="TextBox 14">
              <a:extLst>
                <a:ext uri="{FF2B5EF4-FFF2-40B4-BE49-F238E27FC236}">
                  <a16:creationId xmlns:a16="http://schemas.microsoft.com/office/drawing/2014/main" id="{1E5D1C75-C76B-4893-8D6B-2182223FBA84}"/>
                </a:ext>
              </a:extLst>
            </p:cNvPr>
            <p:cNvSpPr txBox="1"/>
            <p:nvPr/>
          </p:nvSpPr>
          <p:spPr>
            <a:xfrm>
              <a:off x="4734873" y="4072754"/>
              <a:ext cx="863600" cy="369332"/>
            </a:xfrm>
            <a:prstGeom prst="rect">
              <a:avLst/>
            </a:prstGeom>
            <a:noFill/>
          </p:spPr>
          <p:txBody>
            <a:bodyPr wrap="square" rtlCol="0">
              <a:spAutoFit/>
            </a:bodyPr>
            <a:lstStyle/>
            <a:p>
              <a:pPr algn="ctr"/>
              <a:r>
                <a:rPr lang="en-US"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74%</a:t>
              </a:r>
              <a:endParaRPr lang="id-ID"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sp>
        <p:nvSpPr>
          <p:cNvPr id="18" name="Rectangle 17">
            <a:extLst>
              <a:ext uri="{FF2B5EF4-FFF2-40B4-BE49-F238E27FC236}">
                <a16:creationId xmlns:a16="http://schemas.microsoft.com/office/drawing/2014/main" id="{E3983245-9770-4CF7-8041-8F8489957D18}"/>
              </a:ext>
            </a:extLst>
          </p:cNvPr>
          <p:cNvSpPr/>
          <p:nvPr/>
        </p:nvSpPr>
        <p:spPr>
          <a:xfrm>
            <a:off x="7190241" y="5706972"/>
            <a:ext cx="1357643" cy="319190"/>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Trade Business</a:t>
            </a:r>
            <a:endParaRPr lang="en-US" sz="8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21" name="Group 20">
            <a:extLst>
              <a:ext uri="{FF2B5EF4-FFF2-40B4-BE49-F238E27FC236}">
                <a16:creationId xmlns:a16="http://schemas.microsoft.com/office/drawing/2014/main" id="{03FCD460-3108-4E2F-81B7-7EB46280AC8F}"/>
              </a:ext>
            </a:extLst>
          </p:cNvPr>
          <p:cNvGrpSpPr/>
          <p:nvPr/>
        </p:nvGrpSpPr>
        <p:grpSpPr>
          <a:xfrm>
            <a:off x="8771698" y="4812936"/>
            <a:ext cx="863600" cy="863026"/>
            <a:chOff x="4734873" y="3841296"/>
            <a:chExt cx="863600" cy="863026"/>
          </a:xfrm>
        </p:grpSpPr>
        <p:grpSp>
          <p:nvGrpSpPr>
            <p:cNvPr id="22" name="Group 21">
              <a:extLst>
                <a:ext uri="{FF2B5EF4-FFF2-40B4-BE49-F238E27FC236}">
                  <a16:creationId xmlns:a16="http://schemas.microsoft.com/office/drawing/2014/main" id="{E8197846-0F95-4990-A1D2-1193111671AE}"/>
                </a:ext>
              </a:extLst>
            </p:cNvPr>
            <p:cNvGrpSpPr/>
            <p:nvPr/>
          </p:nvGrpSpPr>
          <p:grpSpPr>
            <a:xfrm>
              <a:off x="4734873" y="3841296"/>
              <a:ext cx="863600" cy="863026"/>
              <a:chOff x="4934857" y="3015135"/>
              <a:chExt cx="1732188" cy="1731036"/>
            </a:xfrm>
          </p:grpSpPr>
          <p:sp>
            <p:nvSpPr>
              <p:cNvPr id="24" name="Circle: Hollow 14">
                <a:extLst>
                  <a:ext uri="{FF2B5EF4-FFF2-40B4-BE49-F238E27FC236}">
                    <a16:creationId xmlns:a16="http://schemas.microsoft.com/office/drawing/2014/main" id="{813F7AA6-F658-48A3-A84B-1FDA388C349E}"/>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solidFill>
                </a:endParaRPr>
              </a:p>
            </p:txBody>
          </p:sp>
          <p:sp>
            <p:nvSpPr>
              <p:cNvPr id="25" name="Block Arc 24">
                <a:extLst>
                  <a:ext uri="{FF2B5EF4-FFF2-40B4-BE49-F238E27FC236}">
                    <a16:creationId xmlns:a16="http://schemas.microsoft.com/office/drawing/2014/main" id="{6801EEF8-ADAF-49C2-BCF6-E6023310258B}"/>
                  </a:ext>
                </a:extLst>
              </p:cNvPr>
              <p:cNvSpPr/>
              <p:nvPr/>
            </p:nvSpPr>
            <p:spPr>
              <a:xfrm>
                <a:off x="4939845" y="3015135"/>
                <a:ext cx="1727200" cy="1727200"/>
              </a:xfrm>
              <a:prstGeom prst="blockArc">
                <a:avLst>
                  <a:gd name="adj1" fmla="val 3028642"/>
                  <a:gd name="adj2" fmla="val 21577418"/>
                  <a:gd name="adj3" fmla="val 693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solidFill>
                </a:endParaRPr>
              </a:p>
            </p:txBody>
          </p:sp>
        </p:grpSp>
        <p:sp>
          <p:nvSpPr>
            <p:cNvPr id="23" name="TextBox 22">
              <a:extLst>
                <a:ext uri="{FF2B5EF4-FFF2-40B4-BE49-F238E27FC236}">
                  <a16:creationId xmlns:a16="http://schemas.microsoft.com/office/drawing/2014/main" id="{47ADD983-6140-4711-81C5-283E0DFBB185}"/>
                </a:ext>
              </a:extLst>
            </p:cNvPr>
            <p:cNvSpPr txBox="1"/>
            <p:nvPr/>
          </p:nvSpPr>
          <p:spPr>
            <a:xfrm>
              <a:off x="4734873" y="4072754"/>
              <a:ext cx="863600" cy="369332"/>
            </a:xfrm>
            <a:prstGeom prst="rect">
              <a:avLst/>
            </a:prstGeom>
            <a:noFill/>
          </p:spPr>
          <p:txBody>
            <a:bodyPr wrap="square" rtlCol="0">
              <a:spAutoFit/>
            </a:bodyPr>
            <a:lstStyle/>
            <a:p>
              <a:pPr algn="ctr"/>
              <a:r>
                <a:rPr lang="en-US" b="1" dirty="0">
                  <a:latin typeface="Newsreader" panose="02000000000000000000" pitchFamily="2" charset="0"/>
                  <a:ea typeface="Open Sans" panose="020B0606030504020204" pitchFamily="34" charset="0"/>
                  <a:cs typeface="Courier New" panose="02070309020205020404" pitchFamily="49" charset="0"/>
                </a:rPr>
                <a:t>80%</a:t>
              </a:r>
              <a:endParaRPr lang="id-ID" b="1" dirty="0">
                <a:latin typeface="Newsreader" panose="02000000000000000000" pitchFamily="2" charset="0"/>
                <a:ea typeface="Open Sans" panose="020B0606030504020204" pitchFamily="34" charset="0"/>
                <a:cs typeface="Courier New" panose="02070309020205020404" pitchFamily="49" charset="0"/>
              </a:endParaRPr>
            </a:p>
          </p:txBody>
        </p:sp>
      </p:grpSp>
      <p:sp>
        <p:nvSpPr>
          <p:cNvPr id="26" name="Rectangle 25">
            <a:extLst>
              <a:ext uri="{FF2B5EF4-FFF2-40B4-BE49-F238E27FC236}">
                <a16:creationId xmlns:a16="http://schemas.microsoft.com/office/drawing/2014/main" id="{863202F5-9D0C-45DB-A775-9601D74970D8}"/>
              </a:ext>
            </a:extLst>
          </p:cNvPr>
          <p:cNvSpPr/>
          <p:nvPr/>
        </p:nvSpPr>
        <p:spPr>
          <a:xfrm>
            <a:off x="8565835" y="5679377"/>
            <a:ext cx="1357643" cy="319190"/>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Profit Business</a:t>
            </a:r>
            <a:endParaRPr lang="en-US" sz="8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32" name="Group 31">
            <a:extLst>
              <a:ext uri="{FF2B5EF4-FFF2-40B4-BE49-F238E27FC236}">
                <a16:creationId xmlns:a16="http://schemas.microsoft.com/office/drawing/2014/main" id="{BE064F1D-3A47-4106-A877-5825C3F3E322}"/>
              </a:ext>
            </a:extLst>
          </p:cNvPr>
          <p:cNvGrpSpPr/>
          <p:nvPr/>
        </p:nvGrpSpPr>
        <p:grpSpPr>
          <a:xfrm>
            <a:off x="10245392" y="515503"/>
            <a:ext cx="1586753" cy="224084"/>
            <a:chOff x="349623" y="374053"/>
            <a:chExt cx="2017058" cy="284853"/>
          </a:xfrm>
        </p:grpSpPr>
        <p:sp>
          <p:nvSpPr>
            <p:cNvPr id="33" name="Parallelogram 32">
              <a:extLst>
                <a:ext uri="{FF2B5EF4-FFF2-40B4-BE49-F238E27FC236}">
                  <a16:creationId xmlns:a16="http://schemas.microsoft.com/office/drawing/2014/main" id="{3C8B902F-7181-46D8-9E6F-A55B2762BC9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a:extLst>
                <a:ext uri="{FF2B5EF4-FFF2-40B4-BE49-F238E27FC236}">
                  <a16:creationId xmlns:a16="http://schemas.microsoft.com/office/drawing/2014/main" id="{4273A0C5-CB2F-4F41-918C-977E91AFA2D0}"/>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35" name="Group 34">
            <a:extLst>
              <a:ext uri="{FF2B5EF4-FFF2-40B4-BE49-F238E27FC236}">
                <a16:creationId xmlns:a16="http://schemas.microsoft.com/office/drawing/2014/main" id="{49EC32B0-AA2B-4387-8944-C7EC2B73BB07}"/>
              </a:ext>
            </a:extLst>
          </p:cNvPr>
          <p:cNvGrpSpPr/>
          <p:nvPr/>
        </p:nvGrpSpPr>
        <p:grpSpPr>
          <a:xfrm>
            <a:off x="6070644" y="4827211"/>
            <a:ext cx="863600" cy="863026"/>
            <a:chOff x="4734873" y="3841296"/>
            <a:chExt cx="863600" cy="863026"/>
          </a:xfrm>
        </p:grpSpPr>
        <p:grpSp>
          <p:nvGrpSpPr>
            <p:cNvPr id="36" name="Group 35">
              <a:extLst>
                <a:ext uri="{FF2B5EF4-FFF2-40B4-BE49-F238E27FC236}">
                  <a16:creationId xmlns:a16="http://schemas.microsoft.com/office/drawing/2014/main" id="{85009B28-3390-44A3-9B34-82D62FF8A927}"/>
                </a:ext>
              </a:extLst>
            </p:cNvPr>
            <p:cNvGrpSpPr/>
            <p:nvPr/>
          </p:nvGrpSpPr>
          <p:grpSpPr>
            <a:xfrm>
              <a:off x="4734873" y="3841296"/>
              <a:ext cx="863600" cy="863026"/>
              <a:chOff x="4934857" y="3015135"/>
              <a:chExt cx="1732188" cy="1731036"/>
            </a:xfrm>
          </p:grpSpPr>
          <p:sp>
            <p:nvSpPr>
              <p:cNvPr id="44" name="Circle: Hollow 14">
                <a:extLst>
                  <a:ext uri="{FF2B5EF4-FFF2-40B4-BE49-F238E27FC236}">
                    <a16:creationId xmlns:a16="http://schemas.microsoft.com/office/drawing/2014/main" id="{05693850-B1BC-4605-B587-E8A74537F5AE}"/>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solidFill>
                </a:endParaRPr>
              </a:p>
            </p:txBody>
          </p:sp>
          <p:sp>
            <p:nvSpPr>
              <p:cNvPr id="45" name="Block Arc 44">
                <a:extLst>
                  <a:ext uri="{FF2B5EF4-FFF2-40B4-BE49-F238E27FC236}">
                    <a16:creationId xmlns:a16="http://schemas.microsoft.com/office/drawing/2014/main" id="{AC891709-F8DF-4DF9-9CF6-1BB13EA16486}"/>
                  </a:ext>
                </a:extLst>
              </p:cNvPr>
              <p:cNvSpPr/>
              <p:nvPr/>
            </p:nvSpPr>
            <p:spPr>
              <a:xfrm>
                <a:off x="4939845" y="3015135"/>
                <a:ext cx="1727200" cy="1727200"/>
              </a:xfrm>
              <a:prstGeom prst="blockArc">
                <a:avLst>
                  <a:gd name="adj1" fmla="val 3028642"/>
                  <a:gd name="adj2" fmla="val 21577418"/>
                  <a:gd name="adj3" fmla="val 693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a:solidFill>
                    <a:schemeClr val="tx1"/>
                  </a:solidFill>
                </a:endParaRPr>
              </a:p>
            </p:txBody>
          </p:sp>
        </p:grpSp>
        <p:sp>
          <p:nvSpPr>
            <p:cNvPr id="37" name="TextBox 36">
              <a:extLst>
                <a:ext uri="{FF2B5EF4-FFF2-40B4-BE49-F238E27FC236}">
                  <a16:creationId xmlns:a16="http://schemas.microsoft.com/office/drawing/2014/main" id="{0480F680-1637-4088-A6D1-286A21F1C52B}"/>
                </a:ext>
              </a:extLst>
            </p:cNvPr>
            <p:cNvSpPr txBox="1"/>
            <p:nvPr/>
          </p:nvSpPr>
          <p:spPr>
            <a:xfrm>
              <a:off x="4734873" y="4072754"/>
              <a:ext cx="863600" cy="369332"/>
            </a:xfrm>
            <a:prstGeom prst="rect">
              <a:avLst/>
            </a:prstGeom>
            <a:noFill/>
          </p:spPr>
          <p:txBody>
            <a:bodyPr wrap="square" rtlCol="0">
              <a:spAutoFit/>
            </a:bodyPr>
            <a:lstStyle/>
            <a:p>
              <a:pPr algn="ctr"/>
              <a:r>
                <a:rPr lang="en-US" b="1" dirty="0">
                  <a:latin typeface="Newsreader" panose="02000000000000000000" pitchFamily="2" charset="0"/>
                  <a:ea typeface="Open Sans" panose="020B0606030504020204" pitchFamily="34" charset="0"/>
                  <a:cs typeface="Courier New" panose="02070309020205020404" pitchFamily="49" charset="0"/>
                </a:rPr>
                <a:t>80%</a:t>
              </a:r>
              <a:endParaRPr lang="id-ID" b="1" dirty="0">
                <a:latin typeface="Newsreader" panose="02000000000000000000" pitchFamily="2" charset="0"/>
                <a:ea typeface="Open Sans" panose="020B0606030504020204" pitchFamily="34" charset="0"/>
                <a:cs typeface="Courier New" panose="02070309020205020404" pitchFamily="49" charset="0"/>
              </a:endParaRPr>
            </a:p>
          </p:txBody>
        </p:sp>
      </p:grpSp>
      <p:sp>
        <p:nvSpPr>
          <p:cNvPr id="46" name="Rectangle 45">
            <a:extLst>
              <a:ext uri="{FF2B5EF4-FFF2-40B4-BE49-F238E27FC236}">
                <a16:creationId xmlns:a16="http://schemas.microsoft.com/office/drawing/2014/main" id="{310867A3-FC99-4275-89E4-F880C4C4550E}"/>
              </a:ext>
            </a:extLst>
          </p:cNvPr>
          <p:cNvSpPr/>
          <p:nvPr/>
        </p:nvSpPr>
        <p:spPr>
          <a:xfrm>
            <a:off x="5864781" y="5693652"/>
            <a:ext cx="1357643" cy="319190"/>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Profit Business</a:t>
            </a:r>
            <a:endParaRPr lang="en-US" sz="8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7" name="Picture Placeholder 18">
            <a:extLst>
              <a:ext uri="{FF2B5EF4-FFF2-40B4-BE49-F238E27FC236}">
                <a16:creationId xmlns:a16="http://schemas.microsoft.com/office/drawing/2014/main" id="{DFFD2153-C7E6-4185-AB68-2B2CFFC2EDA6}"/>
              </a:ext>
            </a:extLst>
          </p:cNvPr>
          <p:cNvSpPr txBox="1">
            <a:spLocks/>
          </p:cNvSpPr>
          <p:nvPr/>
        </p:nvSpPr>
        <p:spPr>
          <a:xfrm>
            <a:off x="1853526" y="1450042"/>
            <a:ext cx="6219285" cy="3807726"/>
          </a:xfrm>
          <a:custGeom>
            <a:avLst/>
            <a:gdLst>
              <a:gd name="connsiteX0" fmla="*/ 818866 w 5349922"/>
              <a:gd name="connsiteY0" fmla="*/ 0 h 3275463"/>
              <a:gd name="connsiteX1" fmla="*/ 5349922 w 5349922"/>
              <a:gd name="connsiteY1" fmla="*/ 0 h 3275463"/>
              <a:gd name="connsiteX2" fmla="*/ 4531056 w 5349922"/>
              <a:gd name="connsiteY2" fmla="*/ 3275463 h 3275463"/>
              <a:gd name="connsiteX3" fmla="*/ 0 w 5349922"/>
              <a:gd name="connsiteY3" fmla="*/ 3275463 h 3275463"/>
            </a:gdLst>
            <a:ahLst/>
            <a:cxnLst>
              <a:cxn ang="0">
                <a:pos x="connsiteX0" y="connsiteY0"/>
              </a:cxn>
              <a:cxn ang="0">
                <a:pos x="connsiteX1" y="connsiteY1"/>
              </a:cxn>
              <a:cxn ang="0">
                <a:pos x="connsiteX2" y="connsiteY2"/>
              </a:cxn>
              <a:cxn ang="0">
                <a:pos x="connsiteX3" y="connsiteY3"/>
              </a:cxn>
            </a:cxnLst>
            <a:rect l="l" t="t" r="r" b="b"/>
            <a:pathLst>
              <a:path w="5349922" h="3275463">
                <a:moveTo>
                  <a:pt x="818866" y="0"/>
                </a:moveTo>
                <a:lnTo>
                  <a:pt x="5349922" y="0"/>
                </a:lnTo>
                <a:lnTo>
                  <a:pt x="4531056" y="3275463"/>
                </a:lnTo>
                <a:lnTo>
                  <a:pt x="0" y="3275463"/>
                </a:lnTo>
                <a:close/>
              </a:path>
            </a:pathLst>
          </a:custGeom>
        </p:spPr>
      </p:sp>
      <p:sp>
        <p:nvSpPr>
          <p:cNvPr id="48" name="TextBox 47">
            <a:extLst>
              <a:ext uri="{FF2B5EF4-FFF2-40B4-BE49-F238E27FC236}">
                <a16:creationId xmlns:a16="http://schemas.microsoft.com/office/drawing/2014/main" id="{49469A69-51BE-4D5D-A9EE-9F773E1913A0}"/>
              </a:ext>
            </a:extLst>
          </p:cNvPr>
          <p:cNvSpPr txBox="1"/>
          <p:nvPr/>
        </p:nvSpPr>
        <p:spPr>
          <a:xfrm>
            <a:off x="7803855" y="1447935"/>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Driver Safety</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On The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Road</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Tree>
    <p:extLst>
      <p:ext uri="{BB962C8B-B14F-4D97-AF65-F5344CB8AC3E}">
        <p14:creationId xmlns:p14="http://schemas.microsoft.com/office/powerpoint/2010/main" val="201428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500"/>
                                        <p:tgtEl>
                                          <p:spTgt spid="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wipe(up)">
                                      <p:cBhvr>
                                        <p:cTn id="11" dur="500"/>
                                        <p:tgtEl>
                                          <p:spTgt spid="1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wipe(up)">
                                      <p:cBhvr>
                                        <p:cTn id="19" dur="500"/>
                                        <p:tgtEl>
                                          <p:spTgt spid="4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2768311B-3B2E-4A00-9841-2713FC16B674}"/>
              </a:ext>
            </a:extLst>
          </p:cNvPr>
          <p:cNvSpPr txBox="1"/>
          <p:nvPr/>
        </p:nvSpPr>
        <p:spPr>
          <a:xfrm>
            <a:off x="976160" y="1910235"/>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Visionary</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28" name="Rectangle 27">
            <a:extLst>
              <a:ext uri="{FF2B5EF4-FFF2-40B4-BE49-F238E27FC236}">
                <a16:creationId xmlns:a16="http://schemas.microsoft.com/office/drawing/2014/main" id="{5F753E66-6DA8-407B-8DE9-8FCAF2FA4E0A}"/>
              </a:ext>
            </a:extLst>
          </p:cNvPr>
          <p:cNvSpPr/>
          <p:nvPr/>
        </p:nvSpPr>
        <p:spPr>
          <a:xfrm>
            <a:off x="976160" y="3451042"/>
            <a:ext cx="390617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sp>
        <p:nvSpPr>
          <p:cNvPr id="29" name="Rectangle 28">
            <a:extLst>
              <a:ext uri="{FF2B5EF4-FFF2-40B4-BE49-F238E27FC236}">
                <a16:creationId xmlns:a16="http://schemas.microsoft.com/office/drawing/2014/main" id="{8A9BB84A-52FC-460A-9FD4-52C212A2F014}"/>
              </a:ext>
            </a:extLst>
          </p:cNvPr>
          <p:cNvSpPr/>
          <p:nvPr/>
        </p:nvSpPr>
        <p:spPr>
          <a:xfrm>
            <a:off x="976160" y="4638353"/>
            <a:ext cx="390617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1100"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83B97D51-937D-415A-8461-6FA854C06B9C}"/>
              </a:ext>
            </a:extLst>
          </p:cNvPr>
          <p:cNvGrpSpPr/>
          <p:nvPr/>
        </p:nvGrpSpPr>
        <p:grpSpPr>
          <a:xfrm>
            <a:off x="430305" y="488609"/>
            <a:ext cx="1586753" cy="224084"/>
            <a:chOff x="349623" y="374053"/>
            <a:chExt cx="2017058" cy="284853"/>
          </a:xfrm>
        </p:grpSpPr>
        <p:sp>
          <p:nvSpPr>
            <p:cNvPr id="31" name="Parallelogram 30">
              <a:extLst>
                <a:ext uri="{FF2B5EF4-FFF2-40B4-BE49-F238E27FC236}">
                  <a16:creationId xmlns:a16="http://schemas.microsoft.com/office/drawing/2014/main" id="{9BE20848-B8AF-4053-A522-EAA23D9EAA81}"/>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2" name="Parallelogram 31">
              <a:extLst>
                <a:ext uri="{FF2B5EF4-FFF2-40B4-BE49-F238E27FC236}">
                  <a16:creationId xmlns:a16="http://schemas.microsoft.com/office/drawing/2014/main" id="{41252FE5-ED36-465B-844D-69070BC7153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3" name="Picture Placeholder 2">
            <a:extLst>
              <a:ext uri="{FF2B5EF4-FFF2-40B4-BE49-F238E27FC236}">
                <a16:creationId xmlns:a16="http://schemas.microsoft.com/office/drawing/2014/main" id="{6253024B-437B-4905-B5C7-A59D81B30C9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357" b="5357"/>
          <a:stretch>
            <a:fillRect/>
          </a:stretch>
        </p:blipFill>
        <p:spPr/>
      </p:pic>
      <p:pic>
        <p:nvPicPr>
          <p:cNvPr id="6" name="Picture Placeholder 5">
            <a:extLst>
              <a:ext uri="{FF2B5EF4-FFF2-40B4-BE49-F238E27FC236}">
                <a16:creationId xmlns:a16="http://schemas.microsoft.com/office/drawing/2014/main" id="{C5FF50B8-4279-4D8D-B9F1-FA9308AC15E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527" b="1527"/>
          <a:stretch>
            <a:fillRect/>
          </a:stretch>
        </p:blipFill>
        <p:spPr/>
      </p:pic>
    </p:spTree>
    <p:extLst>
      <p:ext uri="{BB962C8B-B14F-4D97-AF65-F5344CB8AC3E}">
        <p14:creationId xmlns:p14="http://schemas.microsoft.com/office/powerpoint/2010/main" val="62128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D54FDA6-61EB-4C6E-B33A-E0119DD152E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401" r="29401"/>
          <a:stretch>
            <a:fillRect/>
          </a:stretch>
        </p:blipFill>
        <p:spPr/>
      </p:pic>
      <p:sp>
        <p:nvSpPr>
          <p:cNvPr id="5" name="Rectangle 4">
            <a:extLst>
              <a:ext uri="{FF2B5EF4-FFF2-40B4-BE49-F238E27FC236}">
                <a16:creationId xmlns:a16="http://schemas.microsoft.com/office/drawing/2014/main" id="{2684B343-12BC-464A-BEFF-4FF984580E0D}"/>
              </a:ext>
            </a:extLst>
          </p:cNvPr>
          <p:cNvSpPr/>
          <p:nvPr/>
        </p:nvSpPr>
        <p:spPr>
          <a:xfrm>
            <a:off x="4957235" y="2019284"/>
            <a:ext cx="6183086" cy="3969817"/>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5" name="Rectangle 34">
            <a:extLst>
              <a:ext uri="{FF2B5EF4-FFF2-40B4-BE49-F238E27FC236}">
                <a16:creationId xmlns:a16="http://schemas.microsoft.com/office/drawing/2014/main" id="{E4F78F91-AB94-4D41-968F-90B76D403632}"/>
              </a:ext>
            </a:extLst>
          </p:cNvPr>
          <p:cNvSpPr/>
          <p:nvPr/>
        </p:nvSpPr>
        <p:spPr>
          <a:xfrm>
            <a:off x="6699269" y="4021903"/>
            <a:ext cx="3820119"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text of the </a:t>
            </a:r>
            <a:endParaRPr lang="en-US" sz="1100" dirty="0">
              <a:solidFill>
                <a:schemeClr val="bg1">
                  <a:lumMod val="50000"/>
                </a:schemeClr>
              </a:solidFill>
              <a:latin typeface="DauphinPlain"/>
            </a:endParaRPr>
          </a:p>
        </p:txBody>
      </p:sp>
      <p:grpSp>
        <p:nvGrpSpPr>
          <p:cNvPr id="36" name="Group 35"/>
          <p:cNvGrpSpPr/>
          <p:nvPr/>
        </p:nvGrpSpPr>
        <p:grpSpPr>
          <a:xfrm>
            <a:off x="5861527" y="4207128"/>
            <a:ext cx="277199" cy="259219"/>
            <a:chOff x="3841751" y="3619500"/>
            <a:chExt cx="293687" cy="274638"/>
          </a:xfrm>
          <a:solidFill>
            <a:schemeClr val="accent4"/>
          </a:solidFill>
        </p:grpSpPr>
        <p:sp>
          <p:nvSpPr>
            <p:cNvPr id="37" name="Freeform 81"/>
            <p:cNvSpPr>
              <a:spLocks/>
            </p:cNvSpPr>
            <p:nvPr/>
          </p:nvSpPr>
          <p:spPr bwMode="auto">
            <a:xfrm>
              <a:off x="4116388" y="3692525"/>
              <a:ext cx="19050" cy="55563"/>
            </a:xfrm>
            <a:custGeom>
              <a:avLst/>
              <a:gdLst/>
              <a:ahLst/>
              <a:cxnLst>
                <a:cxn ang="0">
                  <a:pos x="3" y="0"/>
                </a:cxn>
                <a:cxn ang="0">
                  <a:pos x="0" y="0"/>
                </a:cxn>
                <a:cxn ang="0">
                  <a:pos x="0" y="22"/>
                </a:cxn>
                <a:cxn ang="0">
                  <a:pos x="3" y="22"/>
                </a:cxn>
                <a:cxn ang="0">
                  <a:pos x="7" y="18"/>
                </a:cxn>
                <a:cxn ang="0">
                  <a:pos x="7" y="3"/>
                </a:cxn>
                <a:cxn ang="0">
                  <a:pos x="3" y="0"/>
                </a:cxn>
              </a:cxnLst>
              <a:rect l="0" t="0" r="r" b="b"/>
              <a:pathLst>
                <a:path w="7" h="22">
                  <a:moveTo>
                    <a:pt x="3" y="0"/>
                  </a:moveTo>
                  <a:cubicBezTo>
                    <a:pt x="0" y="0"/>
                    <a:pt x="0" y="0"/>
                    <a:pt x="0" y="0"/>
                  </a:cubicBezTo>
                  <a:cubicBezTo>
                    <a:pt x="0" y="22"/>
                    <a:pt x="0" y="22"/>
                    <a:pt x="0" y="22"/>
                  </a:cubicBezTo>
                  <a:cubicBezTo>
                    <a:pt x="3" y="22"/>
                    <a:pt x="3" y="22"/>
                    <a:pt x="3" y="22"/>
                  </a:cubicBezTo>
                  <a:cubicBezTo>
                    <a:pt x="5" y="22"/>
                    <a:pt x="7" y="20"/>
                    <a:pt x="7" y="18"/>
                  </a:cubicBezTo>
                  <a:cubicBezTo>
                    <a:pt x="7" y="3"/>
                    <a:pt x="7" y="3"/>
                    <a:pt x="7" y="3"/>
                  </a:cubicBezTo>
                  <a:cubicBezTo>
                    <a:pt x="7" y="1"/>
                    <a:pt x="5" y="0"/>
                    <a:pt x="3" y="0"/>
                  </a:cubicBez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sp>
          <p:nvSpPr>
            <p:cNvPr id="38" name="Freeform 82"/>
            <p:cNvSpPr>
              <a:spLocks noEditPoints="1"/>
            </p:cNvSpPr>
            <p:nvPr/>
          </p:nvSpPr>
          <p:spPr bwMode="auto">
            <a:xfrm>
              <a:off x="3878263" y="3619500"/>
              <a:ext cx="219075" cy="274638"/>
            </a:xfrm>
            <a:custGeom>
              <a:avLst/>
              <a:gdLst/>
              <a:ahLst/>
              <a:cxnLst>
                <a:cxn ang="0">
                  <a:pos x="65" y="0"/>
                </a:cxn>
                <a:cxn ang="0">
                  <a:pos x="22" y="0"/>
                </a:cxn>
                <a:cxn ang="0">
                  <a:pos x="0" y="22"/>
                </a:cxn>
                <a:cxn ang="0">
                  <a:pos x="0" y="87"/>
                </a:cxn>
                <a:cxn ang="0">
                  <a:pos x="7" y="94"/>
                </a:cxn>
                <a:cxn ang="0">
                  <a:pos x="7" y="101"/>
                </a:cxn>
                <a:cxn ang="0">
                  <a:pos x="15" y="109"/>
                </a:cxn>
                <a:cxn ang="0">
                  <a:pos x="22" y="109"/>
                </a:cxn>
                <a:cxn ang="0">
                  <a:pos x="29" y="101"/>
                </a:cxn>
                <a:cxn ang="0">
                  <a:pos x="29" y="94"/>
                </a:cxn>
                <a:cxn ang="0">
                  <a:pos x="58" y="94"/>
                </a:cxn>
                <a:cxn ang="0">
                  <a:pos x="58" y="101"/>
                </a:cxn>
                <a:cxn ang="0">
                  <a:pos x="65" y="109"/>
                </a:cxn>
                <a:cxn ang="0">
                  <a:pos x="73" y="109"/>
                </a:cxn>
                <a:cxn ang="0">
                  <a:pos x="80" y="101"/>
                </a:cxn>
                <a:cxn ang="0">
                  <a:pos x="80" y="94"/>
                </a:cxn>
                <a:cxn ang="0">
                  <a:pos x="87" y="87"/>
                </a:cxn>
                <a:cxn ang="0">
                  <a:pos x="87" y="22"/>
                </a:cxn>
                <a:cxn ang="0">
                  <a:pos x="65" y="0"/>
                </a:cxn>
                <a:cxn ang="0">
                  <a:pos x="29" y="7"/>
                </a:cxn>
                <a:cxn ang="0">
                  <a:pos x="58" y="7"/>
                </a:cxn>
                <a:cxn ang="0">
                  <a:pos x="58" y="14"/>
                </a:cxn>
                <a:cxn ang="0">
                  <a:pos x="29" y="14"/>
                </a:cxn>
                <a:cxn ang="0">
                  <a:pos x="29" y="7"/>
                </a:cxn>
                <a:cxn ang="0">
                  <a:pos x="15" y="87"/>
                </a:cxn>
                <a:cxn ang="0">
                  <a:pos x="7" y="80"/>
                </a:cxn>
                <a:cxn ang="0">
                  <a:pos x="15" y="72"/>
                </a:cxn>
                <a:cxn ang="0">
                  <a:pos x="22" y="80"/>
                </a:cxn>
                <a:cxn ang="0">
                  <a:pos x="15" y="87"/>
                </a:cxn>
                <a:cxn ang="0">
                  <a:pos x="73" y="87"/>
                </a:cxn>
                <a:cxn ang="0">
                  <a:pos x="65" y="80"/>
                </a:cxn>
                <a:cxn ang="0">
                  <a:pos x="73" y="72"/>
                </a:cxn>
                <a:cxn ang="0">
                  <a:pos x="80" y="80"/>
                </a:cxn>
                <a:cxn ang="0">
                  <a:pos x="73" y="87"/>
                </a:cxn>
                <a:cxn ang="0">
                  <a:pos x="80" y="65"/>
                </a:cxn>
                <a:cxn ang="0">
                  <a:pos x="7" y="65"/>
                </a:cxn>
                <a:cxn ang="0">
                  <a:pos x="7" y="22"/>
                </a:cxn>
                <a:cxn ang="0">
                  <a:pos x="80" y="22"/>
                </a:cxn>
                <a:cxn ang="0">
                  <a:pos x="80" y="65"/>
                </a:cxn>
              </a:cxnLst>
              <a:rect l="0" t="0" r="r" b="b"/>
              <a:pathLst>
                <a:path w="87" h="109">
                  <a:moveTo>
                    <a:pt x="65" y="0"/>
                  </a:moveTo>
                  <a:cubicBezTo>
                    <a:pt x="22" y="0"/>
                    <a:pt x="22" y="0"/>
                    <a:pt x="22" y="0"/>
                  </a:cubicBezTo>
                  <a:cubicBezTo>
                    <a:pt x="10" y="0"/>
                    <a:pt x="0" y="10"/>
                    <a:pt x="0" y="22"/>
                  </a:cubicBezTo>
                  <a:cubicBezTo>
                    <a:pt x="0" y="87"/>
                    <a:pt x="0" y="87"/>
                    <a:pt x="0" y="87"/>
                  </a:cubicBezTo>
                  <a:cubicBezTo>
                    <a:pt x="0" y="91"/>
                    <a:pt x="3" y="94"/>
                    <a:pt x="7" y="94"/>
                  </a:cubicBezTo>
                  <a:cubicBezTo>
                    <a:pt x="7" y="101"/>
                    <a:pt x="7" y="101"/>
                    <a:pt x="7" y="101"/>
                  </a:cubicBezTo>
                  <a:cubicBezTo>
                    <a:pt x="7" y="105"/>
                    <a:pt x="11" y="109"/>
                    <a:pt x="15" y="109"/>
                  </a:cubicBezTo>
                  <a:cubicBezTo>
                    <a:pt x="22" y="109"/>
                    <a:pt x="22" y="109"/>
                    <a:pt x="22" y="109"/>
                  </a:cubicBezTo>
                  <a:cubicBezTo>
                    <a:pt x="26" y="109"/>
                    <a:pt x="29" y="105"/>
                    <a:pt x="29" y="101"/>
                  </a:cubicBezTo>
                  <a:cubicBezTo>
                    <a:pt x="29" y="94"/>
                    <a:pt x="29" y="94"/>
                    <a:pt x="29" y="94"/>
                  </a:cubicBezTo>
                  <a:cubicBezTo>
                    <a:pt x="58" y="94"/>
                    <a:pt x="58" y="94"/>
                    <a:pt x="58" y="94"/>
                  </a:cubicBezTo>
                  <a:cubicBezTo>
                    <a:pt x="58" y="101"/>
                    <a:pt x="58" y="101"/>
                    <a:pt x="58" y="101"/>
                  </a:cubicBezTo>
                  <a:cubicBezTo>
                    <a:pt x="58" y="105"/>
                    <a:pt x="61" y="109"/>
                    <a:pt x="65" y="109"/>
                  </a:cubicBezTo>
                  <a:cubicBezTo>
                    <a:pt x="73" y="109"/>
                    <a:pt x="73" y="109"/>
                    <a:pt x="73" y="109"/>
                  </a:cubicBezTo>
                  <a:cubicBezTo>
                    <a:pt x="77" y="109"/>
                    <a:pt x="80" y="105"/>
                    <a:pt x="80" y="101"/>
                  </a:cubicBezTo>
                  <a:cubicBezTo>
                    <a:pt x="80" y="94"/>
                    <a:pt x="80" y="94"/>
                    <a:pt x="80" y="94"/>
                  </a:cubicBezTo>
                  <a:cubicBezTo>
                    <a:pt x="84" y="94"/>
                    <a:pt x="87" y="91"/>
                    <a:pt x="87" y="87"/>
                  </a:cubicBezTo>
                  <a:cubicBezTo>
                    <a:pt x="87" y="22"/>
                    <a:pt x="87" y="22"/>
                    <a:pt x="87" y="22"/>
                  </a:cubicBezTo>
                  <a:cubicBezTo>
                    <a:pt x="87" y="10"/>
                    <a:pt x="78" y="0"/>
                    <a:pt x="65" y="0"/>
                  </a:cubicBezTo>
                  <a:close/>
                  <a:moveTo>
                    <a:pt x="29" y="7"/>
                  </a:moveTo>
                  <a:cubicBezTo>
                    <a:pt x="58" y="7"/>
                    <a:pt x="58" y="7"/>
                    <a:pt x="58" y="7"/>
                  </a:cubicBezTo>
                  <a:cubicBezTo>
                    <a:pt x="58" y="14"/>
                    <a:pt x="58" y="14"/>
                    <a:pt x="58" y="14"/>
                  </a:cubicBezTo>
                  <a:cubicBezTo>
                    <a:pt x="29" y="14"/>
                    <a:pt x="29" y="14"/>
                    <a:pt x="29" y="14"/>
                  </a:cubicBezTo>
                  <a:lnTo>
                    <a:pt x="29" y="7"/>
                  </a:lnTo>
                  <a:close/>
                  <a:moveTo>
                    <a:pt x="15" y="87"/>
                  </a:moveTo>
                  <a:cubicBezTo>
                    <a:pt x="11" y="87"/>
                    <a:pt x="7" y="84"/>
                    <a:pt x="7" y="80"/>
                  </a:cubicBezTo>
                  <a:cubicBezTo>
                    <a:pt x="7" y="76"/>
                    <a:pt x="11" y="72"/>
                    <a:pt x="15" y="72"/>
                  </a:cubicBezTo>
                  <a:cubicBezTo>
                    <a:pt x="19" y="72"/>
                    <a:pt x="22" y="76"/>
                    <a:pt x="22" y="80"/>
                  </a:cubicBezTo>
                  <a:cubicBezTo>
                    <a:pt x="22" y="84"/>
                    <a:pt x="19" y="87"/>
                    <a:pt x="15" y="87"/>
                  </a:cubicBezTo>
                  <a:close/>
                  <a:moveTo>
                    <a:pt x="73" y="87"/>
                  </a:moveTo>
                  <a:cubicBezTo>
                    <a:pt x="69" y="87"/>
                    <a:pt x="65" y="84"/>
                    <a:pt x="65" y="80"/>
                  </a:cubicBezTo>
                  <a:cubicBezTo>
                    <a:pt x="65" y="76"/>
                    <a:pt x="69" y="72"/>
                    <a:pt x="73" y="72"/>
                  </a:cubicBezTo>
                  <a:cubicBezTo>
                    <a:pt x="77" y="72"/>
                    <a:pt x="80" y="76"/>
                    <a:pt x="80" y="80"/>
                  </a:cubicBezTo>
                  <a:cubicBezTo>
                    <a:pt x="80" y="84"/>
                    <a:pt x="77" y="87"/>
                    <a:pt x="73" y="87"/>
                  </a:cubicBezTo>
                  <a:close/>
                  <a:moveTo>
                    <a:pt x="80" y="65"/>
                  </a:moveTo>
                  <a:cubicBezTo>
                    <a:pt x="7" y="65"/>
                    <a:pt x="7" y="65"/>
                    <a:pt x="7" y="65"/>
                  </a:cubicBezTo>
                  <a:cubicBezTo>
                    <a:pt x="7" y="22"/>
                    <a:pt x="7" y="22"/>
                    <a:pt x="7" y="22"/>
                  </a:cubicBezTo>
                  <a:cubicBezTo>
                    <a:pt x="80" y="22"/>
                    <a:pt x="80" y="22"/>
                    <a:pt x="80" y="22"/>
                  </a:cubicBezTo>
                  <a:lnTo>
                    <a:pt x="80" y="65"/>
                  </a:ln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sp>
          <p:nvSpPr>
            <p:cNvPr id="39" name="Freeform 83"/>
            <p:cNvSpPr>
              <a:spLocks/>
            </p:cNvSpPr>
            <p:nvPr/>
          </p:nvSpPr>
          <p:spPr bwMode="auto">
            <a:xfrm>
              <a:off x="3841751" y="3692525"/>
              <a:ext cx="17463" cy="55563"/>
            </a:xfrm>
            <a:custGeom>
              <a:avLst/>
              <a:gdLst/>
              <a:ahLst/>
              <a:cxnLst>
                <a:cxn ang="0">
                  <a:pos x="0" y="3"/>
                </a:cxn>
                <a:cxn ang="0">
                  <a:pos x="0" y="18"/>
                </a:cxn>
                <a:cxn ang="0">
                  <a:pos x="3" y="22"/>
                </a:cxn>
                <a:cxn ang="0">
                  <a:pos x="7" y="22"/>
                </a:cxn>
                <a:cxn ang="0">
                  <a:pos x="7" y="0"/>
                </a:cxn>
                <a:cxn ang="0">
                  <a:pos x="3" y="0"/>
                </a:cxn>
                <a:cxn ang="0">
                  <a:pos x="0" y="3"/>
                </a:cxn>
              </a:cxnLst>
              <a:rect l="0" t="0" r="r" b="b"/>
              <a:pathLst>
                <a:path w="7" h="22">
                  <a:moveTo>
                    <a:pt x="0" y="3"/>
                  </a:moveTo>
                  <a:cubicBezTo>
                    <a:pt x="0" y="18"/>
                    <a:pt x="0" y="18"/>
                    <a:pt x="0" y="18"/>
                  </a:cubicBezTo>
                  <a:cubicBezTo>
                    <a:pt x="0" y="20"/>
                    <a:pt x="1" y="22"/>
                    <a:pt x="3" y="22"/>
                  </a:cubicBezTo>
                  <a:cubicBezTo>
                    <a:pt x="7" y="22"/>
                    <a:pt x="7" y="22"/>
                    <a:pt x="7" y="22"/>
                  </a:cubicBezTo>
                  <a:cubicBezTo>
                    <a:pt x="7" y="0"/>
                    <a:pt x="7" y="0"/>
                    <a:pt x="7" y="0"/>
                  </a:cubicBezTo>
                  <a:cubicBezTo>
                    <a:pt x="3" y="0"/>
                    <a:pt x="3" y="0"/>
                    <a:pt x="3" y="0"/>
                  </a:cubicBezTo>
                  <a:cubicBezTo>
                    <a:pt x="1" y="0"/>
                    <a:pt x="0" y="1"/>
                    <a:pt x="0" y="3"/>
                  </a:cubicBezTo>
                  <a:close/>
                </a:path>
              </a:pathLst>
            </a:custGeom>
            <a:grpFill/>
            <a:ln w="9525">
              <a:noFill/>
              <a:round/>
              <a:headEnd/>
              <a:tailEnd/>
            </a:ln>
          </p:spPr>
          <p:txBody>
            <a:bodyPr/>
            <a:lstStyle/>
            <a:p>
              <a:pPr fontAlgn="auto">
                <a:spcBef>
                  <a:spcPts val="0"/>
                </a:spcBef>
                <a:spcAft>
                  <a:spcPts val="0"/>
                </a:spcAft>
                <a:defRPr/>
              </a:pPr>
              <a:endParaRPr lang="en-US" dirty="0">
                <a:latin typeface="+mn-lt"/>
                <a:ea typeface="+mn-ea"/>
              </a:endParaRPr>
            </a:p>
          </p:txBody>
        </p:sp>
      </p:grpSp>
      <p:sp>
        <p:nvSpPr>
          <p:cNvPr id="40" name="Freeform 39"/>
          <p:cNvSpPr>
            <a:spLocks noChangeArrowheads="1"/>
          </p:cNvSpPr>
          <p:nvPr/>
        </p:nvSpPr>
        <p:spPr bwMode="auto">
          <a:xfrm>
            <a:off x="5885516" y="5081682"/>
            <a:ext cx="244219" cy="195722"/>
          </a:xfrm>
          <a:custGeom>
            <a:avLst/>
            <a:gdLst>
              <a:gd name="T0" fmla="*/ 219334 w 497"/>
              <a:gd name="T1" fmla="*/ 31841 h 400"/>
              <a:gd name="T2" fmla="*/ 219334 w 497"/>
              <a:gd name="T3" fmla="*/ 31841 h 400"/>
              <a:gd name="T4" fmla="*/ 167541 w 497"/>
              <a:gd name="T5" fmla="*/ 0 h 400"/>
              <a:gd name="T6" fmla="*/ 159434 w 497"/>
              <a:gd name="T7" fmla="*/ 0 h 400"/>
              <a:gd name="T8" fmla="*/ 111694 w 497"/>
              <a:gd name="T9" fmla="*/ 31841 h 400"/>
              <a:gd name="T10" fmla="*/ 63954 w 497"/>
              <a:gd name="T11" fmla="*/ 0 h 400"/>
              <a:gd name="T12" fmla="*/ 55397 w 497"/>
              <a:gd name="T13" fmla="*/ 0 h 400"/>
              <a:gd name="T14" fmla="*/ 3603 w 497"/>
              <a:gd name="T15" fmla="*/ 31841 h 400"/>
              <a:gd name="T16" fmla="*/ 0 w 497"/>
              <a:gd name="T17" fmla="*/ 39914 h 400"/>
              <a:gd name="T18" fmla="*/ 0 w 497"/>
              <a:gd name="T19" fmla="*/ 171316 h 400"/>
              <a:gd name="T20" fmla="*/ 3603 w 497"/>
              <a:gd name="T21" fmla="*/ 174903 h 400"/>
              <a:gd name="T22" fmla="*/ 11710 w 497"/>
              <a:gd name="T23" fmla="*/ 174903 h 400"/>
              <a:gd name="T24" fmla="*/ 59450 w 497"/>
              <a:gd name="T25" fmla="*/ 147098 h 400"/>
              <a:gd name="T26" fmla="*/ 107640 w 497"/>
              <a:gd name="T27" fmla="*/ 174903 h 400"/>
              <a:gd name="T28" fmla="*/ 115747 w 497"/>
              <a:gd name="T29" fmla="*/ 174903 h 400"/>
              <a:gd name="T30" fmla="*/ 163487 w 497"/>
              <a:gd name="T31" fmla="*/ 147098 h 400"/>
              <a:gd name="T32" fmla="*/ 211678 w 497"/>
              <a:gd name="T33" fmla="*/ 174903 h 400"/>
              <a:gd name="T34" fmla="*/ 215281 w 497"/>
              <a:gd name="T35" fmla="*/ 178940 h 400"/>
              <a:gd name="T36" fmla="*/ 219334 w 497"/>
              <a:gd name="T37" fmla="*/ 174903 h 400"/>
              <a:gd name="T38" fmla="*/ 223388 w 497"/>
              <a:gd name="T39" fmla="*/ 171316 h 400"/>
              <a:gd name="T40" fmla="*/ 223388 w 497"/>
              <a:gd name="T41" fmla="*/ 39914 h 400"/>
              <a:gd name="T42" fmla="*/ 219334 w 497"/>
              <a:gd name="T43" fmla="*/ 31841 h 400"/>
              <a:gd name="T44" fmla="*/ 51794 w 497"/>
              <a:gd name="T45" fmla="*/ 131402 h 400"/>
              <a:gd name="T46" fmla="*/ 51794 w 497"/>
              <a:gd name="T47" fmla="*/ 131402 h 400"/>
              <a:gd name="T48" fmla="*/ 15763 w 497"/>
              <a:gd name="T49" fmla="*/ 155171 h 400"/>
              <a:gd name="T50" fmla="*/ 15763 w 497"/>
              <a:gd name="T51" fmla="*/ 43950 h 400"/>
              <a:gd name="T52" fmla="*/ 51794 w 497"/>
              <a:gd name="T53" fmla="*/ 19733 h 400"/>
              <a:gd name="T54" fmla="*/ 51794 w 497"/>
              <a:gd name="T55" fmla="*/ 131402 h 400"/>
              <a:gd name="T56" fmla="*/ 103587 w 497"/>
              <a:gd name="T57" fmla="*/ 155171 h 400"/>
              <a:gd name="T58" fmla="*/ 103587 w 497"/>
              <a:gd name="T59" fmla="*/ 155171 h 400"/>
              <a:gd name="T60" fmla="*/ 67557 w 497"/>
              <a:gd name="T61" fmla="*/ 131402 h 400"/>
              <a:gd name="T62" fmla="*/ 67557 w 497"/>
              <a:gd name="T63" fmla="*/ 19733 h 400"/>
              <a:gd name="T64" fmla="*/ 103587 w 497"/>
              <a:gd name="T65" fmla="*/ 43950 h 400"/>
              <a:gd name="T66" fmla="*/ 103587 w 497"/>
              <a:gd name="T67" fmla="*/ 155171 h 400"/>
              <a:gd name="T68" fmla="*/ 155381 w 497"/>
              <a:gd name="T69" fmla="*/ 131402 h 400"/>
              <a:gd name="T70" fmla="*/ 155381 w 497"/>
              <a:gd name="T71" fmla="*/ 131402 h 400"/>
              <a:gd name="T72" fmla="*/ 119801 w 497"/>
              <a:gd name="T73" fmla="*/ 155171 h 400"/>
              <a:gd name="T74" fmla="*/ 119801 w 497"/>
              <a:gd name="T75" fmla="*/ 43950 h 400"/>
              <a:gd name="T76" fmla="*/ 155381 w 497"/>
              <a:gd name="T77" fmla="*/ 19733 h 400"/>
              <a:gd name="T78" fmla="*/ 155381 w 497"/>
              <a:gd name="T79" fmla="*/ 131402 h 400"/>
              <a:gd name="T80" fmla="*/ 207624 w 497"/>
              <a:gd name="T81" fmla="*/ 155171 h 400"/>
              <a:gd name="T82" fmla="*/ 207624 w 497"/>
              <a:gd name="T83" fmla="*/ 155171 h 400"/>
              <a:gd name="T84" fmla="*/ 171144 w 497"/>
              <a:gd name="T85" fmla="*/ 131402 h 400"/>
              <a:gd name="T86" fmla="*/ 171144 w 497"/>
              <a:gd name="T87" fmla="*/ 19733 h 400"/>
              <a:gd name="T88" fmla="*/ 207624 w 497"/>
              <a:gd name="T89" fmla="*/ 43950 h 400"/>
              <a:gd name="T90" fmla="*/ 207624 w 497"/>
              <a:gd name="T91" fmla="*/ 155171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2" name="Rectangle 41">
            <a:extLst>
              <a:ext uri="{FF2B5EF4-FFF2-40B4-BE49-F238E27FC236}">
                <a16:creationId xmlns:a16="http://schemas.microsoft.com/office/drawing/2014/main" id="{E4F78F91-AB94-4D41-968F-90B76D403632}"/>
              </a:ext>
            </a:extLst>
          </p:cNvPr>
          <p:cNvSpPr/>
          <p:nvPr/>
        </p:nvSpPr>
        <p:spPr>
          <a:xfrm>
            <a:off x="6642423" y="4834112"/>
            <a:ext cx="3820119"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text of the </a:t>
            </a:r>
            <a:endParaRPr lang="en-US" sz="1100" dirty="0">
              <a:solidFill>
                <a:schemeClr val="bg1">
                  <a:lumMod val="50000"/>
                </a:schemeClr>
              </a:solidFill>
              <a:latin typeface="DauphinPlain"/>
            </a:endParaRPr>
          </a:p>
        </p:txBody>
      </p:sp>
      <p:sp>
        <p:nvSpPr>
          <p:cNvPr id="44" name="TextBox 43">
            <a:extLst>
              <a:ext uri="{FF2B5EF4-FFF2-40B4-BE49-F238E27FC236}">
                <a16:creationId xmlns:a16="http://schemas.microsoft.com/office/drawing/2014/main" id="{BC66A6D4-D7E3-40E1-9A17-471D8A5380BB}"/>
              </a:ext>
            </a:extLst>
          </p:cNvPr>
          <p:cNvSpPr txBox="1"/>
          <p:nvPr/>
        </p:nvSpPr>
        <p:spPr>
          <a:xfrm>
            <a:off x="5778090" y="2389391"/>
            <a:ext cx="5459199" cy="646331"/>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Our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Features</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45" name="Group 44"/>
          <p:cNvGrpSpPr/>
          <p:nvPr/>
        </p:nvGrpSpPr>
        <p:grpSpPr>
          <a:xfrm>
            <a:off x="10245392" y="515503"/>
            <a:ext cx="1586753" cy="224084"/>
            <a:chOff x="349623" y="374053"/>
            <a:chExt cx="2017058" cy="284853"/>
          </a:xfrm>
        </p:grpSpPr>
        <p:sp>
          <p:nvSpPr>
            <p:cNvPr id="46" name="Parallelogram 45"/>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7" name="Parallelogram 46"/>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17" name="Rectangle 16">
            <a:extLst>
              <a:ext uri="{FF2B5EF4-FFF2-40B4-BE49-F238E27FC236}">
                <a16:creationId xmlns:a16="http://schemas.microsoft.com/office/drawing/2014/main" id="{B7F723F9-7E65-44DC-86E0-B2250DE3F0D7}"/>
              </a:ext>
            </a:extLst>
          </p:cNvPr>
          <p:cNvSpPr/>
          <p:nvPr/>
        </p:nvSpPr>
        <p:spPr>
          <a:xfrm>
            <a:off x="5778090" y="3221035"/>
            <a:ext cx="461691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152847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wipe(up)">
                                      <p:cBhvr>
                                        <p:cTn id="11" dur="500"/>
                                        <p:tgtEl>
                                          <p:spTgt spid="4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11DCA0B4-88FE-426A-9732-FFF787042FB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427" r="21427"/>
          <a:stretch>
            <a:fillRect/>
          </a:stretch>
        </p:blipFill>
        <p:spPr/>
      </p:pic>
      <p:sp>
        <p:nvSpPr>
          <p:cNvPr id="10" name="Rectangle 9">
            <a:extLst>
              <a:ext uri="{FF2B5EF4-FFF2-40B4-BE49-F238E27FC236}">
                <a16:creationId xmlns:a16="http://schemas.microsoft.com/office/drawing/2014/main" id="{E4F78F91-AB94-4D41-968F-90B76D403632}"/>
              </a:ext>
            </a:extLst>
          </p:cNvPr>
          <p:cNvSpPr/>
          <p:nvPr/>
        </p:nvSpPr>
        <p:spPr>
          <a:xfrm>
            <a:off x="1846991" y="3429000"/>
            <a:ext cx="372166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a:t>
            </a:r>
            <a:endParaRPr lang="en-US" sz="1100"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511E4DF0-C74E-47B7-B5BF-439771BE9E90}"/>
              </a:ext>
            </a:extLst>
          </p:cNvPr>
          <p:cNvSpPr txBox="1"/>
          <p:nvPr/>
        </p:nvSpPr>
        <p:spPr>
          <a:xfrm>
            <a:off x="674061" y="3429000"/>
            <a:ext cx="1051905" cy="584775"/>
          </a:xfrm>
          <a:prstGeom prst="rect">
            <a:avLst/>
          </a:prstGeom>
          <a:noFill/>
        </p:spPr>
        <p:txBody>
          <a:bodyPr wrap="square" rtlCol="0">
            <a:spAutoFit/>
          </a:bodyPr>
          <a:lstStyle/>
          <a:p>
            <a:pPr algn="r"/>
            <a:r>
              <a:rPr lang="en-GB" sz="3200" spc="300" dirty="0">
                <a:latin typeface="Newsreader" panose="02000000000000000000" pitchFamily="2" charset="0"/>
                <a:ea typeface="Open Sans" panose="020B0606030504020204" pitchFamily="34" charset="0"/>
                <a:cs typeface="Courier New" panose="02070309020205020404" pitchFamily="49" charset="0"/>
              </a:rPr>
              <a:t>01</a:t>
            </a:r>
            <a:endParaRPr lang="id-ID" sz="3200" spc="300" dirty="0">
              <a:latin typeface="Newsreader" panose="02000000000000000000" pitchFamily="2" charset="0"/>
              <a:ea typeface="Open Sans" panose="020B0606030504020204" pitchFamily="34" charset="0"/>
              <a:cs typeface="Courier New" panose="02070309020205020404" pitchFamily="49" charset="0"/>
            </a:endParaRPr>
          </a:p>
        </p:txBody>
      </p:sp>
      <p:sp>
        <p:nvSpPr>
          <p:cNvPr id="12" name="Rectangle 11">
            <a:extLst>
              <a:ext uri="{FF2B5EF4-FFF2-40B4-BE49-F238E27FC236}">
                <a16:creationId xmlns:a16="http://schemas.microsoft.com/office/drawing/2014/main" id="{E4F78F91-AB94-4D41-968F-90B76D403632}"/>
              </a:ext>
            </a:extLst>
          </p:cNvPr>
          <p:cNvSpPr/>
          <p:nvPr/>
        </p:nvSpPr>
        <p:spPr>
          <a:xfrm>
            <a:off x="1846991" y="4819312"/>
            <a:ext cx="3721660"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a:t>
            </a:r>
            <a:endParaRPr lang="en-US" sz="1100"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511E4DF0-C74E-47B7-B5BF-439771BE9E90}"/>
              </a:ext>
            </a:extLst>
          </p:cNvPr>
          <p:cNvSpPr txBox="1"/>
          <p:nvPr/>
        </p:nvSpPr>
        <p:spPr>
          <a:xfrm>
            <a:off x="674061" y="4819312"/>
            <a:ext cx="1051905" cy="584775"/>
          </a:xfrm>
          <a:prstGeom prst="rect">
            <a:avLst/>
          </a:prstGeom>
          <a:noFill/>
        </p:spPr>
        <p:txBody>
          <a:bodyPr wrap="square" rtlCol="0">
            <a:spAutoFit/>
          </a:bodyPr>
          <a:lstStyle/>
          <a:p>
            <a:pPr algn="r"/>
            <a:r>
              <a:rPr lang="en-GB" sz="3200" spc="300" dirty="0">
                <a:latin typeface="Newsreader" panose="02000000000000000000" pitchFamily="2" charset="0"/>
                <a:ea typeface="Open Sans" panose="020B0606030504020204" pitchFamily="34" charset="0"/>
                <a:cs typeface="Courier New" panose="02070309020205020404" pitchFamily="49" charset="0"/>
              </a:rPr>
              <a:t>02</a:t>
            </a:r>
            <a:endParaRPr lang="id-ID" sz="3200" spc="300" dirty="0">
              <a:latin typeface="Newsreader" panose="02000000000000000000" pitchFamily="2" charset="0"/>
              <a:ea typeface="Open Sans" panose="020B0606030504020204" pitchFamily="34" charset="0"/>
              <a:cs typeface="Courier New" panose="02070309020205020404" pitchFamily="49" charset="0"/>
            </a:endParaRPr>
          </a:p>
        </p:txBody>
      </p:sp>
      <p:grpSp>
        <p:nvGrpSpPr>
          <p:cNvPr id="25" name="Group 24">
            <a:extLst>
              <a:ext uri="{FF2B5EF4-FFF2-40B4-BE49-F238E27FC236}">
                <a16:creationId xmlns:a16="http://schemas.microsoft.com/office/drawing/2014/main" id="{2CD3F77D-DD0D-476A-BE96-B42ABA2A6D45}"/>
              </a:ext>
            </a:extLst>
          </p:cNvPr>
          <p:cNvGrpSpPr/>
          <p:nvPr/>
        </p:nvGrpSpPr>
        <p:grpSpPr>
          <a:xfrm>
            <a:off x="430305" y="488609"/>
            <a:ext cx="1586753" cy="224084"/>
            <a:chOff x="349623" y="374053"/>
            <a:chExt cx="2017058" cy="284853"/>
          </a:xfrm>
        </p:grpSpPr>
        <p:sp>
          <p:nvSpPr>
            <p:cNvPr id="26" name="Parallelogram 25">
              <a:extLst>
                <a:ext uri="{FF2B5EF4-FFF2-40B4-BE49-F238E27FC236}">
                  <a16:creationId xmlns:a16="http://schemas.microsoft.com/office/drawing/2014/main" id="{EBD11DFA-48DE-46E0-B85D-8D5F793241CE}"/>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7" name="Parallelogram 26">
              <a:extLst>
                <a:ext uri="{FF2B5EF4-FFF2-40B4-BE49-F238E27FC236}">
                  <a16:creationId xmlns:a16="http://schemas.microsoft.com/office/drawing/2014/main" id="{F1E9D626-9BA2-48DA-B9F7-8F7BAE40F053}"/>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8" name="TextBox 27">
            <a:extLst>
              <a:ext uri="{FF2B5EF4-FFF2-40B4-BE49-F238E27FC236}">
                <a16:creationId xmlns:a16="http://schemas.microsoft.com/office/drawing/2014/main" id="{044728C0-B144-436B-AAB8-1B3938003549}"/>
              </a:ext>
            </a:extLst>
          </p:cNvPr>
          <p:cNvSpPr txBox="1"/>
          <p:nvPr/>
        </p:nvSpPr>
        <p:spPr>
          <a:xfrm>
            <a:off x="944205" y="1825902"/>
            <a:ext cx="4388145"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a:t>
            </a:r>
          </a:p>
          <a:p>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Missionary</a:t>
            </a:r>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0" name="Parallelogram 29">
            <a:extLst>
              <a:ext uri="{FF2B5EF4-FFF2-40B4-BE49-F238E27FC236}">
                <a16:creationId xmlns:a16="http://schemas.microsoft.com/office/drawing/2014/main" id="{0BB8225A-99F2-434F-BCC5-BD4D4AF17F61}"/>
              </a:ext>
            </a:extLst>
          </p:cNvPr>
          <p:cNvSpPr/>
          <p:nvPr/>
        </p:nvSpPr>
        <p:spPr>
          <a:xfrm>
            <a:off x="6541900" y="4198340"/>
            <a:ext cx="4255794" cy="1133235"/>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F20E5FBE-C9BF-48A5-B2A5-9A4F277A9FA9}"/>
              </a:ext>
            </a:extLst>
          </p:cNvPr>
          <p:cNvSpPr txBox="1"/>
          <p:nvPr/>
        </p:nvSpPr>
        <p:spPr>
          <a:xfrm>
            <a:off x="6932370" y="4400290"/>
            <a:ext cx="1331682" cy="461665"/>
          </a:xfrm>
          <a:prstGeom prst="rect">
            <a:avLst/>
          </a:prstGeom>
          <a:noFill/>
        </p:spPr>
        <p:txBody>
          <a:bodyPr wrap="square" rtlCol="0">
            <a:spAutoFit/>
          </a:bodyPr>
          <a:lstStyle/>
          <a:p>
            <a:pPr algn="ctr"/>
            <a:r>
              <a:rPr lang="en-GB" sz="24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$200</a:t>
            </a:r>
            <a:endParaRPr lang="id-ID" sz="2400" spc="300"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32" name="Group 31">
            <a:extLst>
              <a:ext uri="{FF2B5EF4-FFF2-40B4-BE49-F238E27FC236}">
                <a16:creationId xmlns:a16="http://schemas.microsoft.com/office/drawing/2014/main" id="{7F97A6BA-2645-476A-AB6E-334D91FFF820}"/>
              </a:ext>
            </a:extLst>
          </p:cNvPr>
          <p:cNvGrpSpPr/>
          <p:nvPr/>
        </p:nvGrpSpPr>
        <p:grpSpPr>
          <a:xfrm>
            <a:off x="7155195" y="4889970"/>
            <a:ext cx="798208" cy="143039"/>
            <a:chOff x="4102119" y="3361764"/>
            <a:chExt cx="1410985" cy="252849"/>
          </a:xfrm>
        </p:grpSpPr>
        <p:sp>
          <p:nvSpPr>
            <p:cNvPr id="33" name="Freeform 9">
              <a:extLst>
                <a:ext uri="{FF2B5EF4-FFF2-40B4-BE49-F238E27FC236}">
                  <a16:creationId xmlns:a16="http://schemas.microsoft.com/office/drawing/2014/main" id="{05E863E6-1DC0-44CE-B1DB-78C648948E46}"/>
                </a:ext>
              </a:extLst>
            </p:cNvPr>
            <p:cNvSpPr>
              <a:spLocks/>
            </p:cNvSpPr>
            <p:nvPr/>
          </p:nvSpPr>
          <p:spPr bwMode="auto">
            <a:xfrm>
              <a:off x="4102119" y="3361764"/>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dirty="0"/>
            </a:p>
          </p:txBody>
        </p:sp>
        <p:sp>
          <p:nvSpPr>
            <p:cNvPr id="34" name="Freeform 9">
              <a:extLst>
                <a:ext uri="{FF2B5EF4-FFF2-40B4-BE49-F238E27FC236}">
                  <a16:creationId xmlns:a16="http://schemas.microsoft.com/office/drawing/2014/main" id="{B79F6E97-8784-4F23-9059-D1BDF21D64E1}"/>
                </a:ext>
              </a:extLst>
            </p:cNvPr>
            <p:cNvSpPr>
              <a:spLocks/>
            </p:cNvSpPr>
            <p:nvPr/>
          </p:nvSpPr>
          <p:spPr bwMode="auto">
            <a:xfrm>
              <a:off x="4393342" y="3366553"/>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dirty="0"/>
            </a:p>
          </p:txBody>
        </p:sp>
        <p:sp>
          <p:nvSpPr>
            <p:cNvPr id="35" name="Freeform 9">
              <a:extLst>
                <a:ext uri="{FF2B5EF4-FFF2-40B4-BE49-F238E27FC236}">
                  <a16:creationId xmlns:a16="http://schemas.microsoft.com/office/drawing/2014/main" id="{B4910F43-EED5-42F1-8A7D-D6E82D47D96D}"/>
                </a:ext>
              </a:extLst>
            </p:cNvPr>
            <p:cNvSpPr>
              <a:spLocks/>
            </p:cNvSpPr>
            <p:nvPr/>
          </p:nvSpPr>
          <p:spPr bwMode="auto">
            <a:xfrm>
              <a:off x="4684565" y="3371342"/>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dirty="0"/>
            </a:p>
          </p:txBody>
        </p:sp>
        <p:sp>
          <p:nvSpPr>
            <p:cNvPr id="36" name="Freeform 9">
              <a:extLst>
                <a:ext uri="{FF2B5EF4-FFF2-40B4-BE49-F238E27FC236}">
                  <a16:creationId xmlns:a16="http://schemas.microsoft.com/office/drawing/2014/main" id="{9205FEB8-0015-4F1D-9AFA-26C03D385461}"/>
                </a:ext>
              </a:extLst>
            </p:cNvPr>
            <p:cNvSpPr>
              <a:spLocks/>
            </p:cNvSpPr>
            <p:nvPr/>
          </p:nvSpPr>
          <p:spPr bwMode="auto">
            <a:xfrm>
              <a:off x="4975788" y="3376131"/>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dirty="0"/>
            </a:p>
          </p:txBody>
        </p:sp>
        <p:sp>
          <p:nvSpPr>
            <p:cNvPr id="37" name="Freeform 9">
              <a:extLst>
                <a:ext uri="{FF2B5EF4-FFF2-40B4-BE49-F238E27FC236}">
                  <a16:creationId xmlns:a16="http://schemas.microsoft.com/office/drawing/2014/main" id="{48EDC21C-FE8E-4F72-8A6F-899AF32F627B}"/>
                </a:ext>
              </a:extLst>
            </p:cNvPr>
            <p:cNvSpPr>
              <a:spLocks/>
            </p:cNvSpPr>
            <p:nvPr/>
          </p:nvSpPr>
          <p:spPr bwMode="auto">
            <a:xfrm>
              <a:off x="5267011" y="3380920"/>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bg1">
                <a:lumMod val="85000"/>
              </a:schemeClr>
            </a:solidFill>
            <a:ln>
              <a:noFill/>
            </a:ln>
          </p:spPr>
          <p:txBody>
            <a:bodyPr/>
            <a:lstStyle/>
            <a:p>
              <a:endParaRPr lang="en-US" dirty="0"/>
            </a:p>
          </p:txBody>
        </p:sp>
      </p:grpSp>
      <p:sp>
        <p:nvSpPr>
          <p:cNvPr id="38" name="Rectangle 37">
            <a:extLst>
              <a:ext uri="{FF2B5EF4-FFF2-40B4-BE49-F238E27FC236}">
                <a16:creationId xmlns:a16="http://schemas.microsoft.com/office/drawing/2014/main" id="{C7D97029-2558-48E2-8626-8091C9A83AE4}"/>
              </a:ext>
            </a:extLst>
          </p:cNvPr>
          <p:cNvSpPr/>
          <p:nvPr/>
        </p:nvSpPr>
        <p:spPr>
          <a:xfrm>
            <a:off x="8342018" y="4459262"/>
            <a:ext cx="245567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283173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8">
                                            <p:txEl>
                                              <p:pRg st="0" end="0"/>
                                            </p:txEl>
                                          </p:spTgt>
                                        </p:tgtEl>
                                        <p:attrNameLst>
                                          <p:attrName>style.visibility</p:attrName>
                                        </p:attrNameLst>
                                      </p:cBhvr>
                                      <p:to>
                                        <p:strVal val="visible"/>
                                      </p:to>
                                    </p:set>
                                    <p:animEffect transition="in" filter="wipe(up)">
                                      <p:cBhvr>
                                        <p:cTn id="31"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8"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6D8B5B1D-A963-40D8-8268-6862A027E55A}"/>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7858" r="27858"/>
          <a:stretch>
            <a:fillRect/>
          </a:stretch>
        </p:blipFill>
        <p:spPr/>
      </p:pic>
      <p:grpSp>
        <p:nvGrpSpPr>
          <p:cNvPr id="33" name="Group 32">
            <a:extLst>
              <a:ext uri="{FF2B5EF4-FFF2-40B4-BE49-F238E27FC236}">
                <a16:creationId xmlns:a16="http://schemas.microsoft.com/office/drawing/2014/main" id="{0B609B2F-C82A-422D-84B3-9064C80552FE}"/>
              </a:ext>
            </a:extLst>
          </p:cNvPr>
          <p:cNvGrpSpPr/>
          <p:nvPr/>
        </p:nvGrpSpPr>
        <p:grpSpPr>
          <a:xfrm>
            <a:off x="430305" y="488609"/>
            <a:ext cx="1586753" cy="224084"/>
            <a:chOff x="349623" y="374053"/>
            <a:chExt cx="2017058" cy="284853"/>
          </a:xfrm>
        </p:grpSpPr>
        <p:sp>
          <p:nvSpPr>
            <p:cNvPr id="34" name="Parallelogram 33">
              <a:extLst>
                <a:ext uri="{FF2B5EF4-FFF2-40B4-BE49-F238E27FC236}">
                  <a16:creationId xmlns:a16="http://schemas.microsoft.com/office/drawing/2014/main" id="{EE2F2386-47B6-4D33-8F0F-6763FE649E5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73224477-FA47-4B8F-A1E6-B70C09313E2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9" name="TextBox 38">
            <a:extLst>
              <a:ext uri="{FF2B5EF4-FFF2-40B4-BE49-F238E27FC236}">
                <a16:creationId xmlns:a16="http://schemas.microsoft.com/office/drawing/2014/main" id="{FBA71021-1601-4AA0-A9F7-26F3092CC904}"/>
              </a:ext>
            </a:extLst>
          </p:cNvPr>
          <p:cNvSpPr txBox="1"/>
          <p:nvPr/>
        </p:nvSpPr>
        <p:spPr>
          <a:xfrm>
            <a:off x="913321" y="1962505"/>
            <a:ext cx="5399314"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Ready For</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Driving </a:t>
            </a:r>
            <a:r>
              <a:rPr lang="en-US" sz="3600" b="1" dirty="0">
                <a:solidFill>
                  <a:schemeClr val="accent4"/>
                </a:solidFill>
                <a:latin typeface="Newsreader" panose="02000000000000000000" pitchFamily="2" charset="0"/>
                <a:ea typeface="Open Sans ExtraBold" panose="020B0906030804020204" pitchFamily="34" charset="0"/>
                <a:cs typeface="Rubik Black" pitchFamily="2" charset="-79"/>
              </a:rPr>
              <a:t>Experience?</a:t>
            </a:r>
            <a:endPar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0" name="Rectangle 39">
            <a:extLst>
              <a:ext uri="{FF2B5EF4-FFF2-40B4-BE49-F238E27FC236}">
                <a16:creationId xmlns:a16="http://schemas.microsoft.com/office/drawing/2014/main" id="{8FF301BD-D566-46CB-8CC9-C71E783222A1}"/>
              </a:ext>
            </a:extLst>
          </p:cNvPr>
          <p:cNvSpPr/>
          <p:nvPr/>
        </p:nvSpPr>
        <p:spPr>
          <a:xfrm>
            <a:off x="927037" y="3486012"/>
            <a:ext cx="4090054"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1100"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3C7CB621-7AC1-4997-B1F8-35EE67AFDAD8}"/>
              </a:ext>
            </a:extLst>
          </p:cNvPr>
          <p:cNvSpPr/>
          <p:nvPr/>
        </p:nvSpPr>
        <p:spPr>
          <a:xfrm>
            <a:off x="1034969" y="5253301"/>
            <a:ext cx="2208006" cy="318292"/>
          </a:xfrm>
          <a:prstGeom prst="rect">
            <a:avLst/>
          </a:prstGeom>
        </p:spPr>
        <p:txBody>
          <a:bodyPr wrap="square">
            <a:spAutoFit/>
          </a:bodyPr>
          <a:lstStyle/>
          <a:p>
            <a:pPr>
              <a:lnSpc>
                <a:spcPct val="150000"/>
              </a:lnSpc>
            </a:pPr>
            <a:r>
              <a:rPr lang="en-US" sz="1100" b="1" i="1" dirty="0">
                <a:solidFill>
                  <a:schemeClr val="accent4"/>
                </a:solidFill>
                <a:latin typeface="Open Sans" panose="020B0606030504020204" pitchFamily="34" charset="0"/>
              </a:rPr>
              <a:t>Read More . . .</a:t>
            </a:r>
            <a:endParaRPr lang="en-US" sz="1100" b="1" i="1" dirty="0">
              <a:solidFill>
                <a:schemeClr val="accent4"/>
              </a:solidFill>
              <a:latin typeface="DauphinPlain"/>
            </a:endParaRPr>
          </a:p>
        </p:txBody>
      </p:sp>
      <p:sp>
        <p:nvSpPr>
          <p:cNvPr id="42" name="Rounded Rectangle 6">
            <a:extLst>
              <a:ext uri="{FF2B5EF4-FFF2-40B4-BE49-F238E27FC236}">
                <a16:creationId xmlns:a16="http://schemas.microsoft.com/office/drawing/2014/main" id="{95EB53A1-3B10-43A1-889A-5ABA662F3977}"/>
              </a:ext>
            </a:extLst>
          </p:cNvPr>
          <p:cNvSpPr/>
          <p:nvPr/>
        </p:nvSpPr>
        <p:spPr>
          <a:xfrm flipH="1">
            <a:off x="5322806" y="4204823"/>
            <a:ext cx="3626221" cy="2096956"/>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grpSp>
        <p:nvGrpSpPr>
          <p:cNvPr id="51" name="Group 50">
            <a:extLst>
              <a:ext uri="{FF2B5EF4-FFF2-40B4-BE49-F238E27FC236}">
                <a16:creationId xmlns:a16="http://schemas.microsoft.com/office/drawing/2014/main" id="{7F97EDF5-51BA-42A1-9135-A62E2B6D0373}"/>
              </a:ext>
            </a:extLst>
          </p:cNvPr>
          <p:cNvGrpSpPr/>
          <p:nvPr/>
        </p:nvGrpSpPr>
        <p:grpSpPr>
          <a:xfrm flipH="1">
            <a:off x="5903142" y="3759959"/>
            <a:ext cx="1116106" cy="1116106"/>
            <a:chOff x="6066103" y="3689126"/>
            <a:chExt cx="1330547" cy="1330547"/>
          </a:xfrm>
        </p:grpSpPr>
        <p:sp>
          <p:nvSpPr>
            <p:cNvPr id="52" name="Oval 51">
              <a:extLst>
                <a:ext uri="{FF2B5EF4-FFF2-40B4-BE49-F238E27FC236}">
                  <a16:creationId xmlns:a16="http://schemas.microsoft.com/office/drawing/2014/main" id="{61B9907D-E691-4CCB-957B-A60731CD8D4D}"/>
                </a:ext>
              </a:extLst>
            </p:cNvPr>
            <p:cNvSpPr/>
            <p:nvPr/>
          </p:nvSpPr>
          <p:spPr>
            <a:xfrm>
              <a:off x="6066103" y="3689126"/>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53" name="Group 52">
              <a:extLst>
                <a:ext uri="{FF2B5EF4-FFF2-40B4-BE49-F238E27FC236}">
                  <a16:creationId xmlns:a16="http://schemas.microsoft.com/office/drawing/2014/main" id="{80C30147-DEFB-4518-AF73-A36606BC2044}"/>
                </a:ext>
              </a:extLst>
            </p:cNvPr>
            <p:cNvGrpSpPr/>
            <p:nvPr/>
          </p:nvGrpSpPr>
          <p:grpSpPr>
            <a:xfrm>
              <a:off x="6204193" y="3833195"/>
              <a:ext cx="1051635" cy="1050936"/>
              <a:chOff x="7392042" y="4622499"/>
              <a:chExt cx="936240" cy="935617"/>
            </a:xfrm>
          </p:grpSpPr>
          <p:grpSp>
            <p:nvGrpSpPr>
              <p:cNvPr id="55" name="Group 54">
                <a:extLst>
                  <a:ext uri="{FF2B5EF4-FFF2-40B4-BE49-F238E27FC236}">
                    <a16:creationId xmlns:a16="http://schemas.microsoft.com/office/drawing/2014/main" id="{CFE55895-79D8-4A3A-B8BB-37DDB8B2F63E}"/>
                  </a:ext>
                </a:extLst>
              </p:cNvPr>
              <p:cNvGrpSpPr/>
              <p:nvPr/>
            </p:nvGrpSpPr>
            <p:grpSpPr>
              <a:xfrm>
                <a:off x="7392042" y="4622499"/>
                <a:ext cx="936240" cy="935617"/>
                <a:chOff x="4934857" y="3015135"/>
                <a:chExt cx="1732188" cy="1731036"/>
              </a:xfrm>
            </p:grpSpPr>
            <p:sp>
              <p:nvSpPr>
                <p:cNvPr id="57" name="Circle: Hollow 14">
                  <a:extLst>
                    <a:ext uri="{FF2B5EF4-FFF2-40B4-BE49-F238E27FC236}">
                      <a16:creationId xmlns:a16="http://schemas.microsoft.com/office/drawing/2014/main" id="{8394C11B-8E79-4F94-9495-2434569ED03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8" name="Block Arc 57">
                  <a:extLst>
                    <a:ext uri="{FF2B5EF4-FFF2-40B4-BE49-F238E27FC236}">
                      <a16:creationId xmlns:a16="http://schemas.microsoft.com/office/drawing/2014/main" id="{5369F46A-84F1-462D-A1D3-472B1176A043}"/>
                    </a:ext>
                  </a:extLst>
                </p:cNvPr>
                <p:cNvSpPr/>
                <p:nvPr/>
              </p:nvSpPr>
              <p:spPr>
                <a:xfrm>
                  <a:off x="4939845" y="3015135"/>
                  <a:ext cx="1727200" cy="1727199"/>
                </a:xfrm>
                <a:prstGeom prst="blockArc">
                  <a:avLst>
                    <a:gd name="adj1" fmla="val 4319239"/>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56" name="Oval 55">
                <a:extLst>
                  <a:ext uri="{FF2B5EF4-FFF2-40B4-BE49-F238E27FC236}">
                    <a16:creationId xmlns:a16="http://schemas.microsoft.com/office/drawing/2014/main" id="{E0DC5563-87BA-4A85-82CD-24BF5B82107B}"/>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54" name="TextBox 53">
              <a:extLst>
                <a:ext uri="{FF2B5EF4-FFF2-40B4-BE49-F238E27FC236}">
                  <a16:creationId xmlns:a16="http://schemas.microsoft.com/office/drawing/2014/main" id="{FDFE56B3-D765-4520-A3CB-EB0B1BF5EBF4}"/>
                </a:ext>
              </a:extLst>
            </p:cNvPr>
            <p:cNvSpPr txBox="1"/>
            <p:nvPr/>
          </p:nvSpPr>
          <p:spPr>
            <a:xfrm>
              <a:off x="6316738" y="4179173"/>
              <a:ext cx="870657" cy="440293"/>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70%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sp>
        <p:nvSpPr>
          <p:cNvPr id="59" name="Rectangle 58">
            <a:extLst>
              <a:ext uri="{FF2B5EF4-FFF2-40B4-BE49-F238E27FC236}">
                <a16:creationId xmlns:a16="http://schemas.microsoft.com/office/drawing/2014/main" id="{22FAFE18-F4EA-4C8C-A470-F841BA4069D3}"/>
              </a:ext>
            </a:extLst>
          </p:cNvPr>
          <p:cNvSpPr/>
          <p:nvPr/>
        </p:nvSpPr>
        <p:spPr>
          <a:xfrm flipH="1">
            <a:off x="6078971" y="4705304"/>
            <a:ext cx="2482440" cy="307777"/>
          </a:xfrm>
          <a:prstGeom prst="rect">
            <a:avLst/>
          </a:prstGeom>
        </p:spPr>
        <p:txBody>
          <a:bodyPr wrap="square">
            <a:spAutoFit/>
          </a:bodyPr>
          <a:lstStyle/>
          <a:p>
            <a:pPr algn="r"/>
            <a:r>
              <a:rPr lang="en-GB"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Upcome Report</a:t>
            </a:r>
            <a:endPar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60" name="Rectangle 59">
            <a:extLst>
              <a:ext uri="{FF2B5EF4-FFF2-40B4-BE49-F238E27FC236}">
                <a16:creationId xmlns:a16="http://schemas.microsoft.com/office/drawing/2014/main" id="{0E199586-05DC-4A90-BF02-9049DB1F32FD}"/>
              </a:ext>
            </a:extLst>
          </p:cNvPr>
          <p:cNvSpPr/>
          <p:nvPr/>
        </p:nvSpPr>
        <p:spPr>
          <a:xfrm>
            <a:off x="5652820" y="5093858"/>
            <a:ext cx="2966191" cy="854080"/>
          </a:xfrm>
          <a:prstGeom prst="rect">
            <a:avLst/>
          </a:prstGeom>
        </p:spPr>
        <p:txBody>
          <a:bodyPr wrap="square">
            <a:spAutoFit/>
          </a:bodyPr>
          <a:lstStyle/>
          <a:p>
            <a:pPr algn="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is</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251640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1">
                                            <p:txEl>
                                              <p:pRg st="0" end="0"/>
                                            </p:txEl>
                                          </p:spTgt>
                                        </p:tgtEl>
                                        <p:attrNameLst>
                                          <p:attrName>style.visibility</p:attrName>
                                        </p:attrNameLst>
                                      </p:cBhvr>
                                      <p:to>
                                        <p:strVal val="visible"/>
                                      </p:to>
                                    </p:set>
                                    <p:animEffect transition="in" filter="wipe(up)">
                                      <p:cBhvr>
                                        <p:cTn id="15" dur="500"/>
                                        <p:tgtEl>
                                          <p:spTgt spid="41">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60">
                                            <p:txEl>
                                              <p:pRg st="0" end="0"/>
                                            </p:txEl>
                                          </p:spTgt>
                                        </p:tgtEl>
                                        <p:attrNameLst>
                                          <p:attrName>style.visibility</p:attrName>
                                        </p:attrNameLst>
                                      </p:cBhvr>
                                      <p:to>
                                        <p:strVal val="visible"/>
                                      </p:to>
                                    </p:set>
                                    <p:animEffect transition="in" filter="wipe(up)">
                                      <p:cBhvr>
                                        <p:cTn id="19"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theme/theme1.xml><?xml version="1.0" encoding="utf-8"?>
<a:theme xmlns:a="http://schemas.openxmlformats.org/drawingml/2006/main" name="Office Theme">
  <a:themeElements>
    <a:clrScheme name="Driving School">
      <a:dk1>
        <a:sysClr val="windowText" lastClr="000000"/>
      </a:dk1>
      <a:lt1>
        <a:sysClr val="window" lastClr="FFFFFF"/>
      </a:lt1>
      <a:dk2>
        <a:srgbClr val="44546A"/>
      </a:dk2>
      <a:lt2>
        <a:srgbClr val="E7E6E6"/>
      </a:lt2>
      <a:accent1>
        <a:srgbClr val="034A90"/>
      </a:accent1>
      <a:accent2>
        <a:srgbClr val="A31C1C"/>
      </a:accent2>
      <a:accent3>
        <a:srgbClr val="A5A5A5"/>
      </a:accent3>
      <a:accent4>
        <a:srgbClr val="48A1FA"/>
      </a:accent4>
      <a:accent5>
        <a:srgbClr val="EFE8B7"/>
      </a:accent5>
      <a:accent6>
        <a:srgbClr val="D92727"/>
      </a:accent6>
      <a:hlink>
        <a:srgbClr val="0563C1"/>
      </a:hlink>
      <a:folHlink>
        <a:srgbClr val="954F72"/>
      </a:folHlink>
    </a:clrScheme>
    <a:fontScheme name="Driving School">
      <a:majorFont>
        <a:latin typeface="Newsreader"/>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1829</TotalTime>
  <Words>1762</Words>
  <Application>Microsoft Office PowerPoint</Application>
  <PresentationFormat>Widescreen</PresentationFormat>
  <Paragraphs>264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DauphinPlain</vt:lpstr>
      <vt:lpstr>Newsreader</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Elmous</dc:creator>
  <cp:lastModifiedBy>07 A.M.</cp:lastModifiedBy>
  <cp:revision>111</cp:revision>
  <dcterms:created xsi:type="dcterms:W3CDTF">2021-02-16T13:09:27Z</dcterms:created>
  <dcterms:modified xsi:type="dcterms:W3CDTF">2021-07-05T08:44:08Z</dcterms:modified>
</cp:coreProperties>
</file>