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46" d="100"/>
          <a:sy n="46" d="100"/>
        </p:scale>
        <p:origin x="1500"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6A42ED3-69DF-4E43-BE9E-94A30C917757}"/>
              </a:ext>
            </a:extLst>
          </p:cNvPr>
          <p:cNvSpPr>
            <a:spLocks noGrp="1"/>
          </p:cNvSpPr>
          <p:nvPr>
            <p:ph type="pic" sz="quarter" idx="10"/>
          </p:nvPr>
        </p:nvSpPr>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txBody>
          <a:bodyPr wrap="square">
            <a:noAutofit/>
          </a:bodyPr>
          <a:lstStyle/>
          <a:p>
            <a:endParaRPr lang="en-US"/>
          </a:p>
        </p:txBody>
      </p:sp>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C0CF5DE-5F9E-482D-856F-F1A262B6A01D}"/>
              </a:ext>
            </a:extLst>
          </p:cNvPr>
          <p:cNvSpPr>
            <a:spLocks noGrp="1"/>
          </p:cNvSpPr>
          <p:nvPr>
            <p:ph type="pic" sz="quarter" idx="10"/>
          </p:nvPr>
        </p:nvSpPr>
        <p:spPr>
          <a:xfrm>
            <a:off x="1684727" y="838018"/>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E9141B-D0B0-496C-B2F6-A421E215B693}"/>
              </a:ext>
            </a:extLst>
          </p:cNvPr>
          <p:cNvSpPr>
            <a:spLocks noGrp="1"/>
          </p:cNvSpPr>
          <p:nvPr>
            <p:ph type="pic" sz="quarter" idx="10"/>
          </p:nvPr>
        </p:nvSpPr>
        <p:spPr>
          <a:xfrm>
            <a:off x="6182436" y="1797959"/>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txBody>
          <a:bodyPr wrap="square">
            <a:noAutofit/>
          </a:bodyPr>
          <a:lstStyle/>
          <a:p>
            <a:endParaRPr lang="en-US"/>
          </a:p>
        </p:txBody>
      </p:sp>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11DDA24-9555-463F-BB90-D5F960C7F0F7}"/>
              </a:ext>
            </a:extLst>
          </p:cNvPr>
          <p:cNvSpPr>
            <a:spLocks noGrp="1"/>
          </p:cNvSpPr>
          <p:nvPr>
            <p:ph type="pic" sz="quarter" idx="10"/>
          </p:nvPr>
        </p:nvSpPr>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6D12C4D4-0E23-4498-9844-5BA3B80C9B41}"/>
              </a:ext>
            </a:extLst>
          </p:cNvPr>
          <p:cNvSpPr>
            <a:spLocks noGrp="1"/>
          </p:cNvSpPr>
          <p:nvPr>
            <p:ph type="pic" sz="quarter" idx="11"/>
          </p:nvPr>
        </p:nvSpPr>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85CEA5F0-E6B5-4D8A-AF30-3DAFD1E05B02}"/>
              </a:ext>
            </a:extLst>
          </p:cNvPr>
          <p:cNvSpPr>
            <a:spLocks noGrp="1"/>
          </p:cNvSpPr>
          <p:nvPr>
            <p:ph type="pic" sz="quarter" idx="12"/>
          </p:nvPr>
        </p:nvSpPr>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81C75789-994F-4A37-B286-A15AA4546A06}"/>
              </a:ext>
            </a:extLst>
          </p:cNvPr>
          <p:cNvSpPr>
            <a:spLocks noGrp="1"/>
          </p:cNvSpPr>
          <p:nvPr>
            <p:ph type="pic" sz="quarter" idx="13"/>
          </p:nvPr>
        </p:nvSpPr>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D971D36-707D-49BB-9D3A-174947BC0239}"/>
              </a:ext>
            </a:extLst>
          </p:cNvPr>
          <p:cNvSpPr>
            <a:spLocks noGrp="1"/>
          </p:cNvSpPr>
          <p:nvPr>
            <p:ph type="pic" sz="quarter" idx="10"/>
          </p:nvPr>
        </p:nvSpPr>
        <p:spPr>
          <a:xfrm>
            <a:off x="6980173" y="1218927"/>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txBody>
          <a:bodyPr wrap="square">
            <a:noAutofit/>
          </a:bodyPr>
          <a:lstStyle/>
          <a:p>
            <a:endParaRPr lang="en-US"/>
          </a:p>
        </p:txBody>
      </p:sp>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5AC16B70-EC99-4089-AEB1-5089A819F8BF}"/>
              </a:ext>
            </a:extLst>
          </p:cNvPr>
          <p:cNvSpPr>
            <a:spLocks noGrp="1"/>
          </p:cNvSpPr>
          <p:nvPr>
            <p:ph type="pic" sz="quarter" idx="10"/>
          </p:nvPr>
        </p:nvSpPr>
        <p:spPr>
          <a:xfrm>
            <a:off x="1574750" y="1002433"/>
            <a:ext cx="4045916" cy="4418553"/>
          </a:xfrm>
          <a:custGeom>
            <a:avLst/>
            <a:gdLst>
              <a:gd name="connsiteX0" fmla="*/ 1198614 w 4045916"/>
              <a:gd name="connsiteY0" fmla="*/ 3024868 h 4418553"/>
              <a:gd name="connsiteX1" fmla="*/ 1205246 w 4045916"/>
              <a:gd name="connsiteY1" fmla="*/ 3048355 h 4418553"/>
              <a:gd name="connsiteX2" fmla="*/ 1835916 w 4045916"/>
              <a:gd name="connsiteY2" fmla="*/ 4113475 h 4418553"/>
              <a:gd name="connsiteX3" fmla="*/ 1929868 w 4045916"/>
              <a:gd name="connsiteY3" fmla="*/ 4200440 h 4418553"/>
              <a:gd name="connsiteX4" fmla="*/ 1943418 w 4045916"/>
              <a:gd name="connsiteY4" fmla="*/ 4190948 h 4418553"/>
              <a:gd name="connsiteX5" fmla="*/ 2063206 w 4045916"/>
              <a:gd name="connsiteY5" fmla="*/ 4084208 h 4418553"/>
              <a:gd name="connsiteX6" fmla="*/ 1930051 w 4045916"/>
              <a:gd name="connsiteY6" fmla="*/ 3994925 h 4418553"/>
              <a:gd name="connsiteX7" fmla="*/ 1271491 w 4045916"/>
              <a:gd name="connsiteY7" fmla="*/ 3201195 h 4418553"/>
              <a:gd name="connsiteX8" fmla="*/ 2633091 w 4045916"/>
              <a:gd name="connsiteY8" fmla="*/ 765769 h 4418553"/>
              <a:gd name="connsiteX9" fmla="*/ 2477884 w 4045916"/>
              <a:gd name="connsiteY9" fmla="*/ 1010145 h 4418553"/>
              <a:gd name="connsiteX10" fmla="*/ 2138244 w 4045916"/>
              <a:gd name="connsiteY10" fmla="*/ 2206734 h 4418553"/>
              <a:gd name="connsiteX11" fmla="*/ 2369592 w 4045916"/>
              <a:gd name="connsiteY11" fmla="*/ 3428887 h 4418553"/>
              <a:gd name="connsiteX12" fmla="*/ 2471419 w 4045916"/>
              <a:gd name="connsiteY12" fmla="*/ 3626228 h 4418553"/>
              <a:gd name="connsiteX13" fmla="*/ 2564006 w 4045916"/>
              <a:gd name="connsiteY13" fmla="*/ 3494327 h 4418553"/>
              <a:gd name="connsiteX14" fmla="*/ 2958526 w 4045916"/>
              <a:gd name="connsiteY14" fmla="*/ 2314694 h 4418553"/>
              <a:gd name="connsiteX15" fmla="*/ 2654124 w 4045916"/>
              <a:gd name="connsiteY15" fmla="*/ 800439 h 4418553"/>
              <a:gd name="connsiteX16" fmla="*/ 2124803 w 4045916"/>
              <a:gd name="connsiteY16" fmla="*/ 108450 h 4418553"/>
              <a:gd name="connsiteX17" fmla="*/ 2011306 w 4045916"/>
              <a:gd name="connsiteY17" fmla="*/ 196048 h 4418553"/>
              <a:gd name="connsiteX18" fmla="*/ 1185154 w 4045916"/>
              <a:gd name="connsiteY18" fmla="*/ 1495144 h 4418553"/>
              <a:gd name="connsiteX19" fmla="*/ 1168452 w 4045916"/>
              <a:gd name="connsiteY19" fmla="*/ 1560794 h 4418553"/>
              <a:gd name="connsiteX20" fmla="*/ 1216057 w 4045916"/>
              <a:gd name="connsiteY20" fmla="*/ 1432579 h 4418553"/>
              <a:gd name="connsiteX21" fmla="*/ 2273907 w 4045916"/>
              <a:gd name="connsiteY21" fmla="*/ 306715 h 4418553"/>
              <a:gd name="connsiteX22" fmla="*/ 2305303 w 4045916"/>
              <a:gd name="connsiteY22" fmla="*/ 293287 h 4418553"/>
              <a:gd name="connsiteX23" fmla="*/ 2299475 w 4045916"/>
              <a:gd name="connsiteY23" fmla="*/ 285795 h 4418553"/>
              <a:gd name="connsiteX24" fmla="*/ 2262454 w 4045916"/>
              <a:gd name="connsiteY24" fmla="*/ 2207 h 4418553"/>
              <a:gd name="connsiteX25" fmla="*/ 2170592 w 4045916"/>
              <a:gd name="connsiteY25" fmla="*/ 73109 h 4418553"/>
              <a:gd name="connsiteX26" fmla="*/ 2296339 w 4045916"/>
              <a:gd name="connsiteY26" fmla="*/ 91007 h 4418553"/>
              <a:gd name="connsiteX27" fmla="*/ 2507490 w 4045916"/>
              <a:gd name="connsiteY27" fmla="*/ 143210 h 4418553"/>
              <a:gd name="connsiteX28" fmla="*/ 2608730 w 4045916"/>
              <a:gd name="connsiteY28" fmla="*/ 179319 h 4418553"/>
              <a:gd name="connsiteX29" fmla="*/ 2669117 w 4045916"/>
              <a:gd name="connsiteY29" fmla="*/ 160234 h 4418553"/>
              <a:gd name="connsiteX30" fmla="*/ 3316797 w 4045916"/>
              <a:gd name="connsiteY30" fmla="*/ 91775 h 4418553"/>
              <a:gd name="connsiteX31" fmla="*/ 3065650 w 4045916"/>
              <a:gd name="connsiteY31" fmla="*/ 285616 h 4418553"/>
              <a:gd name="connsiteX32" fmla="*/ 2990230 w 4045916"/>
              <a:gd name="connsiteY32" fmla="*/ 359341 h 4418553"/>
              <a:gd name="connsiteX33" fmla="*/ 3081089 w 4045916"/>
              <a:gd name="connsiteY33" fmla="*/ 413786 h 4418553"/>
              <a:gd name="connsiteX34" fmla="*/ 4036831 w 4045916"/>
              <a:gd name="connsiteY34" fmla="*/ 2413010 h 4418553"/>
              <a:gd name="connsiteX35" fmla="*/ 2922951 w 4045916"/>
              <a:gd name="connsiteY35" fmla="*/ 4114612 h 4418553"/>
              <a:gd name="connsiteX36" fmla="*/ 2846600 w 4045916"/>
              <a:gd name="connsiteY36" fmla="*/ 4151966 h 4418553"/>
              <a:gd name="connsiteX37" fmla="*/ 2890260 w 4045916"/>
              <a:gd name="connsiteY37" fmla="*/ 4203043 h 4418553"/>
              <a:gd name="connsiteX38" fmla="*/ 3123080 w 4045916"/>
              <a:gd name="connsiteY38" fmla="*/ 4418553 h 4418553"/>
              <a:gd name="connsiteX39" fmla="*/ 2689050 w 4045916"/>
              <a:gd name="connsiteY39" fmla="*/ 4355079 h 4418553"/>
              <a:gd name="connsiteX40" fmla="*/ 2487651 w 4045916"/>
              <a:gd name="connsiteY40" fmla="*/ 4293570 h 4418553"/>
              <a:gd name="connsiteX41" fmla="*/ 2333738 w 4045916"/>
              <a:gd name="connsiteY41" fmla="*/ 4334503 h 4418553"/>
              <a:gd name="connsiteX42" fmla="*/ 1683588 w 4045916"/>
              <a:gd name="connsiteY42" fmla="*/ 4372988 h 4418553"/>
              <a:gd name="connsiteX43" fmla="*/ 1792288 w 4045916"/>
              <a:gd name="connsiteY43" fmla="*/ 4296831 h 4418553"/>
              <a:gd name="connsiteX44" fmla="*/ 1634707 w 4045916"/>
              <a:gd name="connsiteY44" fmla="*/ 4265512 h 4418553"/>
              <a:gd name="connsiteX45" fmla="*/ 2207 w 4045916"/>
              <a:gd name="connsiteY45" fmla="*/ 2068738 h 4418553"/>
              <a:gd name="connsiteX46" fmla="*/ 2262454 w 4045916"/>
              <a:gd name="connsiteY46" fmla="*/ 2207 h 441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6" h="4418553">
                <a:moveTo>
                  <a:pt x="1198614" y="3024868"/>
                </a:moveTo>
                <a:lnTo>
                  <a:pt x="1205246" y="3048355"/>
                </a:lnTo>
                <a:cubicBezTo>
                  <a:pt x="1329590" y="3444711"/>
                  <a:pt x="1544387" y="3810023"/>
                  <a:pt x="1835916" y="4113475"/>
                </a:cubicBezTo>
                <a:lnTo>
                  <a:pt x="1929868" y="4200440"/>
                </a:lnTo>
                <a:lnTo>
                  <a:pt x="1943418" y="4190948"/>
                </a:lnTo>
                <a:lnTo>
                  <a:pt x="2063206" y="4084208"/>
                </a:lnTo>
                <a:lnTo>
                  <a:pt x="1930051" y="3994925"/>
                </a:lnTo>
                <a:cubicBezTo>
                  <a:pt x="1651021" y="3787655"/>
                  <a:pt x="1424288" y="3515187"/>
                  <a:pt x="1271491" y="3201195"/>
                </a:cubicBezTo>
                <a:close/>
                <a:moveTo>
                  <a:pt x="2633091" y="765769"/>
                </a:moveTo>
                <a:lnTo>
                  <a:pt x="2477884" y="1010145"/>
                </a:lnTo>
                <a:cubicBezTo>
                  <a:pt x="2275985" y="1372460"/>
                  <a:pt x="2157299" y="1781146"/>
                  <a:pt x="2138244" y="2206734"/>
                </a:cubicBezTo>
                <a:cubicBezTo>
                  <a:pt x="2119190" y="2632323"/>
                  <a:pt x="2200880" y="3049979"/>
                  <a:pt x="2369592" y="3428887"/>
                </a:cubicBezTo>
                <a:lnTo>
                  <a:pt x="2471419" y="3626228"/>
                </a:lnTo>
                <a:lnTo>
                  <a:pt x="2564006" y="3494327"/>
                </a:lnTo>
                <a:cubicBezTo>
                  <a:pt x="2782416" y="3141718"/>
                  <a:pt x="2919844" y="2738950"/>
                  <a:pt x="2958526" y="2314694"/>
                </a:cubicBezTo>
                <a:cubicBezTo>
                  <a:pt x="3006879" y="1784374"/>
                  <a:pt x="2897414" y="1259169"/>
                  <a:pt x="2654124" y="800439"/>
                </a:cubicBezTo>
                <a:close/>
                <a:moveTo>
                  <a:pt x="2124803" y="108450"/>
                </a:moveTo>
                <a:lnTo>
                  <a:pt x="2011306" y="196048"/>
                </a:lnTo>
                <a:cubicBezTo>
                  <a:pt x="1614455" y="541281"/>
                  <a:pt x="1328381" y="993496"/>
                  <a:pt x="1185154" y="1495144"/>
                </a:cubicBezTo>
                <a:lnTo>
                  <a:pt x="1168452" y="1560794"/>
                </a:lnTo>
                <a:lnTo>
                  <a:pt x="1216057" y="1432579"/>
                </a:lnTo>
                <a:cubicBezTo>
                  <a:pt x="1419077" y="938069"/>
                  <a:pt x="1798994" y="537822"/>
                  <a:pt x="2273907" y="306715"/>
                </a:cubicBezTo>
                <a:lnTo>
                  <a:pt x="2305303" y="293287"/>
                </a:lnTo>
                <a:lnTo>
                  <a:pt x="2299475" y="285795"/>
                </a:lnTo>
                <a:close/>
                <a:moveTo>
                  <a:pt x="2262454" y="2207"/>
                </a:moveTo>
                <a:lnTo>
                  <a:pt x="2170592" y="73109"/>
                </a:lnTo>
                <a:lnTo>
                  <a:pt x="2296339" y="91007"/>
                </a:lnTo>
                <a:cubicBezTo>
                  <a:pt x="2368166" y="104979"/>
                  <a:pt x="2438604" y="122446"/>
                  <a:pt x="2507490" y="143210"/>
                </a:cubicBezTo>
                <a:lnTo>
                  <a:pt x="2608730" y="179319"/>
                </a:lnTo>
                <a:lnTo>
                  <a:pt x="2669117" y="160234"/>
                </a:lnTo>
                <a:cubicBezTo>
                  <a:pt x="2875173" y="106123"/>
                  <a:pt x="3092771" y="81745"/>
                  <a:pt x="3316797" y="91775"/>
                </a:cubicBezTo>
                <a:cubicBezTo>
                  <a:pt x="3228821" y="151803"/>
                  <a:pt x="3145019" y="216570"/>
                  <a:pt x="3065650" y="285616"/>
                </a:cubicBezTo>
                <a:lnTo>
                  <a:pt x="2990230" y="359341"/>
                </a:lnTo>
                <a:lnTo>
                  <a:pt x="3081089" y="413786"/>
                </a:lnTo>
                <a:cubicBezTo>
                  <a:pt x="3720060" y="840280"/>
                  <a:pt x="4111491" y="1594155"/>
                  <a:pt x="4036831" y="2413010"/>
                </a:cubicBezTo>
                <a:cubicBezTo>
                  <a:pt x="3968958" y="3157424"/>
                  <a:pt x="3531949" y="3779357"/>
                  <a:pt x="2922951" y="4114612"/>
                </a:cubicBezTo>
                <a:lnTo>
                  <a:pt x="2846600" y="4151966"/>
                </a:lnTo>
                <a:lnTo>
                  <a:pt x="2890260" y="4203043"/>
                </a:lnTo>
                <a:cubicBezTo>
                  <a:pt x="2963142" y="4278906"/>
                  <a:pt x="3040821" y="4350903"/>
                  <a:pt x="3123080" y="4418553"/>
                </a:cubicBezTo>
                <a:cubicBezTo>
                  <a:pt x="2973730" y="4411865"/>
                  <a:pt x="2828591" y="4390203"/>
                  <a:pt x="2689050" y="4355079"/>
                </a:cubicBezTo>
                <a:lnTo>
                  <a:pt x="2487651" y="4293570"/>
                </a:lnTo>
                <a:lnTo>
                  <a:pt x="2333738" y="4334503"/>
                </a:lnTo>
                <a:cubicBezTo>
                  <a:pt x="2125404" y="4379043"/>
                  <a:pt x="1906912" y="4393350"/>
                  <a:pt x="1683588" y="4372988"/>
                </a:cubicBezTo>
                <a:lnTo>
                  <a:pt x="1792288" y="4296831"/>
                </a:lnTo>
                <a:lnTo>
                  <a:pt x="1634707" y="4265512"/>
                </a:lnTo>
                <a:cubicBezTo>
                  <a:pt x="657919" y="4019647"/>
                  <a:pt x="-44600" y="3114193"/>
                  <a:pt x="2207" y="2068738"/>
                </a:cubicBezTo>
                <a:cubicBezTo>
                  <a:pt x="55700" y="873932"/>
                  <a:pt x="1067648" y="-51285"/>
                  <a:pt x="2262454" y="2207"/>
                </a:cubicBezTo>
                <a:close/>
              </a:path>
            </a:pathLst>
          </a:custGeom>
        </p:spPr>
        <p:txBody>
          <a:bodyPr wrap="square">
            <a:noAutofit/>
          </a:bodyPr>
          <a:lstStyle/>
          <a:p>
            <a:endParaRPr lang="en-US"/>
          </a:p>
        </p:txBody>
      </p:sp>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C282592-3037-40C5-B4F5-D2BA3C4AB692}"/>
              </a:ext>
            </a:extLst>
          </p:cNvPr>
          <p:cNvSpPr>
            <a:spLocks noGrp="1"/>
          </p:cNvSpPr>
          <p:nvPr>
            <p:ph type="pic" sz="quarter" idx="10"/>
          </p:nvPr>
        </p:nvSpPr>
        <p:spPr>
          <a:xfrm>
            <a:off x="7168721" y="1112332"/>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txBody>
          <a:bodyPr wrap="square">
            <a:noAutofit/>
          </a:bodyPr>
          <a:lstStyle/>
          <a:p>
            <a:endParaRPr lang="en-US"/>
          </a:p>
        </p:txBody>
      </p:sp>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B51894D-E8FD-4FF3-8EC8-40C62CD02E6C}"/>
              </a:ext>
            </a:extLst>
          </p:cNvPr>
          <p:cNvSpPr>
            <a:spLocks noGrp="1"/>
          </p:cNvSpPr>
          <p:nvPr>
            <p:ph type="pic" sz="quarter" idx="10"/>
          </p:nvPr>
        </p:nvSpPr>
        <p:spPr>
          <a:xfrm>
            <a:off x="1623653" y="1678675"/>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
        <p:nvSpPr>
          <p:cNvPr id="15" name="Picture Placeholder 14">
            <a:extLst>
              <a:ext uri="{FF2B5EF4-FFF2-40B4-BE49-F238E27FC236}">
                <a16:creationId xmlns:a16="http://schemas.microsoft.com/office/drawing/2014/main" id="{76666520-D18F-4EA2-B4F4-F63BC1237B29}"/>
              </a:ext>
            </a:extLst>
          </p:cNvPr>
          <p:cNvSpPr>
            <a:spLocks noGrp="1"/>
          </p:cNvSpPr>
          <p:nvPr>
            <p:ph type="pic" sz="quarter" idx="11"/>
          </p:nvPr>
        </p:nvSpPr>
        <p:spPr>
          <a:xfrm>
            <a:off x="3972720" y="1624990"/>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D3E428E-6E64-46E2-88E2-8E9F7E538D58}"/>
              </a:ext>
            </a:extLst>
          </p:cNvPr>
          <p:cNvSpPr>
            <a:spLocks noGrp="1"/>
          </p:cNvSpPr>
          <p:nvPr>
            <p:ph type="pic" sz="quarter" idx="10"/>
          </p:nvPr>
        </p:nvSpPr>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F57632D5-39D4-4442-9787-2DA6958D1B77}"/>
              </a:ext>
            </a:extLst>
          </p:cNvPr>
          <p:cNvSpPr>
            <a:spLocks noGrp="1"/>
          </p:cNvSpPr>
          <p:nvPr>
            <p:ph type="pic" sz="quarter" idx="10"/>
          </p:nvPr>
        </p:nvSpPr>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E344A59C-1D33-401D-87B9-8E6A84F2005C}"/>
              </a:ext>
            </a:extLst>
          </p:cNvPr>
          <p:cNvSpPr>
            <a:spLocks noGrp="1"/>
          </p:cNvSpPr>
          <p:nvPr>
            <p:ph type="pic" sz="quarter" idx="11"/>
          </p:nvPr>
        </p:nvSpPr>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9B097455-9276-4D25-BB4C-CAB5051CEF9E}"/>
              </a:ext>
            </a:extLst>
          </p:cNvPr>
          <p:cNvSpPr>
            <a:spLocks noGrp="1"/>
          </p:cNvSpPr>
          <p:nvPr>
            <p:ph type="pic" sz="quarter" idx="12"/>
          </p:nvPr>
        </p:nvSpPr>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A827AD99-C653-4996-9BA6-681482D51422}"/>
              </a:ext>
            </a:extLst>
          </p:cNvPr>
          <p:cNvSpPr>
            <a:spLocks noGrp="1"/>
          </p:cNvSpPr>
          <p:nvPr>
            <p:ph type="pic" sz="quarter" idx="13"/>
          </p:nvPr>
        </p:nvSpPr>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B17C0E5-02A5-489E-BF0B-3365E677916D}"/>
              </a:ext>
            </a:extLst>
          </p:cNvPr>
          <p:cNvSpPr>
            <a:spLocks noGrp="1"/>
          </p:cNvSpPr>
          <p:nvPr>
            <p:ph type="pic" sz="quarter" idx="10"/>
          </p:nvPr>
        </p:nvSpPr>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txBody>
          <a:bodyPr wrap="square">
            <a:noAutofit/>
          </a:bodyPr>
          <a:lstStyle/>
          <a:p>
            <a:endParaRPr lang="en-US"/>
          </a:p>
        </p:txBody>
      </p:sp>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7C5F0BC4-E386-42C3-9B4F-178D07ED35D0}"/>
              </a:ext>
            </a:extLst>
          </p:cNvPr>
          <p:cNvSpPr>
            <a:spLocks noGrp="1"/>
          </p:cNvSpPr>
          <p:nvPr>
            <p:ph type="pic" sz="quarter" idx="10"/>
          </p:nvPr>
        </p:nvSpPr>
        <p:spPr>
          <a:xfrm>
            <a:off x="1768227" y="1643974"/>
            <a:ext cx="3556746" cy="3556749"/>
          </a:xfrm>
          <a:custGeom>
            <a:avLst/>
            <a:gdLst>
              <a:gd name="connsiteX0" fmla="*/ 1811641 w 3556746"/>
              <a:gd name="connsiteY0" fmla="*/ 303 h 3556749"/>
              <a:gd name="connsiteX1" fmla="*/ 2454885 w 3556746"/>
              <a:gd name="connsiteY1" fmla="*/ 133747 h 3556749"/>
              <a:gd name="connsiteX2" fmla="*/ 3556746 w 3556746"/>
              <a:gd name="connsiteY2" fmla="*/ 1778403 h 3556749"/>
              <a:gd name="connsiteX3" fmla="*/ 2522139 w 3556746"/>
              <a:gd name="connsiteY3" fmla="*/ 1778402 h 3556749"/>
              <a:gd name="connsiteX4" fmla="*/ 2061319 w 3556746"/>
              <a:gd name="connsiteY4" fmla="*/ 1090574 h 3556749"/>
              <a:gd name="connsiteX5" fmla="*/ 1249904 w 3556746"/>
              <a:gd name="connsiteY5" fmla="*/ 1255100 h 3556749"/>
              <a:gd name="connsiteX6" fmla="*/ 1093398 w 3556746"/>
              <a:gd name="connsiteY6" fmla="*/ 2068100 h 3556749"/>
              <a:gd name="connsiteX7" fmla="*/ 1785743 w 3556746"/>
              <a:gd name="connsiteY7" fmla="*/ 2522106 h 3556749"/>
              <a:gd name="connsiteX8" fmla="*/ 1795960 w 3556746"/>
              <a:gd name="connsiteY8" fmla="*/ 3556662 h 3556749"/>
              <a:gd name="connsiteX9" fmla="*/ 140504 w 3556746"/>
              <a:gd name="connsiteY9" fmla="*/ 2471095 h 3556749"/>
              <a:gd name="connsiteX10" fmla="*/ 514723 w 3556746"/>
              <a:gd name="connsiteY10" fmla="*/ 527143 h 3556749"/>
              <a:gd name="connsiteX11" fmla="*/ 1811641 w 3556746"/>
              <a:gd name="connsiteY11" fmla="*/ 303 h 3556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6" h="3556749">
                <a:moveTo>
                  <a:pt x="1811641" y="303"/>
                </a:moveTo>
                <a:cubicBezTo>
                  <a:pt x="2028485" y="4311"/>
                  <a:pt x="2246548" y="48053"/>
                  <a:pt x="2454885" y="133747"/>
                </a:cubicBezTo>
                <a:cubicBezTo>
                  <a:pt x="3121564" y="407969"/>
                  <a:pt x="3556747" y="1057529"/>
                  <a:pt x="3556746" y="1778403"/>
                </a:cubicBezTo>
                <a:lnTo>
                  <a:pt x="2522139" y="1778402"/>
                </a:lnTo>
                <a:cubicBezTo>
                  <a:pt x="2522139" y="1476918"/>
                  <a:pt x="2340137" y="1205259"/>
                  <a:pt x="2061319" y="1090574"/>
                </a:cubicBezTo>
                <a:cubicBezTo>
                  <a:pt x="1782500" y="975889"/>
                  <a:pt x="1462030" y="1040869"/>
                  <a:pt x="1249904" y="1255100"/>
                </a:cubicBezTo>
                <a:cubicBezTo>
                  <a:pt x="1037778" y="1469331"/>
                  <a:pt x="975966" y="1790427"/>
                  <a:pt x="1093398" y="2068100"/>
                </a:cubicBezTo>
                <a:cubicBezTo>
                  <a:pt x="1210831" y="2345773"/>
                  <a:pt x="1484274" y="2525083"/>
                  <a:pt x="1785743" y="2522106"/>
                </a:cubicBezTo>
                <a:lnTo>
                  <a:pt x="1795960" y="3556662"/>
                </a:lnTo>
                <a:cubicBezTo>
                  <a:pt x="1075122" y="3563781"/>
                  <a:pt x="421296" y="3135033"/>
                  <a:pt x="140504" y="2471095"/>
                </a:cubicBezTo>
                <a:cubicBezTo>
                  <a:pt x="-140287" y="1807156"/>
                  <a:pt x="7511" y="1039388"/>
                  <a:pt x="514723" y="527143"/>
                </a:cubicBezTo>
                <a:cubicBezTo>
                  <a:pt x="863430" y="174975"/>
                  <a:pt x="1334585" y="-8516"/>
                  <a:pt x="1811641" y="303"/>
                </a:cubicBezTo>
                <a:close/>
              </a:path>
            </a:pathLst>
          </a:custGeom>
        </p:spPr>
        <p:txBody>
          <a:bodyPr wrap="square">
            <a:noAutofit/>
          </a:bodyPr>
          <a:lstStyle/>
          <a:p>
            <a:endParaRPr lang="en-US"/>
          </a:p>
        </p:txBody>
      </p:sp>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10" name="Picture Placeholder 9">
            <a:extLst>
              <a:ext uri="{FF2B5EF4-FFF2-40B4-BE49-F238E27FC236}">
                <a16:creationId xmlns:a16="http://schemas.microsoft.com/office/drawing/2014/main" id="{47332101-6D7D-43D9-A06D-97A6F5EB2A1B}"/>
              </a:ext>
            </a:extLst>
          </p:cNvPr>
          <p:cNvSpPr>
            <a:spLocks noGrp="1"/>
          </p:cNvSpPr>
          <p:nvPr>
            <p:ph type="pic" sz="quarter" idx="10"/>
          </p:nvPr>
        </p:nvSpPr>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5FEEAE0-0C02-482B-B1D7-DD44802432B1}"/>
              </a:ext>
            </a:extLst>
          </p:cNvPr>
          <p:cNvSpPr>
            <a:spLocks noGrp="1"/>
          </p:cNvSpPr>
          <p:nvPr>
            <p:ph type="pic" sz="quarter" idx="10"/>
          </p:nvPr>
        </p:nvSpPr>
        <p:spPr>
          <a:xfrm>
            <a:off x="1681524" y="1352693"/>
            <a:ext cx="3900732" cy="3900774"/>
          </a:xfrm>
          <a:custGeom>
            <a:avLst/>
            <a:gdLst>
              <a:gd name="connsiteX0" fmla="*/ 1913199 w 3900732"/>
              <a:gd name="connsiteY0" fmla="*/ 1598753 h 3900774"/>
              <a:gd name="connsiteX1" fmla="*/ 2306242 w 3900732"/>
              <a:gd name="connsiteY1" fmla="*/ 1991796 h 3900774"/>
              <a:gd name="connsiteX2" fmla="*/ 1913199 w 3900732"/>
              <a:gd name="connsiteY2" fmla="*/ 2384838 h 3900774"/>
              <a:gd name="connsiteX3" fmla="*/ 1520156 w 3900732"/>
              <a:gd name="connsiteY3" fmla="*/ 1991796 h 3900774"/>
              <a:gd name="connsiteX4" fmla="*/ 1913199 w 3900732"/>
              <a:gd name="connsiteY4" fmla="*/ 1598753 h 3900774"/>
              <a:gd name="connsiteX5" fmla="*/ 1911783 w 3900732"/>
              <a:gd name="connsiteY5" fmla="*/ 1174967 h 3900774"/>
              <a:gd name="connsiteX6" fmla="*/ 2311410 w 3900732"/>
              <a:gd name="connsiteY6" fmla="*/ 1267291 h 3900774"/>
              <a:gd name="connsiteX7" fmla="*/ 2221389 w 3900732"/>
              <a:gd name="connsiteY7" fmla="*/ 1439021 h 3900774"/>
              <a:gd name="connsiteX8" fmla="*/ 1462332 w 3900732"/>
              <a:gd name="connsiteY8" fmla="*/ 1589523 h 3900774"/>
              <a:gd name="connsiteX9" fmla="*/ 1448443 w 3900732"/>
              <a:gd name="connsiteY9" fmla="*/ 2363233 h 3900774"/>
              <a:gd name="connsiteX10" fmla="*/ 2201609 w 3900732"/>
              <a:gd name="connsiteY10" fmla="*/ 2540881 h 3900774"/>
              <a:gd name="connsiteX11" fmla="*/ 2534933 w 3900732"/>
              <a:gd name="connsiteY11" fmla="*/ 1842515 h 3900774"/>
              <a:gd name="connsiteX12" fmla="*/ 2723579 w 3900732"/>
              <a:gd name="connsiteY12" fmla="*/ 1797700 h 3900774"/>
              <a:gd name="connsiteX13" fmla="*/ 2285410 w 3900732"/>
              <a:gd name="connsiteY13" fmla="*/ 2715730 h 3900774"/>
              <a:gd name="connsiteX14" fmla="*/ 1295340 w 3900732"/>
              <a:gd name="connsiteY14" fmla="*/ 2482207 h 3900774"/>
              <a:gd name="connsiteX15" fmla="*/ 1313597 w 3900732"/>
              <a:gd name="connsiteY15" fmla="*/ 1465131 h 3900774"/>
              <a:gd name="connsiteX16" fmla="*/ 1911783 w 3900732"/>
              <a:gd name="connsiteY16" fmla="*/ 1174967 h 3900774"/>
              <a:gd name="connsiteX17" fmla="*/ 1964597 w 3900732"/>
              <a:gd name="connsiteY17" fmla="*/ 625706 h 3900774"/>
              <a:gd name="connsiteX18" fmla="*/ 3050042 w 3900732"/>
              <a:gd name="connsiteY18" fmla="*/ 1279019 h 3900774"/>
              <a:gd name="connsiteX19" fmla="*/ 2795305 w 3900732"/>
              <a:gd name="connsiteY19" fmla="*/ 2897833 h 3900774"/>
              <a:gd name="connsiteX20" fmla="*/ 1159289 w 3900732"/>
              <a:gd name="connsiteY20" fmla="*/ 2992179 h 3900774"/>
              <a:gd name="connsiteX21" fmla="*/ 720151 w 3900732"/>
              <a:gd name="connsiteY21" fmla="*/ 1413380 h 3900774"/>
              <a:gd name="connsiteX22" fmla="*/ 1006963 w 3900732"/>
              <a:gd name="connsiteY22" fmla="*/ 1537105 h 3900774"/>
              <a:gd name="connsiteX23" fmla="*/ 1341023 w 3900732"/>
              <a:gd name="connsiteY23" fmla="*/ 2738128 h 3900774"/>
              <a:gd name="connsiteX24" fmla="*/ 2585573 w 3900732"/>
              <a:gd name="connsiteY24" fmla="*/ 2666357 h 3900774"/>
              <a:gd name="connsiteX25" fmla="*/ 2779356 w 3900732"/>
              <a:gd name="connsiteY25" fmla="*/ 1434891 h 3900774"/>
              <a:gd name="connsiteX26" fmla="*/ 1616993 w 3900732"/>
              <a:gd name="connsiteY26" fmla="*/ 984371 h 3900774"/>
              <a:gd name="connsiteX27" fmla="*/ 1522065 w 3900732"/>
              <a:gd name="connsiteY27" fmla="*/ 686787 h 3900774"/>
              <a:gd name="connsiteX28" fmla="*/ 1964597 w 3900732"/>
              <a:gd name="connsiteY28" fmla="*/ 625706 h 3900774"/>
              <a:gd name="connsiteX29" fmla="*/ 2018401 w 3900732"/>
              <a:gd name="connsiteY29" fmla="*/ 1171 h 3900774"/>
              <a:gd name="connsiteX30" fmla="*/ 3725167 w 3900732"/>
              <a:gd name="connsiteY30" fmla="*/ 1142131 h 3900774"/>
              <a:gd name="connsiteX31" fmla="*/ 3116640 w 3900732"/>
              <a:gd name="connsiteY31" fmla="*/ 3513572 h 3900774"/>
              <a:gd name="connsiteX32" fmla="*/ 670089 w 3900732"/>
              <a:gd name="connsiteY32" fmla="*/ 3421778 h 3900774"/>
              <a:gd name="connsiteX33" fmla="*/ 976414 w 3900732"/>
              <a:gd name="connsiteY33" fmla="*/ 3069725 h 3900774"/>
              <a:gd name="connsiteX34" fmla="*/ 2837555 w 3900732"/>
              <a:gd name="connsiteY34" fmla="*/ 3139554 h 3900774"/>
              <a:gd name="connsiteX35" fmla="*/ 3300474 w 3900732"/>
              <a:gd name="connsiteY35" fmla="*/ 1335551 h 3900774"/>
              <a:gd name="connsiteX36" fmla="*/ 1635668 w 3900732"/>
              <a:gd name="connsiteY36" fmla="*/ 500600 h 3900774"/>
              <a:gd name="connsiteX37" fmla="*/ 466665 w 3900732"/>
              <a:gd name="connsiteY37" fmla="*/ 1950481 h 3900774"/>
              <a:gd name="connsiteX38" fmla="*/ 0 w 3900732"/>
              <a:gd name="connsiteY38" fmla="*/ 1950482 h 3900774"/>
              <a:gd name="connsiteX39" fmla="*/ 1536706 w 3900732"/>
              <a:gd name="connsiteY39" fmla="*/ 44550 h 3900774"/>
              <a:gd name="connsiteX40" fmla="*/ 1872641 w 3900732"/>
              <a:gd name="connsiteY40" fmla="*/ 1579 h 3900774"/>
              <a:gd name="connsiteX41" fmla="*/ 2018401 w 3900732"/>
              <a:gd name="connsiteY41" fmla="*/ 1171 h 390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2" h="3900774">
                <a:moveTo>
                  <a:pt x="1913199" y="1598753"/>
                </a:moveTo>
                <a:cubicBezTo>
                  <a:pt x="2130270" y="1598753"/>
                  <a:pt x="2306242" y="1774725"/>
                  <a:pt x="2306242" y="1991796"/>
                </a:cubicBezTo>
                <a:cubicBezTo>
                  <a:pt x="2306242" y="2208867"/>
                  <a:pt x="2130270" y="2384838"/>
                  <a:pt x="1913199" y="2384838"/>
                </a:cubicBezTo>
                <a:cubicBezTo>
                  <a:pt x="1696128" y="2384838"/>
                  <a:pt x="1520156" y="2208867"/>
                  <a:pt x="1520156" y="1991796"/>
                </a:cubicBezTo>
                <a:cubicBezTo>
                  <a:pt x="1520156" y="1774725"/>
                  <a:pt x="1696128" y="1598753"/>
                  <a:pt x="1913199" y="1598753"/>
                </a:cubicBezTo>
                <a:close/>
                <a:moveTo>
                  <a:pt x="1911783" y="1174967"/>
                </a:moveTo>
                <a:cubicBezTo>
                  <a:pt x="2047186" y="1170994"/>
                  <a:pt x="2184763" y="1200903"/>
                  <a:pt x="2311410" y="1267291"/>
                </a:cubicBezTo>
                <a:lnTo>
                  <a:pt x="2221389" y="1439021"/>
                </a:lnTo>
                <a:cubicBezTo>
                  <a:pt x="1964474" y="1304348"/>
                  <a:pt x="1648425" y="1367012"/>
                  <a:pt x="1462332" y="1589523"/>
                </a:cubicBezTo>
                <a:cubicBezTo>
                  <a:pt x="1276237" y="1812036"/>
                  <a:pt x="1270454" y="2134185"/>
                  <a:pt x="1448443" y="2363233"/>
                </a:cubicBezTo>
                <a:cubicBezTo>
                  <a:pt x="1626431" y="2592280"/>
                  <a:pt x="1940027" y="2666248"/>
                  <a:pt x="2201609" y="2540881"/>
                </a:cubicBezTo>
                <a:cubicBezTo>
                  <a:pt x="2463191" y="2415512"/>
                  <a:pt x="2601977" y="2124734"/>
                  <a:pt x="2534933" y="1842515"/>
                </a:cubicBezTo>
                <a:lnTo>
                  <a:pt x="2723579" y="1797700"/>
                </a:lnTo>
                <a:cubicBezTo>
                  <a:pt x="2811713" y="2168690"/>
                  <a:pt x="2629272" y="2550928"/>
                  <a:pt x="2285410" y="2715730"/>
                </a:cubicBezTo>
                <a:cubicBezTo>
                  <a:pt x="1941549" y="2880532"/>
                  <a:pt x="1529313" y="2783299"/>
                  <a:pt x="1295340" y="2482207"/>
                </a:cubicBezTo>
                <a:cubicBezTo>
                  <a:pt x="1061367" y="2181114"/>
                  <a:pt x="1068969" y="1757634"/>
                  <a:pt x="1313597" y="1465131"/>
                </a:cubicBezTo>
                <a:cubicBezTo>
                  <a:pt x="1466490" y="1282319"/>
                  <a:pt x="1686113" y="1181585"/>
                  <a:pt x="1911783" y="1174967"/>
                </a:cubicBezTo>
                <a:close/>
                <a:moveTo>
                  <a:pt x="1964597" y="625706"/>
                </a:moveTo>
                <a:cubicBezTo>
                  <a:pt x="2404792" y="641255"/>
                  <a:pt x="2820134" y="879773"/>
                  <a:pt x="3050042" y="1279019"/>
                </a:cubicBezTo>
                <a:cubicBezTo>
                  <a:pt x="3356586" y="1811349"/>
                  <a:pt x="3250521" y="2485374"/>
                  <a:pt x="2795305" y="2897833"/>
                </a:cubicBezTo>
                <a:cubicBezTo>
                  <a:pt x="2340090" y="3310292"/>
                  <a:pt x="1658900" y="3349575"/>
                  <a:pt x="1159289" y="2992179"/>
                </a:cubicBezTo>
                <a:cubicBezTo>
                  <a:pt x="659678" y="2634783"/>
                  <a:pt x="476833" y="1977417"/>
                  <a:pt x="720151" y="1413380"/>
                </a:cubicBezTo>
                <a:lnTo>
                  <a:pt x="1006963" y="1537105"/>
                </a:lnTo>
                <a:cubicBezTo>
                  <a:pt x="821865" y="1966182"/>
                  <a:pt x="960959" y="2466252"/>
                  <a:pt x="1341023" y="2738128"/>
                </a:cubicBezTo>
                <a:cubicBezTo>
                  <a:pt x="1721088" y="3010006"/>
                  <a:pt x="2239282" y="2980123"/>
                  <a:pt x="2585573" y="2666357"/>
                </a:cubicBezTo>
                <a:cubicBezTo>
                  <a:pt x="2931865" y="2352591"/>
                  <a:pt x="3012550" y="1839845"/>
                  <a:pt x="2779356" y="1434891"/>
                </a:cubicBezTo>
                <a:cubicBezTo>
                  <a:pt x="2546162" y="1029939"/>
                  <a:pt x="2062189" y="842356"/>
                  <a:pt x="1616993" y="984371"/>
                </a:cubicBezTo>
                <a:lnTo>
                  <a:pt x="1522065" y="686787"/>
                </a:lnTo>
                <a:cubicBezTo>
                  <a:pt x="1668372" y="640116"/>
                  <a:pt x="1817866" y="620524"/>
                  <a:pt x="1964597" y="625706"/>
                </a:cubicBezTo>
                <a:close/>
                <a:moveTo>
                  <a:pt x="2018401" y="1171"/>
                </a:moveTo>
                <a:cubicBezTo>
                  <a:pt x="2743902" y="26379"/>
                  <a:pt x="3413134" y="457006"/>
                  <a:pt x="3725167" y="1142131"/>
                </a:cubicBezTo>
                <a:cubicBezTo>
                  <a:pt x="4105550" y="1977328"/>
                  <a:pt x="3852177" y="2964728"/>
                  <a:pt x="3116640" y="3513572"/>
                </a:cubicBezTo>
                <a:cubicBezTo>
                  <a:pt x="2381103" y="4062417"/>
                  <a:pt x="1362431" y="4024197"/>
                  <a:pt x="670089" y="3421778"/>
                </a:cubicBezTo>
                <a:lnTo>
                  <a:pt x="976414" y="3069725"/>
                </a:lnTo>
                <a:cubicBezTo>
                  <a:pt x="1503093" y="3527997"/>
                  <a:pt x="2278017" y="3557072"/>
                  <a:pt x="2837555" y="3139554"/>
                </a:cubicBezTo>
                <a:cubicBezTo>
                  <a:pt x="3397094" y="2722036"/>
                  <a:pt x="3589839" y="1970903"/>
                  <a:pt x="3300474" y="1335551"/>
                </a:cubicBezTo>
                <a:cubicBezTo>
                  <a:pt x="3011108" y="700200"/>
                  <a:pt x="2317933" y="352550"/>
                  <a:pt x="1635668" y="500600"/>
                </a:cubicBezTo>
                <a:cubicBezTo>
                  <a:pt x="953404" y="648649"/>
                  <a:pt x="466665" y="1252336"/>
                  <a:pt x="466665" y="1950481"/>
                </a:cubicBezTo>
                <a:lnTo>
                  <a:pt x="0" y="1950482"/>
                </a:lnTo>
                <a:cubicBezTo>
                  <a:pt x="0" y="1032741"/>
                  <a:pt x="639839" y="239168"/>
                  <a:pt x="1536706" y="44550"/>
                </a:cubicBezTo>
                <a:cubicBezTo>
                  <a:pt x="1648815" y="20224"/>
                  <a:pt x="1761149" y="6077"/>
                  <a:pt x="1872641" y="1579"/>
                </a:cubicBezTo>
                <a:cubicBezTo>
                  <a:pt x="1921417" y="-389"/>
                  <a:pt x="1970034" y="-510"/>
                  <a:pt x="2018401" y="1171"/>
                </a:cubicBezTo>
                <a:close/>
              </a:path>
            </a:pathLst>
          </a:custGeom>
        </p:spPr>
        <p:txBody>
          <a:bodyPr wrap="square">
            <a:noAutofit/>
          </a:bodyPr>
          <a:lstStyle/>
          <a:p>
            <a:endParaRPr lang="en-US"/>
          </a:p>
        </p:txBody>
      </p:sp>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D5CE2D59-8B18-407F-AF22-DFA28E56455F}"/>
              </a:ext>
            </a:extLst>
          </p:cNvPr>
          <p:cNvSpPr>
            <a:spLocks noGrp="1"/>
          </p:cNvSpPr>
          <p:nvPr>
            <p:ph type="pic" sz="quarter" idx="10"/>
          </p:nvPr>
        </p:nvSpPr>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DCD33CE-FF25-4113-AD3E-1B570482B42E}"/>
              </a:ext>
            </a:extLst>
          </p:cNvPr>
          <p:cNvSpPr>
            <a:spLocks noGrp="1"/>
          </p:cNvSpPr>
          <p:nvPr>
            <p:ph type="pic" sz="quarter" idx="10"/>
          </p:nvPr>
        </p:nvSpPr>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txBody>
          <a:bodyPr wrap="square">
            <a:noAutofit/>
          </a:bodyPr>
          <a:lstStyle/>
          <a:p>
            <a:endParaRPr lang="en-US"/>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915C96B6-8445-4EDF-8697-5FCF38ECCA5E}"/>
              </a:ext>
            </a:extLst>
          </p:cNvPr>
          <p:cNvSpPr>
            <a:spLocks noGrp="1"/>
          </p:cNvSpPr>
          <p:nvPr>
            <p:ph type="pic" sz="quarter" idx="10"/>
          </p:nvPr>
        </p:nvSpPr>
        <p:spPr>
          <a:xfrm>
            <a:off x="7545652" y="1068447"/>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txBody>
          <a:bodyPr wrap="square">
            <a:noAutofit/>
          </a:bodyPr>
          <a:lstStyle/>
          <a:p>
            <a:endParaRPr lang="en-US"/>
          </a:p>
        </p:txBody>
      </p:sp>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FFC1FDE-98F1-4D32-9A07-2BCEADD8762F}"/>
              </a:ext>
            </a:extLst>
          </p:cNvPr>
          <p:cNvSpPr>
            <a:spLocks noGrp="1"/>
          </p:cNvSpPr>
          <p:nvPr>
            <p:ph type="pic" sz="quarter" idx="10"/>
          </p:nvPr>
        </p:nvSpPr>
        <p:spPr>
          <a:xfrm>
            <a:off x="1605255" y="696259"/>
            <a:ext cx="4082297" cy="4846033"/>
          </a:xfrm>
          <a:custGeom>
            <a:avLst/>
            <a:gdLst>
              <a:gd name="connsiteX0" fmla="*/ 3308484 w 4082297"/>
              <a:gd name="connsiteY0" fmla="*/ 0 h 4846033"/>
              <a:gd name="connsiteX1" fmla="*/ 2096976 w 4082297"/>
              <a:gd name="connsiteY1" fmla="*/ 2423016 h 4846033"/>
              <a:gd name="connsiteX2" fmla="*/ 2143425 w 4082297"/>
              <a:gd name="connsiteY2" fmla="*/ 2951615 h 4846033"/>
              <a:gd name="connsiteX3" fmla="*/ 2143924 w 4082297"/>
              <a:gd name="connsiteY3" fmla="*/ 2954019 h 4846033"/>
              <a:gd name="connsiteX4" fmla="*/ 2284336 w 4082297"/>
              <a:gd name="connsiteY4" fmla="*/ 2849216 h 4846033"/>
              <a:gd name="connsiteX5" fmla="*/ 2542142 w 4082297"/>
              <a:gd name="connsiteY5" fmla="*/ 2605208 h 4846033"/>
              <a:gd name="connsiteX6" fmla="*/ 3318548 w 4082297"/>
              <a:gd name="connsiteY6" fmla="*/ 9836 h 4846033"/>
              <a:gd name="connsiteX7" fmla="*/ 3425009 w 4082297"/>
              <a:gd name="connsiteY7" fmla="*/ 3434845 h 4846033"/>
              <a:gd name="connsiteX8" fmla="*/ 2640385 w 4082297"/>
              <a:gd name="connsiteY8" fmla="*/ 3991755 h 4846033"/>
              <a:gd name="connsiteX9" fmla="*/ 2556175 w 4082297"/>
              <a:gd name="connsiteY9" fmla="*/ 4024179 h 4846033"/>
              <a:gd name="connsiteX10" fmla="*/ 2590001 w 4082297"/>
              <a:gd name="connsiteY10" fmla="*/ 4079375 h 4846033"/>
              <a:gd name="connsiteX11" fmla="*/ 3308484 w 4082297"/>
              <a:gd name="connsiteY11" fmla="*/ 4846033 h 4846033"/>
              <a:gd name="connsiteX12" fmla="*/ 1767221 w 4082297"/>
              <a:gd name="connsiteY12" fmla="*/ 4292733 h 4846033"/>
              <a:gd name="connsiteX13" fmla="*/ 1661002 w 4082297"/>
              <a:gd name="connsiteY13" fmla="*/ 4196194 h 4846033"/>
              <a:gd name="connsiteX14" fmla="*/ 1502069 w 4082297"/>
              <a:gd name="connsiteY14" fmla="*/ 4193550 h 4846033"/>
              <a:gd name="connsiteX15" fmla="*/ 0 w 4082297"/>
              <a:gd name="connsiteY15" fmla="*/ 3541307 h 4846033"/>
              <a:gd name="connsiteX16" fmla="*/ 1048588 w 4082297"/>
              <a:gd name="connsiteY16" fmla="*/ 3474632 h 4846033"/>
              <a:gd name="connsiteX17" fmla="*/ 1117963 w 4082297"/>
              <a:gd name="connsiteY17" fmla="*/ 3453522 h 4846033"/>
              <a:gd name="connsiteX18" fmla="*/ 1075880 w 4082297"/>
              <a:gd name="connsiteY18" fmla="*/ 3366163 h 4846033"/>
              <a:gd name="connsiteX19" fmla="*/ 885467 w 4082297"/>
              <a:gd name="connsiteY19" fmla="*/ 2423015 h 4846033"/>
              <a:gd name="connsiteX20" fmla="*/ 3308484 w 4082297"/>
              <a:gd name="connsiteY20" fmla="*/ 0 h 484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3">
                <a:moveTo>
                  <a:pt x="3308484" y="0"/>
                </a:moveTo>
                <a:cubicBezTo>
                  <a:pt x="2545821" y="571996"/>
                  <a:pt x="2096976" y="1469688"/>
                  <a:pt x="2096976" y="2423016"/>
                </a:cubicBezTo>
                <a:cubicBezTo>
                  <a:pt x="2096976" y="2601764"/>
                  <a:pt x="2112756" y="2778558"/>
                  <a:pt x="2143425" y="2951615"/>
                </a:cubicBezTo>
                <a:lnTo>
                  <a:pt x="2143924" y="2954019"/>
                </a:lnTo>
                <a:lnTo>
                  <a:pt x="2284336" y="2849216"/>
                </a:lnTo>
                <a:cubicBezTo>
                  <a:pt x="2374417" y="2773453"/>
                  <a:pt x="2460537" y="2692048"/>
                  <a:pt x="2542142" y="2605208"/>
                </a:cubicBezTo>
                <a:cubicBezTo>
                  <a:pt x="3194977" y="1910485"/>
                  <a:pt x="3482624" y="948938"/>
                  <a:pt x="3318548" y="9836"/>
                </a:cubicBezTo>
                <a:cubicBezTo>
                  <a:pt x="4293736" y="926227"/>
                  <a:pt x="4341400" y="2459656"/>
                  <a:pt x="3425009" y="3434845"/>
                </a:cubicBezTo>
                <a:cubicBezTo>
                  <a:pt x="3195912" y="3678642"/>
                  <a:pt x="2928248" y="3864468"/>
                  <a:pt x="2640385" y="3991755"/>
                </a:cubicBezTo>
                <a:lnTo>
                  <a:pt x="2556175" y="4024179"/>
                </a:lnTo>
                <a:lnTo>
                  <a:pt x="2590001" y="4079375"/>
                </a:lnTo>
                <a:cubicBezTo>
                  <a:pt x="2780619" y="4371234"/>
                  <a:pt x="3022486" y="4631534"/>
                  <a:pt x="3308484" y="4846033"/>
                </a:cubicBezTo>
                <a:cubicBezTo>
                  <a:pt x="2723024" y="4846033"/>
                  <a:pt x="2186061" y="4638391"/>
                  <a:pt x="1767221" y="4292733"/>
                </a:cubicBezTo>
                <a:lnTo>
                  <a:pt x="1661002" y="4196194"/>
                </a:lnTo>
                <a:lnTo>
                  <a:pt x="1502069" y="4193550"/>
                </a:lnTo>
                <a:cubicBezTo>
                  <a:pt x="960141" y="4158622"/>
                  <a:pt x="426645" y="3942228"/>
                  <a:pt x="0" y="3541307"/>
                </a:cubicBezTo>
                <a:cubicBezTo>
                  <a:pt x="355306" y="3580845"/>
                  <a:pt x="709815" y="3556786"/>
                  <a:pt x="1048588" y="3474632"/>
                </a:cubicBezTo>
                <a:lnTo>
                  <a:pt x="1117963" y="3453522"/>
                </a:lnTo>
                <a:lnTo>
                  <a:pt x="1075880" y="3366163"/>
                </a:lnTo>
                <a:cubicBezTo>
                  <a:pt x="953269" y="3076277"/>
                  <a:pt x="885467" y="2757565"/>
                  <a:pt x="885467" y="2423015"/>
                </a:cubicBezTo>
                <a:cubicBezTo>
                  <a:pt x="885468" y="1084821"/>
                  <a:pt x="1970290" y="-1"/>
                  <a:pt x="3308484" y="0"/>
                </a:cubicBezTo>
                <a:close/>
              </a:path>
            </a:pathLst>
          </a:custGeom>
        </p:spPr>
        <p:txBody>
          <a:bodyPr wrap="square">
            <a:noAutofit/>
          </a:bodyPr>
          <a:lstStyle/>
          <a:p>
            <a:endParaRPr lang="en-US"/>
          </a:p>
        </p:txBody>
      </p:sp>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pic>
        <p:nvPicPr>
          <p:cNvPr id="3" name="Picture 2">
            <a:extLst>
              <a:ext uri="{FF2B5EF4-FFF2-40B4-BE49-F238E27FC236}">
                <a16:creationId xmlns:a16="http://schemas.microsoft.com/office/drawing/2014/main" id="{0389414F-421C-49CA-94EE-E34217D59236}"/>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sp>
        <p:nvSpPr>
          <p:cNvPr id="26" name="Picture Placeholder 25">
            <a:extLst>
              <a:ext uri="{FF2B5EF4-FFF2-40B4-BE49-F238E27FC236}">
                <a16:creationId xmlns:a16="http://schemas.microsoft.com/office/drawing/2014/main" id="{350BFC23-2BC3-4289-B012-1A1A04CF6F24}"/>
              </a:ext>
            </a:extLst>
          </p:cNvPr>
          <p:cNvSpPr>
            <a:spLocks noGrp="1"/>
          </p:cNvSpPr>
          <p:nvPr>
            <p:ph type="pic" sz="quarter" idx="10"/>
          </p:nvPr>
        </p:nvSpPr>
        <p:spPr/>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 name="Picture Placeholder 2">
            <a:extLst>
              <a:ext uri="{FF2B5EF4-FFF2-40B4-BE49-F238E27FC236}">
                <a16:creationId xmlns:a16="http://schemas.microsoft.com/office/drawing/2014/main" id="{57253859-EBA4-4216-8A32-F1C87532BBA4}"/>
              </a:ext>
            </a:extLst>
          </p:cNvPr>
          <p:cNvSpPr>
            <a:spLocks noGrp="1"/>
          </p:cNvSpPr>
          <p:nvPr>
            <p:ph type="pic" sz="quarter" idx="10"/>
          </p:nvPr>
        </p:nvSpPr>
        <p:spPr/>
      </p:sp>
      <p:sp>
        <p:nvSpPr>
          <p:cNvPr id="26" name="Picture Placeholder 25">
            <a:extLst>
              <a:ext uri="{FF2B5EF4-FFF2-40B4-BE49-F238E27FC236}">
                <a16:creationId xmlns:a16="http://schemas.microsoft.com/office/drawing/2014/main" id="{3B450FFE-B6E4-44B3-B0F0-88FF2E5B99DD}"/>
              </a:ext>
            </a:extLst>
          </p:cNvPr>
          <p:cNvSpPr>
            <a:spLocks noGrp="1"/>
          </p:cNvSpPr>
          <p:nvPr>
            <p:ph type="pic" sz="quarter" idx="11"/>
          </p:nvPr>
        </p:nvSpPr>
        <p:spPr/>
      </p:sp>
      <p:sp>
        <p:nvSpPr>
          <p:cNvPr id="34" name="Picture Placeholder 33">
            <a:extLst>
              <a:ext uri="{FF2B5EF4-FFF2-40B4-BE49-F238E27FC236}">
                <a16:creationId xmlns:a16="http://schemas.microsoft.com/office/drawing/2014/main" id="{4712255E-FEF9-49F3-89D5-10253E31C31B}"/>
              </a:ext>
            </a:extLst>
          </p:cNvPr>
          <p:cNvSpPr>
            <a:spLocks noGrp="1"/>
          </p:cNvSpPr>
          <p:nvPr>
            <p:ph type="pic" sz="quarter" idx="12"/>
          </p:nvPr>
        </p:nvSpPr>
        <p:spPr/>
      </p:sp>
      <p:sp>
        <p:nvSpPr>
          <p:cNvPr id="43" name="Picture Placeholder 42">
            <a:extLst>
              <a:ext uri="{FF2B5EF4-FFF2-40B4-BE49-F238E27FC236}">
                <a16:creationId xmlns:a16="http://schemas.microsoft.com/office/drawing/2014/main" id="{BD3C55FA-399C-42E4-8F81-54FE94C53098}"/>
              </a:ext>
            </a:extLst>
          </p:cNvPr>
          <p:cNvSpPr>
            <a:spLocks noGrp="1"/>
          </p:cNvSpPr>
          <p:nvPr>
            <p:ph type="pic" sz="quarter" idx="13"/>
          </p:nvPr>
        </p:nvSpPr>
        <p:spPr/>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67438352-C539-4FF2-A713-DBEC9271DC4D}"/>
              </a:ext>
            </a:extLst>
          </p:cNvPr>
          <p:cNvSpPr>
            <a:spLocks noGrp="1"/>
          </p:cNvSpPr>
          <p:nvPr>
            <p:ph type="pic" sz="quarter" idx="10"/>
          </p:nvPr>
        </p:nvSpPr>
        <p:spPr/>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1062F59-41D8-46DA-B658-871B74D274C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0C8C456-E380-4DD1-9492-F188860F6E84}"/>
              </a:ext>
            </a:extLst>
          </p:cNvPr>
          <p:cNvSpPr>
            <a:spLocks noGrp="1"/>
          </p:cNvSpPr>
          <p:nvPr>
            <p:ph type="pic" sz="quarter" idx="10"/>
          </p:nvPr>
        </p:nvSpPr>
        <p:spPr/>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3C6CB87D-D192-40B0-83A8-222F0A8C064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42" name="Picture 41">
            <a:extLst>
              <a:ext uri="{FF2B5EF4-FFF2-40B4-BE49-F238E27FC236}">
                <a16:creationId xmlns:a16="http://schemas.microsoft.com/office/drawing/2014/main" id="{E29B5258-6BD9-4293-9086-57701109B82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sp>
        <p:nvSpPr>
          <p:cNvPr id="26" name="Picture Placeholder 25">
            <a:extLst>
              <a:ext uri="{FF2B5EF4-FFF2-40B4-BE49-F238E27FC236}">
                <a16:creationId xmlns:a16="http://schemas.microsoft.com/office/drawing/2014/main" id="{CB6A67EB-DB4A-48CF-A3CD-EA789D0C952D}"/>
              </a:ext>
            </a:extLst>
          </p:cNvPr>
          <p:cNvSpPr>
            <a:spLocks noGrp="1"/>
          </p:cNvSpPr>
          <p:nvPr>
            <p:ph type="pic" sz="quarter" idx="11"/>
          </p:nvPr>
        </p:nvSpPr>
        <p:spPr/>
      </p:sp>
      <p:sp>
        <p:nvSpPr>
          <p:cNvPr id="33" name="Picture Placeholder 32">
            <a:extLst>
              <a:ext uri="{FF2B5EF4-FFF2-40B4-BE49-F238E27FC236}">
                <a16:creationId xmlns:a16="http://schemas.microsoft.com/office/drawing/2014/main" id="{36710EF5-943A-4F6F-878B-58942A8007C4}"/>
              </a:ext>
            </a:extLst>
          </p:cNvPr>
          <p:cNvSpPr>
            <a:spLocks noGrp="1"/>
          </p:cNvSpPr>
          <p:nvPr>
            <p:ph type="pic" sz="quarter" idx="10"/>
          </p:nvPr>
        </p:nvSpPr>
        <p:spPr/>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3A7A8DF7-4388-4D14-9396-3392DF6ED4B4}"/>
              </a:ext>
            </a:extLst>
          </p:cNvPr>
          <p:cNvSpPr>
            <a:spLocks noGrp="1"/>
          </p:cNvSpPr>
          <p:nvPr>
            <p:ph type="pic" sz="quarter" idx="10"/>
          </p:nvPr>
        </p:nvSpPr>
        <p:spPr/>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C6D0568-1709-4A02-A6A5-687A40D540C4}"/>
              </a:ext>
            </a:extLst>
          </p:cNvPr>
          <p:cNvSpPr>
            <a:spLocks noGrp="1"/>
          </p:cNvSpPr>
          <p:nvPr>
            <p:ph type="pic" sz="quarter" idx="11"/>
          </p:nvPr>
        </p:nvSpPr>
        <p:spPr/>
      </p:sp>
      <p:sp>
        <p:nvSpPr>
          <p:cNvPr id="38" name="Picture Placeholder 37">
            <a:extLst>
              <a:ext uri="{FF2B5EF4-FFF2-40B4-BE49-F238E27FC236}">
                <a16:creationId xmlns:a16="http://schemas.microsoft.com/office/drawing/2014/main" id="{76C37BAB-71B1-41C6-B342-B23662450C6A}"/>
              </a:ext>
            </a:extLst>
          </p:cNvPr>
          <p:cNvSpPr>
            <a:spLocks noGrp="1"/>
          </p:cNvSpPr>
          <p:nvPr>
            <p:ph type="pic" sz="quarter" idx="10"/>
          </p:nvPr>
        </p:nvSpPr>
        <p:spPr/>
      </p:sp>
      <p:sp>
        <p:nvSpPr>
          <p:cNvPr id="43" name="Picture Placeholder 42">
            <a:extLst>
              <a:ext uri="{FF2B5EF4-FFF2-40B4-BE49-F238E27FC236}">
                <a16:creationId xmlns:a16="http://schemas.microsoft.com/office/drawing/2014/main" id="{98D0EDFD-2FA7-4D3B-ABAD-712173123D13}"/>
              </a:ext>
            </a:extLst>
          </p:cNvPr>
          <p:cNvSpPr>
            <a:spLocks noGrp="1"/>
          </p:cNvSpPr>
          <p:nvPr>
            <p:ph type="pic" sz="quarter" idx="12"/>
          </p:nvPr>
        </p:nvSpPr>
        <p:spPr/>
      </p:sp>
      <p:sp>
        <p:nvSpPr>
          <p:cNvPr id="46" name="Picture Placeholder 45">
            <a:extLst>
              <a:ext uri="{FF2B5EF4-FFF2-40B4-BE49-F238E27FC236}">
                <a16:creationId xmlns:a16="http://schemas.microsoft.com/office/drawing/2014/main" id="{E54E3806-DAF6-4B2D-B450-27879351ACDF}"/>
              </a:ext>
            </a:extLst>
          </p:cNvPr>
          <p:cNvSpPr>
            <a:spLocks noGrp="1"/>
          </p:cNvSpPr>
          <p:nvPr>
            <p:ph type="pic" sz="quarter" idx="13"/>
          </p:nvPr>
        </p:nvSpPr>
        <p:spPr/>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6" name="Picture 25">
            <a:extLst>
              <a:ext uri="{FF2B5EF4-FFF2-40B4-BE49-F238E27FC236}">
                <a16:creationId xmlns:a16="http://schemas.microsoft.com/office/drawing/2014/main" id="{1987D137-6A48-4D3A-A7AF-1F639CE334F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sp>
        <p:nvSpPr>
          <p:cNvPr id="27" name="Picture Placeholder 26">
            <a:extLst>
              <a:ext uri="{FF2B5EF4-FFF2-40B4-BE49-F238E27FC236}">
                <a16:creationId xmlns:a16="http://schemas.microsoft.com/office/drawing/2014/main" id="{A1667C69-B95A-4386-A613-9B63FDDE0A83}"/>
              </a:ext>
            </a:extLst>
          </p:cNvPr>
          <p:cNvSpPr>
            <a:spLocks noGrp="1"/>
          </p:cNvSpPr>
          <p:nvPr>
            <p:ph type="pic" sz="quarter" idx="10"/>
          </p:nvPr>
        </p:nvSpPr>
        <p:spPr/>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7DA91FBD-814C-4D1C-828C-47708A83320A}"/>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986A4997-308D-438D-A70D-3629A9BE5812}"/>
              </a:ext>
            </a:extLst>
          </p:cNvPr>
          <p:cNvSpPr>
            <a:spLocks noGrp="1"/>
          </p:cNvSpPr>
          <p:nvPr>
            <p:ph type="pic" sz="quarter" idx="10"/>
          </p:nvPr>
        </p:nvSpPr>
        <p:spPr/>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6" name="Picture Placeholder 25">
            <a:extLst>
              <a:ext uri="{FF2B5EF4-FFF2-40B4-BE49-F238E27FC236}">
                <a16:creationId xmlns:a16="http://schemas.microsoft.com/office/drawing/2014/main" id="{26F27542-F030-495E-B457-04D0DD8EAFC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31FB9C8-959C-4F79-98F5-8A9282CBD6D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1FACB67A-7AE5-407B-9E70-F0CDF06BAC96}"/>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7FE165A0-F49A-49D4-A8D6-E8C1C2EDD803}"/>
              </a:ext>
            </a:extLst>
          </p:cNvPr>
          <p:cNvSpPr>
            <a:spLocks noGrp="1"/>
          </p:cNvSpPr>
          <p:nvPr>
            <p:ph type="pic" sz="quarter" idx="10"/>
          </p:nvPr>
        </p:nvSpPr>
        <p:spPr/>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473FAB3F-3221-4CA4-9D1E-BFBA3E3334E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8A5BF91-3A01-493D-A83B-C4CD0BDFF77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2" name="Freeform: Shape 51">
            <a:extLst>
              <a:ext uri="{FF2B5EF4-FFF2-40B4-BE49-F238E27FC236}">
                <a16:creationId xmlns:a16="http://schemas.microsoft.com/office/drawing/2014/main" id="{45B3FDAE-E2C7-48FB-ABC6-15C1E69EECEF}"/>
              </a:ext>
            </a:extLst>
          </p:cNvPr>
          <p:cNvSpPr/>
          <p:nvPr/>
        </p:nvSpPr>
        <p:spPr>
          <a:xfrm>
            <a:off x="1907376" y="962022"/>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Pink Full">
      <a:dk1>
        <a:sysClr val="windowText" lastClr="000000"/>
      </a:dk1>
      <a:lt1>
        <a:sysClr val="window" lastClr="FFFFFF"/>
      </a:lt1>
      <a:dk2>
        <a:srgbClr val="44546A"/>
      </a:dk2>
      <a:lt2>
        <a:srgbClr val="FFFFFF"/>
      </a:lt2>
      <a:accent1>
        <a:srgbClr val="FF6699"/>
      </a:accent1>
      <a:accent2>
        <a:srgbClr val="FF0066"/>
      </a:accent2>
      <a:accent3>
        <a:srgbClr val="FF6699"/>
      </a:accent3>
      <a:accent4>
        <a:srgbClr val="FF0066"/>
      </a:accent4>
      <a:accent5>
        <a:srgbClr val="FF6699"/>
      </a:accent5>
      <a:accent6>
        <a:srgbClr val="FF0066"/>
      </a:accent6>
      <a:hlink>
        <a:srgbClr val="0088B8"/>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711</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20</cp:revision>
  <dcterms:created xsi:type="dcterms:W3CDTF">2020-09-21T06:09:53Z</dcterms:created>
  <dcterms:modified xsi:type="dcterms:W3CDTF">2020-09-23T05:43:12Z</dcterms:modified>
</cp:coreProperties>
</file>