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23" d="100"/>
          <a:sy n="23" d="100"/>
        </p:scale>
        <p:origin x="2382" y="12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762EE32C-6E62-4CC3-A6BB-AB2706A380AF}"/>
              </a:ext>
            </a:extLst>
          </p:cNvPr>
          <p:cNvPicPr>
            <a:picLocks noChangeAspect="1"/>
          </p:cNvPicPr>
          <p:nvPr userDrawn="1"/>
        </p:nvPicPr>
        <p:blipFill>
          <a:blip r:embed="rId2">
            <a:extLst>
              <a:ext uri="{28A0092B-C50C-407E-A947-70E740481C1C}">
                <a14:useLocalDpi xmlns:a14="http://schemas.microsoft.com/office/drawing/2010/main" val="0"/>
              </a:ext>
            </a:extLst>
          </a:blip>
          <a:srcRect l="61128" t="27921" r="16149" b="31682"/>
          <a:stretch>
            <a:fillRect/>
          </a:stretch>
        </p:blipFill>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pic>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032F4F9C-B48D-412F-A505-52463A479ECF}"/>
              </a:ext>
            </a:extLst>
          </p:cNvPr>
          <p:cNvPicPr>
            <a:picLocks noChangeAspect="1"/>
          </p:cNvPicPr>
          <p:nvPr userDrawn="1"/>
        </p:nvPicPr>
        <p:blipFill>
          <a:blip r:embed="rId2">
            <a:extLst>
              <a:ext uri="{28A0092B-C50C-407E-A947-70E740481C1C}">
                <a14:useLocalDpi xmlns:a14="http://schemas.microsoft.com/office/drawing/2010/main" val="0"/>
              </a:ext>
            </a:extLst>
          </a:blip>
          <a:srcRect l="13818" t="12220" r="52660" b="19775"/>
          <a:stretch>
            <a:fillRect/>
          </a:stretch>
        </p:blipFill>
        <p:spPr>
          <a:xfrm>
            <a:off x="1684727" y="838019"/>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3" y="4550169"/>
                  <a:pt x="3623510" y="4550169"/>
                </a:cubicBezTo>
                <a:lnTo>
                  <a:pt x="3160086" y="4550169"/>
                </a:lnTo>
                <a:lnTo>
                  <a:pt x="3160086" y="463424"/>
                </a:lnTo>
                <a:cubicBezTo>
                  <a:pt x="3160086" y="207482"/>
                  <a:pt x="3367568" y="0"/>
                  <a:pt x="3623510" y="0"/>
                </a:cubicBezTo>
                <a:close/>
              </a:path>
            </a:pathLst>
          </a:custGeom>
        </p:spPr>
      </p:pic>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5E20B3A-B85B-4925-95F7-1B72254852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C9230F47-A3DC-460A-9E75-F706F61BF1DD}"/>
              </a:ext>
            </a:extLst>
          </p:cNvPr>
          <p:cNvGrpSpPr/>
          <p:nvPr userDrawn="1"/>
        </p:nvGrpSpPr>
        <p:grpSpPr>
          <a:xfrm rot="5400000">
            <a:off x="5661041" y="1668438"/>
            <a:ext cx="5725993" cy="3220872"/>
            <a:chOff x="2" y="0"/>
            <a:chExt cx="12064626" cy="6858000"/>
          </a:xfrm>
        </p:grpSpPr>
        <p:cxnSp>
          <p:nvCxnSpPr>
            <p:cNvPr id="9" name="Straight Connector 8">
              <a:extLst>
                <a:ext uri="{FF2B5EF4-FFF2-40B4-BE49-F238E27FC236}">
                  <a16:creationId xmlns:a16="http://schemas.microsoft.com/office/drawing/2014/main" id="{AF5DD59C-467F-479B-90DF-D36A48EE92FB}"/>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C4A14E-94F9-4B09-AEF3-821868B600C3}"/>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520AAF0-369F-48E0-A1D6-E9F94F69D329}"/>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DCB36D4-05B9-481A-A568-C6A0AC847031}"/>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FF956D5-8F69-43EB-B81D-98C2874D1677}"/>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75EBE86-3FCF-45CC-8D44-651BFCABB8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73C166F-5312-47EB-95AC-D199A4718FF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602AC3-555D-4BBD-9C0C-1B71959FF4C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76E6EC0-2333-4089-8095-F9A4398BCD2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1DA5174-A1C0-4E9A-8832-13C59D0C951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A9EB73-32C0-4BC0-96A0-E8C810D6130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2D001FF5-47A8-4931-98DA-6E92E2073A10}"/>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AAEECE1A-73BD-49C4-9005-93B308A4DF6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B051B0-F324-4F0B-B2BA-58AA21BE40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324E92C-2CA8-4F8A-A24D-C6D9D6018CB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767805F-9EE3-47D1-8005-B4461FA03BE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27DAED-43E5-4EA0-AD0D-44443185B267}"/>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9703565-0AA7-4E04-97F7-48A62D1D3B7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6F30D8A-CC3D-4632-B02C-A2EA94DC293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4BEBC1E5-6027-466C-B02F-5063474947A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pic>
        <p:nvPicPr>
          <p:cNvPr id="5" name="Picture 4">
            <a:extLst>
              <a:ext uri="{FF2B5EF4-FFF2-40B4-BE49-F238E27FC236}">
                <a16:creationId xmlns:a16="http://schemas.microsoft.com/office/drawing/2014/main" id="{359E8007-1E0A-4C66-96A6-7FDFF300EC60}"/>
              </a:ext>
            </a:extLst>
          </p:cNvPr>
          <p:cNvPicPr>
            <a:picLocks noChangeAspect="1"/>
          </p:cNvPicPr>
          <p:nvPr userDrawn="1"/>
        </p:nvPicPr>
        <p:blipFill>
          <a:blip r:embed="rId3">
            <a:extLst>
              <a:ext uri="{28A0092B-C50C-407E-A947-70E740481C1C}">
                <a14:useLocalDpi xmlns:a14="http://schemas.microsoft.com/office/drawing/2010/main" val="0"/>
              </a:ext>
            </a:extLst>
          </a:blip>
          <a:srcRect l="50709" t="26217" r="12829" b="40049"/>
          <a:stretch>
            <a:fillRect/>
          </a:stretch>
        </p:blipFill>
        <p:spPr>
          <a:xfrm>
            <a:off x="6182437" y="1797960"/>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pic>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642DA98-F04E-4016-AA00-DAB162646ED3}"/>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0368D58-EF6B-46E1-8314-905D0FEC5FA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DA799056-E295-45CD-850E-E978CD32097E}"/>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2236CDEF-9587-4F87-9301-490221CD802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E0F49-C703-41FA-99CF-AF74EA0B480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A3AAD32-CA33-449D-9BBA-A0B422B6E4C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F20E17D-9307-4B3A-952F-067214A7FE63}"/>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7FE1C38-66DD-4488-8953-4AA17D807CD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5559F4F-EEE3-42D4-94C6-374502598DC0}"/>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CCC231C-1C98-4D05-B188-5A91CABE9F56}"/>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5CC8098-C985-497E-B14B-88A222A341B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86F2C8-EA16-4C04-A076-C3408AB5085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3B4DA83-71C0-49EF-A0A0-904B25DFEC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0BF3AB3-6ACA-45C3-AD11-974535671A6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B6B7EC6C-2B22-45A1-82CE-664E9497661F}"/>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D96836A8-D1C3-45E4-BC80-129CDA25DBA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69B9F8F-D5A2-4B59-8908-DF75BF4B059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44A5E50-810A-4D49-8574-EAC312C9A7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8A334D9-2E36-47F7-97BB-8B5251D688E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82876EA-4165-4004-9AAD-3FAE5BB6762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86107E5-8922-46C8-8FFC-F1D46929327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EAEF9B-4EBA-4C10-941A-FDE608B8F20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0633F197-7812-465F-BC67-5419488E6237}"/>
              </a:ext>
            </a:extLst>
          </p:cNvPr>
          <p:cNvPicPr>
            <a:picLocks noChangeAspect="1"/>
          </p:cNvPicPr>
          <p:nvPr userDrawn="1"/>
        </p:nvPicPr>
        <p:blipFill>
          <a:blip r:embed="rId2">
            <a:extLst>
              <a:ext uri="{28A0092B-C50C-407E-A947-70E740481C1C}">
                <a14:useLocalDpi xmlns:a14="http://schemas.microsoft.com/office/drawing/2010/main" val="0"/>
              </a:ext>
            </a:extLst>
          </a:blip>
          <a:srcRect l="13512" t="35576" r="72349" b="39289"/>
          <a:stretch>
            <a:fillRect/>
          </a:stretch>
        </p:blipFill>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1" name="Picture 10">
            <a:extLst>
              <a:ext uri="{FF2B5EF4-FFF2-40B4-BE49-F238E27FC236}">
                <a16:creationId xmlns:a16="http://schemas.microsoft.com/office/drawing/2014/main" id="{7F2F5B95-5744-4E15-8195-D1DC33731D57}"/>
              </a:ext>
            </a:extLst>
          </p:cNvPr>
          <p:cNvPicPr>
            <a:picLocks noChangeAspect="1"/>
          </p:cNvPicPr>
          <p:nvPr userDrawn="1"/>
        </p:nvPicPr>
        <p:blipFill>
          <a:blip r:embed="rId2">
            <a:extLst>
              <a:ext uri="{28A0092B-C50C-407E-A947-70E740481C1C}">
                <a14:useLocalDpi xmlns:a14="http://schemas.microsoft.com/office/drawing/2010/main" val="0"/>
              </a:ext>
            </a:extLst>
          </a:blip>
          <a:srcRect l="32883" t="35576" r="52979" b="39289"/>
          <a:stretch>
            <a:fillRect/>
          </a:stretch>
        </p:blipFill>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4" name="Picture 13">
            <a:extLst>
              <a:ext uri="{FF2B5EF4-FFF2-40B4-BE49-F238E27FC236}">
                <a16:creationId xmlns:a16="http://schemas.microsoft.com/office/drawing/2014/main" id="{87975E98-DB38-48AF-A70E-E39B8A54D000}"/>
              </a:ext>
            </a:extLst>
          </p:cNvPr>
          <p:cNvPicPr>
            <a:picLocks noChangeAspect="1"/>
          </p:cNvPicPr>
          <p:nvPr userDrawn="1"/>
        </p:nvPicPr>
        <p:blipFill>
          <a:blip r:embed="rId2">
            <a:extLst>
              <a:ext uri="{28A0092B-C50C-407E-A947-70E740481C1C}">
                <a14:useLocalDpi xmlns:a14="http://schemas.microsoft.com/office/drawing/2010/main" val="0"/>
              </a:ext>
            </a:extLst>
          </a:blip>
          <a:srcRect l="52253" t="35576" r="33608" b="39289"/>
          <a:stretch>
            <a:fillRect/>
          </a:stretch>
        </p:blipFill>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7" name="Picture 16">
            <a:extLst>
              <a:ext uri="{FF2B5EF4-FFF2-40B4-BE49-F238E27FC236}">
                <a16:creationId xmlns:a16="http://schemas.microsoft.com/office/drawing/2014/main" id="{DE3527F3-55FB-4553-BE78-99ADCCAC1D55}"/>
              </a:ext>
            </a:extLst>
          </p:cNvPr>
          <p:cNvPicPr>
            <a:picLocks noChangeAspect="1"/>
          </p:cNvPicPr>
          <p:nvPr userDrawn="1"/>
        </p:nvPicPr>
        <p:blipFill>
          <a:blip r:embed="rId2">
            <a:extLst>
              <a:ext uri="{28A0092B-C50C-407E-A947-70E740481C1C}">
                <a14:useLocalDpi xmlns:a14="http://schemas.microsoft.com/office/drawing/2010/main" val="0"/>
              </a:ext>
            </a:extLst>
          </a:blip>
          <a:srcRect l="71624" t="35576" r="14238" b="39289"/>
          <a:stretch>
            <a:fillRect/>
          </a:stretch>
        </p:blipFill>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8932EEA-2160-41C6-979A-5FD7F25EA97B}"/>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D7FA6528-39B4-4FFD-A1E4-AE54E06F12CF}"/>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98508723-0503-4843-9C61-ADDFC8561D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B2E9743-8A91-4A3F-B222-D61F27919BF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D96AB68-FCDF-4BB2-AABB-CAAF95A08B8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E7638E-97D8-499D-A138-F504B7F40BDE}"/>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20F48A9-7C5D-4071-8B2E-69A04CFC764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9EE4C52-F83F-4EFA-AA33-4B3C201F09B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60E2D4-5866-48E8-8348-090B498F472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25081-A4B0-4F30-8DD1-50669D61206C}"/>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FEAE68-CD25-4081-BB8C-0B3764B6F7D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3DDE556-99FF-416E-9E48-742C5D9311F6}"/>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E8191CB-8E87-4E27-B822-8175852D7C01}"/>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CD21A711-7B11-40D7-8CE5-2460A7926523}"/>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2C21EB02-3636-46DB-8C46-A34A3575B75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DB6475-62CA-4298-8D86-D87AC822D4A5}"/>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5AA52A7-1E6D-4F33-8C89-D4EE7A28932D}"/>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B735B64-758D-4629-838B-C4B2E8D475A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5C05B8B-12A2-4AB5-8149-CCC917CCD81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E4A32E2-73D1-424E-BD2A-AF3845C4242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6B96F17-1A5F-4C55-9B05-6E172466E00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202D6A48-7976-4C8A-A58A-04DFA6631362}"/>
              </a:ext>
            </a:extLst>
          </p:cNvPr>
          <p:cNvPicPr>
            <a:picLocks noChangeAspect="1"/>
          </p:cNvPicPr>
          <p:nvPr userDrawn="1"/>
        </p:nvPicPr>
        <p:blipFill>
          <a:blip r:embed="rId2">
            <a:extLst>
              <a:ext uri="{28A0092B-C50C-407E-A947-70E740481C1C}">
                <a14:useLocalDpi xmlns:a14="http://schemas.microsoft.com/office/drawing/2010/main" val="0"/>
              </a:ext>
            </a:extLst>
          </a:blip>
          <a:srcRect l="57252" t="17774" r="11446" b="25895"/>
          <a:stretch>
            <a:fillRect/>
          </a:stretch>
        </p:blipFill>
        <p:spPr>
          <a:xfrm>
            <a:off x="6980173" y="1218928"/>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pic>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05E9B35-59DF-4C0D-92CE-11972AE682AD}"/>
              </a:ext>
            </a:extLst>
          </p:cNvPr>
          <p:cNvPicPr>
            <a:picLocks noChangeAspect="1"/>
          </p:cNvPicPr>
          <p:nvPr userDrawn="1"/>
        </p:nvPicPr>
        <p:blipFill>
          <a:blip r:embed="rId2">
            <a:extLst>
              <a:ext uri="{28A0092B-C50C-407E-A947-70E740481C1C}">
                <a14:useLocalDpi xmlns:a14="http://schemas.microsoft.com/office/drawing/2010/main" val="0"/>
              </a:ext>
            </a:extLst>
          </a:blip>
          <a:srcRect l="12916" t="14617" r="53899" b="20954"/>
          <a:stretch>
            <a:fillRect/>
          </a:stretch>
        </p:blipFill>
        <p:spPr>
          <a:xfrm>
            <a:off x="1574750" y="1002432"/>
            <a:ext cx="4045917" cy="4418554"/>
          </a:xfrm>
          <a:custGeom>
            <a:avLst/>
            <a:gdLst>
              <a:gd name="connsiteX0" fmla="*/ 1198615 w 4045917"/>
              <a:gd name="connsiteY0" fmla="*/ 3024869 h 4418554"/>
              <a:gd name="connsiteX1" fmla="*/ 1205247 w 4045917"/>
              <a:gd name="connsiteY1" fmla="*/ 3048356 h 4418554"/>
              <a:gd name="connsiteX2" fmla="*/ 1835917 w 4045917"/>
              <a:gd name="connsiteY2" fmla="*/ 4113476 h 4418554"/>
              <a:gd name="connsiteX3" fmla="*/ 1929869 w 4045917"/>
              <a:gd name="connsiteY3" fmla="*/ 4200441 h 4418554"/>
              <a:gd name="connsiteX4" fmla="*/ 1943419 w 4045917"/>
              <a:gd name="connsiteY4" fmla="*/ 4190949 h 4418554"/>
              <a:gd name="connsiteX5" fmla="*/ 2063207 w 4045917"/>
              <a:gd name="connsiteY5" fmla="*/ 4084209 h 4418554"/>
              <a:gd name="connsiteX6" fmla="*/ 1930052 w 4045917"/>
              <a:gd name="connsiteY6" fmla="*/ 3994926 h 4418554"/>
              <a:gd name="connsiteX7" fmla="*/ 1271492 w 4045917"/>
              <a:gd name="connsiteY7" fmla="*/ 3201196 h 4418554"/>
              <a:gd name="connsiteX8" fmla="*/ 2633093 w 4045917"/>
              <a:gd name="connsiteY8" fmla="*/ 765770 h 4418554"/>
              <a:gd name="connsiteX9" fmla="*/ 2477885 w 4045917"/>
              <a:gd name="connsiteY9" fmla="*/ 1010146 h 4418554"/>
              <a:gd name="connsiteX10" fmla="*/ 2138245 w 4045917"/>
              <a:gd name="connsiteY10" fmla="*/ 2206735 h 4418554"/>
              <a:gd name="connsiteX11" fmla="*/ 2369593 w 4045917"/>
              <a:gd name="connsiteY11" fmla="*/ 3428888 h 4418554"/>
              <a:gd name="connsiteX12" fmla="*/ 2471420 w 4045917"/>
              <a:gd name="connsiteY12" fmla="*/ 3626229 h 4418554"/>
              <a:gd name="connsiteX13" fmla="*/ 2564007 w 4045917"/>
              <a:gd name="connsiteY13" fmla="*/ 3494328 h 4418554"/>
              <a:gd name="connsiteX14" fmla="*/ 2958527 w 4045917"/>
              <a:gd name="connsiteY14" fmla="*/ 2314695 h 4418554"/>
              <a:gd name="connsiteX15" fmla="*/ 2654125 w 4045917"/>
              <a:gd name="connsiteY15" fmla="*/ 800440 h 4418554"/>
              <a:gd name="connsiteX16" fmla="*/ 2124804 w 4045917"/>
              <a:gd name="connsiteY16" fmla="*/ 108451 h 4418554"/>
              <a:gd name="connsiteX17" fmla="*/ 2011307 w 4045917"/>
              <a:gd name="connsiteY17" fmla="*/ 196049 h 4418554"/>
              <a:gd name="connsiteX18" fmla="*/ 1185155 w 4045917"/>
              <a:gd name="connsiteY18" fmla="*/ 1495145 h 4418554"/>
              <a:gd name="connsiteX19" fmla="*/ 1168453 w 4045917"/>
              <a:gd name="connsiteY19" fmla="*/ 1560795 h 4418554"/>
              <a:gd name="connsiteX20" fmla="*/ 1216058 w 4045917"/>
              <a:gd name="connsiteY20" fmla="*/ 1432580 h 4418554"/>
              <a:gd name="connsiteX21" fmla="*/ 2273908 w 4045917"/>
              <a:gd name="connsiteY21" fmla="*/ 306716 h 4418554"/>
              <a:gd name="connsiteX22" fmla="*/ 2305304 w 4045917"/>
              <a:gd name="connsiteY22" fmla="*/ 293288 h 4418554"/>
              <a:gd name="connsiteX23" fmla="*/ 2299476 w 4045917"/>
              <a:gd name="connsiteY23" fmla="*/ 285796 h 4418554"/>
              <a:gd name="connsiteX24" fmla="*/ 2262455 w 4045917"/>
              <a:gd name="connsiteY24" fmla="*/ 2208 h 4418554"/>
              <a:gd name="connsiteX25" fmla="*/ 2170593 w 4045917"/>
              <a:gd name="connsiteY25" fmla="*/ 73110 h 4418554"/>
              <a:gd name="connsiteX26" fmla="*/ 2296340 w 4045917"/>
              <a:gd name="connsiteY26" fmla="*/ 91008 h 4418554"/>
              <a:gd name="connsiteX27" fmla="*/ 2507491 w 4045917"/>
              <a:gd name="connsiteY27" fmla="*/ 143211 h 4418554"/>
              <a:gd name="connsiteX28" fmla="*/ 2608731 w 4045917"/>
              <a:gd name="connsiteY28" fmla="*/ 179320 h 4418554"/>
              <a:gd name="connsiteX29" fmla="*/ 2669118 w 4045917"/>
              <a:gd name="connsiteY29" fmla="*/ 160235 h 4418554"/>
              <a:gd name="connsiteX30" fmla="*/ 3316798 w 4045917"/>
              <a:gd name="connsiteY30" fmla="*/ 91776 h 4418554"/>
              <a:gd name="connsiteX31" fmla="*/ 3065652 w 4045917"/>
              <a:gd name="connsiteY31" fmla="*/ 285617 h 4418554"/>
              <a:gd name="connsiteX32" fmla="*/ 2990232 w 4045917"/>
              <a:gd name="connsiteY32" fmla="*/ 359342 h 4418554"/>
              <a:gd name="connsiteX33" fmla="*/ 3081090 w 4045917"/>
              <a:gd name="connsiteY33" fmla="*/ 413787 h 4418554"/>
              <a:gd name="connsiteX34" fmla="*/ 4036832 w 4045917"/>
              <a:gd name="connsiteY34" fmla="*/ 2413011 h 4418554"/>
              <a:gd name="connsiteX35" fmla="*/ 2922952 w 4045917"/>
              <a:gd name="connsiteY35" fmla="*/ 4114613 h 4418554"/>
              <a:gd name="connsiteX36" fmla="*/ 2846601 w 4045917"/>
              <a:gd name="connsiteY36" fmla="*/ 4151967 h 4418554"/>
              <a:gd name="connsiteX37" fmla="*/ 2890261 w 4045917"/>
              <a:gd name="connsiteY37" fmla="*/ 4203044 h 4418554"/>
              <a:gd name="connsiteX38" fmla="*/ 3123082 w 4045917"/>
              <a:gd name="connsiteY38" fmla="*/ 4418554 h 4418554"/>
              <a:gd name="connsiteX39" fmla="*/ 2689051 w 4045917"/>
              <a:gd name="connsiteY39" fmla="*/ 4355080 h 4418554"/>
              <a:gd name="connsiteX40" fmla="*/ 2487652 w 4045917"/>
              <a:gd name="connsiteY40" fmla="*/ 4293571 h 4418554"/>
              <a:gd name="connsiteX41" fmla="*/ 2333739 w 4045917"/>
              <a:gd name="connsiteY41" fmla="*/ 4334504 h 4418554"/>
              <a:gd name="connsiteX42" fmla="*/ 1683589 w 4045917"/>
              <a:gd name="connsiteY42" fmla="*/ 4372989 h 4418554"/>
              <a:gd name="connsiteX43" fmla="*/ 1792289 w 4045917"/>
              <a:gd name="connsiteY43" fmla="*/ 4296832 h 4418554"/>
              <a:gd name="connsiteX44" fmla="*/ 1634708 w 4045917"/>
              <a:gd name="connsiteY44" fmla="*/ 4265513 h 4418554"/>
              <a:gd name="connsiteX45" fmla="*/ 2208 w 4045917"/>
              <a:gd name="connsiteY45" fmla="*/ 2068739 h 4418554"/>
              <a:gd name="connsiteX46" fmla="*/ 2262455 w 4045917"/>
              <a:gd name="connsiteY46" fmla="*/ 2208 h 441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7" h="4418554">
                <a:moveTo>
                  <a:pt x="1198615" y="3024869"/>
                </a:moveTo>
                <a:lnTo>
                  <a:pt x="1205247" y="3048356"/>
                </a:lnTo>
                <a:cubicBezTo>
                  <a:pt x="1329591" y="3444712"/>
                  <a:pt x="1544388" y="3810024"/>
                  <a:pt x="1835917" y="4113476"/>
                </a:cubicBezTo>
                <a:lnTo>
                  <a:pt x="1929869" y="4200441"/>
                </a:lnTo>
                <a:lnTo>
                  <a:pt x="1943419" y="4190949"/>
                </a:lnTo>
                <a:lnTo>
                  <a:pt x="2063207" y="4084209"/>
                </a:lnTo>
                <a:lnTo>
                  <a:pt x="1930052" y="3994926"/>
                </a:lnTo>
                <a:cubicBezTo>
                  <a:pt x="1651022" y="3787656"/>
                  <a:pt x="1424289" y="3515188"/>
                  <a:pt x="1271492" y="3201196"/>
                </a:cubicBezTo>
                <a:close/>
                <a:moveTo>
                  <a:pt x="2633093" y="765770"/>
                </a:moveTo>
                <a:lnTo>
                  <a:pt x="2477885" y="1010146"/>
                </a:lnTo>
                <a:cubicBezTo>
                  <a:pt x="2275986" y="1372461"/>
                  <a:pt x="2157300" y="1781147"/>
                  <a:pt x="2138245" y="2206735"/>
                </a:cubicBezTo>
                <a:cubicBezTo>
                  <a:pt x="2119191" y="2632324"/>
                  <a:pt x="2200881" y="3049980"/>
                  <a:pt x="2369593" y="3428888"/>
                </a:cubicBezTo>
                <a:lnTo>
                  <a:pt x="2471420" y="3626229"/>
                </a:lnTo>
                <a:lnTo>
                  <a:pt x="2564007" y="3494328"/>
                </a:lnTo>
                <a:cubicBezTo>
                  <a:pt x="2782417" y="3141719"/>
                  <a:pt x="2919845" y="2738951"/>
                  <a:pt x="2958527" y="2314695"/>
                </a:cubicBezTo>
                <a:cubicBezTo>
                  <a:pt x="3006880" y="1784375"/>
                  <a:pt x="2897415" y="1259170"/>
                  <a:pt x="2654125" y="800440"/>
                </a:cubicBezTo>
                <a:close/>
                <a:moveTo>
                  <a:pt x="2124804" y="108451"/>
                </a:moveTo>
                <a:lnTo>
                  <a:pt x="2011307" y="196049"/>
                </a:lnTo>
                <a:cubicBezTo>
                  <a:pt x="1614456" y="541282"/>
                  <a:pt x="1328382" y="993497"/>
                  <a:pt x="1185155" y="1495145"/>
                </a:cubicBezTo>
                <a:lnTo>
                  <a:pt x="1168453" y="1560795"/>
                </a:lnTo>
                <a:lnTo>
                  <a:pt x="1216058" y="1432580"/>
                </a:lnTo>
                <a:cubicBezTo>
                  <a:pt x="1419078" y="938070"/>
                  <a:pt x="1798995" y="537823"/>
                  <a:pt x="2273908" y="306716"/>
                </a:cubicBezTo>
                <a:lnTo>
                  <a:pt x="2305304" y="293288"/>
                </a:lnTo>
                <a:lnTo>
                  <a:pt x="2299476" y="285796"/>
                </a:lnTo>
                <a:close/>
                <a:moveTo>
                  <a:pt x="2262455" y="2208"/>
                </a:moveTo>
                <a:lnTo>
                  <a:pt x="2170593" y="73110"/>
                </a:lnTo>
                <a:lnTo>
                  <a:pt x="2296340" y="91008"/>
                </a:lnTo>
                <a:cubicBezTo>
                  <a:pt x="2368167" y="104980"/>
                  <a:pt x="2438605" y="122447"/>
                  <a:pt x="2507491" y="143211"/>
                </a:cubicBezTo>
                <a:lnTo>
                  <a:pt x="2608731" y="179320"/>
                </a:lnTo>
                <a:lnTo>
                  <a:pt x="2669118" y="160235"/>
                </a:lnTo>
                <a:cubicBezTo>
                  <a:pt x="2875174" y="106124"/>
                  <a:pt x="3092772" y="81746"/>
                  <a:pt x="3316798" y="91776"/>
                </a:cubicBezTo>
                <a:cubicBezTo>
                  <a:pt x="3228823" y="151804"/>
                  <a:pt x="3145020" y="216571"/>
                  <a:pt x="3065652" y="285617"/>
                </a:cubicBezTo>
                <a:lnTo>
                  <a:pt x="2990232" y="359342"/>
                </a:lnTo>
                <a:lnTo>
                  <a:pt x="3081090" y="413787"/>
                </a:lnTo>
                <a:cubicBezTo>
                  <a:pt x="3720061" y="840281"/>
                  <a:pt x="4111492" y="1594156"/>
                  <a:pt x="4036832" y="2413011"/>
                </a:cubicBezTo>
                <a:cubicBezTo>
                  <a:pt x="3968959" y="3157425"/>
                  <a:pt x="3531950" y="3779358"/>
                  <a:pt x="2922952" y="4114613"/>
                </a:cubicBezTo>
                <a:lnTo>
                  <a:pt x="2846601" y="4151967"/>
                </a:lnTo>
                <a:lnTo>
                  <a:pt x="2890261" y="4203044"/>
                </a:lnTo>
                <a:cubicBezTo>
                  <a:pt x="2963143" y="4278907"/>
                  <a:pt x="3040822" y="4350904"/>
                  <a:pt x="3123082" y="4418554"/>
                </a:cubicBezTo>
                <a:cubicBezTo>
                  <a:pt x="2973731" y="4411866"/>
                  <a:pt x="2828592" y="4390204"/>
                  <a:pt x="2689051" y="4355080"/>
                </a:cubicBezTo>
                <a:lnTo>
                  <a:pt x="2487652" y="4293571"/>
                </a:lnTo>
                <a:lnTo>
                  <a:pt x="2333739" y="4334504"/>
                </a:lnTo>
                <a:cubicBezTo>
                  <a:pt x="2125405" y="4379044"/>
                  <a:pt x="1906913" y="4393351"/>
                  <a:pt x="1683589" y="4372989"/>
                </a:cubicBezTo>
                <a:lnTo>
                  <a:pt x="1792289" y="4296832"/>
                </a:lnTo>
                <a:lnTo>
                  <a:pt x="1634708" y="4265513"/>
                </a:lnTo>
                <a:cubicBezTo>
                  <a:pt x="657920" y="4019648"/>
                  <a:pt x="-44599" y="3114194"/>
                  <a:pt x="2208" y="2068739"/>
                </a:cubicBezTo>
                <a:cubicBezTo>
                  <a:pt x="55701" y="873933"/>
                  <a:pt x="1067649" y="-51284"/>
                  <a:pt x="2262455" y="2208"/>
                </a:cubicBezTo>
                <a:close/>
              </a:path>
            </a:pathLst>
          </a:custGeom>
        </p:spPr>
      </p:pic>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11183749-54BD-4BCA-B915-1A5B2D7CBC26}"/>
              </a:ext>
            </a:extLst>
          </p:cNvPr>
          <p:cNvPicPr>
            <a:picLocks noChangeAspect="1"/>
          </p:cNvPicPr>
          <p:nvPr userDrawn="1"/>
        </p:nvPicPr>
        <p:blipFill>
          <a:blip r:embed="rId2">
            <a:extLst>
              <a:ext uri="{28A0092B-C50C-407E-A947-70E740481C1C}">
                <a14:useLocalDpi xmlns:a14="http://schemas.microsoft.com/office/drawing/2010/main" val="0"/>
              </a:ext>
            </a:extLst>
          </a:blip>
          <a:srcRect l="58799" t="16219" r="13001" b="21739"/>
          <a:stretch>
            <a:fillRect/>
          </a:stretch>
        </p:blipFill>
        <p:spPr>
          <a:xfrm>
            <a:off x="7168722" y="1112333"/>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pic>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ACABC40-2132-4469-AF5B-2F14229FE88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14" name="Group 13">
            <a:extLst>
              <a:ext uri="{FF2B5EF4-FFF2-40B4-BE49-F238E27FC236}">
                <a16:creationId xmlns:a16="http://schemas.microsoft.com/office/drawing/2014/main" id="{8C62A4B2-E794-4B5E-AD1B-7DC240C4ED06}"/>
              </a:ext>
            </a:extLst>
          </p:cNvPr>
          <p:cNvGrpSpPr/>
          <p:nvPr userDrawn="1"/>
        </p:nvGrpSpPr>
        <p:grpSpPr>
          <a:xfrm rot="5400000">
            <a:off x="121564" y="1746070"/>
            <a:ext cx="5725993" cy="3220872"/>
            <a:chOff x="2" y="0"/>
            <a:chExt cx="12064626" cy="6858000"/>
          </a:xfrm>
        </p:grpSpPr>
        <p:cxnSp>
          <p:nvCxnSpPr>
            <p:cNvPr id="16" name="Straight Connector 15">
              <a:extLst>
                <a:ext uri="{FF2B5EF4-FFF2-40B4-BE49-F238E27FC236}">
                  <a16:creationId xmlns:a16="http://schemas.microsoft.com/office/drawing/2014/main" id="{22B0CB94-3A7A-4B9B-B97B-7D7462B8CBF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C44BC9A-5CFE-4EA5-BEA3-C5B6832C9C3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91CAEB6-5F45-4264-A2D0-B641A4D247F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AA88AFD-CA48-4363-8D27-CD8E6B412AE9}"/>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9A841CA-9C3D-48BF-ABDD-5766F9A5578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6048D8C-48A7-43C7-B2D3-E12ACE3AC25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9450526-9586-46BF-99E3-3C3AE925289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94B29D3-048F-4F39-855F-AF79BFDB7E3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A6596B-B878-417E-9EA9-A6D0C4B7CC10}"/>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4DC0676-6571-4E1D-821A-5A42F975396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107DC47-7D0F-48E6-9E23-23CCE39C2AF0}"/>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CA7331D-0B3B-4AA4-8A9B-2C006E51041A}"/>
                </a:ext>
              </a:extLst>
            </p:cNvPr>
            <p:cNvGrpSpPr/>
            <p:nvPr/>
          </p:nvGrpSpPr>
          <p:grpSpPr>
            <a:xfrm rot="5400000">
              <a:off x="3264662" y="-2603313"/>
              <a:ext cx="5535305" cy="12064626"/>
              <a:chOff x="2188188" y="152400"/>
              <a:chExt cx="6148317" cy="6858000"/>
            </a:xfrm>
          </p:grpSpPr>
          <p:cxnSp>
            <p:nvCxnSpPr>
              <p:cNvPr id="28" name="Straight Connector 27">
                <a:extLst>
                  <a:ext uri="{FF2B5EF4-FFF2-40B4-BE49-F238E27FC236}">
                    <a16:creationId xmlns:a16="http://schemas.microsoft.com/office/drawing/2014/main" id="{E644E674-5153-451B-B43F-475D0451E23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1A1E5C-7EB2-4397-9BF9-A89066A1D7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4BEBCF-2184-4676-853A-CF19395548E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9E953B4-0C33-4FBB-B3B7-332559756EE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2B0EBE-1DBC-484C-BC85-355AF41B52B1}"/>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99308E4-1B2E-44C9-9C3E-0E47C968291D}"/>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B54E7AD-8042-4AEA-9AA6-2AF557AFEB10}"/>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10" name="Picture 9">
            <a:extLst>
              <a:ext uri="{FF2B5EF4-FFF2-40B4-BE49-F238E27FC236}">
                <a16:creationId xmlns:a16="http://schemas.microsoft.com/office/drawing/2014/main" id="{EA08B3EB-E2B1-4932-B125-B811081B788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11" name="Picture 10">
            <a:extLst>
              <a:ext uri="{FF2B5EF4-FFF2-40B4-BE49-F238E27FC236}">
                <a16:creationId xmlns:a16="http://schemas.microsoft.com/office/drawing/2014/main" id="{770B7E15-BB10-48A9-BB5D-EBB6DF72809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pic>
        <p:nvPicPr>
          <p:cNvPr id="6" name="Picture 5">
            <a:extLst>
              <a:ext uri="{FF2B5EF4-FFF2-40B4-BE49-F238E27FC236}">
                <a16:creationId xmlns:a16="http://schemas.microsoft.com/office/drawing/2014/main" id="{C33A8C6E-8D6A-45A8-B896-E81358004DCB}"/>
              </a:ext>
            </a:extLst>
          </p:cNvPr>
          <p:cNvPicPr>
            <a:picLocks noChangeAspect="1"/>
          </p:cNvPicPr>
          <p:nvPr userDrawn="1"/>
        </p:nvPicPr>
        <p:blipFill>
          <a:blip r:embed="rId3">
            <a:extLst>
              <a:ext uri="{28A0092B-C50C-407E-A947-70E740481C1C}">
                <a14:useLocalDpi xmlns:a14="http://schemas.microsoft.com/office/drawing/2010/main" val="0"/>
              </a:ext>
            </a:extLst>
          </a:blip>
          <a:srcRect l="32585" t="23695" r="52187" b="28538"/>
          <a:stretch>
            <a:fillRect/>
          </a:stretch>
        </p:blipFill>
        <p:spPr>
          <a:xfrm>
            <a:off x="3972720" y="1624991"/>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pic>
        <p:nvPicPr>
          <p:cNvPr id="9" name="Picture 8">
            <a:extLst>
              <a:ext uri="{FF2B5EF4-FFF2-40B4-BE49-F238E27FC236}">
                <a16:creationId xmlns:a16="http://schemas.microsoft.com/office/drawing/2014/main" id="{41C1BD5E-FD6A-43E0-9136-F1EBDD8D3561}"/>
              </a:ext>
            </a:extLst>
          </p:cNvPr>
          <p:cNvPicPr>
            <a:picLocks noChangeAspect="1"/>
          </p:cNvPicPr>
          <p:nvPr userDrawn="1"/>
        </p:nvPicPr>
        <p:blipFill>
          <a:blip r:embed="rId3">
            <a:extLst>
              <a:ext uri="{28A0092B-C50C-407E-A947-70E740481C1C}">
                <a14:useLocalDpi xmlns:a14="http://schemas.microsoft.com/office/drawing/2010/main" val="0"/>
              </a:ext>
            </a:extLst>
          </a:blip>
          <a:srcRect l="13317" t="24478" r="71454" b="27756"/>
          <a:stretch>
            <a:fillRect/>
          </a:stretch>
        </p:blipFill>
        <p:spPr>
          <a:xfrm>
            <a:off x="1623653" y="1678676"/>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B28A83-E5D5-404B-BC4B-0D7A5FC13282}"/>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87BE92A8-46F8-4A59-81B6-B2F490BB8418}"/>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83A2CE39-A5E4-4BD2-B584-FED14360344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73B6DDE-0F2E-483E-B3ED-7A57D084F97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8E597A-A140-48DB-A298-04A7E99C74D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9774517-A98C-43CA-975B-55692044827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E5A1B-6B5E-4861-A7B7-CA3DF5B9E55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676B297-B724-4980-818A-1E135D3FC5BC}"/>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F7B7CC3-0DF8-49C6-8399-B86F599B1AEB}"/>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33D4C3-DD79-4715-98E4-3D5EF956A70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C569A41-1B6B-4EF0-8C48-121AAA17E333}"/>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C4E29C8-5904-4F77-9D82-34F35CF5E82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FA39BD6-B013-4EDA-A006-EB645A5309D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9192750C-9C58-42F8-8E3D-6C436B260B19}"/>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D6BC77F6-2594-4C0D-8DF5-0E1506F34BB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DDE0D12-4F7D-42A5-9CEC-BC107060BA40}"/>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703ED04-587B-4A00-8F8D-C6969B957608}"/>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6A9D875-9B05-40C7-9F07-FC24D6AC03F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E978D92-C211-4DF8-A611-2EA2B21C00D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90B0E96-3067-4CBE-B008-A443C299AD7F}"/>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607C56D-0CBB-45EE-B215-6C7D2DD2A6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A13792CB-5231-4ABF-97FD-6E09DEF5AD87}"/>
              </a:ext>
            </a:extLst>
          </p:cNvPr>
          <p:cNvPicPr>
            <a:picLocks noChangeAspect="1"/>
          </p:cNvPicPr>
          <p:nvPr userDrawn="1"/>
        </p:nvPicPr>
        <p:blipFill>
          <a:blip r:embed="rId2">
            <a:extLst>
              <a:ext uri="{28A0092B-C50C-407E-A947-70E740481C1C}">
                <a14:useLocalDpi xmlns:a14="http://schemas.microsoft.com/office/drawing/2010/main" val="0"/>
              </a:ext>
            </a:extLst>
          </a:blip>
          <a:srcRect l="57273" t="18568" r="14895" b="21737"/>
          <a:stretch>
            <a:fillRect/>
          </a:stretch>
        </p:blipFill>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pic>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2168889-DDAC-4219-99A4-69BB3358838D}"/>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A569935-98B7-4E81-B0EF-52177F121437}"/>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2283DE5F-FB0C-491A-9CAD-B95D229EA889}"/>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8FADA91C-6603-496B-89E4-27BA4B038B6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7896C9-189A-41F5-8301-4EA904CA2795}"/>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A213E1F-DE35-499D-8C46-6BB6CEC2E69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2C797B5-2F81-4B3D-B967-B0E72462D8E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84E2BBD-065C-4F97-AF5D-1218DE6CE02E}"/>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8156CA3-7440-4A22-BF7D-A4E3747AC42E}"/>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4A3B8BF-1E12-4DA3-8AFE-A9E497739D99}"/>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151E2D-02CF-4673-9281-0576076D897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E38A775-4EE8-4603-BB50-D1B62C53619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0E0C10-2657-45E5-A55E-A0D28DE2F312}"/>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6A57B1E-31DE-4600-83E7-9EF60DB9C7B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FE2A98E0-E165-41A2-8F61-F40C8D10D036}"/>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8DE1F873-1564-4028-848C-19DFAE298F8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09E870F-64D0-4196-87DA-4835ACC42F2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8DF05F4-3D6A-4F4C-BBE5-965D2D69D8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3B931B3-E10D-49F1-AF83-FC1B9993F68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AA4B595-E990-4E75-A222-7E816DBF00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E15CB1-5694-446D-BEA5-7B901B07A4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AD1F79E-9183-43BE-BA76-E59D9D4B31D1}"/>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72B6C191-25A9-4073-A817-167A68B87305}"/>
              </a:ext>
            </a:extLst>
          </p:cNvPr>
          <p:cNvPicPr>
            <a:picLocks noChangeAspect="1"/>
          </p:cNvPicPr>
          <p:nvPr userDrawn="1"/>
        </p:nvPicPr>
        <p:blipFill>
          <a:blip r:embed="rId2">
            <a:extLst>
              <a:ext uri="{28A0092B-C50C-407E-A947-70E740481C1C}">
                <a14:useLocalDpi xmlns:a14="http://schemas.microsoft.com/office/drawing/2010/main" val="0"/>
              </a:ext>
            </a:extLst>
          </a:blip>
          <a:srcRect l="12110" t="34898" r="73751" b="39967"/>
          <a:stretch>
            <a:fillRect/>
          </a:stretch>
        </p:blipFill>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pic>
      <p:pic>
        <p:nvPicPr>
          <p:cNvPr id="11" name="Picture 10">
            <a:extLst>
              <a:ext uri="{FF2B5EF4-FFF2-40B4-BE49-F238E27FC236}">
                <a16:creationId xmlns:a16="http://schemas.microsoft.com/office/drawing/2014/main" id="{06CEB1A5-2732-4985-99F1-BE000C92BABF}"/>
              </a:ext>
            </a:extLst>
          </p:cNvPr>
          <p:cNvPicPr>
            <a:picLocks noChangeAspect="1"/>
          </p:cNvPicPr>
          <p:nvPr userDrawn="1"/>
        </p:nvPicPr>
        <p:blipFill>
          <a:blip r:embed="rId2">
            <a:extLst>
              <a:ext uri="{28A0092B-C50C-407E-A947-70E740481C1C}">
                <a14:useLocalDpi xmlns:a14="http://schemas.microsoft.com/office/drawing/2010/main" val="0"/>
              </a:ext>
            </a:extLst>
          </a:blip>
          <a:srcRect l="31481" t="36511" r="54381" b="38353"/>
          <a:stretch>
            <a:fillRect/>
          </a:stretch>
        </p:blipFill>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pic>
      <p:pic>
        <p:nvPicPr>
          <p:cNvPr id="14" name="Picture 13">
            <a:extLst>
              <a:ext uri="{FF2B5EF4-FFF2-40B4-BE49-F238E27FC236}">
                <a16:creationId xmlns:a16="http://schemas.microsoft.com/office/drawing/2014/main" id="{50154614-65D9-4478-9C1D-49879005CBCE}"/>
              </a:ext>
            </a:extLst>
          </p:cNvPr>
          <p:cNvPicPr>
            <a:picLocks noChangeAspect="1"/>
          </p:cNvPicPr>
          <p:nvPr userDrawn="1"/>
        </p:nvPicPr>
        <p:blipFill>
          <a:blip r:embed="rId2">
            <a:extLst>
              <a:ext uri="{28A0092B-C50C-407E-A947-70E740481C1C}">
                <a14:useLocalDpi xmlns:a14="http://schemas.microsoft.com/office/drawing/2010/main" val="0"/>
              </a:ext>
            </a:extLst>
          </a:blip>
          <a:srcRect l="50822" t="35566" r="35040" b="39299"/>
          <a:stretch>
            <a:fillRect/>
          </a:stretch>
        </p:blipFill>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7" name="Picture 16">
            <a:extLst>
              <a:ext uri="{FF2B5EF4-FFF2-40B4-BE49-F238E27FC236}">
                <a16:creationId xmlns:a16="http://schemas.microsoft.com/office/drawing/2014/main" id="{E893434C-2EDA-4390-B595-2EC6E5991891}"/>
              </a:ext>
            </a:extLst>
          </p:cNvPr>
          <p:cNvPicPr>
            <a:picLocks noChangeAspect="1"/>
          </p:cNvPicPr>
          <p:nvPr userDrawn="1"/>
        </p:nvPicPr>
        <p:blipFill>
          <a:blip r:embed="rId2">
            <a:extLst>
              <a:ext uri="{28A0092B-C50C-407E-A947-70E740481C1C}">
                <a14:useLocalDpi xmlns:a14="http://schemas.microsoft.com/office/drawing/2010/main" val="0"/>
              </a:ext>
            </a:extLst>
          </a:blip>
          <a:srcRect l="69052" t="36043" r="16809" b="38822"/>
          <a:stretch>
            <a:fillRect/>
          </a:stretch>
        </p:blipFill>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2D8EAE-DF43-4A56-BCEB-633812AE9313}"/>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22042F93-8CE7-4F1A-AD43-24F639E8331D}"/>
              </a:ext>
            </a:extLst>
          </p:cNvPr>
          <p:cNvGrpSpPr/>
          <p:nvPr userDrawn="1"/>
        </p:nvGrpSpPr>
        <p:grpSpPr>
          <a:xfrm rot="5400000">
            <a:off x="121564" y="1746070"/>
            <a:ext cx="5725993" cy="3220872"/>
            <a:chOff x="2" y="0"/>
            <a:chExt cx="12064626" cy="6858000"/>
          </a:xfrm>
        </p:grpSpPr>
        <p:cxnSp>
          <p:nvCxnSpPr>
            <p:cNvPr id="9" name="Straight Connector 8">
              <a:extLst>
                <a:ext uri="{FF2B5EF4-FFF2-40B4-BE49-F238E27FC236}">
                  <a16:creationId xmlns:a16="http://schemas.microsoft.com/office/drawing/2014/main" id="{E63444BD-37B4-41CD-8F31-8D4CC50CDA40}"/>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1CE8407-C3C6-4745-A857-58D129DF0F7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36E042-3D2E-43BE-A92C-5E237B963E9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4087738-A001-488E-96D1-09E5485B948F}"/>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FACB3F1-5CFC-412F-ABD5-6496E55ACD8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34A489-94B3-4D28-9D5C-2E7FAEB4FB1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CABB58B-8E46-4DE2-B0CF-CC6F4E28F37C}"/>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0946C1-DA17-4D5C-8798-85C73E0B1D6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CBCD86-6064-4D6C-8278-294E91C0D86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12501EF-2EB7-4E65-AC52-524C8E0005B0}"/>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EAD47E4-49FF-4FE7-8609-54246051A4E7}"/>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1D45D1C8-A463-44E3-A3CB-E8CC43D91DF2}"/>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4D4DDBCA-85F4-4883-B4FB-64113B01C27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23CC243-D631-4CF4-87EF-67C70BC4832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2949DE9-3CE7-4C21-ADB4-77A567831D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F0E56E2-2BEC-4F0B-8598-7D2DF5EA551B}"/>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3C00C01-BB47-4D81-B8C7-4759BEAABBFD}"/>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F80B115-ED3B-457D-8649-6A28E663179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188D002-AD8C-4A0E-B8B3-C5862A5948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36F3D494-FBAB-44FF-A73C-2824C29C17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pic>
        <p:nvPicPr>
          <p:cNvPr id="5" name="Picture 4">
            <a:extLst>
              <a:ext uri="{FF2B5EF4-FFF2-40B4-BE49-F238E27FC236}">
                <a16:creationId xmlns:a16="http://schemas.microsoft.com/office/drawing/2014/main" id="{EADC0C01-20A8-47F7-9935-E1FC5BD915A3}"/>
              </a:ext>
            </a:extLst>
          </p:cNvPr>
          <p:cNvPicPr>
            <a:picLocks noChangeAspect="1"/>
          </p:cNvPicPr>
          <p:nvPr userDrawn="1"/>
        </p:nvPicPr>
        <p:blipFill>
          <a:blip r:embed="rId3">
            <a:extLst>
              <a:ext uri="{28A0092B-C50C-407E-A947-70E740481C1C}">
                <a14:useLocalDpi xmlns:a14="http://schemas.microsoft.com/office/drawing/2010/main" val="0"/>
              </a:ext>
            </a:extLst>
          </a:blip>
          <a:srcRect l="14546" t="30615" r="52677" b="31780"/>
          <a:stretch>
            <a:fillRect/>
          </a:stretch>
        </p:blipFill>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pic>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65F2346E-F646-43A5-90D1-CCDA4A7FB400}"/>
              </a:ext>
            </a:extLst>
          </p:cNvPr>
          <p:cNvPicPr>
            <a:picLocks noChangeAspect="1"/>
          </p:cNvPicPr>
          <p:nvPr userDrawn="1"/>
        </p:nvPicPr>
        <p:blipFill>
          <a:blip r:embed="rId2">
            <a:extLst>
              <a:ext uri="{28A0092B-C50C-407E-A947-70E740481C1C}">
                <a14:useLocalDpi xmlns:a14="http://schemas.microsoft.com/office/drawing/2010/main" val="0"/>
              </a:ext>
            </a:extLst>
          </a:blip>
          <a:srcRect l="14503" t="23972" r="56324" b="24166"/>
          <a:stretch>
            <a:fillRect/>
          </a:stretch>
        </p:blipFill>
        <p:spPr>
          <a:xfrm>
            <a:off x="1768227" y="1643973"/>
            <a:ext cx="3556747" cy="3556750"/>
          </a:xfrm>
          <a:custGeom>
            <a:avLst/>
            <a:gdLst>
              <a:gd name="connsiteX0" fmla="*/ 1811642 w 3556747"/>
              <a:gd name="connsiteY0" fmla="*/ 304 h 3556750"/>
              <a:gd name="connsiteX1" fmla="*/ 2454886 w 3556747"/>
              <a:gd name="connsiteY1" fmla="*/ 133748 h 3556750"/>
              <a:gd name="connsiteX2" fmla="*/ 3556747 w 3556747"/>
              <a:gd name="connsiteY2" fmla="*/ 1778404 h 3556750"/>
              <a:gd name="connsiteX3" fmla="*/ 2522140 w 3556747"/>
              <a:gd name="connsiteY3" fmla="*/ 1778403 h 3556750"/>
              <a:gd name="connsiteX4" fmla="*/ 2061320 w 3556747"/>
              <a:gd name="connsiteY4" fmla="*/ 1090575 h 3556750"/>
              <a:gd name="connsiteX5" fmla="*/ 1249905 w 3556747"/>
              <a:gd name="connsiteY5" fmla="*/ 1255101 h 3556750"/>
              <a:gd name="connsiteX6" fmla="*/ 1093399 w 3556747"/>
              <a:gd name="connsiteY6" fmla="*/ 2068101 h 3556750"/>
              <a:gd name="connsiteX7" fmla="*/ 1785744 w 3556747"/>
              <a:gd name="connsiteY7" fmla="*/ 2522107 h 3556750"/>
              <a:gd name="connsiteX8" fmla="*/ 1795961 w 3556747"/>
              <a:gd name="connsiteY8" fmla="*/ 3556663 h 3556750"/>
              <a:gd name="connsiteX9" fmla="*/ 140505 w 3556747"/>
              <a:gd name="connsiteY9" fmla="*/ 2471096 h 3556750"/>
              <a:gd name="connsiteX10" fmla="*/ 514724 w 3556747"/>
              <a:gd name="connsiteY10" fmla="*/ 527144 h 3556750"/>
              <a:gd name="connsiteX11" fmla="*/ 1811642 w 3556747"/>
              <a:gd name="connsiteY11" fmla="*/ 304 h 355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7" h="3556750">
                <a:moveTo>
                  <a:pt x="1811642" y="304"/>
                </a:moveTo>
                <a:cubicBezTo>
                  <a:pt x="2028486" y="4312"/>
                  <a:pt x="2246549" y="48054"/>
                  <a:pt x="2454886" y="133748"/>
                </a:cubicBezTo>
                <a:cubicBezTo>
                  <a:pt x="3121565" y="407970"/>
                  <a:pt x="3556748" y="1057530"/>
                  <a:pt x="3556747" y="1778404"/>
                </a:cubicBezTo>
                <a:lnTo>
                  <a:pt x="2522140" y="1778403"/>
                </a:lnTo>
                <a:cubicBezTo>
                  <a:pt x="2522140" y="1476919"/>
                  <a:pt x="2340138" y="1205260"/>
                  <a:pt x="2061320" y="1090575"/>
                </a:cubicBezTo>
                <a:cubicBezTo>
                  <a:pt x="1782501" y="975890"/>
                  <a:pt x="1462031" y="1040870"/>
                  <a:pt x="1249905" y="1255101"/>
                </a:cubicBezTo>
                <a:cubicBezTo>
                  <a:pt x="1037779" y="1469332"/>
                  <a:pt x="975967" y="1790428"/>
                  <a:pt x="1093399" y="2068101"/>
                </a:cubicBezTo>
                <a:cubicBezTo>
                  <a:pt x="1210832" y="2345774"/>
                  <a:pt x="1484275" y="2525084"/>
                  <a:pt x="1785744" y="2522107"/>
                </a:cubicBezTo>
                <a:lnTo>
                  <a:pt x="1795961" y="3556663"/>
                </a:lnTo>
                <a:cubicBezTo>
                  <a:pt x="1075123" y="3563782"/>
                  <a:pt x="421297" y="3135034"/>
                  <a:pt x="140505" y="2471096"/>
                </a:cubicBezTo>
                <a:cubicBezTo>
                  <a:pt x="-140286" y="1807157"/>
                  <a:pt x="7512" y="1039389"/>
                  <a:pt x="514724" y="527144"/>
                </a:cubicBezTo>
                <a:cubicBezTo>
                  <a:pt x="863431" y="174976"/>
                  <a:pt x="1334586" y="-8515"/>
                  <a:pt x="1811642" y="304"/>
                </a:cubicBezTo>
                <a:close/>
              </a:path>
            </a:pathLst>
          </a:custGeom>
        </p:spPr>
      </p:pic>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27" name="Picture 26">
            <a:extLst>
              <a:ext uri="{FF2B5EF4-FFF2-40B4-BE49-F238E27FC236}">
                <a16:creationId xmlns:a16="http://schemas.microsoft.com/office/drawing/2014/main" id="{98E2A4D8-1137-4CC5-B455-0999625B516E}"/>
              </a:ext>
            </a:extLst>
          </p:cNvPr>
          <p:cNvPicPr>
            <a:picLocks noChangeAspect="1"/>
          </p:cNvPicPr>
          <p:nvPr userDrawn="1"/>
        </p:nvPicPr>
        <p:blipFill>
          <a:blip r:embed="rId2">
            <a:extLst>
              <a:ext uri="{28A0092B-C50C-407E-A947-70E740481C1C}">
                <a14:useLocalDpi xmlns:a14="http://schemas.microsoft.com/office/drawing/2010/main" val="0"/>
              </a:ext>
            </a:extLst>
          </a:blip>
          <a:srcRect l="12067" t="35396" r="12067" b="38696"/>
          <a:stretch>
            <a:fillRect/>
          </a:stretch>
        </p:blipFill>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pic>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pic>
        <p:nvPicPr>
          <p:cNvPr id="6" name="Picture 5">
            <a:extLst>
              <a:ext uri="{FF2B5EF4-FFF2-40B4-BE49-F238E27FC236}">
                <a16:creationId xmlns:a16="http://schemas.microsoft.com/office/drawing/2014/main" id="{9AE9C74F-FCD7-4FB0-8E1F-63E02A2340DD}"/>
              </a:ext>
            </a:extLst>
          </p:cNvPr>
          <p:cNvPicPr>
            <a:picLocks noChangeAspect="1"/>
          </p:cNvPicPr>
          <p:nvPr userDrawn="1"/>
        </p:nvPicPr>
        <p:blipFill>
          <a:blip r:embed="rId2">
            <a:extLst>
              <a:ext uri="{28A0092B-C50C-407E-A947-70E740481C1C}">
                <a14:useLocalDpi xmlns:a14="http://schemas.microsoft.com/office/drawing/2010/main" val="0"/>
              </a:ext>
            </a:extLst>
          </a:blip>
          <a:srcRect l="13792" t="19724" r="54214" b="23397"/>
          <a:stretch>
            <a:fillRect/>
          </a:stretch>
        </p:blipFill>
        <p:spPr>
          <a:xfrm>
            <a:off x="1681525" y="1352693"/>
            <a:ext cx="3900733" cy="3900775"/>
          </a:xfrm>
          <a:custGeom>
            <a:avLst/>
            <a:gdLst>
              <a:gd name="connsiteX0" fmla="*/ 1913199 w 3900733"/>
              <a:gd name="connsiteY0" fmla="*/ 1598754 h 3900775"/>
              <a:gd name="connsiteX1" fmla="*/ 2306242 w 3900733"/>
              <a:gd name="connsiteY1" fmla="*/ 1991797 h 3900775"/>
              <a:gd name="connsiteX2" fmla="*/ 1913199 w 3900733"/>
              <a:gd name="connsiteY2" fmla="*/ 2384839 h 3900775"/>
              <a:gd name="connsiteX3" fmla="*/ 1520156 w 3900733"/>
              <a:gd name="connsiteY3" fmla="*/ 1991797 h 3900775"/>
              <a:gd name="connsiteX4" fmla="*/ 1913199 w 3900733"/>
              <a:gd name="connsiteY4" fmla="*/ 1598754 h 3900775"/>
              <a:gd name="connsiteX5" fmla="*/ 1911783 w 3900733"/>
              <a:gd name="connsiteY5" fmla="*/ 1174968 h 3900775"/>
              <a:gd name="connsiteX6" fmla="*/ 2311410 w 3900733"/>
              <a:gd name="connsiteY6" fmla="*/ 1267292 h 3900775"/>
              <a:gd name="connsiteX7" fmla="*/ 2221389 w 3900733"/>
              <a:gd name="connsiteY7" fmla="*/ 1439022 h 3900775"/>
              <a:gd name="connsiteX8" fmla="*/ 1462332 w 3900733"/>
              <a:gd name="connsiteY8" fmla="*/ 1589524 h 3900775"/>
              <a:gd name="connsiteX9" fmla="*/ 1448443 w 3900733"/>
              <a:gd name="connsiteY9" fmla="*/ 2363234 h 3900775"/>
              <a:gd name="connsiteX10" fmla="*/ 2201609 w 3900733"/>
              <a:gd name="connsiteY10" fmla="*/ 2540882 h 3900775"/>
              <a:gd name="connsiteX11" fmla="*/ 2534933 w 3900733"/>
              <a:gd name="connsiteY11" fmla="*/ 1842516 h 3900775"/>
              <a:gd name="connsiteX12" fmla="*/ 2723579 w 3900733"/>
              <a:gd name="connsiteY12" fmla="*/ 1797701 h 3900775"/>
              <a:gd name="connsiteX13" fmla="*/ 2285410 w 3900733"/>
              <a:gd name="connsiteY13" fmla="*/ 2715731 h 3900775"/>
              <a:gd name="connsiteX14" fmla="*/ 1295340 w 3900733"/>
              <a:gd name="connsiteY14" fmla="*/ 2482208 h 3900775"/>
              <a:gd name="connsiteX15" fmla="*/ 1313597 w 3900733"/>
              <a:gd name="connsiteY15" fmla="*/ 1465132 h 3900775"/>
              <a:gd name="connsiteX16" fmla="*/ 1911783 w 3900733"/>
              <a:gd name="connsiteY16" fmla="*/ 1174968 h 3900775"/>
              <a:gd name="connsiteX17" fmla="*/ 1964597 w 3900733"/>
              <a:gd name="connsiteY17" fmla="*/ 625707 h 3900775"/>
              <a:gd name="connsiteX18" fmla="*/ 3050042 w 3900733"/>
              <a:gd name="connsiteY18" fmla="*/ 1279020 h 3900775"/>
              <a:gd name="connsiteX19" fmla="*/ 2795305 w 3900733"/>
              <a:gd name="connsiteY19" fmla="*/ 2897834 h 3900775"/>
              <a:gd name="connsiteX20" fmla="*/ 1159289 w 3900733"/>
              <a:gd name="connsiteY20" fmla="*/ 2992180 h 3900775"/>
              <a:gd name="connsiteX21" fmla="*/ 720151 w 3900733"/>
              <a:gd name="connsiteY21" fmla="*/ 1413381 h 3900775"/>
              <a:gd name="connsiteX22" fmla="*/ 1006963 w 3900733"/>
              <a:gd name="connsiteY22" fmla="*/ 1537106 h 3900775"/>
              <a:gd name="connsiteX23" fmla="*/ 1341023 w 3900733"/>
              <a:gd name="connsiteY23" fmla="*/ 2738129 h 3900775"/>
              <a:gd name="connsiteX24" fmla="*/ 2585573 w 3900733"/>
              <a:gd name="connsiteY24" fmla="*/ 2666358 h 3900775"/>
              <a:gd name="connsiteX25" fmla="*/ 2779356 w 3900733"/>
              <a:gd name="connsiteY25" fmla="*/ 1434892 h 3900775"/>
              <a:gd name="connsiteX26" fmla="*/ 1616993 w 3900733"/>
              <a:gd name="connsiteY26" fmla="*/ 984372 h 3900775"/>
              <a:gd name="connsiteX27" fmla="*/ 1522065 w 3900733"/>
              <a:gd name="connsiteY27" fmla="*/ 686788 h 3900775"/>
              <a:gd name="connsiteX28" fmla="*/ 1964597 w 3900733"/>
              <a:gd name="connsiteY28" fmla="*/ 625707 h 3900775"/>
              <a:gd name="connsiteX29" fmla="*/ 2018401 w 3900733"/>
              <a:gd name="connsiteY29" fmla="*/ 1172 h 3900775"/>
              <a:gd name="connsiteX30" fmla="*/ 3725167 w 3900733"/>
              <a:gd name="connsiteY30" fmla="*/ 1142132 h 3900775"/>
              <a:gd name="connsiteX31" fmla="*/ 3116640 w 3900733"/>
              <a:gd name="connsiteY31" fmla="*/ 3513573 h 3900775"/>
              <a:gd name="connsiteX32" fmla="*/ 670089 w 3900733"/>
              <a:gd name="connsiteY32" fmla="*/ 3421779 h 3900775"/>
              <a:gd name="connsiteX33" fmla="*/ 976414 w 3900733"/>
              <a:gd name="connsiteY33" fmla="*/ 3069726 h 3900775"/>
              <a:gd name="connsiteX34" fmla="*/ 2837555 w 3900733"/>
              <a:gd name="connsiteY34" fmla="*/ 3139555 h 3900775"/>
              <a:gd name="connsiteX35" fmla="*/ 3300474 w 3900733"/>
              <a:gd name="connsiteY35" fmla="*/ 1335552 h 3900775"/>
              <a:gd name="connsiteX36" fmla="*/ 1635668 w 3900733"/>
              <a:gd name="connsiteY36" fmla="*/ 500601 h 3900775"/>
              <a:gd name="connsiteX37" fmla="*/ 466665 w 3900733"/>
              <a:gd name="connsiteY37" fmla="*/ 1950482 h 3900775"/>
              <a:gd name="connsiteX38" fmla="*/ 0 w 3900733"/>
              <a:gd name="connsiteY38" fmla="*/ 1950483 h 3900775"/>
              <a:gd name="connsiteX39" fmla="*/ 1536706 w 3900733"/>
              <a:gd name="connsiteY39" fmla="*/ 44551 h 3900775"/>
              <a:gd name="connsiteX40" fmla="*/ 1872641 w 3900733"/>
              <a:gd name="connsiteY40" fmla="*/ 1580 h 3900775"/>
              <a:gd name="connsiteX41" fmla="*/ 2018401 w 3900733"/>
              <a:gd name="connsiteY41" fmla="*/ 1172 h 390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3" h="3900775">
                <a:moveTo>
                  <a:pt x="1913199" y="1598754"/>
                </a:moveTo>
                <a:cubicBezTo>
                  <a:pt x="2130270" y="1598754"/>
                  <a:pt x="2306242" y="1774726"/>
                  <a:pt x="2306242" y="1991797"/>
                </a:cubicBezTo>
                <a:cubicBezTo>
                  <a:pt x="2306242" y="2208868"/>
                  <a:pt x="2130270" y="2384839"/>
                  <a:pt x="1913199" y="2384839"/>
                </a:cubicBezTo>
                <a:cubicBezTo>
                  <a:pt x="1696128" y="2384839"/>
                  <a:pt x="1520156" y="2208868"/>
                  <a:pt x="1520156" y="1991797"/>
                </a:cubicBezTo>
                <a:cubicBezTo>
                  <a:pt x="1520156" y="1774726"/>
                  <a:pt x="1696128" y="1598754"/>
                  <a:pt x="1913199" y="1598754"/>
                </a:cubicBezTo>
                <a:close/>
                <a:moveTo>
                  <a:pt x="1911783" y="1174968"/>
                </a:moveTo>
                <a:cubicBezTo>
                  <a:pt x="2047186" y="1170995"/>
                  <a:pt x="2184763" y="1200904"/>
                  <a:pt x="2311410" y="1267292"/>
                </a:cubicBezTo>
                <a:lnTo>
                  <a:pt x="2221389" y="1439022"/>
                </a:lnTo>
                <a:cubicBezTo>
                  <a:pt x="1964474" y="1304349"/>
                  <a:pt x="1648425" y="1367013"/>
                  <a:pt x="1462332" y="1589524"/>
                </a:cubicBezTo>
                <a:cubicBezTo>
                  <a:pt x="1276237" y="1812037"/>
                  <a:pt x="1270454" y="2134186"/>
                  <a:pt x="1448443" y="2363234"/>
                </a:cubicBezTo>
                <a:cubicBezTo>
                  <a:pt x="1626431" y="2592281"/>
                  <a:pt x="1940027" y="2666249"/>
                  <a:pt x="2201609" y="2540882"/>
                </a:cubicBezTo>
                <a:cubicBezTo>
                  <a:pt x="2463191" y="2415513"/>
                  <a:pt x="2601978" y="2124735"/>
                  <a:pt x="2534933" y="1842516"/>
                </a:cubicBezTo>
                <a:lnTo>
                  <a:pt x="2723579" y="1797701"/>
                </a:lnTo>
                <a:cubicBezTo>
                  <a:pt x="2811713" y="2168691"/>
                  <a:pt x="2629272" y="2550929"/>
                  <a:pt x="2285410" y="2715731"/>
                </a:cubicBezTo>
                <a:cubicBezTo>
                  <a:pt x="1941549" y="2880533"/>
                  <a:pt x="1529313" y="2783300"/>
                  <a:pt x="1295340" y="2482208"/>
                </a:cubicBezTo>
                <a:cubicBezTo>
                  <a:pt x="1061367" y="2181115"/>
                  <a:pt x="1068969" y="1757635"/>
                  <a:pt x="1313597" y="1465132"/>
                </a:cubicBezTo>
                <a:cubicBezTo>
                  <a:pt x="1466490" y="1282320"/>
                  <a:pt x="1686113" y="1181586"/>
                  <a:pt x="1911783" y="1174968"/>
                </a:cubicBezTo>
                <a:close/>
                <a:moveTo>
                  <a:pt x="1964597" y="625707"/>
                </a:moveTo>
                <a:cubicBezTo>
                  <a:pt x="2404792" y="641256"/>
                  <a:pt x="2820134" y="879774"/>
                  <a:pt x="3050042" y="1279020"/>
                </a:cubicBezTo>
                <a:cubicBezTo>
                  <a:pt x="3356586" y="1811350"/>
                  <a:pt x="3250521" y="2485375"/>
                  <a:pt x="2795305" y="2897834"/>
                </a:cubicBezTo>
                <a:cubicBezTo>
                  <a:pt x="2340090" y="3310293"/>
                  <a:pt x="1658900" y="3349576"/>
                  <a:pt x="1159289" y="2992180"/>
                </a:cubicBezTo>
                <a:cubicBezTo>
                  <a:pt x="659678" y="2634784"/>
                  <a:pt x="476833" y="1977418"/>
                  <a:pt x="720151" y="1413381"/>
                </a:cubicBezTo>
                <a:lnTo>
                  <a:pt x="1006963" y="1537106"/>
                </a:lnTo>
                <a:cubicBezTo>
                  <a:pt x="821865" y="1966183"/>
                  <a:pt x="960959" y="2466253"/>
                  <a:pt x="1341023" y="2738129"/>
                </a:cubicBezTo>
                <a:cubicBezTo>
                  <a:pt x="1721088" y="3010007"/>
                  <a:pt x="2239282" y="2980124"/>
                  <a:pt x="2585573" y="2666358"/>
                </a:cubicBezTo>
                <a:cubicBezTo>
                  <a:pt x="2931865" y="2352592"/>
                  <a:pt x="3012550" y="1839846"/>
                  <a:pt x="2779356" y="1434892"/>
                </a:cubicBezTo>
                <a:cubicBezTo>
                  <a:pt x="2546162" y="1029940"/>
                  <a:pt x="2062189" y="842357"/>
                  <a:pt x="1616993" y="984372"/>
                </a:cubicBezTo>
                <a:lnTo>
                  <a:pt x="1522065" y="686788"/>
                </a:lnTo>
                <a:cubicBezTo>
                  <a:pt x="1668372" y="640117"/>
                  <a:pt x="1817866" y="620525"/>
                  <a:pt x="1964597" y="625707"/>
                </a:cubicBezTo>
                <a:close/>
                <a:moveTo>
                  <a:pt x="2018401" y="1172"/>
                </a:moveTo>
                <a:cubicBezTo>
                  <a:pt x="2743902" y="26380"/>
                  <a:pt x="3413134" y="457007"/>
                  <a:pt x="3725167" y="1142132"/>
                </a:cubicBezTo>
                <a:cubicBezTo>
                  <a:pt x="4105551" y="1977329"/>
                  <a:pt x="3852177" y="2964729"/>
                  <a:pt x="3116640" y="3513573"/>
                </a:cubicBezTo>
                <a:cubicBezTo>
                  <a:pt x="2381103" y="4062418"/>
                  <a:pt x="1362431" y="4024198"/>
                  <a:pt x="670089" y="3421779"/>
                </a:cubicBezTo>
                <a:lnTo>
                  <a:pt x="976414" y="3069726"/>
                </a:lnTo>
                <a:cubicBezTo>
                  <a:pt x="1503093" y="3527998"/>
                  <a:pt x="2278017" y="3557073"/>
                  <a:pt x="2837555" y="3139555"/>
                </a:cubicBezTo>
                <a:cubicBezTo>
                  <a:pt x="3397094" y="2722037"/>
                  <a:pt x="3589839" y="1970904"/>
                  <a:pt x="3300474" y="1335552"/>
                </a:cubicBezTo>
                <a:cubicBezTo>
                  <a:pt x="3011108" y="700201"/>
                  <a:pt x="2317933" y="352551"/>
                  <a:pt x="1635668" y="500601"/>
                </a:cubicBezTo>
                <a:cubicBezTo>
                  <a:pt x="953404" y="648650"/>
                  <a:pt x="466665" y="1252337"/>
                  <a:pt x="466665" y="1950482"/>
                </a:cubicBezTo>
                <a:lnTo>
                  <a:pt x="0" y="1950483"/>
                </a:lnTo>
                <a:cubicBezTo>
                  <a:pt x="0" y="1032742"/>
                  <a:pt x="639839" y="239169"/>
                  <a:pt x="1536706" y="44551"/>
                </a:cubicBezTo>
                <a:cubicBezTo>
                  <a:pt x="1648815" y="20225"/>
                  <a:pt x="1761149" y="6078"/>
                  <a:pt x="1872641" y="1580"/>
                </a:cubicBezTo>
                <a:cubicBezTo>
                  <a:pt x="1921417" y="-388"/>
                  <a:pt x="1970034" y="-509"/>
                  <a:pt x="2018401" y="1172"/>
                </a:cubicBezTo>
                <a:close/>
              </a:path>
            </a:pathLst>
          </a:custGeom>
        </p:spPr>
      </p:pic>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A59C194-56B3-4F07-BA17-6F2B6273AE1D}"/>
              </a:ext>
            </a:extLst>
          </p:cNvPr>
          <p:cNvPicPr>
            <a:picLocks noChangeAspect="1"/>
          </p:cNvPicPr>
          <p:nvPr userDrawn="1"/>
        </p:nvPicPr>
        <p:blipFill>
          <a:blip r:embed="rId2">
            <a:extLst>
              <a:ext uri="{28A0092B-C50C-407E-A947-70E740481C1C}">
                <a14:useLocalDpi xmlns:a14="http://schemas.microsoft.com/office/drawing/2010/main" val="0"/>
              </a:ext>
            </a:extLst>
          </a:blip>
          <a:srcRect l="59637" t="24626" r="11817" b="24626"/>
          <a:stretch>
            <a:fillRect/>
          </a:stretch>
        </p:blipFill>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pic>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E332CF3C-8773-417C-A06B-4DC64754B21C}"/>
              </a:ext>
            </a:extLst>
          </p:cNvPr>
          <p:cNvPicPr>
            <a:picLocks noChangeAspect="1"/>
          </p:cNvPicPr>
          <p:nvPr userDrawn="1"/>
        </p:nvPicPr>
        <p:blipFill>
          <a:blip r:embed="rId2">
            <a:extLst>
              <a:ext uri="{28A0092B-C50C-407E-A947-70E740481C1C}">
                <a14:useLocalDpi xmlns:a14="http://schemas.microsoft.com/office/drawing/2010/main" val="0"/>
              </a:ext>
            </a:extLst>
          </a:blip>
          <a:srcRect l="12110" t="20797" r="52605" b="25127"/>
          <a:stretch>
            <a:fillRect/>
          </a:stretch>
        </p:blipFill>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pic>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8829C82A-C536-4784-885B-8ED1AE573FF9}"/>
              </a:ext>
            </a:extLst>
          </p:cNvPr>
          <p:cNvPicPr>
            <a:picLocks noChangeAspect="1"/>
          </p:cNvPicPr>
          <p:nvPr userDrawn="1"/>
        </p:nvPicPr>
        <p:blipFill>
          <a:blip r:embed="rId2">
            <a:extLst>
              <a:ext uri="{28A0092B-C50C-407E-A947-70E740481C1C}">
                <a14:useLocalDpi xmlns:a14="http://schemas.microsoft.com/office/drawing/2010/main" val="0"/>
              </a:ext>
            </a:extLst>
          </a:blip>
          <a:srcRect l="61890" t="15580" r="11054" b="19667"/>
          <a:stretch>
            <a:fillRect/>
          </a:stretch>
        </p:blipFill>
        <p:spPr>
          <a:xfrm>
            <a:off x="7545652" y="1068448"/>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pic>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9CB09703-18F9-45A4-B6E2-C5C06AF2B496}"/>
              </a:ext>
            </a:extLst>
          </p:cNvPr>
          <p:cNvPicPr>
            <a:picLocks noChangeAspect="1"/>
          </p:cNvPicPr>
          <p:nvPr userDrawn="1"/>
        </p:nvPicPr>
        <p:blipFill>
          <a:blip r:embed="rId2">
            <a:extLst>
              <a:ext uri="{28A0092B-C50C-407E-A947-70E740481C1C}">
                <a14:useLocalDpi xmlns:a14="http://schemas.microsoft.com/office/drawing/2010/main" val="0"/>
              </a:ext>
            </a:extLst>
          </a:blip>
          <a:srcRect l="13166" t="10152" r="53350" b="19185"/>
          <a:stretch>
            <a:fillRect/>
          </a:stretch>
        </p:blipFill>
        <p:spPr>
          <a:xfrm>
            <a:off x="1605256" y="696258"/>
            <a:ext cx="4082297" cy="4846034"/>
          </a:xfrm>
          <a:custGeom>
            <a:avLst/>
            <a:gdLst>
              <a:gd name="connsiteX0" fmla="*/ 3308484 w 4082297"/>
              <a:gd name="connsiteY0" fmla="*/ 1 h 4846034"/>
              <a:gd name="connsiteX1" fmla="*/ 2096976 w 4082297"/>
              <a:gd name="connsiteY1" fmla="*/ 2423017 h 4846034"/>
              <a:gd name="connsiteX2" fmla="*/ 2143425 w 4082297"/>
              <a:gd name="connsiteY2" fmla="*/ 2951616 h 4846034"/>
              <a:gd name="connsiteX3" fmla="*/ 2143924 w 4082297"/>
              <a:gd name="connsiteY3" fmla="*/ 2954020 h 4846034"/>
              <a:gd name="connsiteX4" fmla="*/ 2284336 w 4082297"/>
              <a:gd name="connsiteY4" fmla="*/ 2849217 h 4846034"/>
              <a:gd name="connsiteX5" fmla="*/ 2542142 w 4082297"/>
              <a:gd name="connsiteY5" fmla="*/ 2605209 h 4846034"/>
              <a:gd name="connsiteX6" fmla="*/ 3318548 w 4082297"/>
              <a:gd name="connsiteY6" fmla="*/ 9837 h 4846034"/>
              <a:gd name="connsiteX7" fmla="*/ 3425009 w 4082297"/>
              <a:gd name="connsiteY7" fmla="*/ 3434846 h 4846034"/>
              <a:gd name="connsiteX8" fmla="*/ 2640385 w 4082297"/>
              <a:gd name="connsiteY8" fmla="*/ 3991756 h 4846034"/>
              <a:gd name="connsiteX9" fmla="*/ 2556175 w 4082297"/>
              <a:gd name="connsiteY9" fmla="*/ 4024180 h 4846034"/>
              <a:gd name="connsiteX10" fmla="*/ 2590001 w 4082297"/>
              <a:gd name="connsiteY10" fmla="*/ 4079376 h 4846034"/>
              <a:gd name="connsiteX11" fmla="*/ 3308484 w 4082297"/>
              <a:gd name="connsiteY11" fmla="*/ 4846034 h 4846034"/>
              <a:gd name="connsiteX12" fmla="*/ 1767221 w 4082297"/>
              <a:gd name="connsiteY12" fmla="*/ 4292734 h 4846034"/>
              <a:gd name="connsiteX13" fmla="*/ 1661002 w 4082297"/>
              <a:gd name="connsiteY13" fmla="*/ 4196195 h 4846034"/>
              <a:gd name="connsiteX14" fmla="*/ 1502069 w 4082297"/>
              <a:gd name="connsiteY14" fmla="*/ 4193551 h 4846034"/>
              <a:gd name="connsiteX15" fmla="*/ 0 w 4082297"/>
              <a:gd name="connsiteY15" fmla="*/ 3541308 h 4846034"/>
              <a:gd name="connsiteX16" fmla="*/ 1048588 w 4082297"/>
              <a:gd name="connsiteY16" fmla="*/ 3474633 h 4846034"/>
              <a:gd name="connsiteX17" fmla="*/ 1117963 w 4082297"/>
              <a:gd name="connsiteY17" fmla="*/ 3453523 h 4846034"/>
              <a:gd name="connsiteX18" fmla="*/ 1075880 w 4082297"/>
              <a:gd name="connsiteY18" fmla="*/ 3366164 h 4846034"/>
              <a:gd name="connsiteX19" fmla="*/ 885467 w 4082297"/>
              <a:gd name="connsiteY19" fmla="*/ 2423016 h 4846034"/>
              <a:gd name="connsiteX20" fmla="*/ 3308484 w 4082297"/>
              <a:gd name="connsiteY20" fmla="*/ 1 h 4846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4">
                <a:moveTo>
                  <a:pt x="3308484" y="1"/>
                </a:moveTo>
                <a:cubicBezTo>
                  <a:pt x="2545821" y="571997"/>
                  <a:pt x="2096976" y="1469689"/>
                  <a:pt x="2096976" y="2423017"/>
                </a:cubicBezTo>
                <a:cubicBezTo>
                  <a:pt x="2096976" y="2601765"/>
                  <a:pt x="2112756" y="2778559"/>
                  <a:pt x="2143425" y="2951616"/>
                </a:cubicBezTo>
                <a:lnTo>
                  <a:pt x="2143924" y="2954020"/>
                </a:lnTo>
                <a:lnTo>
                  <a:pt x="2284336" y="2849217"/>
                </a:lnTo>
                <a:cubicBezTo>
                  <a:pt x="2374417" y="2773454"/>
                  <a:pt x="2460537" y="2692049"/>
                  <a:pt x="2542142" y="2605209"/>
                </a:cubicBezTo>
                <a:cubicBezTo>
                  <a:pt x="3194978" y="1910486"/>
                  <a:pt x="3482624" y="948939"/>
                  <a:pt x="3318548" y="9837"/>
                </a:cubicBezTo>
                <a:cubicBezTo>
                  <a:pt x="4293736" y="926228"/>
                  <a:pt x="4341400" y="2459657"/>
                  <a:pt x="3425009" y="3434846"/>
                </a:cubicBezTo>
                <a:cubicBezTo>
                  <a:pt x="3195912" y="3678643"/>
                  <a:pt x="2928249" y="3864469"/>
                  <a:pt x="2640385" y="3991756"/>
                </a:cubicBezTo>
                <a:lnTo>
                  <a:pt x="2556175" y="4024180"/>
                </a:lnTo>
                <a:lnTo>
                  <a:pt x="2590001" y="4079376"/>
                </a:lnTo>
                <a:cubicBezTo>
                  <a:pt x="2780619" y="4371235"/>
                  <a:pt x="3022486" y="4631535"/>
                  <a:pt x="3308484" y="4846034"/>
                </a:cubicBezTo>
                <a:cubicBezTo>
                  <a:pt x="2723024" y="4846034"/>
                  <a:pt x="2186061" y="4638392"/>
                  <a:pt x="1767221" y="4292734"/>
                </a:cubicBezTo>
                <a:lnTo>
                  <a:pt x="1661002" y="4196195"/>
                </a:lnTo>
                <a:lnTo>
                  <a:pt x="1502069" y="4193551"/>
                </a:lnTo>
                <a:cubicBezTo>
                  <a:pt x="960141" y="4158623"/>
                  <a:pt x="426645" y="3942229"/>
                  <a:pt x="0" y="3541308"/>
                </a:cubicBezTo>
                <a:cubicBezTo>
                  <a:pt x="355306" y="3580846"/>
                  <a:pt x="709815" y="3556787"/>
                  <a:pt x="1048588" y="3474633"/>
                </a:cubicBezTo>
                <a:lnTo>
                  <a:pt x="1117963" y="3453523"/>
                </a:lnTo>
                <a:lnTo>
                  <a:pt x="1075880" y="3366164"/>
                </a:lnTo>
                <a:cubicBezTo>
                  <a:pt x="953269" y="3076278"/>
                  <a:pt x="885467" y="2757566"/>
                  <a:pt x="885467" y="2423016"/>
                </a:cubicBezTo>
                <a:cubicBezTo>
                  <a:pt x="885468" y="1084822"/>
                  <a:pt x="1970290" y="0"/>
                  <a:pt x="3308484" y="1"/>
                </a:cubicBezTo>
                <a:close/>
              </a:path>
            </a:pathLst>
          </a:custGeom>
        </p:spPr>
      </p:pic>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4294967295"/>
          </p:nvPr>
        </p:nvSpPr>
        <p:spPr>
          <a:xfrm>
            <a:off x="1684727" y="838018"/>
            <a:ext cx="4086934" cy="4663833"/>
          </a:xfrm>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Biru Full">
      <a:dk1>
        <a:sysClr val="windowText" lastClr="000000"/>
      </a:dk1>
      <a:lt1>
        <a:sysClr val="window" lastClr="FFFFFF"/>
      </a:lt1>
      <a:dk2>
        <a:srgbClr val="44546A"/>
      </a:dk2>
      <a:lt2>
        <a:srgbClr val="FFFFFF"/>
      </a:lt2>
      <a:accent1>
        <a:srgbClr val="3BCBFF"/>
      </a:accent1>
      <a:accent2>
        <a:srgbClr val="00B0F0"/>
      </a:accent2>
      <a:accent3>
        <a:srgbClr val="3BCBFF"/>
      </a:accent3>
      <a:accent4>
        <a:srgbClr val="00B0F0"/>
      </a:accent4>
      <a:accent5>
        <a:srgbClr val="3BCBFF"/>
      </a:accent5>
      <a:accent6>
        <a:srgbClr val="00B0F0"/>
      </a:accent6>
      <a:hlink>
        <a:srgbClr val="0088B8"/>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715</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19</cp:revision>
  <dcterms:created xsi:type="dcterms:W3CDTF">2020-09-21T06:09:53Z</dcterms:created>
  <dcterms:modified xsi:type="dcterms:W3CDTF">2020-09-23T05:50:02Z</dcterms:modified>
</cp:coreProperties>
</file>