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4" r:id="rId2"/>
    <p:sldId id="256" r:id="rId3"/>
    <p:sldId id="266" r:id="rId4"/>
    <p:sldId id="257" r:id="rId5"/>
    <p:sldId id="267" r:id="rId6"/>
    <p:sldId id="258" r:id="rId7"/>
    <p:sldId id="268" r:id="rId8"/>
    <p:sldId id="259" r:id="rId9"/>
    <p:sldId id="269" r:id="rId10"/>
    <p:sldId id="273" r:id="rId11"/>
    <p:sldId id="263" r:id="rId12"/>
    <p:sldId id="260" r:id="rId13"/>
    <p:sldId id="270" r:id="rId14"/>
    <p:sldId id="261" r:id="rId15"/>
    <p:sldId id="271" r:id="rId16"/>
    <p:sldId id="262" r:id="rId17"/>
    <p:sldId id="264" r:id="rId18"/>
    <p:sldId id="272" r:id="rId19"/>
    <p:sldId id="265" r:id="rId20"/>
    <p:sldId id="1880" r:id="rId21"/>
    <p:sldId id="644" r:id="rId22"/>
    <p:sldId id="341" r:id="rId23"/>
    <p:sldId id="3516" r:id="rId24"/>
    <p:sldId id="301" r:id="rId25"/>
    <p:sldId id="307" r:id="rId26"/>
    <p:sldId id="542" r:id="rId27"/>
    <p:sldId id="501" r:id="rId28"/>
    <p:sldId id="543" r:id="rId29"/>
    <p:sldId id="351" r:id="rId30"/>
    <p:sldId id="3517"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46" d="100"/>
          <a:sy n="46" d="100"/>
        </p:scale>
        <p:origin x="1500" y="7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6"/>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6A77-4500-A706-67EDE781610A}"/>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6A77-4500-A706-67EDE781610A}"/>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6A77-4500-A706-67EDE781610A}"/>
            </c:ext>
          </c:extLst>
        </c:ser>
        <c:dLbls>
          <c:showLegendKey val="0"/>
          <c:showVal val="0"/>
          <c:showCatName val="0"/>
          <c:showSerName val="0"/>
          <c:showPercent val="0"/>
          <c:showBubbleSize val="0"/>
        </c:dLbls>
        <c:gapWidth val="150"/>
        <c:overlap val="100"/>
        <c:axId val="621691832"/>
        <c:axId val="621690192"/>
      </c:barChart>
      <c:catAx>
        <c:axId val="6216918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crossAx val="621690192"/>
        <c:crosses val="autoZero"/>
        <c:auto val="1"/>
        <c:lblAlgn val="ctr"/>
        <c:lblOffset val="100"/>
        <c:noMultiLvlLbl val="0"/>
      </c:catAx>
      <c:valAx>
        <c:axId val="6216901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crossAx val="6216918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bg1">
          <a:lumMod val="95000"/>
        </a:schemeClr>
      </a:solidFill>
    </a:ln>
    <a:effectLst/>
  </c:spPr>
  <c:txPr>
    <a:bodyPr/>
    <a:lstStyle/>
    <a:p>
      <a:pPr>
        <a:defRPr/>
      </a:pPr>
      <a:endParaRPr lang="id-ID"/>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7C7E6-5A36-4DA8-88EA-ACDE6CB210B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FEA28DF-D761-4E40-9E8F-621141F9F84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816E196-4026-4489-BE44-FD9DCE82CE40}"/>
              </a:ext>
            </a:extLst>
          </p:cNvPr>
          <p:cNvSpPr>
            <a:spLocks noGrp="1"/>
          </p:cNvSpPr>
          <p:nvPr>
            <p:ph type="dt" sz="half" idx="10"/>
          </p:nvPr>
        </p:nvSpPr>
        <p:spPr/>
        <p:txBody>
          <a:bodyPr/>
          <a:lstStyle/>
          <a:p>
            <a:fld id="{D936A4B7-F301-4DF0-AC15-7C1A47905FBB}" type="datetimeFigureOut">
              <a:rPr lang="en-US" smtClean="0"/>
              <a:t>9/23/2020</a:t>
            </a:fld>
            <a:endParaRPr lang="en-US"/>
          </a:p>
        </p:txBody>
      </p:sp>
      <p:sp>
        <p:nvSpPr>
          <p:cNvPr id="5" name="Footer Placeholder 4">
            <a:extLst>
              <a:ext uri="{FF2B5EF4-FFF2-40B4-BE49-F238E27FC236}">
                <a16:creationId xmlns:a16="http://schemas.microsoft.com/office/drawing/2014/main" id="{193AC69A-0F31-4E48-A4A0-3540E67728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0F840A-E347-418A-BF96-F307D1F3E28D}"/>
              </a:ext>
            </a:extLst>
          </p:cNvPr>
          <p:cNvSpPr>
            <a:spLocks noGrp="1"/>
          </p:cNvSpPr>
          <p:nvPr>
            <p:ph type="sldNum" sz="quarter" idx="12"/>
          </p:nvPr>
        </p:nvSpPr>
        <p:spPr/>
        <p:txBody>
          <a:bodyPr/>
          <a:lstStyle/>
          <a:p>
            <a:fld id="{8415F548-B8A5-4A17-98AF-04222400197B}" type="slidenum">
              <a:rPr lang="en-US" smtClean="0"/>
              <a:t>‹#›</a:t>
            </a:fld>
            <a:endParaRPr lang="en-US"/>
          </a:p>
        </p:txBody>
      </p:sp>
    </p:spTree>
    <p:extLst>
      <p:ext uri="{BB962C8B-B14F-4D97-AF65-F5344CB8AC3E}">
        <p14:creationId xmlns:p14="http://schemas.microsoft.com/office/powerpoint/2010/main" val="5422827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856BFCC-56DE-4151-A14B-09E6EE90F0BF}"/>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6AE639DC-143B-4BA1-A5CB-AA0C60457BC0}"/>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767D51D0-5FBB-4B1F-B13A-E97CC00EF5F6}"/>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9640324-5299-4BFE-9807-E04D0502787F}"/>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58FDB47-3AA0-45F7-AA87-EA973094FCC0}"/>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9B1CE26-118E-4EC5-B5A6-B29065515D90}"/>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D760524-4BD9-40A4-B2C9-DCB50E8AAF1A}"/>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CD63903-973A-4162-98BD-F1D9A5D8C713}"/>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66C82A0-3EED-4916-83B8-EDDB4D1C34C1}"/>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82C1571-75E3-4C06-A12B-514CAD69E644}"/>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424464C-20F8-4496-951F-D22436F55A4F}"/>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7C4D0099-B781-430A-8C24-5B928093B084}"/>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FFF9479-D5F1-48E4-88FD-AF7AADA824FF}"/>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F766D83-2ABE-423A-A8E8-8C248851CAE1}"/>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A5C9BCD0-1F7E-4F95-A691-879A5E903C28}"/>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D543EEE-2E49-4AEC-AFF3-6087F66333F4}"/>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0E414E6-69E5-481D-AAA6-17C3AAD12FAC}"/>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E76802C-5D0F-4D76-AA6C-6DD2851CC8F3}"/>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38D65351-FA45-4FDE-B555-422AC9A2A4B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F89EE0E-DDC9-4598-9A0B-A2E40562F1E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2EB5044-057E-434A-ADE5-635F19B8F76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C6A42ED3-69DF-4E43-BE9E-94A30C917757}"/>
              </a:ext>
            </a:extLst>
          </p:cNvPr>
          <p:cNvSpPr>
            <a:spLocks noGrp="1"/>
          </p:cNvSpPr>
          <p:nvPr>
            <p:ph type="pic" sz="quarter" idx="10"/>
          </p:nvPr>
        </p:nvSpPr>
        <p:spPr>
          <a:xfrm>
            <a:off x="7452698" y="1914843"/>
            <a:ext cx="2770428" cy="2770428"/>
          </a:xfrm>
          <a:custGeom>
            <a:avLst/>
            <a:gdLst>
              <a:gd name="connsiteX0" fmla="*/ 0 w 2770428"/>
              <a:gd name="connsiteY0" fmla="*/ 0 h 2770428"/>
              <a:gd name="connsiteX1" fmla="*/ 1207796 w 2770428"/>
              <a:gd name="connsiteY1" fmla="*/ 0 h 2770428"/>
              <a:gd name="connsiteX2" fmla="*/ 1207796 w 2770428"/>
              <a:gd name="connsiteY2" fmla="*/ 1671815 h 2770428"/>
              <a:gd name="connsiteX3" fmla="*/ 2770428 w 2770428"/>
              <a:gd name="connsiteY3" fmla="*/ 1671815 h 2770428"/>
              <a:gd name="connsiteX4" fmla="*/ 2770428 w 2770428"/>
              <a:gd name="connsiteY4" fmla="*/ 2770428 h 2770428"/>
              <a:gd name="connsiteX5" fmla="*/ 0 w 2770428"/>
              <a:gd name="connsiteY5" fmla="*/ 2770428 h 2770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0428" h="2770428">
                <a:moveTo>
                  <a:pt x="0" y="0"/>
                </a:moveTo>
                <a:lnTo>
                  <a:pt x="1207796" y="0"/>
                </a:lnTo>
                <a:lnTo>
                  <a:pt x="1207796" y="1671815"/>
                </a:lnTo>
                <a:lnTo>
                  <a:pt x="2770428" y="1671815"/>
                </a:lnTo>
                <a:lnTo>
                  <a:pt x="2770428" y="2770428"/>
                </a:lnTo>
                <a:lnTo>
                  <a:pt x="0" y="2770428"/>
                </a:lnTo>
                <a:close/>
              </a:path>
            </a:pathLst>
          </a:custGeom>
        </p:spPr>
        <p:txBody>
          <a:bodyPr wrap="square">
            <a:noAutofit/>
          </a:bodyPr>
          <a:lstStyle/>
          <a:p>
            <a:endParaRPr lang="en-US"/>
          </a:p>
        </p:txBody>
      </p:sp>
    </p:spTree>
    <p:extLst>
      <p:ext uri="{BB962C8B-B14F-4D97-AF65-F5344CB8AC3E}">
        <p14:creationId xmlns:p14="http://schemas.microsoft.com/office/powerpoint/2010/main" val="690370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DE14331-89AC-4099-859B-39D11EE39B2D}"/>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9D950AE9-60B1-48E3-BF47-554D898C50CE}"/>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AB78AA28-650F-45FF-9381-7045FBCDE362}"/>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B8C660D-DAB4-4C12-A8BD-195B4D0915D9}"/>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2F745B2D-3193-4FAE-A46A-01E0A75F39E5}"/>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50E2951-844B-4A58-A9B3-4D2A08D20A87}"/>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AAEE891-573A-4D39-992D-3F2616B0A0FC}"/>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44BD9DB-D009-430F-B6C4-3239BD31E2CF}"/>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7FA8904-806C-45FE-B06F-E74F3F49C791}"/>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310953E-4E44-401B-9659-357FD0A0DF66}"/>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3466B15-3B2A-4B52-AF41-6C978EEF0A8D}"/>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71F947D-89C0-449E-8859-9667B3E190FE}"/>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6FEC6C3-F432-4000-B26F-99C29DCDAA04}"/>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A2C0FC48-4F6C-4113-8F2A-66445DF9E2A8}"/>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6BB79B16-CA40-4647-8722-516A4668182D}"/>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9AFC95A-5E28-4046-ACFA-6494CF117B0C}"/>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FF8AD02-3E33-4DE6-99AE-BDB47CFB5884}"/>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865D435-454B-452E-9CD4-A1E16EF54A3A}"/>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F435E78-073D-4CF9-BD9A-D117F01BDE56}"/>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9DF0A9A0-32B9-45A8-9AC1-B99E334686C2}"/>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2339E3D-CDAC-40EF-9831-8FF00B64A49B}"/>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CC0CF5DE-5F9E-482D-856F-F1A262B6A01D}"/>
              </a:ext>
            </a:extLst>
          </p:cNvPr>
          <p:cNvSpPr>
            <a:spLocks noGrp="1"/>
          </p:cNvSpPr>
          <p:nvPr>
            <p:ph type="pic" sz="quarter" idx="10"/>
          </p:nvPr>
        </p:nvSpPr>
        <p:spPr>
          <a:xfrm>
            <a:off x="1684727" y="838018"/>
            <a:ext cx="4086934" cy="4663833"/>
          </a:xfrm>
          <a:custGeom>
            <a:avLst/>
            <a:gdLst>
              <a:gd name="connsiteX0" fmla="*/ 463424 w 4086934"/>
              <a:gd name="connsiteY0" fmla="*/ 113664 h 4663833"/>
              <a:gd name="connsiteX1" fmla="*/ 926848 w 4086934"/>
              <a:gd name="connsiteY1" fmla="*/ 113664 h 4663833"/>
              <a:gd name="connsiteX2" fmla="*/ 926848 w 4086934"/>
              <a:gd name="connsiteY2" fmla="*/ 4200409 h 4663833"/>
              <a:gd name="connsiteX3" fmla="*/ 463424 w 4086934"/>
              <a:gd name="connsiteY3" fmla="*/ 4663833 h 4663833"/>
              <a:gd name="connsiteX4" fmla="*/ 0 w 4086934"/>
              <a:gd name="connsiteY4" fmla="*/ 4663833 h 4663833"/>
              <a:gd name="connsiteX5" fmla="*/ 0 w 4086934"/>
              <a:gd name="connsiteY5" fmla="*/ 577088 h 4663833"/>
              <a:gd name="connsiteX6" fmla="*/ 463424 w 4086934"/>
              <a:gd name="connsiteY6" fmla="*/ 113664 h 4663833"/>
              <a:gd name="connsiteX7" fmla="*/ 1516786 w 4086934"/>
              <a:gd name="connsiteY7" fmla="*/ 75776 h 4663833"/>
              <a:gd name="connsiteX8" fmla="*/ 1980210 w 4086934"/>
              <a:gd name="connsiteY8" fmla="*/ 75776 h 4663833"/>
              <a:gd name="connsiteX9" fmla="*/ 1980210 w 4086934"/>
              <a:gd name="connsiteY9" fmla="*/ 4162521 h 4663833"/>
              <a:gd name="connsiteX10" fmla="*/ 1516786 w 4086934"/>
              <a:gd name="connsiteY10" fmla="*/ 4625945 h 4663833"/>
              <a:gd name="connsiteX11" fmla="*/ 1053362 w 4086934"/>
              <a:gd name="connsiteY11" fmla="*/ 4625945 h 4663833"/>
              <a:gd name="connsiteX12" fmla="*/ 1053362 w 4086934"/>
              <a:gd name="connsiteY12" fmla="*/ 539200 h 4663833"/>
              <a:gd name="connsiteX13" fmla="*/ 1516786 w 4086934"/>
              <a:gd name="connsiteY13" fmla="*/ 75776 h 4663833"/>
              <a:gd name="connsiteX14" fmla="*/ 2570148 w 4086934"/>
              <a:gd name="connsiteY14" fmla="*/ 37888 h 4663833"/>
              <a:gd name="connsiteX15" fmla="*/ 3033572 w 4086934"/>
              <a:gd name="connsiteY15" fmla="*/ 37888 h 4663833"/>
              <a:gd name="connsiteX16" fmla="*/ 3033572 w 4086934"/>
              <a:gd name="connsiteY16" fmla="*/ 4124633 h 4663833"/>
              <a:gd name="connsiteX17" fmla="*/ 2570148 w 4086934"/>
              <a:gd name="connsiteY17" fmla="*/ 4588057 h 4663833"/>
              <a:gd name="connsiteX18" fmla="*/ 2106724 w 4086934"/>
              <a:gd name="connsiteY18" fmla="*/ 4588057 h 4663833"/>
              <a:gd name="connsiteX19" fmla="*/ 2106724 w 4086934"/>
              <a:gd name="connsiteY19" fmla="*/ 501312 h 4663833"/>
              <a:gd name="connsiteX20" fmla="*/ 2570148 w 4086934"/>
              <a:gd name="connsiteY20" fmla="*/ 37888 h 4663833"/>
              <a:gd name="connsiteX21" fmla="*/ 3623510 w 4086934"/>
              <a:gd name="connsiteY21" fmla="*/ 0 h 4663833"/>
              <a:gd name="connsiteX22" fmla="*/ 4086934 w 4086934"/>
              <a:gd name="connsiteY22" fmla="*/ 0 h 4663833"/>
              <a:gd name="connsiteX23" fmla="*/ 4086934 w 4086934"/>
              <a:gd name="connsiteY23" fmla="*/ 4086745 h 4663833"/>
              <a:gd name="connsiteX24" fmla="*/ 3623510 w 4086934"/>
              <a:gd name="connsiteY24" fmla="*/ 4550169 h 4663833"/>
              <a:gd name="connsiteX25" fmla="*/ 3160086 w 4086934"/>
              <a:gd name="connsiteY25" fmla="*/ 4550169 h 4663833"/>
              <a:gd name="connsiteX26" fmla="*/ 3160086 w 4086934"/>
              <a:gd name="connsiteY26" fmla="*/ 463424 h 4663833"/>
              <a:gd name="connsiteX27" fmla="*/ 3623510 w 4086934"/>
              <a:gd name="connsiteY27" fmla="*/ 0 h 4663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86934" h="4663833">
                <a:moveTo>
                  <a:pt x="463424" y="113664"/>
                </a:moveTo>
                <a:lnTo>
                  <a:pt x="926848" y="113664"/>
                </a:lnTo>
                <a:lnTo>
                  <a:pt x="926848" y="4200409"/>
                </a:lnTo>
                <a:cubicBezTo>
                  <a:pt x="926848" y="4456351"/>
                  <a:pt x="719366" y="4663833"/>
                  <a:pt x="463424" y="4663833"/>
                </a:cubicBezTo>
                <a:lnTo>
                  <a:pt x="0" y="4663833"/>
                </a:lnTo>
                <a:lnTo>
                  <a:pt x="0" y="577088"/>
                </a:lnTo>
                <a:cubicBezTo>
                  <a:pt x="0" y="321146"/>
                  <a:pt x="207482" y="113664"/>
                  <a:pt x="463424" y="113664"/>
                </a:cubicBezTo>
                <a:close/>
                <a:moveTo>
                  <a:pt x="1516786" y="75776"/>
                </a:moveTo>
                <a:lnTo>
                  <a:pt x="1980210" y="75776"/>
                </a:lnTo>
                <a:lnTo>
                  <a:pt x="1980210" y="4162521"/>
                </a:lnTo>
                <a:cubicBezTo>
                  <a:pt x="1980210" y="4418463"/>
                  <a:pt x="1772728" y="4625945"/>
                  <a:pt x="1516786" y="4625945"/>
                </a:cubicBezTo>
                <a:lnTo>
                  <a:pt x="1053362" y="4625945"/>
                </a:lnTo>
                <a:lnTo>
                  <a:pt x="1053362" y="539200"/>
                </a:lnTo>
                <a:cubicBezTo>
                  <a:pt x="1053362" y="283258"/>
                  <a:pt x="1260844" y="75776"/>
                  <a:pt x="1516786" y="75776"/>
                </a:cubicBezTo>
                <a:close/>
                <a:moveTo>
                  <a:pt x="2570148" y="37888"/>
                </a:moveTo>
                <a:lnTo>
                  <a:pt x="3033572" y="37888"/>
                </a:lnTo>
                <a:lnTo>
                  <a:pt x="3033572" y="4124633"/>
                </a:lnTo>
                <a:cubicBezTo>
                  <a:pt x="3033572" y="4380575"/>
                  <a:pt x="2826090" y="4588057"/>
                  <a:pt x="2570148" y="4588057"/>
                </a:cubicBezTo>
                <a:lnTo>
                  <a:pt x="2106724" y="4588057"/>
                </a:lnTo>
                <a:lnTo>
                  <a:pt x="2106724" y="501312"/>
                </a:lnTo>
                <a:cubicBezTo>
                  <a:pt x="2106724" y="245370"/>
                  <a:pt x="2314206" y="37888"/>
                  <a:pt x="2570148" y="37888"/>
                </a:cubicBezTo>
                <a:close/>
                <a:moveTo>
                  <a:pt x="3623510" y="0"/>
                </a:moveTo>
                <a:lnTo>
                  <a:pt x="4086934" y="0"/>
                </a:lnTo>
                <a:lnTo>
                  <a:pt x="4086934" y="4086745"/>
                </a:lnTo>
                <a:cubicBezTo>
                  <a:pt x="4086934" y="4342687"/>
                  <a:pt x="3879452" y="4550169"/>
                  <a:pt x="3623510" y="4550169"/>
                </a:cubicBezTo>
                <a:lnTo>
                  <a:pt x="3160086" y="4550169"/>
                </a:lnTo>
                <a:lnTo>
                  <a:pt x="3160086" y="463424"/>
                </a:lnTo>
                <a:cubicBezTo>
                  <a:pt x="3160086" y="207482"/>
                  <a:pt x="3367568" y="0"/>
                  <a:pt x="3623510" y="0"/>
                </a:cubicBezTo>
                <a:close/>
              </a:path>
            </a:pathLst>
          </a:custGeom>
        </p:spPr>
        <p:txBody>
          <a:bodyPr wrap="square">
            <a:noAutofit/>
          </a:bodyPr>
          <a:lstStyle/>
          <a:p>
            <a:endParaRPr lang="en-US"/>
          </a:p>
        </p:txBody>
      </p:sp>
    </p:spTree>
    <p:extLst>
      <p:ext uri="{BB962C8B-B14F-4D97-AF65-F5344CB8AC3E}">
        <p14:creationId xmlns:p14="http://schemas.microsoft.com/office/powerpoint/2010/main" val="801516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6BE9141B-D0B0-496C-B2F6-A421E215B693}"/>
              </a:ext>
            </a:extLst>
          </p:cNvPr>
          <p:cNvSpPr>
            <a:spLocks noGrp="1"/>
          </p:cNvSpPr>
          <p:nvPr>
            <p:ph type="pic" sz="quarter" idx="10"/>
          </p:nvPr>
        </p:nvSpPr>
        <p:spPr>
          <a:xfrm>
            <a:off x="6182436" y="1797959"/>
            <a:ext cx="4445477" cy="2313479"/>
          </a:xfrm>
          <a:custGeom>
            <a:avLst/>
            <a:gdLst>
              <a:gd name="connsiteX0" fmla="*/ 0 w 4445477"/>
              <a:gd name="connsiteY0" fmla="*/ 0 h 2313479"/>
              <a:gd name="connsiteX1" fmla="*/ 4445477 w 4445477"/>
              <a:gd name="connsiteY1" fmla="*/ 0 h 2313479"/>
              <a:gd name="connsiteX2" fmla="*/ 4445477 w 4445477"/>
              <a:gd name="connsiteY2" fmla="*/ 2313479 h 2313479"/>
              <a:gd name="connsiteX3" fmla="*/ 0 w 4445477"/>
              <a:gd name="connsiteY3" fmla="*/ 2313479 h 2313479"/>
            </a:gdLst>
            <a:ahLst/>
            <a:cxnLst>
              <a:cxn ang="0">
                <a:pos x="connsiteX0" y="connsiteY0"/>
              </a:cxn>
              <a:cxn ang="0">
                <a:pos x="connsiteX1" y="connsiteY1"/>
              </a:cxn>
              <a:cxn ang="0">
                <a:pos x="connsiteX2" y="connsiteY2"/>
              </a:cxn>
              <a:cxn ang="0">
                <a:pos x="connsiteX3" y="connsiteY3"/>
              </a:cxn>
            </a:cxnLst>
            <a:rect l="l" t="t" r="r" b="b"/>
            <a:pathLst>
              <a:path w="4445477" h="2313479">
                <a:moveTo>
                  <a:pt x="0" y="0"/>
                </a:moveTo>
                <a:lnTo>
                  <a:pt x="4445477" y="0"/>
                </a:lnTo>
                <a:lnTo>
                  <a:pt x="4445477" y="2313479"/>
                </a:lnTo>
                <a:lnTo>
                  <a:pt x="0" y="2313479"/>
                </a:lnTo>
                <a:close/>
              </a:path>
            </a:pathLst>
          </a:custGeom>
        </p:spPr>
        <p:txBody>
          <a:bodyPr wrap="square">
            <a:noAutofit/>
          </a:bodyPr>
          <a:lstStyle/>
          <a:p>
            <a:endParaRPr lang="en-US"/>
          </a:p>
        </p:txBody>
      </p:sp>
    </p:spTree>
    <p:extLst>
      <p:ext uri="{BB962C8B-B14F-4D97-AF65-F5344CB8AC3E}">
        <p14:creationId xmlns:p14="http://schemas.microsoft.com/office/powerpoint/2010/main" val="10399835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211DDA24-9555-463F-BB90-D5F960C7F0F7}"/>
              </a:ext>
            </a:extLst>
          </p:cNvPr>
          <p:cNvSpPr>
            <a:spLocks noGrp="1"/>
          </p:cNvSpPr>
          <p:nvPr>
            <p:ph type="pic" sz="quarter" idx="10"/>
          </p:nvPr>
        </p:nvSpPr>
        <p:spPr>
          <a:xfrm>
            <a:off x="1647401" y="2439770"/>
            <a:ext cx="1723782" cy="1723782"/>
          </a:xfrm>
          <a:custGeom>
            <a:avLst/>
            <a:gdLst>
              <a:gd name="connsiteX0" fmla="*/ 287303 w 1723782"/>
              <a:gd name="connsiteY0" fmla="*/ 0 h 1723782"/>
              <a:gd name="connsiteX1" fmla="*/ 1436479 w 1723782"/>
              <a:gd name="connsiteY1" fmla="*/ 0 h 1723782"/>
              <a:gd name="connsiteX2" fmla="*/ 1723782 w 1723782"/>
              <a:gd name="connsiteY2" fmla="*/ 287303 h 1723782"/>
              <a:gd name="connsiteX3" fmla="*/ 1723782 w 1723782"/>
              <a:gd name="connsiteY3" fmla="*/ 1436479 h 1723782"/>
              <a:gd name="connsiteX4" fmla="*/ 1436479 w 1723782"/>
              <a:gd name="connsiteY4" fmla="*/ 1723782 h 1723782"/>
              <a:gd name="connsiteX5" fmla="*/ 287303 w 1723782"/>
              <a:gd name="connsiteY5" fmla="*/ 1723782 h 1723782"/>
              <a:gd name="connsiteX6" fmla="*/ 0 w 1723782"/>
              <a:gd name="connsiteY6" fmla="*/ 1436479 h 1723782"/>
              <a:gd name="connsiteX7" fmla="*/ 0 w 1723782"/>
              <a:gd name="connsiteY7" fmla="*/ 287303 h 1723782"/>
              <a:gd name="connsiteX8" fmla="*/ 287303 w 1723782"/>
              <a:gd name="connsiteY8" fmla="*/ 0 h 1723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3782" h="1723782">
                <a:moveTo>
                  <a:pt x="287303" y="0"/>
                </a:moveTo>
                <a:lnTo>
                  <a:pt x="1436479" y="0"/>
                </a:lnTo>
                <a:cubicBezTo>
                  <a:pt x="1595152" y="0"/>
                  <a:pt x="1723782" y="128630"/>
                  <a:pt x="1723782" y="287303"/>
                </a:cubicBezTo>
                <a:lnTo>
                  <a:pt x="1723782" y="1436479"/>
                </a:lnTo>
                <a:cubicBezTo>
                  <a:pt x="1723782" y="1595152"/>
                  <a:pt x="1595152" y="1723782"/>
                  <a:pt x="1436479" y="1723782"/>
                </a:cubicBezTo>
                <a:lnTo>
                  <a:pt x="287303" y="1723782"/>
                </a:lnTo>
                <a:cubicBezTo>
                  <a:pt x="128630" y="1723782"/>
                  <a:pt x="0" y="1595152"/>
                  <a:pt x="0" y="1436479"/>
                </a:cubicBezTo>
                <a:lnTo>
                  <a:pt x="0" y="287303"/>
                </a:lnTo>
                <a:cubicBezTo>
                  <a:pt x="0" y="128630"/>
                  <a:pt x="128630" y="0"/>
                  <a:pt x="287303" y="0"/>
                </a:cubicBezTo>
                <a:close/>
              </a:path>
            </a:pathLst>
          </a:custGeom>
        </p:spPr>
        <p:txBody>
          <a:bodyPr wrap="square">
            <a:noAutofit/>
          </a:bodyPr>
          <a:lstStyle/>
          <a:p>
            <a:endParaRPr lang="en-US"/>
          </a:p>
        </p:txBody>
      </p:sp>
      <p:sp>
        <p:nvSpPr>
          <p:cNvPr id="19" name="Picture Placeholder 18">
            <a:extLst>
              <a:ext uri="{FF2B5EF4-FFF2-40B4-BE49-F238E27FC236}">
                <a16:creationId xmlns:a16="http://schemas.microsoft.com/office/drawing/2014/main" id="{6D12C4D4-0E23-4498-9844-5BA3B80C9B41}"/>
              </a:ext>
            </a:extLst>
          </p:cNvPr>
          <p:cNvSpPr>
            <a:spLocks noGrp="1"/>
          </p:cNvSpPr>
          <p:nvPr>
            <p:ph type="pic" sz="quarter" idx="11"/>
          </p:nvPr>
        </p:nvSpPr>
        <p:spPr>
          <a:xfrm>
            <a:off x="4009057" y="2439770"/>
            <a:ext cx="1723782" cy="1723782"/>
          </a:xfrm>
          <a:custGeom>
            <a:avLst/>
            <a:gdLst>
              <a:gd name="connsiteX0" fmla="*/ 861891 w 1723782"/>
              <a:gd name="connsiteY0" fmla="*/ 0 h 1723782"/>
              <a:gd name="connsiteX1" fmla="*/ 1723782 w 1723782"/>
              <a:gd name="connsiteY1" fmla="*/ 1723782 h 1723782"/>
              <a:gd name="connsiteX2" fmla="*/ 0 w 1723782"/>
              <a:gd name="connsiteY2" fmla="*/ 1723782 h 1723782"/>
            </a:gdLst>
            <a:ahLst/>
            <a:cxnLst>
              <a:cxn ang="0">
                <a:pos x="connsiteX0" y="connsiteY0"/>
              </a:cxn>
              <a:cxn ang="0">
                <a:pos x="connsiteX1" y="connsiteY1"/>
              </a:cxn>
              <a:cxn ang="0">
                <a:pos x="connsiteX2" y="connsiteY2"/>
              </a:cxn>
            </a:cxnLst>
            <a:rect l="l" t="t" r="r" b="b"/>
            <a:pathLst>
              <a:path w="1723782" h="1723782">
                <a:moveTo>
                  <a:pt x="861891" y="0"/>
                </a:moveTo>
                <a:lnTo>
                  <a:pt x="1723782" y="1723782"/>
                </a:lnTo>
                <a:lnTo>
                  <a:pt x="0" y="1723782"/>
                </a:lnTo>
                <a:close/>
              </a:path>
            </a:pathLst>
          </a:custGeom>
        </p:spPr>
        <p:txBody>
          <a:bodyPr wrap="square">
            <a:noAutofit/>
          </a:bodyPr>
          <a:lstStyle/>
          <a:p>
            <a:endParaRPr lang="en-US"/>
          </a:p>
        </p:txBody>
      </p:sp>
      <p:sp>
        <p:nvSpPr>
          <p:cNvPr id="22" name="Picture Placeholder 21">
            <a:extLst>
              <a:ext uri="{FF2B5EF4-FFF2-40B4-BE49-F238E27FC236}">
                <a16:creationId xmlns:a16="http://schemas.microsoft.com/office/drawing/2014/main" id="{85CEA5F0-E6B5-4D8A-AF30-3DAFD1E05B02}"/>
              </a:ext>
            </a:extLst>
          </p:cNvPr>
          <p:cNvSpPr>
            <a:spLocks noGrp="1"/>
          </p:cNvSpPr>
          <p:nvPr>
            <p:ph type="pic" sz="quarter" idx="12"/>
          </p:nvPr>
        </p:nvSpPr>
        <p:spPr>
          <a:xfrm>
            <a:off x="6370713" y="2439770"/>
            <a:ext cx="1723782" cy="1723782"/>
          </a:xfrm>
          <a:custGeom>
            <a:avLst/>
            <a:gdLst>
              <a:gd name="connsiteX0" fmla="*/ 287303 w 1723782"/>
              <a:gd name="connsiteY0" fmla="*/ 0 h 1723782"/>
              <a:gd name="connsiteX1" fmla="*/ 1436479 w 1723782"/>
              <a:gd name="connsiteY1" fmla="*/ 0 h 1723782"/>
              <a:gd name="connsiteX2" fmla="*/ 1723782 w 1723782"/>
              <a:gd name="connsiteY2" fmla="*/ 287303 h 1723782"/>
              <a:gd name="connsiteX3" fmla="*/ 1723782 w 1723782"/>
              <a:gd name="connsiteY3" fmla="*/ 1436479 h 1723782"/>
              <a:gd name="connsiteX4" fmla="*/ 1436479 w 1723782"/>
              <a:gd name="connsiteY4" fmla="*/ 1723782 h 1723782"/>
              <a:gd name="connsiteX5" fmla="*/ 287303 w 1723782"/>
              <a:gd name="connsiteY5" fmla="*/ 1723782 h 1723782"/>
              <a:gd name="connsiteX6" fmla="*/ 0 w 1723782"/>
              <a:gd name="connsiteY6" fmla="*/ 1436479 h 1723782"/>
              <a:gd name="connsiteX7" fmla="*/ 0 w 1723782"/>
              <a:gd name="connsiteY7" fmla="*/ 287303 h 1723782"/>
              <a:gd name="connsiteX8" fmla="*/ 287303 w 1723782"/>
              <a:gd name="connsiteY8" fmla="*/ 0 h 1723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3782" h="1723782">
                <a:moveTo>
                  <a:pt x="287303" y="0"/>
                </a:moveTo>
                <a:lnTo>
                  <a:pt x="1436479" y="0"/>
                </a:lnTo>
                <a:cubicBezTo>
                  <a:pt x="1595152" y="0"/>
                  <a:pt x="1723782" y="128630"/>
                  <a:pt x="1723782" y="287303"/>
                </a:cubicBezTo>
                <a:lnTo>
                  <a:pt x="1723782" y="1436479"/>
                </a:lnTo>
                <a:cubicBezTo>
                  <a:pt x="1723782" y="1595152"/>
                  <a:pt x="1595152" y="1723782"/>
                  <a:pt x="1436479" y="1723782"/>
                </a:cubicBezTo>
                <a:lnTo>
                  <a:pt x="287303" y="1723782"/>
                </a:lnTo>
                <a:cubicBezTo>
                  <a:pt x="128630" y="1723782"/>
                  <a:pt x="0" y="1595152"/>
                  <a:pt x="0" y="1436479"/>
                </a:cubicBezTo>
                <a:lnTo>
                  <a:pt x="0" y="287303"/>
                </a:lnTo>
                <a:cubicBezTo>
                  <a:pt x="0" y="128630"/>
                  <a:pt x="128630" y="0"/>
                  <a:pt x="287303" y="0"/>
                </a:cubicBezTo>
                <a:close/>
              </a:path>
            </a:pathLst>
          </a:custGeom>
        </p:spPr>
        <p:txBody>
          <a:bodyPr wrap="square">
            <a:noAutofit/>
          </a:bodyPr>
          <a:lstStyle/>
          <a:p>
            <a:endParaRPr lang="en-US"/>
          </a:p>
        </p:txBody>
      </p:sp>
      <p:sp>
        <p:nvSpPr>
          <p:cNvPr id="25" name="Picture Placeholder 24">
            <a:extLst>
              <a:ext uri="{FF2B5EF4-FFF2-40B4-BE49-F238E27FC236}">
                <a16:creationId xmlns:a16="http://schemas.microsoft.com/office/drawing/2014/main" id="{81C75789-994F-4A37-B286-A15AA4546A06}"/>
              </a:ext>
            </a:extLst>
          </p:cNvPr>
          <p:cNvSpPr>
            <a:spLocks noGrp="1"/>
          </p:cNvSpPr>
          <p:nvPr>
            <p:ph type="pic" sz="quarter" idx="13"/>
          </p:nvPr>
        </p:nvSpPr>
        <p:spPr>
          <a:xfrm>
            <a:off x="8732369" y="2439770"/>
            <a:ext cx="1723782" cy="1723782"/>
          </a:xfrm>
          <a:custGeom>
            <a:avLst/>
            <a:gdLst>
              <a:gd name="connsiteX0" fmla="*/ 861891 w 1723782"/>
              <a:gd name="connsiteY0" fmla="*/ 0 h 1723782"/>
              <a:gd name="connsiteX1" fmla="*/ 1723782 w 1723782"/>
              <a:gd name="connsiteY1" fmla="*/ 1723782 h 1723782"/>
              <a:gd name="connsiteX2" fmla="*/ 0 w 1723782"/>
              <a:gd name="connsiteY2" fmla="*/ 1723782 h 1723782"/>
            </a:gdLst>
            <a:ahLst/>
            <a:cxnLst>
              <a:cxn ang="0">
                <a:pos x="connsiteX0" y="connsiteY0"/>
              </a:cxn>
              <a:cxn ang="0">
                <a:pos x="connsiteX1" y="connsiteY1"/>
              </a:cxn>
              <a:cxn ang="0">
                <a:pos x="connsiteX2" y="connsiteY2"/>
              </a:cxn>
            </a:cxnLst>
            <a:rect l="l" t="t" r="r" b="b"/>
            <a:pathLst>
              <a:path w="1723782" h="1723782">
                <a:moveTo>
                  <a:pt x="861891" y="0"/>
                </a:moveTo>
                <a:lnTo>
                  <a:pt x="1723782" y="1723782"/>
                </a:lnTo>
                <a:lnTo>
                  <a:pt x="0" y="1723782"/>
                </a:lnTo>
                <a:close/>
              </a:path>
            </a:pathLst>
          </a:custGeom>
        </p:spPr>
        <p:txBody>
          <a:bodyPr wrap="square">
            <a:noAutofit/>
          </a:bodyPr>
          <a:lstStyle/>
          <a:p>
            <a:endParaRPr lang="en-US"/>
          </a:p>
        </p:txBody>
      </p:sp>
    </p:spTree>
    <p:extLst>
      <p:ext uri="{BB962C8B-B14F-4D97-AF65-F5344CB8AC3E}">
        <p14:creationId xmlns:p14="http://schemas.microsoft.com/office/powerpoint/2010/main" val="10411783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AD971D36-707D-49BB-9D3A-174947BC0239}"/>
              </a:ext>
            </a:extLst>
          </p:cNvPr>
          <p:cNvSpPr>
            <a:spLocks noGrp="1"/>
          </p:cNvSpPr>
          <p:nvPr>
            <p:ph type="pic" sz="quarter" idx="10"/>
          </p:nvPr>
        </p:nvSpPr>
        <p:spPr>
          <a:xfrm>
            <a:off x="6980173" y="1218927"/>
            <a:ext cx="3816300" cy="3863203"/>
          </a:xfrm>
          <a:custGeom>
            <a:avLst/>
            <a:gdLst>
              <a:gd name="connsiteX0" fmla="*/ 1244289 w 3816300"/>
              <a:gd name="connsiteY0" fmla="*/ 2717002 h 3863203"/>
              <a:gd name="connsiteX1" fmla="*/ 3816300 w 3816300"/>
              <a:gd name="connsiteY1" fmla="*/ 2717002 h 3863203"/>
              <a:gd name="connsiteX2" fmla="*/ 3816300 w 3816300"/>
              <a:gd name="connsiteY2" fmla="*/ 3849390 h 3863203"/>
              <a:gd name="connsiteX3" fmla="*/ 1244289 w 3816300"/>
              <a:gd name="connsiteY3" fmla="*/ 3849390 h 3863203"/>
              <a:gd name="connsiteX4" fmla="*/ 0 w 3816300"/>
              <a:gd name="connsiteY4" fmla="*/ 0 h 3863203"/>
              <a:gd name="connsiteX5" fmla="*/ 1132388 w 3816300"/>
              <a:gd name="connsiteY5" fmla="*/ 0 h 3863203"/>
              <a:gd name="connsiteX6" fmla="*/ 1132388 w 3816300"/>
              <a:gd name="connsiteY6" fmla="*/ 1468554 h 3863203"/>
              <a:gd name="connsiteX7" fmla="*/ 3816299 w 3816300"/>
              <a:gd name="connsiteY7" fmla="*/ 1468554 h 3863203"/>
              <a:gd name="connsiteX8" fmla="*/ 3816299 w 3816300"/>
              <a:gd name="connsiteY8" fmla="*/ 2600942 h 3863203"/>
              <a:gd name="connsiteX9" fmla="*/ 1132388 w 3816300"/>
              <a:gd name="connsiteY9" fmla="*/ 2600942 h 3863203"/>
              <a:gd name="connsiteX10" fmla="*/ 1132388 w 3816300"/>
              <a:gd name="connsiteY10" fmla="*/ 3863203 h 3863203"/>
              <a:gd name="connsiteX11" fmla="*/ 0 w 3816300"/>
              <a:gd name="connsiteY11" fmla="*/ 3863203 h 3863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16300" h="3863203">
                <a:moveTo>
                  <a:pt x="1244289" y="2717002"/>
                </a:moveTo>
                <a:lnTo>
                  <a:pt x="3816300" y="2717002"/>
                </a:lnTo>
                <a:lnTo>
                  <a:pt x="3816300" y="3849390"/>
                </a:lnTo>
                <a:lnTo>
                  <a:pt x="1244289" y="3849390"/>
                </a:lnTo>
                <a:close/>
                <a:moveTo>
                  <a:pt x="0" y="0"/>
                </a:moveTo>
                <a:lnTo>
                  <a:pt x="1132388" y="0"/>
                </a:lnTo>
                <a:lnTo>
                  <a:pt x="1132388" y="1468554"/>
                </a:lnTo>
                <a:lnTo>
                  <a:pt x="3816299" y="1468554"/>
                </a:lnTo>
                <a:lnTo>
                  <a:pt x="3816299" y="2600942"/>
                </a:lnTo>
                <a:lnTo>
                  <a:pt x="1132388" y="2600942"/>
                </a:lnTo>
                <a:lnTo>
                  <a:pt x="1132388" y="3863203"/>
                </a:lnTo>
                <a:lnTo>
                  <a:pt x="0" y="3863203"/>
                </a:lnTo>
                <a:close/>
              </a:path>
            </a:pathLst>
          </a:custGeom>
        </p:spPr>
        <p:txBody>
          <a:bodyPr wrap="square">
            <a:noAutofit/>
          </a:bodyPr>
          <a:lstStyle/>
          <a:p>
            <a:endParaRPr lang="en-US"/>
          </a:p>
        </p:txBody>
      </p:sp>
    </p:spTree>
    <p:extLst>
      <p:ext uri="{BB962C8B-B14F-4D97-AF65-F5344CB8AC3E}">
        <p14:creationId xmlns:p14="http://schemas.microsoft.com/office/powerpoint/2010/main" val="23993078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46A81EC-D7D2-4259-BAF6-2159C6C6D988}"/>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B25AD791-F6FE-40D0-A191-B82D7EA9D08B}"/>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DE69C591-B44E-47EA-A7A7-87FF994356BF}"/>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028E5C55-304B-4743-BE81-FA99BDD6D21A}"/>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4350B85E-9423-4720-9D66-4BA854B9258C}"/>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66506D16-BF4B-417C-A950-9C8C714C33AA}"/>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1BFED8-F49C-4FA6-946D-A2024E986A86}"/>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5C3DB17-74E2-4973-88C7-D54FE6C36E72}"/>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9369160-84A7-4421-872C-365C086850AA}"/>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5183F81-FBA8-4C57-B73A-811435B3B7C2}"/>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4BF9213-4A61-458D-BFB8-D1743F63DA9B}"/>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533CB43-E765-4B7E-BDAC-C27C4F9D3EE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874D1E1-1231-4FAE-98A5-99B66A9169C5}"/>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DB859FD5-A708-40E7-ABB9-838189613E6D}"/>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BFCB7A27-617B-4837-9F16-10FCAD16491E}"/>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33AD505-96F7-41AF-A202-C0E46FC353FE}"/>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02F4940-5AA5-4386-825F-53127252A743}"/>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4CE6F33-F518-4C45-ACEF-23C8220BB3B9}"/>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71BD1A1-2663-44B7-9997-34AE6B40351E}"/>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82621EAC-A272-4926-863A-16833420ED74}"/>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E3D9DAC-6D5F-44B0-8329-253398470E9D}"/>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5AC16B70-EC99-4089-AEB1-5089A819F8BF}"/>
              </a:ext>
            </a:extLst>
          </p:cNvPr>
          <p:cNvSpPr>
            <a:spLocks noGrp="1"/>
          </p:cNvSpPr>
          <p:nvPr>
            <p:ph type="pic" sz="quarter" idx="10"/>
          </p:nvPr>
        </p:nvSpPr>
        <p:spPr>
          <a:xfrm>
            <a:off x="1574750" y="1002433"/>
            <a:ext cx="4045916" cy="4418553"/>
          </a:xfrm>
          <a:custGeom>
            <a:avLst/>
            <a:gdLst>
              <a:gd name="connsiteX0" fmla="*/ 1198614 w 4045916"/>
              <a:gd name="connsiteY0" fmla="*/ 3024868 h 4418553"/>
              <a:gd name="connsiteX1" fmla="*/ 1205246 w 4045916"/>
              <a:gd name="connsiteY1" fmla="*/ 3048355 h 4418553"/>
              <a:gd name="connsiteX2" fmla="*/ 1835916 w 4045916"/>
              <a:gd name="connsiteY2" fmla="*/ 4113475 h 4418553"/>
              <a:gd name="connsiteX3" fmla="*/ 1929868 w 4045916"/>
              <a:gd name="connsiteY3" fmla="*/ 4200440 h 4418553"/>
              <a:gd name="connsiteX4" fmla="*/ 1943418 w 4045916"/>
              <a:gd name="connsiteY4" fmla="*/ 4190948 h 4418553"/>
              <a:gd name="connsiteX5" fmla="*/ 2063206 w 4045916"/>
              <a:gd name="connsiteY5" fmla="*/ 4084208 h 4418553"/>
              <a:gd name="connsiteX6" fmla="*/ 1930051 w 4045916"/>
              <a:gd name="connsiteY6" fmla="*/ 3994925 h 4418553"/>
              <a:gd name="connsiteX7" fmla="*/ 1271491 w 4045916"/>
              <a:gd name="connsiteY7" fmla="*/ 3201195 h 4418553"/>
              <a:gd name="connsiteX8" fmla="*/ 2633091 w 4045916"/>
              <a:gd name="connsiteY8" fmla="*/ 765769 h 4418553"/>
              <a:gd name="connsiteX9" fmla="*/ 2477884 w 4045916"/>
              <a:gd name="connsiteY9" fmla="*/ 1010145 h 4418553"/>
              <a:gd name="connsiteX10" fmla="*/ 2138244 w 4045916"/>
              <a:gd name="connsiteY10" fmla="*/ 2206734 h 4418553"/>
              <a:gd name="connsiteX11" fmla="*/ 2369592 w 4045916"/>
              <a:gd name="connsiteY11" fmla="*/ 3428887 h 4418553"/>
              <a:gd name="connsiteX12" fmla="*/ 2471419 w 4045916"/>
              <a:gd name="connsiteY12" fmla="*/ 3626228 h 4418553"/>
              <a:gd name="connsiteX13" fmla="*/ 2564006 w 4045916"/>
              <a:gd name="connsiteY13" fmla="*/ 3494327 h 4418553"/>
              <a:gd name="connsiteX14" fmla="*/ 2958526 w 4045916"/>
              <a:gd name="connsiteY14" fmla="*/ 2314694 h 4418553"/>
              <a:gd name="connsiteX15" fmla="*/ 2654124 w 4045916"/>
              <a:gd name="connsiteY15" fmla="*/ 800439 h 4418553"/>
              <a:gd name="connsiteX16" fmla="*/ 2124803 w 4045916"/>
              <a:gd name="connsiteY16" fmla="*/ 108450 h 4418553"/>
              <a:gd name="connsiteX17" fmla="*/ 2011306 w 4045916"/>
              <a:gd name="connsiteY17" fmla="*/ 196048 h 4418553"/>
              <a:gd name="connsiteX18" fmla="*/ 1185154 w 4045916"/>
              <a:gd name="connsiteY18" fmla="*/ 1495144 h 4418553"/>
              <a:gd name="connsiteX19" fmla="*/ 1168452 w 4045916"/>
              <a:gd name="connsiteY19" fmla="*/ 1560794 h 4418553"/>
              <a:gd name="connsiteX20" fmla="*/ 1216057 w 4045916"/>
              <a:gd name="connsiteY20" fmla="*/ 1432579 h 4418553"/>
              <a:gd name="connsiteX21" fmla="*/ 2273907 w 4045916"/>
              <a:gd name="connsiteY21" fmla="*/ 306715 h 4418553"/>
              <a:gd name="connsiteX22" fmla="*/ 2305303 w 4045916"/>
              <a:gd name="connsiteY22" fmla="*/ 293287 h 4418553"/>
              <a:gd name="connsiteX23" fmla="*/ 2299475 w 4045916"/>
              <a:gd name="connsiteY23" fmla="*/ 285795 h 4418553"/>
              <a:gd name="connsiteX24" fmla="*/ 2262454 w 4045916"/>
              <a:gd name="connsiteY24" fmla="*/ 2207 h 4418553"/>
              <a:gd name="connsiteX25" fmla="*/ 2170592 w 4045916"/>
              <a:gd name="connsiteY25" fmla="*/ 73109 h 4418553"/>
              <a:gd name="connsiteX26" fmla="*/ 2296339 w 4045916"/>
              <a:gd name="connsiteY26" fmla="*/ 91007 h 4418553"/>
              <a:gd name="connsiteX27" fmla="*/ 2507490 w 4045916"/>
              <a:gd name="connsiteY27" fmla="*/ 143210 h 4418553"/>
              <a:gd name="connsiteX28" fmla="*/ 2608730 w 4045916"/>
              <a:gd name="connsiteY28" fmla="*/ 179319 h 4418553"/>
              <a:gd name="connsiteX29" fmla="*/ 2669117 w 4045916"/>
              <a:gd name="connsiteY29" fmla="*/ 160234 h 4418553"/>
              <a:gd name="connsiteX30" fmla="*/ 3316797 w 4045916"/>
              <a:gd name="connsiteY30" fmla="*/ 91775 h 4418553"/>
              <a:gd name="connsiteX31" fmla="*/ 3065650 w 4045916"/>
              <a:gd name="connsiteY31" fmla="*/ 285616 h 4418553"/>
              <a:gd name="connsiteX32" fmla="*/ 2990230 w 4045916"/>
              <a:gd name="connsiteY32" fmla="*/ 359341 h 4418553"/>
              <a:gd name="connsiteX33" fmla="*/ 3081089 w 4045916"/>
              <a:gd name="connsiteY33" fmla="*/ 413786 h 4418553"/>
              <a:gd name="connsiteX34" fmla="*/ 4036831 w 4045916"/>
              <a:gd name="connsiteY34" fmla="*/ 2413010 h 4418553"/>
              <a:gd name="connsiteX35" fmla="*/ 2922951 w 4045916"/>
              <a:gd name="connsiteY35" fmla="*/ 4114612 h 4418553"/>
              <a:gd name="connsiteX36" fmla="*/ 2846600 w 4045916"/>
              <a:gd name="connsiteY36" fmla="*/ 4151966 h 4418553"/>
              <a:gd name="connsiteX37" fmla="*/ 2890260 w 4045916"/>
              <a:gd name="connsiteY37" fmla="*/ 4203043 h 4418553"/>
              <a:gd name="connsiteX38" fmla="*/ 3123080 w 4045916"/>
              <a:gd name="connsiteY38" fmla="*/ 4418553 h 4418553"/>
              <a:gd name="connsiteX39" fmla="*/ 2689050 w 4045916"/>
              <a:gd name="connsiteY39" fmla="*/ 4355079 h 4418553"/>
              <a:gd name="connsiteX40" fmla="*/ 2487651 w 4045916"/>
              <a:gd name="connsiteY40" fmla="*/ 4293570 h 4418553"/>
              <a:gd name="connsiteX41" fmla="*/ 2333738 w 4045916"/>
              <a:gd name="connsiteY41" fmla="*/ 4334503 h 4418553"/>
              <a:gd name="connsiteX42" fmla="*/ 1683588 w 4045916"/>
              <a:gd name="connsiteY42" fmla="*/ 4372988 h 4418553"/>
              <a:gd name="connsiteX43" fmla="*/ 1792288 w 4045916"/>
              <a:gd name="connsiteY43" fmla="*/ 4296831 h 4418553"/>
              <a:gd name="connsiteX44" fmla="*/ 1634707 w 4045916"/>
              <a:gd name="connsiteY44" fmla="*/ 4265512 h 4418553"/>
              <a:gd name="connsiteX45" fmla="*/ 2207 w 4045916"/>
              <a:gd name="connsiteY45" fmla="*/ 2068738 h 4418553"/>
              <a:gd name="connsiteX46" fmla="*/ 2262454 w 4045916"/>
              <a:gd name="connsiteY46" fmla="*/ 2207 h 441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045916" h="4418553">
                <a:moveTo>
                  <a:pt x="1198614" y="3024868"/>
                </a:moveTo>
                <a:lnTo>
                  <a:pt x="1205246" y="3048355"/>
                </a:lnTo>
                <a:cubicBezTo>
                  <a:pt x="1329590" y="3444711"/>
                  <a:pt x="1544387" y="3810023"/>
                  <a:pt x="1835916" y="4113475"/>
                </a:cubicBezTo>
                <a:lnTo>
                  <a:pt x="1929868" y="4200440"/>
                </a:lnTo>
                <a:lnTo>
                  <a:pt x="1943418" y="4190948"/>
                </a:lnTo>
                <a:lnTo>
                  <a:pt x="2063206" y="4084208"/>
                </a:lnTo>
                <a:lnTo>
                  <a:pt x="1930051" y="3994925"/>
                </a:lnTo>
                <a:cubicBezTo>
                  <a:pt x="1651021" y="3787655"/>
                  <a:pt x="1424288" y="3515187"/>
                  <a:pt x="1271491" y="3201195"/>
                </a:cubicBezTo>
                <a:close/>
                <a:moveTo>
                  <a:pt x="2633091" y="765769"/>
                </a:moveTo>
                <a:lnTo>
                  <a:pt x="2477884" y="1010145"/>
                </a:lnTo>
                <a:cubicBezTo>
                  <a:pt x="2275985" y="1372460"/>
                  <a:pt x="2157299" y="1781146"/>
                  <a:pt x="2138244" y="2206734"/>
                </a:cubicBezTo>
                <a:cubicBezTo>
                  <a:pt x="2119190" y="2632323"/>
                  <a:pt x="2200880" y="3049979"/>
                  <a:pt x="2369592" y="3428887"/>
                </a:cubicBezTo>
                <a:lnTo>
                  <a:pt x="2471419" y="3626228"/>
                </a:lnTo>
                <a:lnTo>
                  <a:pt x="2564006" y="3494327"/>
                </a:lnTo>
                <a:cubicBezTo>
                  <a:pt x="2782416" y="3141718"/>
                  <a:pt x="2919844" y="2738950"/>
                  <a:pt x="2958526" y="2314694"/>
                </a:cubicBezTo>
                <a:cubicBezTo>
                  <a:pt x="3006879" y="1784374"/>
                  <a:pt x="2897414" y="1259169"/>
                  <a:pt x="2654124" y="800439"/>
                </a:cubicBezTo>
                <a:close/>
                <a:moveTo>
                  <a:pt x="2124803" y="108450"/>
                </a:moveTo>
                <a:lnTo>
                  <a:pt x="2011306" y="196048"/>
                </a:lnTo>
                <a:cubicBezTo>
                  <a:pt x="1614455" y="541281"/>
                  <a:pt x="1328381" y="993496"/>
                  <a:pt x="1185154" y="1495144"/>
                </a:cubicBezTo>
                <a:lnTo>
                  <a:pt x="1168452" y="1560794"/>
                </a:lnTo>
                <a:lnTo>
                  <a:pt x="1216057" y="1432579"/>
                </a:lnTo>
                <a:cubicBezTo>
                  <a:pt x="1419077" y="938069"/>
                  <a:pt x="1798994" y="537822"/>
                  <a:pt x="2273907" y="306715"/>
                </a:cubicBezTo>
                <a:lnTo>
                  <a:pt x="2305303" y="293287"/>
                </a:lnTo>
                <a:lnTo>
                  <a:pt x="2299475" y="285795"/>
                </a:lnTo>
                <a:close/>
                <a:moveTo>
                  <a:pt x="2262454" y="2207"/>
                </a:moveTo>
                <a:lnTo>
                  <a:pt x="2170592" y="73109"/>
                </a:lnTo>
                <a:lnTo>
                  <a:pt x="2296339" y="91007"/>
                </a:lnTo>
                <a:cubicBezTo>
                  <a:pt x="2368166" y="104979"/>
                  <a:pt x="2438604" y="122446"/>
                  <a:pt x="2507490" y="143210"/>
                </a:cubicBezTo>
                <a:lnTo>
                  <a:pt x="2608730" y="179319"/>
                </a:lnTo>
                <a:lnTo>
                  <a:pt x="2669117" y="160234"/>
                </a:lnTo>
                <a:cubicBezTo>
                  <a:pt x="2875173" y="106123"/>
                  <a:pt x="3092771" y="81745"/>
                  <a:pt x="3316797" y="91775"/>
                </a:cubicBezTo>
                <a:cubicBezTo>
                  <a:pt x="3228821" y="151803"/>
                  <a:pt x="3145019" y="216570"/>
                  <a:pt x="3065650" y="285616"/>
                </a:cubicBezTo>
                <a:lnTo>
                  <a:pt x="2990230" y="359341"/>
                </a:lnTo>
                <a:lnTo>
                  <a:pt x="3081089" y="413786"/>
                </a:lnTo>
                <a:cubicBezTo>
                  <a:pt x="3720060" y="840280"/>
                  <a:pt x="4111491" y="1594155"/>
                  <a:pt x="4036831" y="2413010"/>
                </a:cubicBezTo>
                <a:cubicBezTo>
                  <a:pt x="3968958" y="3157424"/>
                  <a:pt x="3531949" y="3779357"/>
                  <a:pt x="2922951" y="4114612"/>
                </a:cubicBezTo>
                <a:lnTo>
                  <a:pt x="2846600" y="4151966"/>
                </a:lnTo>
                <a:lnTo>
                  <a:pt x="2890260" y="4203043"/>
                </a:lnTo>
                <a:cubicBezTo>
                  <a:pt x="2963142" y="4278906"/>
                  <a:pt x="3040821" y="4350903"/>
                  <a:pt x="3123080" y="4418553"/>
                </a:cubicBezTo>
                <a:cubicBezTo>
                  <a:pt x="2973730" y="4411865"/>
                  <a:pt x="2828591" y="4390203"/>
                  <a:pt x="2689050" y="4355079"/>
                </a:cubicBezTo>
                <a:lnTo>
                  <a:pt x="2487651" y="4293570"/>
                </a:lnTo>
                <a:lnTo>
                  <a:pt x="2333738" y="4334503"/>
                </a:lnTo>
                <a:cubicBezTo>
                  <a:pt x="2125404" y="4379043"/>
                  <a:pt x="1906912" y="4393350"/>
                  <a:pt x="1683588" y="4372988"/>
                </a:cubicBezTo>
                <a:lnTo>
                  <a:pt x="1792288" y="4296831"/>
                </a:lnTo>
                <a:lnTo>
                  <a:pt x="1634707" y="4265512"/>
                </a:lnTo>
                <a:cubicBezTo>
                  <a:pt x="657919" y="4019647"/>
                  <a:pt x="-44600" y="3114193"/>
                  <a:pt x="2207" y="2068738"/>
                </a:cubicBezTo>
                <a:cubicBezTo>
                  <a:pt x="55700" y="873932"/>
                  <a:pt x="1067648" y="-51285"/>
                  <a:pt x="2262454" y="2207"/>
                </a:cubicBezTo>
                <a:close/>
              </a:path>
            </a:pathLst>
          </a:custGeom>
        </p:spPr>
        <p:txBody>
          <a:bodyPr wrap="square">
            <a:noAutofit/>
          </a:bodyPr>
          <a:lstStyle/>
          <a:p>
            <a:endParaRPr lang="en-US"/>
          </a:p>
        </p:txBody>
      </p:sp>
    </p:spTree>
    <p:extLst>
      <p:ext uri="{BB962C8B-B14F-4D97-AF65-F5344CB8AC3E}">
        <p14:creationId xmlns:p14="http://schemas.microsoft.com/office/powerpoint/2010/main" val="11742209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F72E27E-7F84-4129-A9B0-8238B0789DBF}"/>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952036EA-5E8B-4635-BFF7-29AA489043FA}"/>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3FB39569-A000-4A6A-89EF-D542C472AD9A}"/>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71F5CE7-7530-4101-96AD-5A5FF999D0D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A5337332-9EED-4BC5-92A6-FEA240C7CA70}"/>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7A6E76D-EB32-41FB-9813-1B435AE040BB}"/>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13D9C5C-ACE8-4C53-8548-FFD39DA826EA}"/>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D380E03-59FA-47B9-B859-814526E68EDF}"/>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D3532FF-8498-40F2-BEAA-81A8B9FD446F}"/>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B7D1978F-3F04-48D7-A56E-FAC4C25B4BDA}"/>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B34210C-7CE1-4892-9E53-9F1A27D31292}"/>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00B5CFA-E16B-4857-9C6C-2CA3938E6483}"/>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73415CD-3B76-4603-8306-D7C35193FBE5}"/>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5B547754-DB37-43D4-9F82-6E4AEF766D72}"/>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1D2318FD-9ED3-4977-92E5-5ED15E1EC7E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39F46D4-B592-40E0-BCD7-081A6D8077D3}"/>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DB9F3C2-20A1-40AC-866B-C8CC3C096919}"/>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01F0463-52F6-4410-B6CD-C16EAC18095D}"/>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C8BF7B74-7231-4162-8CA6-AEE4AA4BF5A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46D1381-B4C4-4CB5-8C27-CC5F06B6D2F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2269C9B-BA88-4A41-8139-7DAE3CEF2EDC}"/>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FC282592-3037-40C5-B4F5-D2BA3C4AB692}"/>
              </a:ext>
            </a:extLst>
          </p:cNvPr>
          <p:cNvSpPr>
            <a:spLocks noGrp="1"/>
          </p:cNvSpPr>
          <p:nvPr>
            <p:ph type="pic" sz="quarter" idx="10"/>
          </p:nvPr>
        </p:nvSpPr>
        <p:spPr>
          <a:xfrm>
            <a:off x="7168721" y="1112332"/>
            <a:ext cx="3438203" cy="4254827"/>
          </a:xfrm>
          <a:custGeom>
            <a:avLst/>
            <a:gdLst>
              <a:gd name="connsiteX0" fmla="*/ 944552 w 3438203"/>
              <a:gd name="connsiteY0" fmla="*/ 559152 h 4254827"/>
              <a:gd name="connsiteX1" fmla="*/ 1532889 w 3438203"/>
              <a:gd name="connsiteY1" fmla="*/ 559152 h 4254827"/>
              <a:gd name="connsiteX2" fmla="*/ 1532889 w 3438203"/>
              <a:gd name="connsiteY2" fmla="*/ 4254827 h 4254827"/>
              <a:gd name="connsiteX3" fmla="*/ 944552 w 3438203"/>
              <a:gd name="connsiteY3" fmla="*/ 4254827 h 4254827"/>
              <a:gd name="connsiteX4" fmla="*/ 2579795 w 3438203"/>
              <a:gd name="connsiteY4" fmla="*/ 514312 h 4254827"/>
              <a:gd name="connsiteX5" fmla="*/ 3438203 w 3438203"/>
              <a:gd name="connsiteY5" fmla="*/ 514312 h 4254827"/>
              <a:gd name="connsiteX6" fmla="*/ 3438203 w 3438203"/>
              <a:gd name="connsiteY6" fmla="*/ 4209987 h 4254827"/>
              <a:gd name="connsiteX7" fmla="*/ 2579795 w 3438203"/>
              <a:gd name="connsiteY7" fmla="*/ 4209987 h 4254827"/>
              <a:gd name="connsiteX8" fmla="*/ 0 w 3438203"/>
              <a:gd name="connsiteY8" fmla="*/ 254352 h 4254827"/>
              <a:gd name="connsiteX9" fmla="*/ 858409 w 3438203"/>
              <a:gd name="connsiteY9" fmla="*/ 254352 h 4254827"/>
              <a:gd name="connsiteX10" fmla="*/ 858409 w 3438203"/>
              <a:gd name="connsiteY10" fmla="*/ 3950027 h 4254827"/>
              <a:gd name="connsiteX11" fmla="*/ 0 w 3438203"/>
              <a:gd name="connsiteY11" fmla="*/ 3950027 h 4254827"/>
              <a:gd name="connsiteX12" fmla="*/ 1627138 w 3438203"/>
              <a:gd name="connsiteY12" fmla="*/ 0 h 4254827"/>
              <a:gd name="connsiteX13" fmla="*/ 2485546 w 3438203"/>
              <a:gd name="connsiteY13" fmla="*/ 0 h 4254827"/>
              <a:gd name="connsiteX14" fmla="*/ 2485546 w 3438203"/>
              <a:gd name="connsiteY14" fmla="*/ 3695675 h 4254827"/>
              <a:gd name="connsiteX15" fmla="*/ 1627138 w 3438203"/>
              <a:gd name="connsiteY15" fmla="*/ 3695675 h 4254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8203" h="4254827">
                <a:moveTo>
                  <a:pt x="944552" y="559152"/>
                </a:moveTo>
                <a:lnTo>
                  <a:pt x="1532889" y="559152"/>
                </a:lnTo>
                <a:lnTo>
                  <a:pt x="1532889" y="4254827"/>
                </a:lnTo>
                <a:lnTo>
                  <a:pt x="944552" y="4254827"/>
                </a:lnTo>
                <a:close/>
                <a:moveTo>
                  <a:pt x="2579795" y="514312"/>
                </a:moveTo>
                <a:lnTo>
                  <a:pt x="3438203" y="514312"/>
                </a:lnTo>
                <a:lnTo>
                  <a:pt x="3438203" y="4209987"/>
                </a:lnTo>
                <a:lnTo>
                  <a:pt x="2579795" y="4209987"/>
                </a:lnTo>
                <a:close/>
                <a:moveTo>
                  <a:pt x="0" y="254352"/>
                </a:moveTo>
                <a:lnTo>
                  <a:pt x="858409" y="254352"/>
                </a:lnTo>
                <a:lnTo>
                  <a:pt x="858409" y="3950027"/>
                </a:lnTo>
                <a:lnTo>
                  <a:pt x="0" y="3950027"/>
                </a:lnTo>
                <a:close/>
                <a:moveTo>
                  <a:pt x="1627138" y="0"/>
                </a:moveTo>
                <a:lnTo>
                  <a:pt x="2485546" y="0"/>
                </a:lnTo>
                <a:lnTo>
                  <a:pt x="2485546" y="3695675"/>
                </a:lnTo>
                <a:lnTo>
                  <a:pt x="1627138" y="3695675"/>
                </a:lnTo>
                <a:close/>
              </a:path>
            </a:pathLst>
          </a:custGeom>
        </p:spPr>
        <p:txBody>
          <a:bodyPr wrap="square">
            <a:noAutofit/>
          </a:bodyPr>
          <a:lstStyle/>
          <a:p>
            <a:endParaRPr lang="en-US"/>
          </a:p>
        </p:txBody>
      </p:sp>
    </p:spTree>
    <p:extLst>
      <p:ext uri="{BB962C8B-B14F-4D97-AF65-F5344CB8AC3E}">
        <p14:creationId xmlns:p14="http://schemas.microsoft.com/office/powerpoint/2010/main" val="40917020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CB51894D-E8FD-4FF3-8EC8-40C62CD02E6C}"/>
              </a:ext>
            </a:extLst>
          </p:cNvPr>
          <p:cNvSpPr>
            <a:spLocks noGrp="1"/>
          </p:cNvSpPr>
          <p:nvPr>
            <p:ph type="pic" sz="quarter" idx="10"/>
          </p:nvPr>
        </p:nvSpPr>
        <p:spPr>
          <a:xfrm>
            <a:off x="1623653" y="1678675"/>
            <a:ext cx="1856678" cy="3275841"/>
          </a:xfrm>
          <a:custGeom>
            <a:avLst/>
            <a:gdLst>
              <a:gd name="connsiteX0" fmla="*/ 0 w 1856678"/>
              <a:gd name="connsiteY0" fmla="*/ 0 h 3275841"/>
              <a:gd name="connsiteX1" fmla="*/ 1856678 w 1856678"/>
              <a:gd name="connsiteY1" fmla="*/ 0 h 3275841"/>
              <a:gd name="connsiteX2" fmla="*/ 1856678 w 1856678"/>
              <a:gd name="connsiteY2" fmla="*/ 3275841 h 3275841"/>
              <a:gd name="connsiteX3" fmla="*/ 0 w 1856678"/>
              <a:gd name="connsiteY3" fmla="*/ 3275841 h 3275841"/>
            </a:gdLst>
            <a:ahLst/>
            <a:cxnLst>
              <a:cxn ang="0">
                <a:pos x="connsiteX0" y="connsiteY0"/>
              </a:cxn>
              <a:cxn ang="0">
                <a:pos x="connsiteX1" y="connsiteY1"/>
              </a:cxn>
              <a:cxn ang="0">
                <a:pos x="connsiteX2" y="connsiteY2"/>
              </a:cxn>
              <a:cxn ang="0">
                <a:pos x="connsiteX3" y="connsiteY3"/>
              </a:cxn>
            </a:cxnLst>
            <a:rect l="l" t="t" r="r" b="b"/>
            <a:pathLst>
              <a:path w="1856678" h="3275841">
                <a:moveTo>
                  <a:pt x="0" y="0"/>
                </a:moveTo>
                <a:lnTo>
                  <a:pt x="1856678" y="0"/>
                </a:lnTo>
                <a:lnTo>
                  <a:pt x="1856678" y="3275841"/>
                </a:lnTo>
                <a:lnTo>
                  <a:pt x="0" y="3275841"/>
                </a:lnTo>
                <a:close/>
              </a:path>
            </a:pathLst>
          </a:custGeom>
        </p:spPr>
        <p:txBody>
          <a:bodyPr wrap="square">
            <a:noAutofit/>
          </a:bodyPr>
          <a:lstStyle/>
          <a:p>
            <a:endParaRPr lang="en-US"/>
          </a:p>
        </p:txBody>
      </p:sp>
      <p:sp>
        <p:nvSpPr>
          <p:cNvPr id="15" name="Picture Placeholder 14">
            <a:extLst>
              <a:ext uri="{FF2B5EF4-FFF2-40B4-BE49-F238E27FC236}">
                <a16:creationId xmlns:a16="http://schemas.microsoft.com/office/drawing/2014/main" id="{76666520-D18F-4EA2-B4F4-F63BC1237B29}"/>
              </a:ext>
            </a:extLst>
          </p:cNvPr>
          <p:cNvSpPr>
            <a:spLocks noGrp="1"/>
          </p:cNvSpPr>
          <p:nvPr>
            <p:ph type="pic" sz="quarter" idx="11"/>
          </p:nvPr>
        </p:nvSpPr>
        <p:spPr>
          <a:xfrm>
            <a:off x="3972720" y="1624990"/>
            <a:ext cx="1856678" cy="3275841"/>
          </a:xfrm>
          <a:custGeom>
            <a:avLst/>
            <a:gdLst>
              <a:gd name="connsiteX0" fmla="*/ 0 w 1856678"/>
              <a:gd name="connsiteY0" fmla="*/ 0 h 3275841"/>
              <a:gd name="connsiteX1" fmla="*/ 1856678 w 1856678"/>
              <a:gd name="connsiteY1" fmla="*/ 0 h 3275841"/>
              <a:gd name="connsiteX2" fmla="*/ 1856678 w 1856678"/>
              <a:gd name="connsiteY2" fmla="*/ 3275841 h 3275841"/>
              <a:gd name="connsiteX3" fmla="*/ 0 w 1856678"/>
              <a:gd name="connsiteY3" fmla="*/ 3275841 h 3275841"/>
            </a:gdLst>
            <a:ahLst/>
            <a:cxnLst>
              <a:cxn ang="0">
                <a:pos x="connsiteX0" y="connsiteY0"/>
              </a:cxn>
              <a:cxn ang="0">
                <a:pos x="connsiteX1" y="connsiteY1"/>
              </a:cxn>
              <a:cxn ang="0">
                <a:pos x="connsiteX2" y="connsiteY2"/>
              </a:cxn>
              <a:cxn ang="0">
                <a:pos x="connsiteX3" y="connsiteY3"/>
              </a:cxn>
            </a:cxnLst>
            <a:rect l="l" t="t" r="r" b="b"/>
            <a:pathLst>
              <a:path w="1856678" h="3275841">
                <a:moveTo>
                  <a:pt x="0" y="0"/>
                </a:moveTo>
                <a:lnTo>
                  <a:pt x="1856678" y="0"/>
                </a:lnTo>
                <a:lnTo>
                  <a:pt x="1856678" y="3275841"/>
                </a:lnTo>
                <a:lnTo>
                  <a:pt x="0" y="3275841"/>
                </a:lnTo>
                <a:close/>
              </a:path>
            </a:pathLst>
          </a:custGeom>
        </p:spPr>
        <p:txBody>
          <a:bodyPr wrap="square">
            <a:noAutofit/>
          </a:bodyPr>
          <a:lstStyle/>
          <a:p>
            <a:endParaRPr lang="en-US"/>
          </a:p>
        </p:txBody>
      </p:sp>
    </p:spTree>
    <p:extLst>
      <p:ext uri="{BB962C8B-B14F-4D97-AF65-F5344CB8AC3E}">
        <p14:creationId xmlns:p14="http://schemas.microsoft.com/office/powerpoint/2010/main" val="41469709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DD3E428E-6E64-46E2-88E2-8E9F7E538D58}"/>
              </a:ext>
            </a:extLst>
          </p:cNvPr>
          <p:cNvSpPr>
            <a:spLocks noGrp="1"/>
          </p:cNvSpPr>
          <p:nvPr>
            <p:ph type="pic" sz="quarter" idx="10"/>
          </p:nvPr>
        </p:nvSpPr>
        <p:spPr>
          <a:xfrm>
            <a:off x="6982714" y="1273412"/>
            <a:ext cx="3393250" cy="4093836"/>
          </a:xfrm>
          <a:custGeom>
            <a:avLst/>
            <a:gdLst>
              <a:gd name="connsiteX0" fmla="*/ 565553 w 3393250"/>
              <a:gd name="connsiteY0" fmla="*/ 0 h 4093836"/>
              <a:gd name="connsiteX1" fmla="*/ 2827697 w 3393250"/>
              <a:gd name="connsiteY1" fmla="*/ 0 h 4093836"/>
              <a:gd name="connsiteX2" fmla="*/ 3393250 w 3393250"/>
              <a:gd name="connsiteY2" fmla="*/ 565553 h 4093836"/>
              <a:gd name="connsiteX3" fmla="*/ 3393250 w 3393250"/>
              <a:gd name="connsiteY3" fmla="*/ 3528283 h 4093836"/>
              <a:gd name="connsiteX4" fmla="*/ 2827697 w 3393250"/>
              <a:gd name="connsiteY4" fmla="*/ 4093836 h 4093836"/>
              <a:gd name="connsiteX5" fmla="*/ 565553 w 3393250"/>
              <a:gd name="connsiteY5" fmla="*/ 4093836 h 4093836"/>
              <a:gd name="connsiteX6" fmla="*/ 0 w 3393250"/>
              <a:gd name="connsiteY6" fmla="*/ 3528283 h 4093836"/>
              <a:gd name="connsiteX7" fmla="*/ 0 w 3393250"/>
              <a:gd name="connsiteY7" fmla="*/ 565553 h 4093836"/>
              <a:gd name="connsiteX8" fmla="*/ 565553 w 3393250"/>
              <a:gd name="connsiteY8" fmla="*/ 0 h 4093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93250" h="4093836">
                <a:moveTo>
                  <a:pt x="565553" y="0"/>
                </a:moveTo>
                <a:lnTo>
                  <a:pt x="2827697" y="0"/>
                </a:lnTo>
                <a:cubicBezTo>
                  <a:pt x="3140043" y="0"/>
                  <a:pt x="3393250" y="253207"/>
                  <a:pt x="3393250" y="565553"/>
                </a:cubicBezTo>
                <a:lnTo>
                  <a:pt x="3393250" y="3528283"/>
                </a:lnTo>
                <a:cubicBezTo>
                  <a:pt x="3393250" y="3840629"/>
                  <a:pt x="3140043" y="4093836"/>
                  <a:pt x="2827697" y="4093836"/>
                </a:cubicBezTo>
                <a:lnTo>
                  <a:pt x="565553" y="4093836"/>
                </a:lnTo>
                <a:cubicBezTo>
                  <a:pt x="253207" y="4093836"/>
                  <a:pt x="0" y="3840629"/>
                  <a:pt x="0" y="3528283"/>
                </a:cubicBezTo>
                <a:lnTo>
                  <a:pt x="0" y="565553"/>
                </a:lnTo>
                <a:cubicBezTo>
                  <a:pt x="0" y="253207"/>
                  <a:pt x="253207" y="0"/>
                  <a:pt x="565553" y="0"/>
                </a:cubicBezTo>
                <a:close/>
              </a:path>
            </a:pathLst>
          </a:custGeom>
        </p:spPr>
        <p:txBody>
          <a:bodyPr wrap="square">
            <a:noAutofit/>
          </a:bodyPr>
          <a:lstStyle/>
          <a:p>
            <a:endParaRPr lang="en-US"/>
          </a:p>
        </p:txBody>
      </p:sp>
    </p:spTree>
    <p:extLst>
      <p:ext uri="{BB962C8B-B14F-4D97-AF65-F5344CB8AC3E}">
        <p14:creationId xmlns:p14="http://schemas.microsoft.com/office/powerpoint/2010/main" val="13533824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F57632D5-39D4-4442-9787-2DA6958D1B77}"/>
              </a:ext>
            </a:extLst>
          </p:cNvPr>
          <p:cNvSpPr>
            <a:spLocks noGrp="1"/>
          </p:cNvSpPr>
          <p:nvPr>
            <p:ph type="pic" sz="quarter" idx="10"/>
          </p:nvPr>
        </p:nvSpPr>
        <p:spPr>
          <a:xfrm>
            <a:off x="1476477" y="2393282"/>
            <a:ext cx="1723782" cy="1723782"/>
          </a:xfrm>
          <a:custGeom>
            <a:avLst/>
            <a:gdLst>
              <a:gd name="connsiteX0" fmla="*/ 861891 w 1723782"/>
              <a:gd name="connsiteY0" fmla="*/ 0 h 1723782"/>
              <a:gd name="connsiteX1" fmla="*/ 1723782 w 1723782"/>
              <a:gd name="connsiteY1" fmla="*/ 861891 h 1723782"/>
              <a:gd name="connsiteX2" fmla="*/ 861891 w 1723782"/>
              <a:gd name="connsiteY2" fmla="*/ 1723782 h 1723782"/>
              <a:gd name="connsiteX3" fmla="*/ 0 w 1723782"/>
              <a:gd name="connsiteY3" fmla="*/ 861891 h 1723782"/>
              <a:gd name="connsiteX4" fmla="*/ 861891 w 1723782"/>
              <a:gd name="connsiteY4" fmla="*/ 0 h 1723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3782" h="1723782">
                <a:moveTo>
                  <a:pt x="861891" y="0"/>
                </a:moveTo>
                <a:cubicBezTo>
                  <a:pt x="1337900" y="0"/>
                  <a:pt x="1723782" y="385882"/>
                  <a:pt x="1723782" y="861891"/>
                </a:cubicBezTo>
                <a:cubicBezTo>
                  <a:pt x="1723782" y="1337900"/>
                  <a:pt x="1337900" y="1723782"/>
                  <a:pt x="861891" y="1723782"/>
                </a:cubicBezTo>
                <a:cubicBezTo>
                  <a:pt x="385882" y="1723782"/>
                  <a:pt x="0" y="1337900"/>
                  <a:pt x="0" y="861891"/>
                </a:cubicBezTo>
                <a:cubicBezTo>
                  <a:pt x="0" y="385882"/>
                  <a:pt x="385882" y="0"/>
                  <a:pt x="861891" y="0"/>
                </a:cubicBezTo>
                <a:close/>
              </a:path>
            </a:pathLst>
          </a:custGeom>
        </p:spPr>
        <p:txBody>
          <a:bodyPr wrap="square">
            <a:noAutofit/>
          </a:bodyPr>
          <a:lstStyle/>
          <a:p>
            <a:endParaRPr lang="en-US"/>
          </a:p>
        </p:txBody>
      </p:sp>
      <p:sp>
        <p:nvSpPr>
          <p:cNvPr id="19" name="Picture Placeholder 18">
            <a:extLst>
              <a:ext uri="{FF2B5EF4-FFF2-40B4-BE49-F238E27FC236}">
                <a16:creationId xmlns:a16="http://schemas.microsoft.com/office/drawing/2014/main" id="{E344A59C-1D33-401D-87B9-8E6A84F2005C}"/>
              </a:ext>
            </a:extLst>
          </p:cNvPr>
          <p:cNvSpPr>
            <a:spLocks noGrp="1"/>
          </p:cNvSpPr>
          <p:nvPr>
            <p:ph type="pic" sz="quarter" idx="11"/>
          </p:nvPr>
        </p:nvSpPr>
        <p:spPr>
          <a:xfrm>
            <a:off x="3838134" y="2503935"/>
            <a:ext cx="1723782" cy="1723782"/>
          </a:xfrm>
          <a:custGeom>
            <a:avLst/>
            <a:gdLst>
              <a:gd name="connsiteX0" fmla="*/ 0 w 1723782"/>
              <a:gd name="connsiteY0" fmla="*/ 0 h 1723782"/>
              <a:gd name="connsiteX1" fmla="*/ 1723782 w 1723782"/>
              <a:gd name="connsiteY1" fmla="*/ 0 h 1723782"/>
              <a:gd name="connsiteX2" fmla="*/ 1723782 w 1723782"/>
              <a:gd name="connsiteY2" fmla="*/ 1723782 h 1723782"/>
              <a:gd name="connsiteX3" fmla="*/ 0 w 1723782"/>
              <a:gd name="connsiteY3" fmla="*/ 1723782 h 1723782"/>
            </a:gdLst>
            <a:ahLst/>
            <a:cxnLst>
              <a:cxn ang="0">
                <a:pos x="connsiteX0" y="connsiteY0"/>
              </a:cxn>
              <a:cxn ang="0">
                <a:pos x="connsiteX1" y="connsiteY1"/>
              </a:cxn>
              <a:cxn ang="0">
                <a:pos x="connsiteX2" y="connsiteY2"/>
              </a:cxn>
              <a:cxn ang="0">
                <a:pos x="connsiteX3" y="connsiteY3"/>
              </a:cxn>
            </a:cxnLst>
            <a:rect l="l" t="t" r="r" b="b"/>
            <a:pathLst>
              <a:path w="1723782" h="1723782">
                <a:moveTo>
                  <a:pt x="0" y="0"/>
                </a:moveTo>
                <a:lnTo>
                  <a:pt x="1723782" y="0"/>
                </a:lnTo>
                <a:lnTo>
                  <a:pt x="1723782" y="1723782"/>
                </a:lnTo>
                <a:lnTo>
                  <a:pt x="0" y="1723782"/>
                </a:lnTo>
                <a:close/>
              </a:path>
            </a:pathLst>
          </a:custGeom>
        </p:spPr>
        <p:txBody>
          <a:bodyPr wrap="square">
            <a:noAutofit/>
          </a:bodyPr>
          <a:lstStyle/>
          <a:p>
            <a:endParaRPr lang="en-US"/>
          </a:p>
        </p:txBody>
      </p:sp>
      <p:sp>
        <p:nvSpPr>
          <p:cNvPr id="22" name="Picture Placeholder 21">
            <a:extLst>
              <a:ext uri="{FF2B5EF4-FFF2-40B4-BE49-F238E27FC236}">
                <a16:creationId xmlns:a16="http://schemas.microsoft.com/office/drawing/2014/main" id="{9B097455-9276-4D25-BB4C-CAB5051CEF9E}"/>
              </a:ext>
            </a:extLst>
          </p:cNvPr>
          <p:cNvSpPr>
            <a:spLocks noGrp="1"/>
          </p:cNvSpPr>
          <p:nvPr>
            <p:ph type="pic" sz="quarter" idx="12"/>
          </p:nvPr>
        </p:nvSpPr>
        <p:spPr>
          <a:xfrm>
            <a:off x="6196173" y="2439108"/>
            <a:ext cx="1723782" cy="1723782"/>
          </a:xfrm>
          <a:custGeom>
            <a:avLst/>
            <a:gdLst>
              <a:gd name="connsiteX0" fmla="*/ 861891 w 1723782"/>
              <a:gd name="connsiteY0" fmla="*/ 0 h 1723782"/>
              <a:gd name="connsiteX1" fmla="*/ 1723782 w 1723782"/>
              <a:gd name="connsiteY1" fmla="*/ 1723782 h 1723782"/>
              <a:gd name="connsiteX2" fmla="*/ 0 w 1723782"/>
              <a:gd name="connsiteY2" fmla="*/ 1723782 h 1723782"/>
            </a:gdLst>
            <a:ahLst/>
            <a:cxnLst>
              <a:cxn ang="0">
                <a:pos x="connsiteX0" y="connsiteY0"/>
              </a:cxn>
              <a:cxn ang="0">
                <a:pos x="connsiteX1" y="connsiteY1"/>
              </a:cxn>
              <a:cxn ang="0">
                <a:pos x="connsiteX2" y="connsiteY2"/>
              </a:cxn>
            </a:cxnLst>
            <a:rect l="l" t="t" r="r" b="b"/>
            <a:pathLst>
              <a:path w="1723782" h="1723782">
                <a:moveTo>
                  <a:pt x="861891" y="0"/>
                </a:moveTo>
                <a:lnTo>
                  <a:pt x="1723782" y="1723782"/>
                </a:lnTo>
                <a:lnTo>
                  <a:pt x="0" y="1723782"/>
                </a:lnTo>
                <a:close/>
              </a:path>
            </a:pathLst>
          </a:custGeom>
        </p:spPr>
        <p:txBody>
          <a:bodyPr wrap="square">
            <a:noAutofit/>
          </a:bodyPr>
          <a:lstStyle/>
          <a:p>
            <a:endParaRPr lang="en-US"/>
          </a:p>
        </p:txBody>
      </p:sp>
      <p:sp>
        <p:nvSpPr>
          <p:cNvPr id="25" name="Picture Placeholder 24">
            <a:extLst>
              <a:ext uri="{FF2B5EF4-FFF2-40B4-BE49-F238E27FC236}">
                <a16:creationId xmlns:a16="http://schemas.microsoft.com/office/drawing/2014/main" id="{A827AD99-C653-4996-9BA6-681482D51422}"/>
              </a:ext>
            </a:extLst>
          </p:cNvPr>
          <p:cNvSpPr>
            <a:spLocks noGrp="1"/>
          </p:cNvSpPr>
          <p:nvPr>
            <p:ph type="pic" sz="quarter" idx="13"/>
          </p:nvPr>
        </p:nvSpPr>
        <p:spPr>
          <a:xfrm>
            <a:off x="8418858" y="2471819"/>
            <a:ext cx="1723782" cy="1723782"/>
          </a:xfrm>
          <a:custGeom>
            <a:avLst/>
            <a:gdLst>
              <a:gd name="connsiteX0" fmla="*/ 287303 w 1723782"/>
              <a:gd name="connsiteY0" fmla="*/ 0 h 1723782"/>
              <a:gd name="connsiteX1" fmla="*/ 1436479 w 1723782"/>
              <a:gd name="connsiteY1" fmla="*/ 0 h 1723782"/>
              <a:gd name="connsiteX2" fmla="*/ 1723782 w 1723782"/>
              <a:gd name="connsiteY2" fmla="*/ 287303 h 1723782"/>
              <a:gd name="connsiteX3" fmla="*/ 1723782 w 1723782"/>
              <a:gd name="connsiteY3" fmla="*/ 1436479 h 1723782"/>
              <a:gd name="connsiteX4" fmla="*/ 1436479 w 1723782"/>
              <a:gd name="connsiteY4" fmla="*/ 1723782 h 1723782"/>
              <a:gd name="connsiteX5" fmla="*/ 287303 w 1723782"/>
              <a:gd name="connsiteY5" fmla="*/ 1723782 h 1723782"/>
              <a:gd name="connsiteX6" fmla="*/ 0 w 1723782"/>
              <a:gd name="connsiteY6" fmla="*/ 1436479 h 1723782"/>
              <a:gd name="connsiteX7" fmla="*/ 0 w 1723782"/>
              <a:gd name="connsiteY7" fmla="*/ 287303 h 1723782"/>
              <a:gd name="connsiteX8" fmla="*/ 287303 w 1723782"/>
              <a:gd name="connsiteY8" fmla="*/ 0 h 1723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3782" h="1723782">
                <a:moveTo>
                  <a:pt x="287303" y="0"/>
                </a:moveTo>
                <a:lnTo>
                  <a:pt x="1436479" y="0"/>
                </a:lnTo>
                <a:cubicBezTo>
                  <a:pt x="1595152" y="0"/>
                  <a:pt x="1723782" y="128630"/>
                  <a:pt x="1723782" y="287303"/>
                </a:cubicBezTo>
                <a:lnTo>
                  <a:pt x="1723782" y="1436479"/>
                </a:lnTo>
                <a:cubicBezTo>
                  <a:pt x="1723782" y="1595152"/>
                  <a:pt x="1595152" y="1723782"/>
                  <a:pt x="1436479" y="1723782"/>
                </a:cubicBezTo>
                <a:lnTo>
                  <a:pt x="287303" y="1723782"/>
                </a:lnTo>
                <a:cubicBezTo>
                  <a:pt x="128630" y="1723782"/>
                  <a:pt x="0" y="1595152"/>
                  <a:pt x="0" y="1436479"/>
                </a:cubicBezTo>
                <a:lnTo>
                  <a:pt x="0" y="287303"/>
                </a:lnTo>
                <a:cubicBezTo>
                  <a:pt x="0" y="128630"/>
                  <a:pt x="128630" y="0"/>
                  <a:pt x="287303" y="0"/>
                </a:cubicBezTo>
                <a:close/>
              </a:path>
            </a:pathLst>
          </a:custGeom>
        </p:spPr>
        <p:txBody>
          <a:bodyPr wrap="square">
            <a:noAutofit/>
          </a:bodyPr>
          <a:lstStyle/>
          <a:p>
            <a:endParaRPr lang="en-US"/>
          </a:p>
        </p:txBody>
      </p:sp>
    </p:spTree>
    <p:extLst>
      <p:ext uri="{BB962C8B-B14F-4D97-AF65-F5344CB8AC3E}">
        <p14:creationId xmlns:p14="http://schemas.microsoft.com/office/powerpoint/2010/main" val="2632051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F5AD1-3E64-4C65-AA90-668FA91201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E572F65-1618-492D-9547-1904523D061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2D4FE2C-E1D1-4B6F-9669-8EDFC3595CD8}"/>
              </a:ext>
            </a:extLst>
          </p:cNvPr>
          <p:cNvSpPr>
            <a:spLocks noGrp="1"/>
          </p:cNvSpPr>
          <p:nvPr>
            <p:ph type="dt" sz="half" idx="10"/>
          </p:nvPr>
        </p:nvSpPr>
        <p:spPr/>
        <p:txBody>
          <a:bodyPr/>
          <a:lstStyle/>
          <a:p>
            <a:fld id="{D936A4B7-F301-4DF0-AC15-7C1A47905FBB}" type="datetimeFigureOut">
              <a:rPr lang="en-US" smtClean="0"/>
              <a:t>9/23/2020</a:t>
            </a:fld>
            <a:endParaRPr lang="en-US"/>
          </a:p>
        </p:txBody>
      </p:sp>
      <p:sp>
        <p:nvSpPr>
          <p:cNvPr id="5" name="Footer Placeholder 4">
            <a:extLst>
              <a:ext uri="{FF2B5EF4-FFF2-40B4-BE49-F238E27FC236}">
                <a16:creationId xmlns:a16="http://schemas.microsoft.com/office/drawing/2014/main" id="{43571AEE-110F-4752-B857-D6C9821A60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C96B17-DF65-45D0-8E89-3F7A4B720047}"/>
              </a:ext>
            </a:extLst>
          </p:cNvPr>
          <p:cNvSpPr>
            <a:spLocks noGrp="1"/>
          </p:cNvSpPr>
          <p:nvPr>
            <p:ph type="sldNum" sz="quarter" idx="12"/>
          </p:nvPr>
        </p:nvSpPr>
        <p:spPr/>
        <p:txBody>
          <a:bodyPr/>
          <a:lstStyle/>
          <a:p>
            <a:fld id="{8415F548-B8A5-4A17-98AF-04222400197B}" type="slidenum">
              <a:rPr lang="en-US" smtClean="0"/>
              <a:t>‹#›</a:t>
            </a:fld>
            <a:endParaRPr lang="en-US"/>
          </a:p>
        </p:txBody>
      </p:sp>
    </p:spTree>
    <p:extLst>
      <p:ext uri="{BB962C8B-B14F-4D97-AF65-F5344CB8AC3E}">
        <p14:creationId xmlns:p14="http://schemas.microsoft.com/office/powerpoint/2010/main" val="13091058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8B17C0E5-02A5-489E-BF0B-3365E677916D}"/>
              </a:ext>
            </a:extLst>
          </p:cNvPr>
          <p:cNvSpPr>
            <a:spLocks noGrp="1"/>
          </p:cNvSpPr>
          <p:nvPr>
            <p:ph type="pic" sz="quarter" idx="10"/>
          </p:nvPr>
        </p:nvSpPr>
        <p:spPr>
          <a:xfrm>
            <a:off x="1773392" y="2099593"/>
            <a:ext cx="3996274" cy="2578930"/>
          </a:xfrm>
          <a:custGeom>
            <a:avLst/>
            <a:gdLst>
              <a:gd name="connsiteX0" fmla="*/ 0 w 3996274"/>
              <a:gd name="connsiteY0" fmla="*/ 0 h 2578930"/>
              <a:gd name="connsiteX1" fmla="*/ 3996274 w 3996274"/>
              <a:gd name="connsiteY1" fmla="*/ 0 h 2578930"/>
              <a:gd name="connsiteX2" fmla="*/ 3996274 w 3996274"/>
              <a:gd name="connsiteY2" fmla="*/ 2578930 h 2578930"/>
              <a:gd name="connsiteX3" fmla="*/ 0 w 3996274"/>
              <a:gd name="connsiteY3" fmla="*/ 2578930 h 2578930"/>
            </a:gdLst>
            <a:ahLst/>
            <a:cxnLst>
              <a:cxn ang="0">
                <a:pos x="connsiteX0" y="connsiteY0"/>
              </a:cxn>
              <a:cxn ang="0">
                <a:pos x="connsiteX1" y="connsiteY1"/>
              </a:cxn>
              <a:cxn ang="0">
                <a:pos x="connsiteX2" y="connsiteY2"/>
              </a:cxn>
              <a:cxn ang="0">
                <a:pos x="connsiteX3" y="connsiteY3"/>
              </a:cxn>
            </a:cxnLst>
            <a:rect l="l" t="t" r="r" b="b"/>
            <a:pathLst>
              <a:path w="3996274" h="2578930">
                <a:moveTo>
                  <a:pt x="0" y="0"/>
                </a:moveTo>
                <a:lnTo>
                  <a:pt x="3996274" y="0"/>
                </a:lnTo>
                <a:lnTo>
                  <a:pt x="3996274" y="2578930"/>
                </a:lnTo>
                <a:lnTo>
                  <a:pt x="0" y="2578930"/>
                </a:lnTo>
                <a:close/>
              </a:path>
            </a:pathLst>
          </a:custGeom>
        </p:spPr>
        <p:txBody>
          <a:bodyPr wrap="square">
            <a:noAutofit/>
          </a:bodyPr>
          <a:lstStyle/>
          <a:p>
            <a:endParaRPr lang="en-US"/>
          </a:p>
        </p:txBody>
      </p:sp>
    </p:spTree>
    <p:extLst>
      <p:ext uri="{BB962C8B-B14F-4D97-AF65-F5344CB8AC3E}">
        <p14:creationId xmlns:p14="http://schemas.microsoft.com/office/powerpoint/2010/main" val="38468518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30635A3-00E5-467A-BEB1-3AFB522AFD25}"/>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A371E4CB-4DE9-4220-A9F8-3DDC7DD3F3FC}"/>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959C8ADD-33CE-429B-9B31-F07B062666C7}"/>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DA90D7A-236A-463F-8CA6-6018701080B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4E7963D9-EA4F-46E8-92A5-DF8EE49FDDCA}"/>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8E8CA59-C588-4F10-B195-31A8010BBAC5}"/>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10E00D9-CBF2-4FF9-9E3F-F77B4C22F9A3}"/>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E787DF9-E748-470A-BBB7-2B5C74BC6055}"/>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E6CC1CE-A47D-4301-8040-7D5D0CD9579A}"/>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01F1F04-C81A-4EC1-A2AB-0A2ED3D3C1A3}"/>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EF0244F-E13E-4135-BD0E-BA7E6805C271}"/>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1DE0B3E-83B4-4DEA-AD8E-EC26339A07AB}"/>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08AAE7E-F402-4F69-B5E4-D3AE6DAB1FAE}"/>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1E7C81BE-F7A0-4BCB-8FA8-6AFEF7FAB27D}"/>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3ED1C8DE-38FC-424D-BA37-7F94C89C3C2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FCED4E2-9301-4695-8562-7062BEBEEB59}"/>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B895B4E-8805-4DAA-8941-DE7BC84FEF9B}"/>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4DA6DAEF-C1BF-4B76-A2D4-32C903DC90F5}"/>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2E6CEDF-05FD-494D-94F1-9653BD1ECC8A}"/>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2313428-47BC-40FC-9B1B-0128669CDC81}"/>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00EBA73-2ABA-4BC0-A898-6A6B6B4BBF63}"/>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7C5F0BC4-E386-42C3-9B4F-178D07ED35D0}"/>
              </a:ext>
            </a:extLst>
          </p:cNvPr>
          <p:cNvSpPr>
            <a:spLocks noGrp="1"/>
          </p:cNvSpPr>
          <p:nvPr>
            <p:ph type="pic" sz="quarter" idx="10"/>
          </p:nvPr>
        </p:nvSpPr>
        <p:spPr>
          <a:xfrm>
            <a:off x="1768227" y="1643974"/>
            <a:ext cx="3556746" cy="3556749"/>
          </a:xfrm>
          <a:custGeom>
            <a:avLst/>
            <a:gdLst>
              <a:gd name="connsiteX0" fmla="*/ 1811641 w 3556746"/>
              <a:gd name="connsiteY0" fmla="*/ 303 h 3556749"/>
              <a:gd name="connsiteX1" fmla="*/ 2454885 w 3556746"/>
              <a:gd name="connsiteY1" fmla="*/ 133747 h 3556749"/>
              <a:gd name="connsiteX2" fmla="*/ 3556746 w 3556746"/>
              <a:gd name="connsiteY2" fmla="*/ 1778403 h 3556749"/>
              <a:gd name="connsiteX3" fmla="*/ 2522139 w 3556746"/>
              <a:gd name="connsiteY3" fmla="*/ 1778402 h 3556749"/>
              <a:gd name="connsiteX4" fmla="*/ 2061319 w 3556746"/>
              <a:gd name="connsiteY4" fmla="*/ 1090574 h 3556749"/>
              <a:gd name="connsiteX5" fmla="*/ 1249904 w 3556746"/>
              <a:gd name="connsiteY5" fmla="*/ 1255100 h 3556749"/>
              <a:gd name="connsiteX6" fmla="*/ 1093398 w 3556746"/>
              <a:gd name="connsiteY6" fmla="*/ 2068100 h 3556749"/>
              <a:gd name="connsiteX7" fmla="*/ 1785743 w 3556746"/>
              <a:gd name="connsiteY7" fmla="*/ 2522106 h 3556749"/>
              <a:gd name="connsiteX8" fmla="*/ 1795960 w 3556746"/>
              <a:gd name="connsiteY8" fmla="*/ 3556662 h 3556749"/>
              <a:gd name="connsiteX9" fmla="*/ 140504 w 3556746"/>
              <a:gd name="connsiteY9" fmla="*/ 2471095 h 3556749"/>
              <a:gd name="connsiteX10" fmla="*/ 514723 w 3556746"/>
              <a:gd name="connsiteY10" fmla="*/ 527143 h 3556749"/>
              <a:gd name="connsiteX11" fmla="*/ 1811641 w 3556746"/>
              <a:gd name="connsiteY11" fmla="*/ 303 h 3556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56746" h="3556749">
                <a:moveTo>
                  <a:pt x="1811641" y="303"/>
                </a:moveTo>
                <a:cubicBezTo>
                  <a:pt x="2028485" y="4311"/>
                  <a:pt x="2246548" y="48053"/>
                  <a:pt x="2454885" y="133747"/>
                </a:cubicBezTo>
                <a:cubicBezTo>
                  <a:pt x="3121564" y="407969"/>
                  <a:pt x="3556747" y="1057529"/>
                  <a:pt x="3556746" y="1778403"/>
                </a:cubicBezTo>
                <a:lnTo>
                  <a:pt x="2522139" y="1778402"/>
                </a:lnTo>
                <a:cubicBezTo>
                  <a:pt x="2522139" y="1476918"/>
                  <a:pt x="2340137" y="1205259"/>
                  <a:pt x="2061319" y="1090574"/>
                </a:cubicBezTo>
                <a:cubicBezTo>
                  <a:pt x="1782500" y="975889"/>
                  <a:pt x="1462030" y="1040869"/>
                  <a:pt x="1249904" y="1255100"/>
                </a:cubicBezTo>
                <a:cubicBezTo>
                  <a:pt x="1037778" y="1469331"/>
                  <a:pt x="975966" y="1790427"/>
                  <a:pt x="1093398" y="2068100"/>
                </a:cubicBezTo>
                <a:cubicBezTo>
                  <a:pt x="1210831" y="2345773"/>
                  <a:pt x="1484274" y="2525083"/>
                  <a:pt x="1785743" y="2522106"/>
                </a:cubicBezTo>
                <a:lnTo>
                  <a:pt x="1795960" y="3556662"/>
                </a:lnTo>
                <a:cubicBezTo>
                  <a:pt x="1075122" y="3563781"/>
                  <a:pt x="421296" y="3135033"/>
                  <a:pt x="140504" y="2471095"/>
                </a:cubicBezTo>
                <a:cubicBezTo>
                  <a:pt x="-140287" y="1807156"/>
                  <a:pt x="7511" y="1039388"/>
                  <a:pt x="514723" y="527143"/>
                </a:cubicBezTo>
                <a:cubicBezTo>
                  <a:pt x="863430" y="174975"/>
                  <a:pt x="1334585" y="-8516"/>
                  <a:pt x="1811641" y="303"/>
                </a:cubicBezTo>
                <a:close/>
              </a:path>
            </a:pathLst>
          </a:custGeom>
        </p:spPr>
        <p:txBody>
          <a:bodyPr wrap="square">
            <a:noAutofit/>
          </a:bodyPr>
          <a:lstStyle/>
          <a:p>
            <a:endParaRPr lang="en-US"/>
          </a:p>
        </p:txBody>
      </p:sp>
    </p:spTree>
    <p:extLst>
      <p:ext uri="{BB962C8B-B14F-4D97-AF65-F5344CB8AC3E}">
        <p14:creationId xmlns:p14="http://schemas.microsoft.com/office/powerpoint/2010/main" val="5428827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6167376"/>
      </p:ext>
    </p:extLst>
  </p:cSld>
  <p:clrMapOvr>
    <a:masterClrMapping/>
  </p:clrMapOvr>
  <p:transition spd="slow">
    <p:wip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62672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E111557-F8DE-4CBA-8A96-6DB64B53D4E4}"/>
              </a:ext>
            </a:extLst>
          </p:cNvPr>
          <p:cNvSpPr>
            <a:spLocks noGrp="1"/>
          </p:cNvSpPr>
          <p:nvPr>
            <p:ph type="dt" sz="half" idx="10"/>
          </p:nvPr>
        </p:nvSpPr>
        <p:spPr/>
        <p:txBody>
          <a:bodyPr/>
          <a:lstStyle/>
          <a:p>
            <a:fld id="{DD7CAA1C-6262-4F19-AFFC-A6ACD09B0AFF}" type="datetimeFigureOut">
              <a:rPr lang="en-US" smtClean="0"/>
              <a:t>9/23/2020</a:t>
            </a:fld>
            <a:endParaRPr lang="en-US"/>
          </a:p>
        </p:txBody>
      </p:sp>
      <p:sp>
        <p:nvSpPr>
          <p:cNvPr id="3" name="Footer Placeholder 2">
            <a:extLst>
              <a:ext uri="{FF2B5EF4-FFF2-40B4-BE49-F238E27FC236}">
                <a16:creationId xmlns:a16="http://schemas.microsoft.com/office/drawing/2014/main" id="{BB4F7B23-1123-4BCA-ADC8-A99D4893ABF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9917925-0BF9-4F11-A93E-22E23C3EDBA6}"/>
              </a:ext>
            </a:extLst>
          </p:cNvPr>
          <p:cNvSpPr>
            <a:spLocks noGrp="1"/>
          </p:cNvSpPr>
          <p:nvPr>
            <p:ph type="sldNum" sz="quarter" idx="12"/>
          </p:nvPr>
        </p:nvSpPr>
        <p:spPr/>
        <p:txBody>
          <a:bodyPr/>
          <a:lstStyle/>
          <a:p>
            <a:fld id="{8C8DA55D-5A51-4CAF-914A-543A48CBDCF1}" type="slidenum">
              <a:rPr lang="en-US" smtClean="0"/>
              <a:t>‹#›</a:t>
            </a:fld>
            <a:endParaRPr lang="en-US"/>
          </a:p>
        </p:txBody>
      </p:sp>
    </p:spTree>
    <p:extLst>
      <p:ext uri="{BB962C8B-B14F-4D97-AF65-F5344CB8AC3E}">
        <p14:creationId xmlns:p14="http://schemas.microsoft.com/office/powerpoint/2010/main" val="1711924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6577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C0FDF32-00C3-4F8A-89E7-BDF36799FE37}"/>
              </a:ext>
            </a:extLst>
          </p:cNvPr>
          <p:cNvGrpSpPr/>
          <p:nvPr userDrawn="1"/>
        </p:nvGrpSpPr>
        <p:grpSpPr>
          <a:xfrm>
            <a:off x="0" y="0"/>
            <a:ext cx="12192000" cy="6858000"/>
            <a:chOff x="0" y="0"/>
            <a:chExt cx="12192000" cy="6858000"/>
          </a:xfrm>
        </p:grpSpPr>
        <p:sp>
          <p:nvSpPr>
            <p:cNvPr id="4" name="Rectangle 3">
              <a:extLst>
                <a:ext uri="{FF2B5EF4-FFF2-40B4-BE49-F238E27FC236}">
                  <a16:creationId xmlns:a16="http://schemas.microsoft.com/office/drawing/2014/main" id="{3C41CBA7-133F-4D9F-943F-3686CCD42F13}"/>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F45670F0-3B1D-4021-A1BC-F301E37A4AEE}"/>
                </a:ext>
              </a:extLst>
            </p:cNvPr>
            <p:cNvGrpSpPr/>
            <p:nvPr/>
          </p:nvGrpSpPr>
          <p:grpSpPr>
            <a:xfrm>
              <a:off x="3233003" y="1818564"/>
              <a:ext cx="5725993" cy="3220872"/>
              <a:chOff x="2" y="0"/>
              <a:chExt cx="12064626" cy="6858000"/>
            </a:xfrm>
          </p:grpSpPr>
          <p:cxnSp>
            <p:nvCxnSpPr>
              <p:cNvPr id="6" name="Straight Connector 5">
                <a:extLst>
                  <a:ext uri="{FF2B5EF4-FFF2-40B4-BE49-F238E27FC236}">
                    <a16:creationId xmlns:a16="http://schemas.microsoft.com/office/drawing/2014/main" id="{0321D068-979D-4604-879D-09AB2CB24B4F}"/>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51EB75D-888B-4D99-827C-716705ADD9D8}"/>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5C713096-6837-4D98-9E95-D7B17B1FF871}"/>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9620B31-95F7-412B-AA9E-F2DC33FFE687}"/>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5600F4D-6CCB-409E-9DDC-69DC34D4F3D6}"/>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E5867F5-024E-4A44-878D-9E5750465697}"/>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E6654EE-3BE1-4715-931C-6D4CF7FAA1C0}"/>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8A4EC9A-F204-4073-967E-E4D1A13DDCBD}"/>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3DCF245-D22F-4E26-978E-B063D625347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CC9653A-1C92-4B4D-944A-2468E9617DFE}"/>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32A9BEB-08E2-4D47-B275-42232B0FFE46}"/>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E490AA66-27D3-47E5-802D-65BEDD62D931}"/>
                  </a:ext>
                </a:extLst>
              </p:cNvPr>
              <p:cNvGrpSpPr/>
              <p:nvPr/>
            </p:nvGrpSpPr>
            <p:grpSpPr>
              <a:xfrm rot="5400000">
                <a:off x="3264662" y="-2603313"/>
                <a:ext cx="5535305" cy="12064626"/>
                <a:chOff x="2188188" y="152400"/>
                <a:chExt cx="6148317" cy="6858000"/>
              </a:xfrm>
            </p:grpSpPr>
            <p:cxnSp>
              <p:nvCxnSpPr>
                <p:cNvPr id="19" name="Straight Connector 18">
                  <a:extLst>
                    <a:ext uri="{FF2B5EF4-FFF2-40B4-BE49-F238E27FC236}">
                      <a16:creationId xmlns:a16="http://schemas.microsoft.com/office/drawing/2014/main" id="{EE887939-7F6D-4EBB-B0B3-38231973A777}"/>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3D1F924-FF01-4113-A2AC-1D9DB1D9D75A}"/>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0EF8409-C401-445F-873E-1D06248BF7A1}"/>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B7053D8-FC3C-4951-90E4-332E7404E80A}"/>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4D222DB-1278-4E5F-AA74-E91ADA7FBD3B}"/>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1D1AB4E-B56A-412E-9121-6FD29BDC95E7}"/>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DD1CD542-EE1E-4A71-A9D7-5A81F0701A75}"/>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10" name="Picture Placeholder 9">
            <a:extLst>
              <a:ext uri="{FF2B5EF4-FFF2-40B4-BE49-F238E27FC236}">
                <a16:creationId xmlns:a16="http://schemas.microsoft.com/office/drawing/2014/main" id="{47332101-6D7D-43D9-A06D-97A6F5EB2A1B}"/>
              </a:ext>
            </a:extLst>
          </p:cNvPr>
          <p:cNvSpPr>
            <a:spLocks noGrp="1"/>
          </p:cNvSpPr>
          <p:nvPr>
            <p:ph type="pic" sz="quarter" idx="10"/>
          </p:nvPr>
        </p:nvSpPr>
        <p:spPr>
          <a:xfrm>
            <a:off x="1471176" y="2427449"/>
            <a:ext cx="9249646" cy="1776778"/>
          </a:xfrm>
          <a:custGeom>
            <a:avLst/>
            <a:gdLst>
              <a:gd name="connsiteX0" fmla="*/ 296136 w 9249646"/>
              <a:gd name="connsiteY0" fmla="*/ 0 h 1776778"/>
              <a:gd name="connsiteX1" fmla="*/ 8953510 w 9249646"/>
              <a:gd name="connsiteY1" fmla="*/ 0 h 1776778"/>
              <a:gd name="connsiteX2" fmla="*/ 9249646 w 9249646"/>
              <a:gd name="connsiteY2" fmla="*/ 296136 h 1776778"/>
              <a:gd name="connsiteX3" fmla="*/ 9249646 w 9249646"/>
              <a:gd name="connsiteY3" fmla="*/ 1480642 h 1776778"/>
              <a:gd name="connsiteX4" fmla="*/ 8953510 w 9249646"/>
              <a:gd name="connsiteY4" fmla="*/ 1776778 h 1776778"/>
              <a:gd name="connsiteX5" fmla="*/ 296136 w 9249646"/>
              <a:gd name="connsiteY5" fmla="*/ 1776778 h 1776778"/>
              <a:gd name="connsiteX6" fmla="*/ 0 w 9249646"/>
              <a:gd name="connsiteY6" fmla="*/ 1480642 h 1776778"/>
              <a:gd name="connsiteX7" fmla="*/ 0 w 9249646"/>
              <a:gd name="connsiteY7" fmla="*/ 296136 h 1776778"/>
              <a:gd name="connsiteX8" fmla="*/ 296136 w 9249646"/>
              <a:gd name="connsiteY8" fmla="*/ 0 h 1776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49646" h="1776778">
                <a:moveTo>
                  <a:pt x="296136" y="0"/>
                </a:moveTo>
                <a:lnTo>
                  <a:pt x="8953510" y="0"/>
                </a:lnTo>
                <a:cubicBezTo>
                  <a:pt x="9117061" y="0"/>
                  <a:pt x="9249646" y="132585"/>
                  <a:pt x="9249646" y="296136"/>
                </a:cubicBezTo>
                <a:lnTo>
                  <a:pt x="9249646" y="1480642"/>
                </a:lnTo>
                <a:cubicBezTo>
                  <a:pt x="9249646" y="1644193"/>
                  <a:pt x="9117061" y="1776778"/>
                  <a:pt x="8953510" y="1776778"/>
                </a:cubicBezTo>
                <a:lnTo>
                  <a:pt x="296136" y="1776778"/>
                </a:lnTo>
                <a:cubicBezTo>
                  <a:pt x="132585" y="1776778"/>
                  <a:pt x="0" y="1644193"/>
                  <a:pt x="0" y="1480642"/>
                </a:cubicBezTo>
                <a:lnTo>
                  <a:pt x="0" y="296136"/>
                </a:lnTo>
                <a:cubicBezTo>
                  <a:pt x="0" y="132585"/>
                  <a:pt x="132585" y="0"/>
                  <a:pt x="296136" y="0"/>
                </a:cubicBezTo>
                <a:close/>
              </a:path>
            </a:pathLst>
          </a:custGeom>
        </p:spPr>
        <p:txBody>
          <a:bodyPr wrap="square">
            <a:noAutofit/>
          </a:bodyPr>
          <a:lstStyle/>
          <a:p>
            <a:endParaRPr lang="en-US"/>
          </a:p>
        </p:txBody>
      </p:sp>
    </p:spTree>
    <p:extLst>
      <p:ext uri="{BB962C8B-B14F-4D97-AF65-F5344CB8AC3E}">
        <p14:creationId xmlns:p14="http://schemas.microsoft.com/office/powerpoint/2010/main" val="2810808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70090B5-40F1-4DFD-B347-01236993AAC7}"/>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0" name="Picture Placeholder 9">
            <a:extLst>
              <a:ext uri="{FF2B5EF4-FFF2-40B4-BE49-F238E27FC236}">
                <a16:creationId xmlns:a16="http://schemas.microsoft.com/office/drawing/2014/main" id="{05FEEAE0-0C02-482B-B1D7-DD44802432B1}"/>
              </a:ext>
            </a:extLst>
          </p:cNvPr>
          <p:cNvSpPr>
            <a:spLocks noGrp="1"/>
          </p:cNvSpPr>
          <p:nvPr>
            <p:ph type="pic" sz="quarter" idx="10"/>
          </p:nvPr>
        </p:nvSpPr>
        <p:spPr>
          <a:xfrm>
            <a:off x="1681524" y="1352693"/>
            <a:ext cx="3900732" cy="3900774"/>
          </a:xfrm>
          <a:custGeom>
            <a:avLst/>
            <a:gdLst>
              <a:gd name="connsiteX0" fmla="*/ 1913199 w 3900732"/>
              <a:gd name="connsiteY0" fmla="*/ 1598753 h 3900774"/>
              <a:gd name="connsiteX1" fmla="*/ 2306242 w 3900732"/>
              <a:gd name="connsiteY1" fmla="*/ 1991796 h 3900774"/>
              <a:gd name="connsiteX2" fmla="*/ 1913199 w 3900732"/>
              <a:gd name="connsiteY2" fmla="*/ 2384838 h 3900774"/>
              <a:gd name="connsiteX3" fmla="*/ 1520156 w 3900732"/>
              <a:gd name="connsiteY3" fmla="*/ 1991796 h 3900774"/>
              <a:gd name="connsiteX4" fmla="*/ 1913199 w 3900732"/>
              <a:gd name="connsiteY4" fmla="*/ 1598753 h 3900774"/>
              <a:gd name="connsiteX5" fmla="*/ 1911783 w 3900732"/>
              <a:gd name="connsiteY5" fmla="*/ 1174967 h 3900774"/>
              <a:gd name="connsiteX6" fmla="*/ 2311410 w 3900732"/>
              <a:gd name="connsiteY6" fmla="*/ 1267291 h 3900774"/>
              <a:gd name="connsiteX7" fmla="*/ 2221389 w 3900732"/>
              <a:gd name="connsiteY7" fmla="*/ 1439021 h 3900774"/>
              <a:gd name="connsiteX8" fmla="*/ 1462332 w 3900732"/>
              <a:gd name="connsiteY8" fmla="*/ 1589523 h 3900774"/>
              <a:gd name="connsiteX9" fmla="*/ 1448443 w 3900732"/>
              <a:gd name="connsiteY9" fmla="*/ 2363233 h 3900774"/>
              <a:gd name="connsiteX10" fmla="*/ 2201609 w 3900732"/>
              <a:gd name="connsiteY10" fmla="*/ 2540881 h 3900774"/>
              <a:gd name="connsiteX11" fmla="*/ 2534933 w 3900732"/>
              <a:gd name="connsiteY11" fmla="*/ 1842515 h 3900774"/>
              <a:gd name="connsiteX12" fmla="*/ 2723579 w 3900732"/>
              <a:gd name="connsiteY12" fmla="*/ 1797700 h 3900774"/>
              <a:gd name="connsiteX13" fmla="*/ 2285410 w 3900732"/>
              <a:gd name="connsiteY13" fmla="*/ 2715730 h 3900774"/>
              <a:gd name="connsiteX14" fmla="*/ 1295340 w 3900732"/>
              <a:gd name="connsiteY14" fmla="*/ 2482207 h 3900774"/>
              <a:gd name="connsiteX15" fmla="*/ 1313597 w 3900732"/>
              <a:gd name="connsiteY15" fmla="*/ 1465131 h 3900774"/>
              <a:gd name="connsiteX16" fmla="*/ 1911783 w 3900732"/>
              <a:gd name="connsiteY16" fmla="*/ 1174967 h 3900774"/>
              <a:gd name="connsiteX17" fmla="*/ 1964597 w 3900732"/>
              <a:gd name="connsiteY17" fmla="*/ 625706 h 3900774"/>
              <a:gd name="connsiteX18" fmla="*/ 3050042 w 3900732"/>
              <a:gd name="connsiteY18" fmla="*/ 1279019 h 3900774"/>
              <a:gd name="connsiteX19" fmla="*/ 2795305 w 3900732"/>
              <a:gd name="connsiteY19" fmla="*/ 2897833 h 3900774"/>
              <a:gd name="connsiteX20" fmla="*/ 1159289 w 3900732"/>
              <a:gd name="connsiteY20" fmla="*/ 2992179 h 3900774"/>
              <a:gd name="connsiteX21" fmla="*/ 720151 w 3900732"/>
              <a:gd name="connsiteY21" fmla="*/ 1413380 h 3900774"/>
              <a:gd name="connsiteX22" fmla="*/ 1006963 w 3900732"/>
              <a:gd name="connsiteY22" fmla="*/ 1537105 h 3900774"/>
              <a:gd name="connsiteX23" fmla="*/ 1341023 w 3900732"/>
              <a:gd name="connsiteY23" fmla="*/ 2738128 h 3900774"/>
              <a:gd name="connsiteX24" fmla="*/ 2585573 w 3900732"/>
              <a:gd name="connsiteY24" fmla="*/ 2666357 h 3900774"/>
              <a:gd name="connsiteX25" fmla="*/ 2779356 w 3900732"/>
              <a:gd name="connsiteY25" fmla="*/ 1434891 h 3900774"/>
              <a:gd name="connsiteX26" fmla="*/ 1616993 w 3900732"/>
              <a:gd name="connsiteY26" fmla="*/ 984371 h 3900774"/>
              <a:gd name="connsiteX27" fmla="*/ 1522065 w 3900732"/>
              <a:gd name="connsiteY27" fmla="*/ 686787 h 3900774"/>
              <a:gd name="connsiteX28" fmla="*/ 1964597 w 3900732"/>
              <a:gd name="connsiteY28" fmla="*/ 625706 h 3900774"/>
              <a:gd name="connsiteX29" fmla="*/ 2018401 w 3900732"/>
              <a:gd name="connsiteY29" fmla="*/ 1171 h 3900774"/>
              <a:gd name="connsiteX30" fmla="*/ 3725167 w 3900732"/>
              <a:gd name="connsiteY30" fmla="*/ 1142131 h 3900774"/>
              <a:gd name="connsiteX31" fmla="*/ 3116640 w 3900732"/>
              <a:gd name="connsiteY31" fmla="*/ 3513572 h 3900774"/>
              <a:gd name="connsiteX32" fmla="*/ 670089 w 3900732"/>
              <a:gd name="connsiteY32" fmla="*/ 3421778 h 3900774"/>
              <a:gd name="connsiteX33" fmla="*/ 976414 w 3900732"/>
              <a:gd name="connsiteY33" fmla="*/ 3069725 h 3900774"/>
              <a:gd name="connsiteX34" fmla="*/ 2837555 w 3900732"/>
              <a:gd name="connsiteY34" fmla="*/ 3139554 h 3900774"/>
              <a:gd name="connsiteX35" fmla="*/ 3300474 w 3900732"/>
              <a:gd name="connsiteY35" fmla="*/ 1335551 h 3900774"/>
              <a:gd name="connsiteX36" fmla="*/ 1635668 w 3900732"/>
              <a:gd name="connsiteY36" fmla="*/ 500600 h 3900774"/>
              <a:gd name="connsiteX37" fmla="*/ 466665 w 3900732"/>
              <a:gd name="connsiteY37" fmla="*/ 1950481 h 3900774"/>
              <a:gd name="connsiteX38" fmla="*/ 0 w 3900732"/>
              <a:gd name="connsiteY38" fmla="*/ 1950482 h 3900774"/>
              <a:gd name="connsiteX39" fmla="*/ 1536706 w 3900732"/>
              <a:gd name="connsiteY39" fmla="*/ 44550 h 3900774"/>
              <a:gd name="connsiteX40" fmla="*/ 1872641 w 3900732"/>
              <a:gd name="connsiteY40" fmla="*/ 1579 h 3900774"/>
              <a:gd name="connsiteX41" fmla="*/ 2018401 w 3900732"/>
              <a:gd name="connsiteY41" fmla="*/ 1171 h 3900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900732" h="3900774">
                <a:moveTo>
                  <a:pt x="1913199" y="1598753"/>
                </a:moveTo>
                <a:cubicBezTo>
                  <a:pt x="2130270" y="1598753"/>
                  <a:pt x="2306242" y="1774725"/>
                  <a:pt x="2306242" y="1991796"/>
                </a:cubicBezTo>
                <a:cubicBezTo>
                  <a:pt x="2306242" y="2208867"/>
                  <a:pt x="2130270" y="2384838"/>
                  <a:pt x="1913199" y="2384838"/>
                </a:cubicBezTo>
                <a:cubicBezTo>
                  <a:pt x="1696128" y="2384838"/>
                  <a:pt x="1520156" y="2208867"/>
                  <a:pt x="1520156" y="1991796"/>
                </a:cubicBezTo>
                <a:cubicBezTo>
                  <a:pt x="1520156" y="1774725"/>
                  <a:pt x="1696128" y="1598753"/>
                  <a:pt x="1913199" y="1598753"/>
                </a:cubicBezTo>
                <a:close/>
                <a:moveTo>
                  <a:pt x="1911783" y="1174967"/>
                </a:moveTo>
                <a:cubicBezTo>
                  <a:pt x="2047186" y="1170994"/>
                  <a:pt x="2184763" y="1200903"/>
                  <a:pt x="2311410" y="1267291"/>
                </a:cubicBezTo>
                <a:lnTo>
                  <a:pt x="2221389" y="1439021"/>
                </a:lnTo>
                <a:cubicBezTo>
                  <a:pt x="1964474" y="1304348"/>
                  <a:pt x="1648425" y="1367012"/>
                  <a:pt x="1462332" y="1589523"/>
                </a:cubicBezTo>
                <a:cubicBezTo>
                  <a:pt x="1276237" y="1812036"/>
                  <a:pt x="1270454" y="2134185"/>
                  <a:pt x="1448443" y="2363233"/>
                </a:cubicBezTo>
                <a:cubicBezTo>
                  <a:pt x="1626431" y="2592280"/>
                  <a:pt x="1940027" y="2666248"/>
                  <a:pt x="2201609" y="2540881"/>
                </a:cubicBezTo>
                <a:cubicBezTo>
                  <a:pt x="2463191" y="2415512"/>
                  <a:pt x="2601977" y="2124734"/>
                  <a:pt x="2534933" y="1842515"/>
                </a:cubicBezTo>
                <a:lnTo>
                  <a:pt x="2723579" y="1797700"/>
                </a:lnTo>
                <a:cubicBezTo>
                  <a:pt x="2811713" y="2168690"/>
                  <a:pt x="2629272" y="2550928"/>
                  <a:pt x="2285410" y="2715730"/>
                </a:cubicBezTo>
                <a:cubicBezTo>
                  <a:pt x="1941549" y="2880532"/>
                  <a:pt x="1529313" y="2783299"/>
                  <a:pt x="1295340" y="2482207"/>
                </a:cubicBezTo>
                <a:cubicBezTo>
                  <a:pt x="1061367" y="2181114"/>
                  <a:pt x="1068969" y="1757634"/>
                  <a:pt x="1313597" y="1465131"/>
                </a:cubicBezTo>
                <a:cubicBezTo>
                  <a:pt x="1466490" y="1282319"/>
                  <a:pt x="1686113" y="1181585"/>
                  <a:pt x="1911783" y="1174967"/>
                </a:cubicBezTo>
                <a:close/>
                <a:moveTo>
                  <a:pt x="1964597" y="625706"/>
                </a:moveTo>
                <a:cubicBezTo>
                  <a:pt x="2404792" y="641255"/>
                  <a:pt x="2820134" y="879773"/>
                  <a:pt x="3050042" y="1279019"/>
                </a:cubicBezTo>
                <a:cubicBezTo>
                  <a:pt x="3356586" y="1811349"/>
                  <a:pt x="3250521" y="2485374"/>
                  <a:pt x="2795305" y="2897833"/>
                </a:cubicBezTo>
                <a:cubicBezTo>
                  <a:pt x="2340090" y="3310292"/>
                  <a:pt x="1658900" y="3349575"/>
                  <a:pt x="1159289" y="2992179"/>
                </a:cubicBezTo>
                <a:cubicBezTo>
                  <a:pt x="659678" y="2634783"/>
                  <a:pt x="476833" y="1977417"/>
                  <a:pt x="720151" y="1413380"/>
                </a:cubicBezTo>
                <a:lnTo>
                  <a:pt x="1006963" y="1537105"/>
                </a:lnTo>
                <a:cubicBezTo>
                  <a:pt x="821865" y="1966182"/>
                  <a:pt x="960959" y="2466252"/>
                  <a:pt x="1341023" y="2738128"/>
                </a:cubicBezTo>
                <a:cubicBezTo>
                  <a:pt x="1721088" y="3010006"/>
                  <a:pt x="2239282" y="2980123"/>
                  <a:pt x="2585573" y="2666357"/>
                </a:cubicBezTo>
                <a:cubicBezTo>
                  <a:pt x="2931865" y="2352591"/>
                  <a:pt x="3012550" y="1839845"/>
                  <a:pt x="2779356" y="1434891"/>
                </a:cubicBezTo>
                <a:cubicBezTo>
                  <a:pt x="2546162" y="1029939"/>
                  <a:pt x="2062189" y="842356"/>
                  <a:pt x="1616993" y="984371"/>
                </a:cubicBezTo>
                <a:lnTo>
                  <a:pt x="1522065" y="686787"/>
                </a:lnTo>
                <a:cubicBezTo>
                  <a:pt x="1668372" y="640116"/>
                  <a:pt x="1817866" y="620524"/>
                  <a:pt x="1964597" y="625706"/>
                </a:cubicBezTo>
                <a:close/>
                <a:moveTo>
                  <a:pt x="2018401" y="1171"/>
                </a:moveTo>
                <a:cubicBezTo>
                  <a:pt x="2743902" y="26379"/>
                  <a:pt x="3413134" y="457006"/>
                  <a:pt x="3725167" y="1142131"/>
                </a:cubicBezTo>
                <a:cubicBezTo>
                  <a:pt x="4105550" y="1977328"/>
                  <a:pt x="3852177" y="2964728"/>
                  <a:pt x="3116640" y="3513572"/>
                </a:cubicBezTo>
                <a:cubicBezTo>
                  <a:pt x="2381103" y="4062417"/>
                  <a:pt x="1362431" y="4024197"/>
                  <a:pt x="670089" y="3421778"/>
                </a:cubicBezTo>
                <a:lnTo>
                  <a:pt x="976414" y="3069725"/>
                </a:lnTo>
                <a:cubicBezTo>
                  <a:pt x="1503093" y="3527997"/>
                  <a:pt x="2278017" y="3557072"/>
                  <a:pt x="2837555" y="3139554"/>
                </a:cubicBezTo>
                <a:cubicBezTo>
                  <a:pt x="3397094" y="2722036"/>
                  <a:pt x="3589839" y="1970903"/>
                  <a:pt x="3300474" y="1335551"/>
                </a:cubicBezTo>
                <a:cubicBezTo>
                  <a:pt x="3011108" y="700200"/>
                  <a:pt x="2317933" y="352550"/>
                  <a:pt x="1635668" y="500600"/>
                </a:cubicBezTo>
                <a:cubicBezTo>
                  <a:pt x="953404" y="648649"/>
                  <a:pt x="466665" y="1252336"/>
                  <a:pt x="466665" y="1950481"/>
                </a:cubicBezTo>
                <a:lnTo>
                  <a:pt x="0" y="1950482"/>
                </a:lnTo>
                <a:cubicBezTo>
                  <a:pt x="0" y="1032741"/>
                  <a:pt x="639839" y="239168"/>
                  <a:pt x="1536706" y="44550"/>
                </a:cubicBezTo>
                <a:cubicBezTo>
                  <a:pt x="1648815" y="20224"/>
                  <a:pt x="1761149" y="6077"/>
                  <a:pt x="1872641" y="1579"/>
                </a:cubicBezTo>
                <a:cubicBezTo>
                  <a:pt x="1921417" y="-389"/>
                  <a:pt x="1970034" y="-510"/>
                  <a:pt x="2018401" y="1171"/>
                </a:cubicBezTo>
                <a:close/>
              </a:path>
            </a:pathLst>
          </a:custGeom>
        </p:spPr>
        <p:txBody>
          <a:bodyPr wrap="square">
            <a:noAutofit/>
          </a:bodyPr>
          <a:lstStyle/>
          <a:p>
            <a:endParaRPr lang="en-US"/>
          </a:p>
        </p:txBody>
      </p:sp>
    </p:spTree>
    <p:extLst>
      <p:ext uri="{BB962C8B-B14F-4D97-AF65-F5344CB8AC3E}">
        <p14:creationId xmlns:p14="http://schemas.microsoft.com/office/powerpoint/2010/main" val="796721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C397D59-A03C-458E-8395-D8C2C4FBC990}"/>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17D9402D-16F7-477C-A879-ABFCC6799042}"/>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57E54C9B-36FC-400A-939A-435A5B34829D}"/>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54CD3A16-0246-4740-BE5F-4202D767DC5E}"/>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ED1210D-FC7D-48CD-B879-6BD949DC2C95}"/>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71574BA-CC48-43EB-AEFD-5DC065CFEF6C}"/>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F5AA7A1C-69EE-4ADA-A47F-2BA59F60DD80}"/>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A88A182-16CE-4AF4-8902-0ACBCEFA5BF6}"/>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3D07F35-E630-4A0B-8DFC-E7DDCB58A611}"/>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0A37736-4449-4844-9288-B2063D91CA78}"/>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681713E-2C00-436A-A056-7662F053A675}"/>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BAA604B-DB15-4175-8450-6F21B26EEA9A}"/>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87E9F07-FE3C-4C75-8AA2-D71BB153C068}"/>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B6930E5F-5691-4540-9731-BCE40D6AF41E}"/>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14DFC68B-3644-4DD6-8C77-F0329D252353}"/>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F589F97-7DD3-4443-AF25-5943DBDAF0EA}"/>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D76D1ED-1F04-4412-9962-AFAAB1569732}"/>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AD59087-0966-4518-A5AF-CBA229F6B49F}"/>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7081F16-5841-4FAC-97A9-98EE09FBEEAB}"/>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A3AAD96-FD9D-4D57-B1C7-36E258A371B2}"/>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380C7CC-A0C1-46BB-BC9E-3D06E3112E0F}"/>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D5CE2D59-8B18-407F-AF22-DFA28E56455F}"/>
              </a:ext>
            </a:extLst>
          </p:cNvPr>
          <p:cNvSpPr>
            <a:spLocks noGrp="1"/>
          </p:cNvSpPr>
          <p:nvPr>
            <p:ph type="pic" sz="quarter" idx="10"/>
          </p:nvPr>
        </p:nvSpPr>
        <p:spPr>
          <a:xfrm>
            <a:off x="7270981" y="1688881"/>
            <a:ext cx="3480238" cy="3480238"/>
          </a:xfrm>
          <a:custGeom>
            <a:avLst/>
            <a:gdLst>
              <a:gd name="connsiteX0" fmla="*/ 1740119 w 3480238"/>
              <a:gd name="connsiteY0" fmla="*/ 0 h 3480238"/>
              <a:gd name="connsiteX1" fmla="*/ 3480238 w 3480238"/>
              <a:gd name="connsiteY1" fmla="*/ 1740119 h 3480238"/>
              <a:gd name="connsiteX2" fmla="*/ 1740119 w 3480238"/>
              <a:gd name="connsiteY2" fmla="*/ 3480238 h 3480238"/>
              <a:gd name="connsiteX3" fmla="*/ 0 w 3480238"/>
              <a:gd name="connsiteY3" fmla="*/ 1740119 h 3480238"/>
              <a:gd name="connsiteX4" fmla="*/ 1740119 w 3480238"/>
              <a:gd name="connsiteY4" fmla="*/ 0 h 3480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0238" h="3480238">
                <a:moveTo>
                  <a:pt x="1740119" y="0"/>
                </a:moveTo>
                <a:cubicBezTo>
                  <a:pt x="2701160" y="0"/>
                  <a:pt x="3480238" y="779078"/>
                  <a:pt x="3480238" y="1740119"/>
                </a:cubicBezTo>
                <a:cubicBezTo>
                  <a:pt x="3480238" y="2701160"/>
                  <a:pt x="2701160" y="3480238"/>
                  <a:pt x="1740119" y="3480238"/>
                </a:cubicBezTo>
                <a:cubicBezTo>
                  <a:pt x="779078" y="3480238"/>
                  <a:pt x="0" y="2701160"/>
                  <a:pt x="0" y="1740119"/>
                </a:cubicBezTo>
                <a:cubicBezTo>
                  <a:pt x="0" y="779078"/>
                  <a:pt x="779078" y="0"/>
                  <a:pt x="1740119" y="0"/>
                </a:cubicBezTo>
                <a:close/>
              </a:path>
            </a:pathLst>
          </a:custGeom>
        </p:spPr>
        <p:txBody>
          <a:bodyPr wrap="square">
            <a:noAutofit/>
          </a:bodyPr>
          <a:lstStyle/>
          <a:p>
            <a:endParaRPr lang="en-US"/>
          </a:p>
        </p:txBody>
      </p:sp>
    </p:spTree>
    <p:extLst>
      <p:ext uri="{BB962C8B-B14F-4D97-AF65-F5344CB8AC3E}">
        <p14:creationId xmlns:p14="http://schemas.microsoft.com/office/powerpoint/2010/main" val="3831178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99705D1-ED5D-40C1-A282-2877AB97C165}"/>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0" name="Picture Placeholder 9">
            <a:extLst>
              <a:ext uri="{FF2B5EF4-FFF2-40B4-BE49-F238E27FC236}">
                <a16:creationId xmlns:a16="http://schemas.microsoft.com/office/drawing/2014/main" id="{0DCD33CE-FF25-4113-AD3E-1B570482B42E}"/>
              </a:ext>
            </a:extLst>
          </p:cNvPr>
          <p:cNvSpPr>
            <a:spLocks noGrp="1"/>
          </p:cNvSpPr>
          <p:nvPr>
            <p:ph type="pic" sz="quarter" idx="10"/>
          </p:nvPr>
        </p:nvSpPr>
        <p:spPr>
          <a:xfrm>
            <a:off x="1476478" y="1426246"/>
            <a:ext cx="4301888" cy="3708524"/>
          </a:xfrm>
          <a:custGeom>
            <a:avLst/>
            <a:gdLst>
              <a:gd name="connsiteX0" fmla="*/ 2150944 w 4301888"/>
              <a:gd name="connsiteY0" fmla="*/ 0 h 3708524"/>
              <a:gd name="connsiteX1" fmla="*/ 4301888 w 4301888"/>
              <a:gd name="connsiteY1" fmla="*/ 3708524 h 3708524"/>
              <a:gd name="connsiteX2" fmla="*/ 0 w 4301888"/>
              <a:gd name="connsiteY2" fmla="*/ 3708524 h 3708524"/>
            </a:gdLst>
            <a:ahLst/>
            <a:cxnLst>
              <a:cxn ang="0">
                <a:pos x="connsiteX0" y="connsiteY0"/>
              </a:cxn>
              <a:cxn ang="0">
                <a:pos x="connsiteX1" y="connsiteY1"/>
              </a:cxn>
              <a:cxn ang="0">
                <a:pos x="connsiteX2" y="connsiteY2"/>
              </a:cxn>
            </a:cxnLst>
            <a:rect l="l" t="t" r="r" b="b"/>
            <a:pathLst>
              <a:path w="4301888" h="3708524">
                <a:moveTo>
                  <a:pt x="2150944" y="0"/>
                </a:moveTo>
                <a:lnTo>
                  <a:pt x="4301888" y="3708524"/>
                </a:lnTo>
                <a:lnTo>
                  <a:pt x="0" y="3708524"/>
                </a:lnTo>
                <a:close/>
              </a:path>
            </a:pathLst>
          </a:custGeom>
        </p:spPr>
        <p:txBody>
          <a:bodyPr wrap="square">
            <a:noAutofit/>
          </a:bodyPr>
          <a:lstStyle/>
          <a:p>
            <a:endParaRPr lang="en-US"/>
          </a:p>
        </p:txBody>
      </p:sp>
      <p:grpSp>
        <p:nvGrpSpPr>
          <p:cNvPr id="4" name="Group 3">
            <a:extLst>
              <a:ext uri="{FF2B5EF4-FFF2-40B4-BE49-F238E27FC236}">
                <a16:creationId xmlns:a16="http://schemas.microsoft.com/office/drawing/2014/main" id="{B6F71437-2AC9-4A80-A161-E3BC3B7A7A2E}"/>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6DDD9F8F-F11E-49BF-9ECC-3F2EC37056D5}"/>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ECBD7965-77D4-4110-80BE-DA9688FCFD1B}"/>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1A9BBA2-8908-46FC-8678-4E195A76664F}"/>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5CBE8630-B812-4C35-BDC1-38A25831A6E5}"/>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1B7D67E-42F2-4B7A-94B4-8E7494585972}"/>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E33037E-E3D0-41A7-8A2A-B38500930492}"/>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C3FCA23-77B6-4FA6-A2DC-1B13490B343E}"/>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039735C-3F6D-475E-9993-E8FE4C50BA49}"/>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7BEE6DA-A20F-441F-9FBF-F7DC3956A354}"/>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67903D3-9F79-4757-BD0C-8DC1E94F875F}"/>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9D1A80E-BD82-46F1-A4C1-4D929D5C02CE}"/>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7527C286-1EAE-46C8-89DC-A652B053A2A5}"/>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0BAA6920-E956-4B55-AC25-DBF3C8563FE7}"/>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DCDCE22-7EE5-4B37-8190-277B4BC1B2FF}"/>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5D9C22D3-3967-4A47-AA23-C437DEEF97DC}"/>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592AD29B-DA71-4DA3-A970-03E90AD28310}"/>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CC2D409-E207-4493-839A-13DB71C6CCE0}"/>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802D74D-320A-42E0-B36E-AD5A6AFEF05A}"/>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B458C38-FBBA-4EC8-9ED3-4F410A3125FE}"/>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7254530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5FF13A8-C44E-4C3C-9083-76C1D8A0734A}"/>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4EF99218-73DF-4A36-A001-CCD0DB26FD2A}"/>
              </a:ext>
            </a:extLst>
          </p:cNvPr>
          <p:cNvGrpSpPr/>
          <p:nvPr userDrawn="1"/>
        </p:nvGrpSpPr>
        <p:grpSpPr>
          <a:xfrm rot="5400000">
            <a:off x="5661041" y="1668438"/>
            <a:ext cx="5725993" cy="3220872"/>
            <a:chOff x="2" y="0"/>
            <a:chExt cx="12064626" cy="6858000"/>
          </a:xfrm>
        </p:grpSpPr>
        <p:cxnSp>
          <p:nvCxnSpPr>
            <p:cNvPr id="5" name="Straight Connector 4">
              <a:extLst>
                <a:ext uri="{FF2B5EF4-FFF2-40B4-BE49-F238E27FC236}">
                  <a16:creationId xmlns:a16="http://schemas.microsoft.com/office/drawing/2014/main" id="{51124725-FA6A-4256-8ACB-7BFF4A305663}"/>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8A93C754-84A0-48FB-A3D9-2279A915B412}"/>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032F71D-BF44-4CD2-9BC0-CC3BA0D43DF6}"/>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4F3E3B73-D67F-4790-A489-00DAF2C3FEE8}"/>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97A7036-FBC0-4383-AA01-EB243D037BED}"/>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A352408-D536-43F1-8A96-835C836FFAD7}"/>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173BE3F-5BFD-4871-BC88-5AB289AF45D2}"/>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4843BFE-41A1-4515-AFAB-FE1F728B1C0B}"/>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BCAEE3B-900B-457C-947F-F24E4B01C0DB}"/>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57DE44B2-F013-41C7-B480-E4529109433F}"/>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B842A42-9B11-4292-A93D-D86C8D1897EB}"/>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9DCAB9DB-BF90-4983-848C-63F55637C4B4}"/>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09E2CFF3-93FA-47C5-8825-5C28E576B3B2}"/>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AE768B3-AD96-4A8A-9DEB-9DA6249F5E54}"/>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A4E93D3-B8EC-4849-865A-FF86E6E18411}"/>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3173E61-134A-4671-9094-DA73325A5834}"/>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CE1126F-B246-4360-B020-CE04040C7F64}"/>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413790C-7898-4C6C-9C79-C056C9606AC2}"/>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B0292906-66EB-43E7-BCBD-35A7187CFA9D}"/>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915C96B6-8445-4EDF-8697-5FCF38ECCA5E}"/>
              </a:ext>
            </a:extLst>
          </p:cNvPr>
          <p:cNvSpPr>
            <a:spLocks noGrp="1"/>
          </p:cNvSpPr>
          <p:nvPr>
            <p:ph type="pic" sz="quarter" idx="10"/>
          </p:nvPr>
        </p:nvSpPr>
        <p:spPr>
          <a:xfrm>
            <a:off x="7545652" y="1068447"/>
            <a:ext cx="3298608" cy="4440797"/>
          </a:xfrm>
          <a:custGeom>
            <a:avLst/>
            <a:gdLst>
              <a:gd name="connsiteX0" fmla="*/ 1107062 w 3298608"/>
              <a:gd name="connsiteY0" fmla="*/ 2304847 h 4440797"/>
              <a:gd name="connsiteX1" fmla="*/ 2175037 w 3298608"/>
              <a:gd name="connsiteY1" fmla="*/ 3372822 h 4440797"/>
              <a:gd name="connsiteX2" fmla="*/ 1107062 w 3298608"/>
              <a:gd name="connsiteY2" fmla="*/ 4440797 h 4440797"/>
              <a:gd name="connsiteX3" fmla="*/ 39087 w 3298608"/>
              <a:gd name="connsiteY3" fmla="*/ 3372822 h 4440797"/>
              <a:gd name="connsiteX4" fmla="*/ 2230633 w 3298608"/>
              <a:gd name="connsiteY4" fmla="*/ 1142494 h 4440797"/>
              <a:gd name="connsiteX5" fmla="*/ 3298608 w 3298608"/>
              <a:gd name="connsiteY5" fmla="*/ 2210469 h 4440797"/>
              <a:gd name="connsiteX6" fmla="*/ 2230633 w 3298608"/>
              <a:gd name="connsiteY6" fmla="*/ 3278444 h 4440797"/>
              <a:gd name="connsiteX7" fmla="*/ 1162658 w 3298608"/>
              <a:gd name="connsiteY7" fmla="*/ 2210469 h 4440797"/>
              <a:gd name="connsiteX8" fmla="*/ 1067975 w 3298608"/>
              <a:gd name="connsiteY8" fmla="*/ 0 h 4440797"/>
              <a:gd name="connsiteX9" fmla="*/ 2135950 w 3298608"/>
              <a:gd name="connsiteY9" fmla="*/ 1067975 h 4440797"/>
              <a:gd name="connsiteX10" fmla="*/ 1067975 w 3298608"/>
              <a:gd name="connsiteY10" fmla="*/ 2135951 h 4440797"/>
              <a:gd name="connsiteX11" fmla="*/ 0 w 3298608"/>
              <a:gd name="connsiteY11" fmla="*/ 1067975 h 4440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8608" h="4440797">
                <a:moveTo>
                  <a:pt x="1107062" y="2304847"/>
                </a:moveTo>
                <a:lnTo>
                  <a:pt x="2175037" y="3372822"/>
                </a:lnTo>
                <a:lnTo>
                  <a:pt x="1107062" y="4440797"/>
                </a:lnTo>
                <a:lnTo>
                  <a:pt x="39087" y="3372822"/>
                </a:lnTo>
                <a:close/>
                <a:moveTo>
                  <a:pt x="2230633" y="1142494"/>
                </a:moveTo>
                <a:lnTo>
                  <a:pt x="3298608" y="2210469"/>
                </a:lnTo>
                <a:lnTo>
                  <a:pt x="2230633" y="3278444"/>
                </a:lnTo>
                <a:lnTo>
                  <a:pt x="1162658" y="2210469"/>
                </a:lnTo>
                <a:close/>
                <a:moveTo>
                  <a:pt x="1067975" y="0"/>
                </a:moveTo>
                <a:lnTo>
                  <a:pt x="2135950" y="1067975"/>
                </a:lnTo>
                <a:lnTo>
                  <a:pt x="1067975" y="2135951"/>
                </a:lnTo>
                <a:lnTo>
                  <a:pt x="0" y="1067975"/>
                </a:lnTo>
                <a:close/>
              </a:path>
            </a:pathLst>
          </a:custGeom>
        </p:spPr>
        <p:txBody>
          <a:bodyPr wrap="square">
            <a:noAutofit/>
          </a:bodyPr>
          <a:lstStyle/>
          <a:p>
            <a:endParaRPr lang="en-US"/>
          </a:p>
        </p:txBody>
      </p:sp>
    </p:spTree>
    <p:extLst>
      <p:ext uri="{BB962C8B-B14F-4D97-AF65-F5344CB8AC3E}">
        <p14:creationId xmlns:p14="http://schemas.microsoft.com/office/powerpoint/2010/main" val="1544848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8DAC607-E995-45A4-B0E6-02554F5D8BA7}"/>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4" name="Group 3">
            <a:extLst>
              <a:ext uri="{FF2B5EF4-FFF2-40B4-BE49-F238E27FC236}">
                <a16:creationId xmlns:a16="http://schemas.microsoft.com/office/drawing/2014/main" id="{C0FF9F73-359C-4B46-8552-795B8D9AE2A7}"/>
              </a:ext>
            </a:extLst>
          </p:cNvPr>
          <p:cNvGrpSpPr/>
          <p:nvPr userDrawn="1"/>
        </p:nvGrpSpPr>
        <p:grpSpPr>
          <a:xfrm rot="5400000">
            <a:off x="121564" y="1746070"/>
            <a:ext cx="5725993" cy="3220872"/>
            <a:chOff x="2" y="0"/>
            <a:chExt cx="12064626" cy="6858000"/>
          </a:xfrm>
        </p:grpSpPr>
        <p:cxnSp>
          <p:nvCxnSpPr>
            <p:cNvPr id="5" name="Straight Connector 4">
              <a:extLst>
                <a:ext uri="{FF2B5EF4-FFF2-40B4-BE49-F238E27FC236}">
                  <a16:creationId xmlns:a16="http://schemas.microsoft.com/office/drawing/2014/main" id="{0E0F0813-9AE8-4B22-9BB4-E63A2370914A}"/>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91711BEB-6AB8-4A6D-9E80-2F9C164F2907}"/>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1C488D4-5C06-43FC-9A5F-ABD6527425C1}"/>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FCEC57E-F750-4CF0-9FAA-4E8394AA0AFA}"/>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47C1B778-47A1-4A8E-8BF6-CA5194E19914}"/>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53C6CC6-4D8F-4DFA-A846-B838207EDE69}"/>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EDAD14AE-E24E-4145-A137-4267A8419F0F}"/>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BFAA8F1-4A7D-4B4B-A489-0D0AD07F3511}"/>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573AA90-3328-4F44-9DD0-8A3C7D01836D}"/>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14923CE-0376-4047-96DB-8CBC4775D0AA}"/>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F974E41-5F9A-41F4-8854-8032B2A5B272}"/>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9F6B521B-5A11-4077-B9AC-6D1C4905490D}"/>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05775018-884D-451C-927B-9A3E1B2C6E08}"/>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19C148E-1F14-4DAD-A21E-E86346E1B882}"/>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F5861D4-CE26-4EC5-80FC-34A3A785CA4F}"/>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61EE300-607C-435C-AE83-4BB53C728D67}"/>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DE85ABD-7457-41E1-BEC5-E8E3C1A483D6}"/>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4EAE68CA-0D40-419C-AAAB-4C7F50BECCB8}"/>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846E2D8-740C-4DBE-BA58-61759B2CB65A}"/>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10" name="Picture Placeholder 9">
            <a:extLst>
              <a:ext uri="{FF2B5EF4-FFF2-40B4-BE49-F238E27FC236}">
                <a16:creationId xmlns:a16="http://schemas.microsoft.com/office/drawing/2014/main" id="{FFFC1FDE-98F1-4D32-9A07-2BCEADD8762F}"/>
              </a:ext>
            </a:extLst>
          </p:cNvPr>
          <p:cNvSpPr>
            <a:spLocks noGrp="1"/>
          </p:cNvSpPr>
          <p:nvPr>
            <p:ph type="pic" sz="quarter" idx="10"/>
          </p:nvPr>
        </p:nvSpPr>
        <p:spPr>
          <a:xfrm>
            <a:off x="1605255" y="696259"/>
            <a:ext cx="4082297" cy="4846033"/>
          </a:xfrm>
          <a:custGeom>
            <a:avLst/>
            <a:gdLst>
              <a:gd name="connsiteX0" fmla="*/ 3308484 w 4082297"/>
              <a:gd name="connsiteY0" fmla="*/ 0 h 4846033"/>
              <a:gd name="connsiteX1" fmla="*/ 2096976 w 4082297"/>
              <a:gd name="connsiteY1" fmla="*/ 2423016 h 4846033"/>
              <a:gd name="connsiteX2" fmla="*/ 2143425 w 4082297"/>
              <a:gd name="connsiteY2" fmla="*/ 2951615 h 4846033"/>
              <a:gd name="connsiteX3" fmla="*/ 2143924 w 4082297"/>
              <a:gd name="connsiteY3" fmla="*/ 2954019 h 4846033"/>
              <a:gd name="connsiteX4" fmla="*/ 2284336 w 4082297"/>
              <a:gd name="connsiteY4" fmla="*/ 2849216 h 4846033"/>
              <a:gd name="connsiteX5" fmla="*/ 2542142 w 4082297"/>
              <a:gd name="connsiteY5" fmla="*/ 2605208 h 4846033"/>
              <a:gd name="connsiteX6" fmla="*/ 3318548 w 4082297"/>
              <a:gd name="connsiteY6" fmla="*/ 9836 h 4846033"/>
              <a:gd name="connsiteX7" fmla="*/ 3425009 w 4082297"/>
              <a:gd name="connsiteY7" fmla="*/ 3434845 h 4846033"/>
              <a:gd name="connsiteX8" fmla="*/ 2640385 w 4082297"/>
              <a:gd name="connsiteY8" fmla="*/ 3991755 h 4846033"/>
              <a:gd name="connsiteX9" fmla="*/ 2556175 w 4082297"/>
              <a:gd name="connsiteY9" fmla="*/ 4024179 h 4846033"/>
              <a:gd name="connsiteX10" fmla="*/ 2590001 w 4082297"/>
              <a:gd name="connsiteY10" fmla="*/ 4079375 h 4846033"/>
              <a:gd name="connsiteX11" fmla="*/ 3308484 w 4082297"/>
              <a:gd name="connsiteY11" fmla="*/ 4846033 h 4846033"/>
              <a:gd name="connsiteX12" fmla="*/ 1767221 w 4082297"/>
              <a:gd name="connsiteY12" fmla="*/ 4292733 h 4846033"/>
              <a:gd name="connsiteX13" fmla="*/ 1661002 w 4082297"/>
              <a:gd name="connsiteY13" fmla="*/ 4196194 h 4846033"/>
              <a:gd name="connsiteX14" fmla="*/ 1502069 w 4082297"/>
              <a:gd name="connsiteY14" fmla="*/ 4193550 h 4846033"/>
              <a:gd name="connsiteX15" fmla="*/ 0 w 4082297"/>
              <a:gd name="connsiteY15" fmla="*/ 3541307 h 4846033"/>
              <a:gd name="connsiteX16" fmla="*/ 1048588 w 4082297"/>
              <a:gd name="connsiteY16" fmla="*/ 3474632 h 4846033"/>
              <a:gd name="connsiteX17" fmla="*/ 1117963 w 4082297"/>
              <a:gd name="connsiteY17" fmla="*/ 3453522 h 4846033"/>
              <a:gd name="connsiteX18" fmla="*/ 1075880 w 4082297"/>
              <a:gd name="connsiteY18" fmla="*/ 3366163 h 4846033"/>
              <a:gd name="connsiteX19" fmla="*/ 885467 w 4082297"/>
              <a:gd name="connsiteY19" fmla="*/ 2423015 h 4846033"/>
              <a:gd name="connsiteX20" fmla="*/ 3308484 w 4082297"/>
              <a:gd name="connsiteY20" fmla="*/ 0 h 4846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082297" h="4846033">
                <a:moveTo>
                  <a:pt x="3308484" y="0"/>
                </a:moveTo>
                <a:cubicBezTo>
                  <a:pt x="2545821" y="571996"/>
                  <a:pt x="2096976" y="1469688"/>
                  <a:pt x="2096976" y="2423016"/>
                </a:cubicBezTo>
                <a:cubicBezTo>
                  <a:pt x="2096976" y="2601764"/>
                  <a:pt x="2112756" y="2778558"/>
                  <a:pt x="2143425" y="2951615"/>
                </a:cubicBezTo>
                <a:lnTo>
                  <a:pt x="2143924" y="2954019"/>
                </a:lnTo>
                <a:lnTo>
                  <a:pt x="2284336" y="2849216"/>
                </a:lnTo>
                <a:cubicBezTo>
                  <a:pt x="2374417" y="2773453"/>
                  <a:pt x="2460537" y="2692048"/>
                  <a:pt x="2542142" y="2605208"/>
                </a:cubicBezTo>
                <a:cubicBezTo>
                  <a:pt x="3194977" y="1910485"/>
                  <a:pt x="3482624" y="948938"/>
                  <a:pt x="3318548" y="9836"/>
                </a:cubicBezTo>
                <a:cubicBezTo>
                  <a:pt x="4293736" y="926227"/>
                  <a:pt x="4341400" y="2459656"/>
                  <a:pt x="3425009" y="3434845"/>
                </a:cubicBezTo>
                <a:cubicBezTo>
                  <a:pt x="3195912" y="3678642"/>
                  <a:pt x="2928248" y="3864468"/>
                  <a:pt x="2640385" y="3991755"/>
                </a:cubicBezTo>
                <a:lnTo>
                  <a:pt x="2556175" y="4024179"/>
                </a:lnTo>
                <a:lnTo>
                  <a:pt x="2590001" y="4079375"/>
                </a:lnTo>
                <a:cubicBezTo>
                  <a:pt x="2780619" y="4371234"/>
                  <a:pt x="3022486" y="4631534"/>
                  <a:pt x="3308484" y="4846033"/>
                </a:cubicBezTo>
                <a:cubicBezTo>
                  <a:pt x="2723024" y="4846033"/>
                  <a:pt x="2186061" y="4638391"/>
                  <a:pt x="1767221" y="4292733"/>
                </a:cubicBezTo>
                <a:lnTo>
                  <a:pt x="1661002" y="4196194"/>
                </a:lnTo>
                <a:lnTo>
                  <a:pt x="1502069" y="4193550"/>
                </a:lnTo>
                <a:cubicBezTo>
                  <a:pt x="960141" y="4158622"/>
                  <a:pt x="426645" y="3942228"/>
                  <a:pt x="0" y="3541307"/>
                </a:cubicBezTo>
                <a:cubicBezTo>
                  <a:pt x="355306" y="3580845"/>
                  <a:pt x="709815" y="3556786"/>
                  <a:pt x="1048588" y="3474632"/>
                </a:cubicBezTo>
                <a:lnTo>
                  <a:pt x="1117963" y="3453522"/>
                </a:lnTo>
                <a:lnTo>
                  <a:pt x="1075880" y="3366163"/>
                </a:lnTo>
                <a:cubicBezTo>
                  <a:pt x="953269" y="3076277"/>
                  <a:pt x="885467" y="2757565"/>
                  <a:pt x="885467" y="2423015"/>
                </a:cubicBezTo>
                <a:cubicBezTo>
                  <a:pt x="885468" y="1084821"/>
                  <a:pt x="1970290" y="-1"/>
                  <a:pt x="3308484" y="0"/>
                </a:cubicBezTo>
                <a:close/>
              </a:path>
            </a:pathLst>
          </a:custGeom>
        </p:spPr>
        <p:txBody>
          <a:bodyPr wrap="square">
            <a:noAutofit/>
          </a:bodyPr>
          <a:lstStyle/>
          <a:p>
            <a:endParaRPr lang="en-US"/>
          </a:p>
        </p:txBody>
      </p:sp>
    </p:spTree>
    <p:extLst>
      <p:ext uri="{BB962C8B-B14F-4D97-AF65-F5344CB8AC3E}">
        <p14:creationId xmlns:p14="http://schemas.microsoft.com/office/powerpoint/2010/main" val="7499560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4569AD-D3CF-456D-A01E-A34F2E392D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9158689-E720-4286-A3D8-C47F5A9CF4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3AE2F23-EA26-47E2-B167-6F57648A6AD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Open Sans" panose="020B0606030504020204" pitchFamily="34" charset="0"/>
              </a:defRPr>
            </a:lvl1pPr>
          </a:lstStyle>
          <a:p>
            <a:fld id="{D936A4B7-F301-4DF0-AC15-7C1A47905FBB}" type="datetimeFigureOut">
              <a:rPr lang="en-US" smtClean="0"/>
              <a:pPr/>
              <a:t>9/23/2020</a:t>
            </a:fld>
            <a:endParaRPr lang="en-US" dirty="0"/>
          </a:p>
        </p:txBody>
      </p:sp>
      <p:sp>
        <p:nvSpPr>
          <p:cNvPr id="5" name="Footer Placeholder 4">
            <a:extLst>
              <a:ext uri="{FF2B5EF4-FFF2-40B4-BE49-F238E27FC236}">
                <a16:creationId xmlns:a16="http://schemas.microsoft.com/office/drawing/2014/main" id="{FFDD79B6-2AFF-48FC-8200-FAC10BDA0D6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Open Sans" panose="020B0606030504020204" pitchFamily="34" charset="0"/>
              </a:defRPr>
            </a:lvl1pPr>
          </a:lstStyle>
          <a:p>
            <a:endParaRPr lang="en-US" dirty="0"/>
          </a:p>
        </p:txBody>
      </p:sp>
      <p:sp>
        <p:nvSpPr>
          <p:cNvPr id="6" name="Slide Number Placeholder 5">
            <a:extLst>
              <a:ext uri="{FF2B5EF4-FFF2-40B4-BE49-F238E27FC236}">
                <a16:creationId xmlns:a16="http://schemas.microsoft.com/office/drawing/2014/main" id="{57AD6684-122F-4CBE-9F97-925F939E29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Open Sans" panose="020B0606030504020204" pitchFamily="34" charset="0"/>
              </a:defRPr>
            </a:lvl1pPr>
          </a:lstStyle>
          <a:p>
            <a:fld id="{8415F548-B8A5-4A17-98AF-04222400197B}" type="slidenum">
              <a:rPr lang="en-US" smtClean="0"/>
              <a:pPr/>
              <a:t>‹#›</a:t>
            </a:fld>
            <a:endParaRPr lang="en-US" dirty="0"/>
          </a:p>
        </p:txBody>
      </p:sp>
    </p:spTree>
    <p:extLst>
      <p:ext uri="{BB962C8B-B14F-4D97-AF65-F5344CB8AC3E}">
        <p14:creationId xmlns:p14="http://schemas.microsoft.com/office/powerpoint/2010/main" val="10533403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1"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0514D60A-9F5F-445E-9A05-D99B4BF52A1E}"/>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a:off x="2833770" y="1593995"/>
              <a:ext cx="6524461" cy="3670010"/>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066961" y="230656"/>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497198" y="1817076"/>
            <a:ext cx="4763068" cy="2800767"/>
          </a:xfrm>
          <a:prstGeom prst="rect">
            <a:avLst/>
          </a:prstGeom>
          <a:noFill/>
        </p:spPr>
        <p:txBody>
          <a:bodyPr wrap="square" rtlCol="0">
            <a:spAutoFit/>
          </a:bodyPr>
          <a:lstStyle/>
          <a:p>
            <a:r>
              <a:rPr lang="en-US" sz="8800" b="1" dirty="0">
                <a:solidFill>
                  <a:schemeClr val="accent3"/>
                </a:solidFill>
                <a:latin typeface="Chelsea Market" panose="02000000000000000000" pitchFamily="2" charset="0"/>
              </a:rPr>
              <a:t>DOUGH</a:t>
            </a:r>
            <a:r>
              <a:rPr lang="en-US" sz="8800" b="1" dirty="0">
                <a:solidFill>
                  <a:srgbClr val="FF0000"/>
                </a:solidFill>
                <a:latin typeface="Chelsea Market" panose="02000000000000000000" pitchFamily="2" charset="0"/>
              </a:rPr>
              <a:t> </a:t>
            </a:r>
            <a:r>
              <a:rPr lang="en-US" sz="8800" b="1" dirty="0">
                <a:latin typeface="Chelsea Market" panose="02000000000000000000" pitchFamily="2" charset="0"/>
              </a:rPr>
              <a:t>THEME!</a:t>
            </a:r>
          </a:p>
        </p:txBody>
      </p:sp>
      <p:sp>
        <p:nvSpPr>
          <p:cNvPr id="3" name="TextBox 2">
            <a:extLst>
              <a:ext uri="{FF2B5EF4-FFF2-40B4-BE49-F238E27FC236}">
                <a16:creationId xmlns:a16="http://schemas.microsoft.com/office/drawing/2014/main" id="{DE0DE82C-3DD5-4472-AED4-1A61BCEDB999}"/>
              </a:ext>
            </a:extLst>
          </p:cNvPr>
          <p:cNvSpPr txBox="1"/>
          <p:nvPr/>
        </p:nvSpPr>
        <p:spPr>
          <a:xfrm>
            <a:off x="7508265" y="3360822"/>
            <a:ext cx="2558696"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COOKING EDITION</a:t>
            </a:r>
          </a:p>
        </p:txBody>
      </p:sp>
      <p:sp>
        <p:nvSpPr>
          <p:cNvPr id="40" name="Rectangle 39">
            <a:extLst>
              <a:ext uri="{FF2B5EF4-FFF2-40B4-BE49-F238E27FC236}">
                <a16:creationId xmlns:a16="http://schemas.microsoft.com/office/drawing/2014/main" id="{E497E0F1-EDFD-407D-9842-E51E246CCDD3}"/>
              </a:ext>
            </a:extLst>
          </p:cNvPr>
          <p:cNvSpPr/>
          <p:nvPr/>
        </p:nvSpPr>
        <p:spPr>
          <a:xfrm>
            <a:off x="7478663" y="3725397"/>
            <a:ext cx="2588298" cy="616836"/>
          </a:xfrm>
          <a:prstGeom prst="rect">
            <a:avLst/>
          </a:prstGeom>
        </p:spPr>
        <p:txBody>
          <a:bodyPr wrap="square">
            <a:spAutoFit/>
          </a:bodyPr>
          <a:lstStyle/>
          <a:p>
            <a:pPr algn="just">
              <a:lnSpc>
                <a:spcPct val="150000"/>
              </a:lnSpc>
            </a:pPr>
            <a:r>
              <a:rPr lang="id-ID"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rPr>
              <a:t>The quick, brown fox jumps over a lazy dog. DJs flock by</a:t>
            </a:r>
            <a:endParaRPr lang="en-US"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007678078"/>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rot="5400000">
            <a:off x="5661041" y="1668438"/>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240136" y="1466973"/>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IT’S A </a:t>
            </a:r>
            <a:r>
              <a:rPr lang="en-US" sz="5400" b="1" dirty="0">
                <a:latin typeface="Chelsea Market" panose="02000000000000000000" pitchFamily="2" charset="0"/>
              </a:rPr>
              <a:t>NEW!</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240136" y="2609898"/>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MOCKUP</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326483" y="2981257"/>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240136" y="3272341"/>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322021" y="4643294"/>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pic>
        <p:nvPicPr>
          <p:cNvPr id="3" name="Picture 2">
            <a:extLst>
              <a:ext uri="{FF2B5EF4-FFF2-40B4-BE49-F238E27FC236}">
                <a16:creationId xmlns:a16="http://schemas.microsoft.com/office/drawing/2014/main" id="{0389414F-421C-49CA-94EE-E34217D59236}"/>
              </a:ext>
            </a:extLst>
          </p:cNvPr>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5611858" y="1185459"/>
            <a:ext cx="5430168" cy="4885077"/>
          </a:xfrm>
          <a:prstGeom prst="rect">
            <a:avLst/>
          </a:prstGeom>
          <a:noFill/>
          <a:ln w="9525">
            <a:noFill/>
            <a:miter lim="800000"/>
            <a:headEnd/>
            <a:tailEnd/>
          </a:ln>
          <a:effectLst>
            <a:outerShdw blurRad="762000" dist="368300" sx="90000" sy="90000" algn="l" rotWithShape="0">
              <a:prstClr val="black">
                <a:alpha val="61000"/>
              </a:prstClr>
            </a:outerShdw>
          </a:effectLst>
        </p:spPr>
      </p:pic>
      <p:sp>
        <p:nvSpPr>
          <p:cNvPr id="26" name="Picture Placeholder 25">
            <a:extLst>
              <a:ext uri="{FF2B5EF4-FFF2-40B4-BE49-F238E27FC236}">
                <a16:creationId xmlns:a16="http://schemas.microsoft.com/office/drawing/2014/main" id="{350BFC23-2BC3-4289-B012-1A1A04CF6F24}"/>
              </a:ext>
            </a:extLst>
          </p:cNvPr>
          <p:cNvSpPr>
            <a:spLocks noGrp="1"/>
          </p:cNvSpPr>
          <p:nvPr>
            <p:ph type="pic" sz="quarter" idx="10"/>
          </p:nvPr>
        </p:nvSpPr>
        <p:spPr/>
      </p:sp>
    </p:spTree>
    <p:extLst>
      <p:ext uri="{BB962C8B-B14F-4D97-AF65-F5344CB8AC3E}">
        <p14:creationId xmlns:p14="http://schemas.microsoft.com/office/powerpoint/2010/main" val="4079653402"/>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2D244E06-759F-44C2-92F4-8BBB2A760A91}"/>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a:off x="3233003" y="1818564"/>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3763041" y="1013642"/>
            <a:ext cx="4763068"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FOUR</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THEME!</a:t>
            </a:r>
          </a:p>
        </p:txBody>
      </p:sp>
      <p:sp>
        <p:nvSpPr>
          <p:cNvPr id="45" name="Rectangle 44">
            <a:extLst>
              <a:ext uri="{FF2B5EF4-FFF2-40B4-BE49-F238E27FC236}">
                <a16:creationId xmlns:a16="http://schemas.microsoft.com/office/drawing/2014/main" id="{A1BF9D37-4E40-4F99-A98C-ED1BBD25DFEB}"/>
              </a:ext>
            </a:extLst>
          </p:cNvPr>
          <p:cNvSpPr/>
          <p:nvPr/>
        </p:nvSpPr>
        <p:spPr>
          <a:xfrm>
            <a:off x="2237120" y="5039436"/>
            <a:ext cx="7814911" cy="573106"/>
          </a:xfrm>
          <a:prstGeom prst="rect">
            <a:avLst/>
          </a:prstGeom>
        </p:spPr>
        <p:txBody>
          <a:bodyPr wrap="square">
            <a:spAutoFit/>
          </a:bodyPr>
          <a:lstStyle/>
          <a:p>
            <a:pPr algn="ctr">
              <a:lnSpc>
                <a:spcPct val="150000"/>
              </a:lnSpc>
            </a:pPr>
            <a:r>
              <a:rPr lang="id-ID"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Ut wisi enim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 minim veniam, quis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Rectangle: Rounded Corners 34">
            <a:extLst>
              <a:ext uri="{FF2B5EF4-FFF2-40B4-BE49-F238E27FC236}">
                <a16:creationId xmlns:a16="http://schemas.microsoft.com/office/drawing/2014/main" id="{B4F7E528-BF1B-4FD3-9852-6D0B0B8BD93E}"/>
              </a:ext>
            </a:extLst>
          </p:cNvPr>
          <p:cNvSpPr/>
          <p:nvPr/>
        </p:nvSpPr>
        <p:spPr>
          <a:xfrm>
            <a:off x="1812428" y="2605414"/>
            <a:ext cx="1723782" cy="172378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8" name="Isosceles Triangle 37">
            <a:extLst>
              <a:ext uri="{FF2B5EF4-FFF2-40B4-BE49-F238E27FC236}">
                <a16:creationId xmlns:a16="http://schemas.microsoft.com/office/drawing/2014/main" id="{E2D7FD13-CE20-491B-A3DF-DAA5EFA7D05C}"/>
              </a:ext>
            </a:extLst>
          </p:cNvPr>
          <p:cNvSpPr/>
          <p:nvPr/>
        </p:nvSpPr>
        <p:spPr>
          <a:xfrm>
            <a:off x="4174084" y="2605414"/>
            <a:ext cx="1723782" cy="1723782"/>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4" name="Rectangle: Rounded Corners 43">
            <a:extLst>
              <a:ext uri="{FF2B5EF4-FFF2-40B4-BE49-F238E27FC236}">
                <a16:creationId xmlns:a16="http://schemas.microsoft.com/office/drawing/2014/main" id="{21ED030D-7F86-4189-959F-50F5ED60EBF4}"/>
              </a:ext>
            </a:extLst>
          </p:cNvPr>
          <p:cNvSpPr/>
          <p:nvPr/>
        </p:nvSpPr>
        <p:spPr>
          <a:xfrm>
            <a:off x="6535740" y="2605414"/>
            <a:ext cx="1723782" cy="172378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7" name="Isosceles Triangle 46">
            <a:extLst>
              <a:ext uri="{FF2B5EF4-FFF2-40B4-BE49-F238E27FC236}">
                <a16:creationId xmlns:a16="http://schemas.microsoft.com/office/drawing/2014/main" id="{C0223823-AD82-4783-BDA8-9B424DCAFED1}"/>
              </a:ext>
            </a:extLst>
          </p:cNvPr>
          <p:cNvSpPr/>
          <p:nvPr/>
        </p:nvSpPr>
        <p:spPr>
          <a:xfrm>
            <a:off x="8897396" y="2605414"/>
            <a:ext cx="1723782" cy="1723782"/>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 name="Picture Placeholder 2">
            <a:extLst>
              <a:ext uri="{FF2B5EF4-FFF2-40B4-BE49-F238E27FC236}">
                <a16:creationId xmlns:a16="http://schemas.microsoft.com/office/drawing/2014/main" id="{57253859-EBA4-4216-8A32-F1C87532BBA4}"/>
              </a:ext>
            </a:extLst>
          </p:cNvPr>
          <p:cNvSpPr>
            <a:spLocks noGrp="1"/>
          </p:cNvSpPr>
          <p:nvPr>
            <p:ph type="pic" sz="quarter" idx="10"/>
          </p:nvPr>
        </p:nvSpPr>
        <p:spPr/>
      </p:sp>
      <p:sp>
        <p:nvSpPr>
          <p:cNvPr id="26" name="Picture Placeholder 25">
            <a:extLst>
              <a:ext uri="{FF2B5EF4-FFF2-40B4-BE49-F238E27FC236}">
                <a16:creationId xmlns:a16="http://schemas.microsoft.com/office/drawing/2014/main" id="{3B450FFE-B6E4-44B3-B0F0-88FF2E5B99DD}"/>
              </a:ext>
            </a:extLst>
          </p:cNvPr>
          <p:cNvSpPr>
            <a:spLocks noGrp="1"/>
          </p:cNvSpPr>
          <p:nvPr>
            <p:ph type="pic" sz="quarter" idx="11"/>
          </p:nvPr>
        </p:nvSpPr>
        <p:spPr/>
      </p:sp>
      <p:sp>
        <p:nvSpPr>
          <p:cNvPr id="34" name="Picture Placeholder 33">
            <a:extLst>
              <a:ext uri="{FF2B5EF4-FFF2-40B4-BE49-F238E27FC236}">
                <a16:creationId xmlns:a16="http://schemas.microsoft.com/office/drawing/2014/main" id="{4712255E-FEF9-49F3-89D5-10253E31C31B}"/>
              </a:ext>
            </a:extLst>
          </p:cNvPr>
          <p:cNvSpPr>
            <a:spLocks noGrp="1"/>
          </p:cNvSpPr>
          <p:nvPr>
            <p:ph type="pic" sz="quarter" idx="12"/>
          </p:nvPr>
        </p:nvSpPr>
        <p:spPr/>
      </p:sp>
      <p:sp>
        <p:nvSpPr>
          <p:cNvPr id="43" name="Picture Placeholder 42">
            <a:extLst>
              <a:ext uri="{FF2B5EF4-FFF2-40B4-BE49-F238E27FC236}">
                <a16:creationId xmlns:a16="http://schemas.microsoft.com/office/drawing/2014/main" id="{BD3C55FA-399C-42E4-8F81-54FE94C53098}"/>
              </a:ext>
            </a:extLst>
          </p:cNvPr>
          <p:cNvSpPr>
            <a:spLocks noGrp="1"/>
          </p:cNvSpPr>
          <p:nvPr>
            <p:ph type="pic" sz="quarter" idx="13"/>
          </p:nvPr>
        </p:nvSpPr>
        <p:spPr/>
      </p:sp>
    </p:spTree>
    <p:extLst>
      <p:ext uri="{BB962C8B-B14F-4D97-AF65-F5344CB8AC3E}">
        <p14:creationId xmlns:p14="http://schemas.microsoft.com/office/powerpoint/2010/main" val="424349148"/>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rot="5400000">
            <a:off x="5661041" y="1668438"/>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31070" y="1396380"/>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CAKE</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POINT!</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531070" y="2519595"/>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617417" y="2890954"/>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531070" y="3201748"/>
            <a:ext cx="4476502"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612955" y="4572701"/>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3" name="Freeform: Shape 52">
            <a:extLst>
              <a:ext uri="{FF2B5EF4-FFF2-40B4-BE49-F238E27FC236}">
                <a16:creationId xmlns:a16="http://schemas.microsoft.com/office/drawing/2014/main" id="{56559AE1-4E3C-4840-85FA-940ADCDE5DF1}"/>
              </a:ext>
            </a:extLst>
          </p:cNvPr>
          <p:cNvSpPr/>
          <p:nvPr/>
        </p:nvSpPr>
        <p:spPr>
          <a:xfrm>
            <a:off x="7106894" y="1331034"/>
            <a:ext cx="3816300" cy="3863203"/>
          </a:xfrm>
          <a:custGeom>
            <a:avLst/>
            <a:gdLst>
              <a:gd name="connsiteX0" fmla="*/ 1244289 w 3816300"/>
              <a:gd name="connsiteY0" fmla="*/ 2717002 h 3863203"/>
              <a:gd name="connsiteX1" fmla="*/ 3816300 w 3816300"/>
              <a:gd name="connsiteY1" fmla="*/ 2717002 h 3863203"/>
              <a:gd name="connsiteX2" fmla="*/ 3816300 w 3816300"/>
              <a:gd name="connsiteY2" fmla="*/ 3849390 h 3863203"/>
              <a:gd name="connsiteX3" fmla="*/ 1244289 w 3816300"/>
              <a:gd name="connsiteY3" fmla="*/ 3849390 h 3863203"/>
              <a:gd name="connsiteX4" fmla="*/ 0 w 3816300"/>
              <a:gd name="connsiteY4" fmla="*/ 0 h 3863203"/>
              <a:gd name="connsiteX5" fmla="*/ 1132388 w 3816300"/>
              <a:gd name="connsiteY5" fmla="*/ 0 h 3863203"/>
              <a:gd name="connsiteX6" fmla="*/ 1132388 w 3816300"/>
              <a:gd name="connsiteY6" fmla="*/ 1468554 h 3863203"/>
              <a:gd name="connsiteX7" fmla="*/ 3816299 w 3816300"/>
              <a:gd name="connsiteY7" fmla="*/ 1468554 h 3863203"/>
              <a:gd name="connsiteX8" fmla="*/ 3816299 w 3816300"/>
              <a:gd name="connsiteY8" fmla="*/ 2600942 h 3863203"/>
              <a:gd name="connsiteX9" fmla="*/ 1132388 w 3816300"/>
              <a:gd name="connsiteY9" fmla="*/ 2600942 h 3863203"/>
              <a:gd name="connsiteX10" fmla="*/ 1132388 w 3816300"/>
              <a:gd name="connsiteY10" fmla="*/ 3863203 h 3863203"/>
              <a:gd name="connsiteX11" fmla="*/ 0 w 3816300"/>
              <a:gd name="connsiteY11" fmla="*/ 3863203 h 3863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16300" h="3863203">
                <a:moveTo>
                  <a:pt x="1244289" y="2717002"/>
                </a:moveTo>
                <a:lnTo>
                  <a:pt x="3816300" y="2717002"/>
                </a:lnTo>
                <a:lnTo>
                  <a:pt x="3816300" y="3849390"/>
                </a:lnTo>
                <a:lnTo>
                  <a:pt x="1244289" y="3849390"/>
                </a:lnTo>
                <a:close/>
                <a:moveTo>
                  <a:pt x="0" y="0"/>
                </a:moveTo>
                <a:lnTo>
                  <a:pt x="1132388" y="0"/>
                </a:lnTo>
                <a:lnTo>
                  <a:pt x="1132388" y="1468554"/>
                </a:lnTo>
                <a:lnTo>
                  <a:pt x="3816299" y="1468554"/>
                </a:lnTo>
                <a:lnTo>
                  <a:pt x="3816299" y="2600942"/>
                </a:lnTo>
                <a:lnTo>
                  <a:pt x="1132388" y="2600942"/>
                </a:lnTo>
                <a:lnTo>
                  <a:pt x="1132388" y="3863203"/>
                </a:lnTo>
                <a:lnTo>
                  <a:pt x="0" y="3863203"/>
                </a:ln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
        <p:nvSpPr>
          <p:cNvPr id="26" name="Picture Placeholder 25">
            <a:extLst>
              <a:ext uri="{FF2B5EF4-FFF2-40B4-BE49-F238E27FC236}">
                <a16:creationId xmlns:a16="http://schemas.microsoft.com/office/drawing/2014/main" id="{67438352-C539-4FF2-A713-DBEC9271DC4D}"/>
              </a:ext>
            </a:extLst>
          </p:cNvPr>
          <p:cNvSpPr>
            <a:spLocks noGrp="1"/>
          </p:cNvSpPr>
          <p:nvPr>
            <p:ph type="pic" sz="quarter" idx="10"/>
          </p:nvPr>
        </p:nvSpPr>
        <p:spPr/>
      </p:sp>
    </p:spTree>
    <p:extLst>
      <p:ext uri="{BB962C8B-B14F-4D97-AF65-F5344CB8AC3E}">
        <p14:creationId xmlns:p14="http://schemas.microsoft.com/office/powerpoint/2010/main" val="4263130829"/>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A1062F59-41D8-46DA-B658-871B74D274C3}"/>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514782" y="1776614"/>
            <a:ext cx="5276884"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SUGAR</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IT’S!</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574213" y="4617159"/>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660560" y="4988518"/>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563163" y="2948738"/>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5" name="Freeform: Shape 44">
            <a:extLst>
              <a:ext uri="{FF2B5EF4-FFF2-40B4-BE49-F238E27FC236}">
                <a16:creationId xmlns:a16="http://schemas.microsoft.com/office/drawing/2014/main" id="{56CDACC0-96B1-4A24-928E-2CE3B33DAA23}"/>
              </a:ext>
            </a:extLst>
          </p:cNvPr>
          <p:cNvSpPr/>
          <p:nvPr/>
        </p:nvSpPr>
        <p:spPr>
          <a:xfrm rot="11112578">
            <a:off x="1751035" y="1055350"/>
            <a:ext cx="4051568" cy="4411823"/>
          </a:xfrm>
          <a:custGeom>
            <a:avLst/>
            <a:gdLst>
              <a:gd name="connsiteX0" fmla="*/ 2544366 w 3720286"/>
              <a:gd name="connsiteY0" fmla="*/ 1192340 h 4051084"/>
              <a:gd name="connsiteX1" fmla="*/ 2536343 w 3720286"/>
              <a:gd name="connsiteY1" fmla="*/ 1171416 h 4051084"/>
              <a:gd name="connsiteX2" fmla="*/ 1870828 w 3720286"/>
              <a:gd name="connsiteY2" fmla="*/ 250009 h 4051084"/>
              <a:gd name="connsiteX3" fmla="*/ 1777664 w 3720286"/>
              <a:gd name="connsiteY3" fmla="*/ 178318 h 4051084"/>
              <a:gd name="connsiteX4" fmla="*/ 1766065 w 3720286"/>
              <a:gd name="connsiteY4" fmla="*/ 188128 h 4051084"/>
              <a:gd name="connsiteX5" fmla="*/ 1665425 w 3720286"/>
              <a:gd name="connsiteY5" fmla="*/ 295723 h 4051084"/>
              <a:gd name="connsiteX6" fmla="*/ 1794632 w 3720286"/>
              <a:gd name="connsiteY6" fmla="*/ 366265 h 4051084"/>
              <a:gd name="connsiteX7" fmla="*/ 2463023 w 3720286"/>
              <a:gd name="connsiteY7" fmla="*/ 1037176 h 4051084"/>
              <a:gd name="connsiteX8" fmla="*/ 1420976 w 3720286"/>
              <a:gd name="connsiteY8" fmla="*/ 3377752 h 4051084"/>
              <a:gd name="connsiteX9" fmla="*/ 1542529 w 3720286"/>
              <a:gd name="connsiteY9" fmla="*/ 3141344 h 4051084"/>
              <a:gd name="connsiteX10" fmla="*/ 1753343 w 3720286"/>
              <a:gd name="connsiteY10" fmla="*/ 2018817 h 4051084"/>
              <a:gd name="connsiteX11" fmla="*/ 1439891 w 3720286"/>
              <a:gd name="connsiteY11" fmla="*/ 920520 h 4051084"/>
              <a:gd name="connsiteX12" fmla="*/ 1330323 w 3720286"/>
              <a:gd name="connsiteY12" fmla="*/ 748553 h 4051084"/>
              <a:gd name="connsiteX13" fmla="*/ 1256655 w 3720286"/>
              <a:gd name="connsiteY13" fmla="*/ 876888 h 4051084"/>
              <a:gd name="connsiteX14" fmla="*/ 994243 w 3720286"/>
              <a:gd name="connsiteY14" fmla="*/ 1988486 h 4051084"/>
              <a:gd name="connsiteX15" fmla="*/ 1398852 w 3720286"/>
              <a:gd name="connsiteY15" fmla="*/ 3347802 h 4051084"/>
              <a:gd name="connsiteX16" fmla="*/ 1940580 w 3720286"/>
              <a:gd name="connsiteY16" fmla="*/ 3936452 h 4051084"/>
              <a:gd name="connsiteX17" fmla="*/ 2037062 w 3720286"/>
              <a:gd name="connsiteY17" fmla="*/ 3846886 h 4051084"/>
              <a:gd name="connsiteX18" fmla="*/ 2684216 w 3720286"/>
              <a:gd name="connsiteY18" fmla="*/ 2590059 h 4051084"/>
              <a:gd name="connsiteX19" fmla="*/ 2694016 w 3720286"/>
              <a:gd name="connsiteY19" fmla="*/ 2528634 h 4051084"/>
              <a:gd name="connsiteX20" fmla="*/ 2661174 w 3720286"/>
              <a:gd name="connsiteY20" fmla="*/ 2649848 h 4051084"/>
              <a:gd name="connsiteX21" fmla="*/ 1787702 w 3720286"/>
              <a:gd name="connsiteY21" fmla="*/ 3767582 h 4051084"/>
              <a:gd name="connsiteX22" fmla="*/ 1760112 w 3720286"/>
              <a:gd name="connsiteY22" fmla="*/ 3782479 h 4051084"/>
              <a:gd name="connsiteX23" fmla="*/ 1766066 w 3720286"/>
              <a:gd name="connsiteY23" fmla="*/ 3788844 h 4051084"/>
              <a:gd name="connsiteX24" fmla="*/ 1823564 w 3720286"/>
              <a:gd name="connsiteY24" fmla="*/ 4045082 h 4051084"/>
              <a:gd name="connsiteX25" fmla="*/ 1901655 w 3720286"/>
              <a:gd name="connsiteY25" fmla="*/ 3972587 h 4051084"/>
              <a:gd name="connsiteX26" fmla="*/ 1785175 w 3720286"/>
              <a:gd name="connsiteY26" fmla="*/ 3966705 h 4051084"/>
              <a:gd name="connsiteX27" fmla="*/ 1587737 w 3720286"/>
              <a:gd name="connsiteY27" fmla="*/ 3936573 h 4051084"/>
              <a:gd name="connsiteX28" fmla="*/ 1492148 w 3720286"/>
              <a:gd name="connsiteY28" fmla="*/ 3911994 h 4051084"/>
              <a:gd name="connsiteX29" fmla="*/ 1438519 w 3720286"/>
              <a:gd name="connsiteY29" fmla="*/ 3934481 h 4051084"/>
              <a:gd name="connsiteX30" fmla="*/ 851962 w 3720286"/>
              <a:gd name="connsiteY30" fmla="*/ 4051084 h 4051084"/>
              <a:gd name="connsiteX31" fmla="*/ 1065460 w 3720286"/>
              <a:gd name="connsiteY31" fmla="*/ 3852888 h 4051084"/>
              <a:gd name="connsiteX32" fmla="*/ 1128280 w 3720286"/>
              <a:gd name="connsiteY32" fmla="*/ 3779183 h 4051084"/>
              <a:gd name="connsiteX33" fmla="*/ 1040656 w 3720286"/>
              <a:gd name="connsiteY33" fmla="*/ 3736972 h 4051084"/>
              <a:gd name="connsiteX34" fmla="*/ 0 w 3720286"/>
              <a:gd name="connsiteY34" fmla="*/ 1988486 h 4051084"/>
              <a:gd name="connsiteX35" fmla="*/ 876705 w 3720286"/>
              <a:gd name="connsiteY35" fmla="*/ 339602 h 4051084"/>
              <a:gd name="connsiteX36" fmla="*/ 943409 w 3720286"/>
              <a:gd name="connsiteY36" fmla="*/ 299078 h 4051084"/>
              <a:gd name="connsiteX37" fmla="*/ 899226 w 3720286"/>
              <a:gd name="connsiteY37" fmla="*/ 256011 h 4051084"/>
              <a:gd name="connsiteX38" fmla="*/ 668357 w 3720286"/>
              <a:gd name="connsiteY38" fmla="*/ 78352 h 4051084"/>
              <a:gd name="connsiteX39" fmla="*/ 1070544 w 3720286"/>
              <a:gd name="connsiteY39" fmla="*/ 100207 h 4051084"/>
              <a:gd name="connsiteX40" fmla="*/ 1259840 w 3720286"/>
              <a:gd name="connsiteY40" fmla="*/ 139662 h 4051084"/>
              <a:gd name="connsiteX41" fmla="*/ 1397171 w 3720286"/>
              <a:gd name="connsiteY41" fmla="*/ 89399 h 4051084"/>
              <a:gd name="connsiteX42" fmla="*/ 1988486 w 3720286"/>
              <a:gd name="connsiteY42" fmla="*/ 0 h 4051084"/>
              <a:gd name="connsiteX43" fmla="*/ 1895436 w 3720286"/>
              <a:gd name="connsiteY43" fmla="*/ 78704 h 4051084"/>
              <a:gd name="connsiteX44" fmla="*/ 2042146 w 3720286"/>
              <a:gd name="connsiteY44" fmla="*/ 94205 h 4051084"/>
              <a:gd name="connsiteX45" fmla="*/ 3718127 w 3720286"/>
              <a:gd name="connsiteY45" fmla="*/ 1966913 h 4051084"/>
              <a:gd name="connsiteX46" fmla="*/ 1823564 w 3720286"/>
              <a:gd name="connsiteY46" fmla="*/ 4045082 h 4051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3720286" h="4051084">
                <a:moveTo>
                  <a:pt x="2544366" y="1192340"/>
                </a:moveTo>
                <a:lnTo>
                  <a:pt x="2536343" y="1171416"/>
                </a:lnTo>
                <a:cubicBezTo>
                  <a:pt x="2389592" y="819339"/>
                  <a:pt x="2162715" y="503192"/>
                  <a:pt x="1870828" y="250009"/>
                </a:cubicBezTo>
                <a:lnTo>
                  <a:pt x="1777664" y="178318"/>
                </a:lnTo>
                <a:lnTo>
                  <a:pt x="1766065" y="188128"/>
                </a:lnTo>
                <a:lnTo>
                  <a:pt x="1665425" y="295723"/>
                </a:lnTo>
                <a:lnTo>
                  <a:pt x="1794632" y="366265"/>
                </a:lnTo>
                <a:cubicBezTo>
                  <a:pt x="2067069" y="532537"/>
                  <a:pt x="2297120" y="762788"/>
                  <a:pt x="2463023" y="1037176"/>
                </a:cubicBezTo>
                <a:close/>
                <a:moveTo>
                  <a:pt x="1420976" y="3377752"/>
                </a:moveTo>
                <a:lnTo>
                  <a:pt x="1542529" y="3141344"/>
                </a:lnTo>
                <a:cubicBezTo>
                  <a:pt x="1696945" y="2793195"/>
                  <a:pt x="1771402" y="2409581"/>
                  <a:pt x="1753343" y="2018817"/>
                </a:cubicBezTo>
                <a:cubicBezTo>
                  <a:pt x="1735283" y="1628053"/>
                  <a:pt x="1625760" y="1252942"/>
                  <a:pt x="1439891" y="920520"/>
                </a:cubicBezTo>
                <a:lnTo>
                  <a:pt x="1330323" y="748553"/>
                </a:lnTo>
                <a:lnTo>
                  <a:pt x="1256655" y="876888"/>
                </a:lnTo>
                <a:cubicBezTo>
                  <a:pt x="1086331" y="1217538"/>
                  <a:pt x="994243" y="1597304"/>
                  <a:pt x="994243" y="1988486"/>
                </a:cubicBezTo>
                <a:cubicBezTo>
                  <a:pt x="994243" y="2477463"/>
                  <a:pt x="1138131" y="2948605"/>
                  <a:pt x="1398852" y="3347802"/>
                </a:cubicBezTo>
                <a:close/>
                <a:moveTo>
                  <a:pt x="1940580" y="3936452"/>
                </a:moveTo>
                <a:lnTo>
                  <a:pt x="2037062" y="3846886"/>
                </a:lnTo>
                <a:cubicBezTo>
                  <a:pt x="2371175" y="3498103"/>
                  <a:pt x="2595069" y="3060728"/>
                  <a:pt x="2684216" y="2590059"/>
                </a:cubicBezTo>
                <a:lnTo>
                  <a:pt x="2694016" y="2528634"/>
                </a:lnTo>
                <a:lnTo>
                  <a:pt x="2661174" y="2649848"/>
                </a:lnTo>
                <a:cubicBezTo>
                  <a:pt x="2516754" y="3118975"/>
                  <a:pt x="2202714" y="3516653"/>
                  <a:pt x="1787702" y="3767582"/>
                </a:cubicBezTo>
                <a:lnTo>
                  <a:pt x="1760112" y="3782479"/>
                </a:lnTo>
                <a:lnTo>
                  <a:pt x="1766066" y="3788844"/>
                </a:lnTo>
                <a:close/>
                <a:moveTo>
                  <a:pt x="1823564" y="4045082"/>
                </a:moveTo>
                <a:lnTo>
                  <a:pt x="1901655" y="3972587"/>
                </a:lnTo>
                <a:lnTo>
                  <a:pt x="1785175" y="3966705"/>
                </a:lnTo>
                <a:cubicBezTo>
                  <a:pt x="1718328" y="3959917"/>
                  <a:pt x="1652460" y="3949817"/>
                  <a:pt x="1587737" y="3936573"/>
                </a:cubicBezTo>
                <a:lnTo>
                  <a:pt x="1492148" y="3911994"/>
                </a:lnTo>
                <a:lnTo>
                  <a:pt x="1438519" y="3934481"/>
                </a:lnTo>
                <a:cubicBezTo>
                  <a:pt x="1254605" y="4001143"/>
                  <a:pt x="1057657" y="4041577"/>
                  <a:pt x="851962" y="4051084"/>
                </a:cubicBezTo>
                <a:cubicBezTo>
                  <a:pt x="927406" y="3988857"/>
                  <a:pt x="998638" y="3922644"/>
                  <a:pt x="1065460" y="3852888"/>
                </a:cubicBezTo>
                <a:lnTo>
                  <a:pt x="1128280" y="3779183"/>
                </a:lnTo>
                <a:lnTo>
                  <a:pt x="1040656" y="3736972"/>
                </a:lnTo>
                <a:cubicBezTo>
                  <a:pt x="420795" y="3400243"/>
                  <a:pt x="0" y="2743505"/>
                  <a:pt x="0" y="1988486"/>
                </a:cubicBezTo>
                <a:cubicBezTo>
                  <a:pt x="0" y="1302105"/>
                  <a:pt x="347764" y="696948"/>
                  <a:pt x="876705" y="339602"/>
                </a:cubicBezTo>
                <a:lnTo>
                  <a:pt x="943409" y="299078"/>
                </a:lnTo>
                <a:lnTo>
                  <a:pt x="899226" y="256011"/>
                </a:lnTo>
                <a:cubicBezTo>
                  <a:pt x="826254" y="192716"/>
                  <a:pt x="749219" y="133355"/>
                  <a:pt x="668357" y="78352"/>
                </a:cubicBezTo>
                <a:cubicBezTo>
                  <a:pt x="805487" y="72015"/>
                  <a:pt x="940014" y="79723"/>
                  <a:pt x="1070544" y="100207"/>
                </a:cubicBezTo>
                <a:lnTo>
                  <a:pt x="1259840" y="139662"/>
                </a:lnTo>
                <a:lnTo>
                  <a:pt x="1397171" y="89399"/>
                </a:lnTo>
                <a:cubicBezTo>
                  <a:pt x="1583967" y="31299"/>
                  <a:pt x="1782572" y="0"/>
                  <a:pt x="1988486" y="0"/>
                </a:cubicBezTo>
                <a:lnTo>
                  <a:pt x="1895436" y="78704"/>
                </a:lnTo>
                <a:lnTo>
                  <a:pt x="2042146" y="94205"/>
                </a:lnTo>
                <a:cubicBezTo>
                  <a:pt x="2955859" y="237593"/>
                  <a:pt x="3673764" y="1007004"/>
                  <a:pt x="3718127" y="1966913"/>
                </a:cubicBezTo>
                <a:cubicBezTo>
                  <a:pt x="3768829" y="3063952"/>
                  <a:pt x="2920603" y="3994380"/>
                  <a:pt x="1823564" y="4045082"/>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1456179156"/>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99310" y="1396380"/>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TASTE!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599310" y="2492299"/>
            <a:ext cx="2590553"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INGREDIENT</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685657" y="2863658"/>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599310" y="3201748"/>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681195" y="4572701"/>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3" name="Freeform: Shape 52">
            <a:extLst>
              <a:ext uri="{FF2B5EF4-FFF2-40B4-BE49-F238E27FC236}">
                <a16:creationId xmlns:a16="http://schemas.microsoft.com/office/drawing/2014/main" id="{0198C6D1-330C-4B9E-93B0-1020D557B56E}"/>
              </a:ext>
            </a:extLst>
          </p:cNvPr>
          <p:cNvSpPr/>
          <p:nvPr/>
        </p:nvSpPr>
        <p:spPr>
          <a:xfrm>
            <a:off x="7000223" y="1221091"/>
            <a:ext cx="3438203" cy="4254827"/>
          </a:xfrm>
          <a:custGeom>
            <a:avLst/>
            <a:gdLst>
              <a:gd name="connsiteX0" fmla="*/ 1043004 w 3796573"/>
              <a:gd name="connsiteY0" fmla="*/ 617433 h 4698315"/>
              <a:gd name="connsiteX1" fmla="*/ 1692665 w 3796573"/>
              <a:gd name="connsiteY1" fmla="*/ 617433 h 4698315"/>
              <a:gd name="connsiteX2" fmla="*/ 1692665 w 3796573"/>
              <a:gd name="connsiteY2" fmla="*/ 4698315 h 4698315"/>
              <a:gd name="connsiteX3" fmla="*/ 1043004 w 3796573"/>
              <a:gd name="connsiteY3" fmla="*/ 4698315 h 4698315"/>
              <a:gd name="connsiteX4" fmla="*/ 2848691 w 3796573"/>
              <a:gd name="connsiteY4" fmla="*/ 567919 h 4698315"/>
              <a:gd name="connsiteX5" fmla="*/ 3796573 w 3796573"/>
              <a:gd name="connsiteY5" fmla="*/ 567919 h 4698315"/>
              <a:gd name="connsiteX6" fmla="*/ 3796573 w 3796573"/>
              <a:gd name="connsiteY6" fmla="*/ 4648801 h 4698315"/>
              <a:gd name="connsiteX7" fmla="*/ 2848691 w 3796573"/>
              <a:gd name="connsiteY7" fmla="*/ 4648801 h 4698315"/>
              <a:gd name="connsiteX8" fmla="*/ 0 w 3796573"/>
              <a:gd name="connsiteY8" fmla="*/ 280863 h 4698315"/>
              <a:gd name="connsiteX9" fmla="*/ 947882 w 3796573"/>
              <a:gd name="connsiteY9" fmla="*/ 280863 h 4698315"/>
              <a:gd name="connsiteX10" fmla="*/ 947882 w 3796573"/>
              <a:gd name="connsiteY10" fmla="*/ 4361745 h 4698315"/>
              <a:gd name="connsiteX11" fmla="*/ 0 w 3796573"/>
              <a:gd name="connsiteY11" fmla="*/ 4361745 h 4698315"/>
              <a:gd name="connsiteX12" fmla="*/ 1796737 w 3796573"/>
              <a:gd name="connsiteY12" fmla="*/ 0 h 4698315"/>
              <a:gd name="connsiteX13" fmla="*/ 2744619 w 3796573"/>
              <a:gd name="connsiteY13" fmla="*/ 0 h 4698315"/>
              <a:gd name="connsiteX14" fmla="*/ 2744619 w 3796573"/>
              <a:gd name="connsiteY14" fmla="*/ 4080882 h 4698315"/>
              <a:gd name="connsiteX15" fmla="*/ 1796737 w 3796573"/>
              <a:gd name="connsiteY15" fmla="*/ 4080882 h 4698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796573" h="4698315">
                <a:moveTo>
                  <a:pt x="1043004" y="617433"/>
                </a:moveTo>
                <a:lnTo>
                  <a:pt x="1692665" y="617433"/>
                </a:lnTo>
                <a:lnTo>
                  <a:pt x="1692665" y="4698315"/>
                </a:lnTo>
                <a:lnTo>
                  <a:pt x="1043004" y="4698315"/>
                </a:lnTo>
                <a:close/>
                <a:moveTo>
                  <a:pt x="2848691" y="567919"/>
                </a:moveTo>
                <a:lnTo>
                  <a:pt x="3796573" y="567919"/>
                </a:lnTo>
                <a:lnTo>
                  <a:pt x="3796573" y="4648801"/>
                </a:lnTo>
                <a:lnTo>
                  <a:pt x="2848691" y="4648801"/>
                </a:lnTo>
                <a:close/>
                <a:moveTo>
                  <a:pt x="0" y="280863"/>
                </a:moveTo>
                <a:lnTo>
                  <a:pt x="947882" y="280863"/>
                </a:lnTo>
                <a:lnTo>
                  <a:pt x="947882" y="4361745"/>
                </a:lnTo>
                <a:lnTo>
                  <a:pt x="0" y="4361745"/>
                </a:lnTo>
                <a:close/>
                <a:moveTo>
                  <a:pt x="1796737" y="0"/>
                </a:moveTo>
                <a:lnTo>
                  <a:pt x="2744619" y="0"/>
                </a:lnTo>
                <a:lnTo>
                  <a:pt x="2744619" y="4080882"/>
                </a:lnTo>
                <a:lnTo>
                  <a:pt x="1796737" y="4080882"/>
                </a:ln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
        <p:nvSpPr>
          <p:cNvPr id="26" name="Picture Placeholder 25">
            <a:extLst>
              <a:ext uri="{FF2B5EF4-FFF2-40B4-BE49-F238E27FC236}">
                <a16:creationId xmlns:a16="http://schemas.microsoft.com/office/drawing/2014/main" id="{10C8C456-E380-4DD1-9492-F188860F6E84}"/>
              </a:ext>
            </a:extLst>
          </p:cNvPr>
          <p:cNvSpPr>
            <a:spLocks noGrp="1"/>
          </p:cNvSpPr>
          <p:nvPr>
            <p:ph type="pic" sz="quarter" idx="10"/>
          </p:nvPr>
        </p:nvSpPr>
        <p:spPr/>
      </p:sp>
    </p:spTree>
    <p:extLst>
      <p:ext uri="{BB962C8B-B14F-4D97-AF65-F5344CB8AC3E}">
        <p14:creationId xmlns:p14="http://schemas.microsoft.com/office/powerpoint/2010/main" val="1891039373"/>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rot="5400000">
            <a:off x="121564" y="1746070"/>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737631" y="1836972"/>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TO </a:t>
            </a:r>
            <a:r>
              <a:rPr lang="en-US" sz="5400" b="1" dirty="0">
                <a:latin typeface="Chelsea Market" panose="02000000000000000000" pitchFamily="2" charset="0"/>
              </a:rPr>
              <a:t>PHONE!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797062" y="4677517"/>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883409" y="5048876"/>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786012" y="3009096"/>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3" name="Picture 2">
            <a:extLst>
              <a:ext uri="{FF2B5EF4-FFF2-40B4-BE49-F238E27FC236}">
                <a16:creationId xmlns:a16="http://schemas.microsoft.com/office/drawing/2014/main" id="{3C6CB87D-D192-40B0-83A8-222F0A8C064F}"/>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750292"/>
            <a:ext cx="5111729" cy="5111729"/>
          </a:xfrm>
          <a:prstGeom prst="rect">
            <a:avLst/>
          </a:prstGeom>
        </p:spPr>
      </p:pic>
      <p:pic>
        <p:nvPicPr>
          <p:cNvPr id="42" name="Picture 41">
            <a:extLst>
              <a:ext uri="{FF2B5EF4-FFF2-40B4-BE49-F238E27FC236}">
                <a16:creationId xmlns:a16="http://schemas.microsoft.com/office/drawing/2014/main" id="{E29B5258-6BD9-4293-9086-57701109B820}"/>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352876" y="717759"/>
            <a:ext cx="5111729" cy="5111729"/>
          </a:xfrm>
          <a:prstGeom prst="rect">
            <a:avLst/>
          </a:prstGeom>
        </p:spPr>
      </p:pic>
      <p:sp>
        <p:nvSpPr>
          <p:cNvPr id="26" name="Picture Placeholder 25">
            <a:extLst>
              <a:ext uri="{FF2B5EF4-FFF2-40B4-BE49-F238E27FC236}">
                <a16:creationId xmlns:a16="http://schemas.microsoft.com/office/drawing/2014/main" id="{CB6A67EB-DB4A-48CF-A3CD-EA789D0C952D}"/>
              </a:ext>
            </a:extLst>
          </p:cNvPr>
          <p:cNvSpPr>
            <a:spLocks noGrp="1"/>
          </p:cNvSpPr>
          <p:nvPr>
            <p:ph type="pic" sz="quarter" idx="11"/>
          </p:nvPr>
        </p:nvSpPr>
        <p:spPr/>
      </p:sp>
      <p:sp>
        <p:nvSpPr>
          <p:cNvPr id="33" name="Picture Placeholder 32">
            <a:extLst>
              <a:ext uri="{FF2B5EF4-FFF2-40B4-BE49-F238E27FC236}">
                <a16:creationId xmlns:a16="http://schemas.microsoft.com/office/drawing/2014/main" id="{36710EF5-943A-4F6F-878B-58942A8007C4}"/>
              </a:ext>
            </a:extLst>
          </p:cNvPr>
          <p:cNvSpPr>
            <a:spLocks noGrp="1"/>
          </p:cNvSpPr>
          <p:nvPr>
            <p:ph type="pic" sz="quarter" idx="10"/>
          </p:nvPr>
        </p:nvSpPr>
        <p:spPr/>
      </p:sp>
    </p:spTree>
    <p:extLst>
      <p:ext uri="{BB962C8B-B14F-4D97-AF65-F5344CB8AC3E}">
        <p14:creationId xmlns:p14="http://schemas.microsoft.com/office/powerpoint/2010/main" val="3140989031"/>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rot="5400000">
            <a:off x="5661041" y="1668438"/>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490124" y="1585179"/>
            <a:ext cx="4994014"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DOUGH </a:t>
            </a:r>
            <a:r>
              <a:rPr lang="en-US" sz="5400" b="1" dirty="0">
                <a:latin typeface="Chelsea Market" panose="02000000000000000000" pitchFamily="2" charset="0"/>
              </a:rPr>
              <a:t>TIME!</a:t>
            </a:r>
          </a:p>
        </p:txBody>
      </p:sp>
      <p:sp>
        <p:nvSpPr>
          <p:cNvPr id="49" name="Rectangle 48">
            <a:extLst>
              <a:ext uri="{FF2B5EF4-FFF2-40B4-BE49-F238E27FC236}">
                <a16:creationId xmlns:a16="http://schemas.microsoft.com/office/drawing/2014/main" id="{8860A4A0-4433-4B0A-9165-B1C48F7CE809}"/>
              </a:ext>
            </a:extLst>
          </p:cNvPr>
          <p:cNvSpPr/>
          <p:nvPr/>
        </p:nvSpPr>
        <p:spPr>
          <a:xfrm>
            <a:off x="1497971" y="2893883"/>
            <a:ext cx="4606739"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fox 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fox 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Rectangle: Rounded Corners 33">
            <a:extLst>
              <a:ext uri="{FF2B5EF4-FFF2-40B4-BE49-F238E27FC236}">
                <a16:creationId xmlns:a16="http://schemas.microsoft.com/office/drawing/2014/main" id="{C4FAE399-D276-46EF-B176-31017C16AD99}"/>
              </a:ext>
            </a:extLst>
          </p:cNvPr>
          <p:cNvSpPr/>
          <p:nvPr/>
        </p:nvSpPr>
        <p:spPr>
          <a:xfrm>
            <a:off x="7131203" y="1415408"/>
            <a:ext cx="3393250" cy="4093836"/>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6" name="Picture Placeholder 25">
            <a:extLst>
              <a:ext uri="{FF2B5EF4-FFF2-40B4-BE49-F238E27FC236}">
                <a16:creationId xmlns:a16="http://schemas.microsoft.com/office/drawing/2014/main" id="{3A7A8DF7-4388-4D14-9396-3392DF6ED4B4}"/>
              </a:ext>
            </a:extLst>
          </p:cNvPr>
          <p:cNvSpPr>
            <a:spLocks noGrp="1"/>
          </p:cNvSpPr>
          <p:nvPr>
            <p:ph type="pic" sz="quarter" idx="10"/>
          </p:nvPr>
        </p:nvSpPr>
        <p:spPr/>
      </p:sp>
    </p:spTree>
    <p:extLst>
      <p:ext uri="{BB962C8B-B14F-4D97-AF65-F5344CB8AC3E}">
        <p14:creationId xmlns:p14="http://schemas.microsoft.com/office/powerpoint/2010/main" val="2246499138"/>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2D244E06-759F-44C2-92F4-8BBB2A760A91}"/>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a:off x="3233003" y="1818564"/>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619760" y="1013642"/>
            <a:ext cx="6952481"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COOK </a:t>
            </a:r>
            <a:r>
              <a:rPr lang="en-US" sz="5400" b="1" dirty="0">
                <a:latin typeface="Chelsea Market" panose="02000000000000000000" pitchFamily="2" charset="0"/>
              </a:rPr>
              <a:t>PROCESS!</a:t>
            </a:r>
          </a:p>
        </p:txBody>
      </p:sp>
      <p:sp>
        <p:nvSpPr>
          <p:cNvPr id="45" name="Rectangle 44">
            <a:extLst>
              <a:ext uri="{FF2B5EF4-FFF2-40B4-BE49-F238E27FC236}">
                <a16:creationId xmlns:a16="http://schemas.microsoft.com/office/drawing/2014/main" id="{A1BF9D37-4E40-4F99-A98C-ED1BBD25DFEB}"/>
              </a:ext>
            </a:extLst>
          </p:cNvPr>
          <p:cNvSpPr/>
          <p:nvPr/>
        </p:nvSpPr>
        <p:spPr>
          <a:xfrm>
            <a:off x="2237120" y="5039436"/>
            <a:ext cx="7814911" cy="573106"/>
          </a:xfrm>
          <a:prstGeom prst="rect">
            <a:avLst/>
          </a:prstGeom>
        </p:spPr>
        <p:txBody>
          <a:bodyPr wrap="square">
            <a:spAutoFit/>
          </a:bodyPr>
          <a:lstStyle/>
          <a:p>
            <a:pPr algn="ctr">
              <a:lnSpc>
                <a:spcPct val="150000"/>
              </a:lnSpc>
            </a:pPr>
            <a:r>
              <a:rPr lang="id-ID"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Ut wisi enim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 minim veniam, quis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Oval 24">
            <a:extLst>
              <a:ext uri="{FF2B5EF4-FFF2-40B4-BE49-F238E27FC236}">
                <a16:creationId xmlns:a16="http://schemas.microsoft.com/office/drawing/2014/main" id="{C49583F5-5493-45AE-9C41-3CFBAE2D804E}"/>
              </a:ext>
            </a:extLst>
          </p:cNvPr>
          <p:cNvSpPr/>
          <p:nvPr/>
        </p:nvSpPr>
        <p:spPr>
          <a:xfrm>
            <a:off x="1641505" y="2558926"/>
            <a:ext cx="1723782" cy="1723782"/>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2" name="Rectangle 31">
            <a:extLst>
              <a:ext uri="{FF2B5EF4-FFF2-40B4-BE49-F238E27FC236}">
                <a16:creationId xmlns:a16="http://schemas.microsoft.com/office/drawing/2014/main" id="{C031D3A3-4B61-4131-8F53-688E8949B932}"/>
              </a:ext>
            </a:extLst>
          </p:cNvPr>
          <p:cNvSpPr/>
          <p:nvPr/>
        </p:nvSpPr>
        <p:spPr>
          <a:xfrm>
            <a:off x="4003161" y="2669579"/>
            <a:ext cx="1723782" cy="1723782"/>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4" name="Rectangle: Rounded Corners 33">
            <a:extLst>
              <a:ext uri="{FF2B5EF4-FFF2-40B4-BE49-F238E27FC236}">
                <a16:creationId xmlns:a16="http://schemas.microsoft.com/office/drawing/2014/main" id="{BC04F89F-DA7D-4A84-950F-C8BEE9AE5A3C}"/>
              </a:ext>
            </a:extLst>
          </p:cNvPr>
          <p:cNvSpPr/>
          <p:nvPr/>
        </p:nvSpPr>
        <p:spPr>
          <a:xfrm>
            <a:off x="8583885" y="2637463"/>
            <a:ext cx="1723782" cy="172378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5" name="Isosceles Triangle 54">
            <a:extLst>
              <a:ext uri="{FF2B5EF4-FFF2-40B4-BE49-F238E27FC236}">
                <a16:creationId xmlns:a16="http://schemas.microsoft.com/office/drawing/2014/main" id="{5995EE45-E6B2-40E6-82CA-ABC67734A65A}"/>
              </a:ext>
            </a:extLst>
          </p:cNvPr>
          <p:cNvSpPr/>
          <p:nvPr/>
        </p:nvSpPr>
        <p:spPr>
          <a:xfrm>
            <a:off x="6361200" y="2604752"/>
            <a:ext cx="1723782" cy="1723782"/>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6" name="Picture Placeholder 25">
            <a:extLst>
              <a:ext uri="{FF2B5EF4-FFF2-40B4-BE49-F238E27FC236}">
                <a16:creationId xmlns:a16="http://schemas.microsoft.com/office/drawing/2014/main" id="{1C6D0568-1709-4A02-A6A5-687A40D540C4}"/>
              </a:ext>
            </a:extLst>
          </p:cNvPr>
          <p:cNvSpPr>
            <a:spLocks noGrp="1"/>
          </p:cNvSpPr>
          <p:nvPr>
            <p:ph type="pic" sz="quarter" idx="11"/>
          </p:nvPr>
        </p:nvSpPr>
        <p:spPr/>
      </p:sp>
      <p:sp>
        <p:nvSpPr>
          <p:cNvPr id="38" name="Picture Placeholder 37">
            <a:extLst>
              <a:ext uri="{FF2B5EF4-FFF2-40B4-BE49-F238E27FC236}">
                <a16:creationId xmlns:a16="http://schemas.microsoft.com/office/drawing/2014/main" id="{76C37BAB-71B1-41C6-B342-B23662450C6A}"/>
              </a:ext>
            </a:extLst>
          </p:cNvPr>
          <p:cNvSpPr>
            <a:spLocks noGrp="1"/>
          </p:cNvSpPr>
          <p:nvPr>
            <p:ph type="pic" sz="quarter" idx="10"/>
          </p:nvPr>
        </p:nvSpPr>
        <p:spPr/>
      </p:sp>
      <p:sp>
        <p:nvSpPr>
          <p:cNvPr id="43" name="Picture Placeholder 42">
            <a:extLst>
              <a:ext uri="{FF2B5EF4-FFF2-40B4-BE49-F238E27FC236}">
                <a16:creationId xmlns:a16="http://schemas.microsoft.com/office/drawing/2014/main" id="{98D0EDFD-2FA7-4D3B-ABAD-712173123D13}"/>
              </a:ext>
            </a:extLst>
          </p:cNvPr>
          <p:cNvSpPr>
            <a:spLocks noGrp="1"/>
          </p:cNvSpPr>
          <p:nvPr>
            <p:ph type="pic" sz="quarter" idx="12"/>
          </p:nvPr>
        </p:nvSpPr>
        <p:spPr/>
      </p:sp>
      <p:sp>
        <p:nvSpPr>
          <p:cNvPr id="46" name="Picture Placeholder 45">
            <a:extLst>
              <a:ext uri="{FF2B5EF4-FFF2-40B4-BE49-F238E27FC236}">
                <a16:creationId xmlns:a16="http://schemas.microsoft.com/office/drawing/2014/main" id="{E54E3806-DAF6-4B2D-B450-27879351ACDF}"/>
              </a:ext>
            </a:extLst>
          </p:cNvPr>
          <p:cNvSpPr>
            <a:spLocks noGrp="1"/>
          </p:cNvSpPr>
          <p:nvPr>
            <p:ph type="pic" sz="quarter" idx="13"/>
          </p:nvPr>
        </p:nvSpPr>
        <p:spPr/>
      </p:sp>
    </p:spTree>
    <p:extLst>
      <p:ext uri="{BB962C8B-B14F-4D97-AF65-F5344CB8AC3E}">
        <p14:creationId xmlns:p14="http://schemas.microsoft.com/office/powerpoint/2010/main" val="3677059133"/>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rot="5400000">
            <a:off x="121564" y="1746070"/>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855207" y="194404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EGG </a:t>
            </a:r>
            <a:r>
              <a:rPr lang="en-US" sz="5400" b="1" dirty="0">
                <a:latin typeface="Chelsea Market" panose="02000000000000000000" pitchFamily="2" charset="0"/>
              </a:rPr>
              <a:t>TASTE!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902907" y="4689003"/>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MOCKUP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989254" y="5060362"/>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891857" y="3020582"/>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26" name="Picture 25">
            <a:extLst>
              <a:ext uri="{FF2B5EF4-FFF2-40B4-BE49-F238E27FC236}">
                <a16:creationId xmlns:a16="http://schemas.microsoft.com/office/drawing/2014/main" id="{1987D137-6A48-4D3A-A7AF-1F639CE334F2}"/>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21099" y="719091"/>
            <a:ext cx="5511897" cy="5511897"/>
          </a:xfrm>
          <a:prstGeom prst="rect">
            <a:avLst/>
          </a:prstGeom>
        </p:spPr>
      </p:pic>
      <p:sp>
        <p:nvSpPr>
          <p:cNvPr id="27" name="Picture Placeholder 26">
            <a:extLst>
              <a:ext uri="{FF2B5EF4-FFF2-40B4-BE49-F238E27FC236}">
                <a16:creationId xmlns:a16="http://schemas.microsoft.com/office/drawing/2014/main" id="{A1667C69-B95A-4386-A613-9B63FDDE0A83}"/>
              </a:ext>
            </a:extLst>
          </p:cNvPr>
          <p:cNvSpPr>
            <a:spLocks noGrp="1"/>
          </p:cNvSpPr>
          <p:nvPr>
            <p:ph type="pic" sz="quarter" idx="10"/>
          </p:nvPr>
        </p:nvSpPr>
        <p:spPr/>
      </p:sp>
    </p:spTree>
    <p:extLst>
      <p:ext uri="{BB962C8B-B14F-4D97-AF65-F5344CB8AC3E}">
        <p14:creationId xmlns:p14="http://schemas.microsoft.com/office/powerpoint/2010/main" val="4176179485"/>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7DA91FBD-814C-4D1C-828C-47708A83320A}"/>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514782" y="1570771"/>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TASTE </a:t>
            </a:r>
            <a:r>
              <a:rPr lang="en-US" sz="5400" b="1" dirty="0">
                <a:latin typeface="Chelsea Market" panose="02000000000000000000" pitchFamily="2" charset="0"/>
              </a:rPr>
              <a:t>FOOD!</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542078" y="2721282"/>
            <a:ext cx="2974518"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TASTE FOOD</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628425" y="3092641"/>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514782" y="3376139"/>
            <a:ext cx="441707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6637611" y="4747092"/>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43" name="Block Arc 42">
            <a:extLst>
              <a:ext uri="{FF2B5EF4-FFF2-40B4-BE49-F238E27FC236}">
                <a16:creationId xmlns:a16="http://schemas.microsoft.com/office/drawing/2014/main" id="{1CBB8B55-F543-4873-89EC-77FA1B329C4A}"/>
              </a:ext>
            </a:extLst>
          </p:cNvPr>
          <p:cNvSpPr/>
          <p:nvPr/>
        </p:nvSpPr>
        <p:spPr>
          <a:xfrm>
            <a:off x="1580600" y="1494825"/>
            <a:ext cx="3556696" cy="3556696"/>
          </a:xfrm>
          <a:prstGeom prst="blockArc">
            <a:avLst>
              <a:gd name="adj1" fmla="val 5366051"/>
              <a:gd name="adj2" fmla="val 3"/>
              <a:gd name="adj3" fmla="val 29089"/>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Open Sans" panose="020B0606030504020204" pitchFamily="34" charset="0"/>
            </a:endParaRPr>
          </a:p>
        </p:txBody>
      </p:sp>
    </p:spTree>
    <p:extLst>
      <p:ext uri="{BB962C8B-B14F-4D97-AF65-F5344CB8AC3E}">
        <p14:creationId xmlns:p14="http://schemas.microsoft.com/office/powerpoint/2010/main" val="3386618465"/>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525748" y="1013642"/>
            <a:ext cx="7140504"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NOW </a:t>
            </a:r>
            <a:r>
              <a:rPr lang="en-US" sz="5400" b="1" dirty="0">
                <a:latin typeface="Chelsea Market" panose="02000000000000000000" pitchFamily="2" charset="0"/>
              </a:rPr>
              <a:t>WELCOME!</a:t>
            </a:r>
          </a:p>
        </p:txBody>
      </p:sp>
      <p:sp>
        <p:nvSpPr>
          <p:cNvPr id="43" name="Rectangle: Rounded Corners 42">
            <a:extLst>
              <a:ext uri="{FF2B5EF4-FFF2-40B4-BE49-F238E27FC236}">
                <a16:creationId xmlns:a16="http://schemas.microsoft.com/office/drawing/2014/main" id="{C9EFCEDE-3FCD-4D38-8CB8-98E43A90217B}"/>
              </a:ext>
            </a:extLst>
          </p:cNvPr>
          <p:cNvSpPr/>
          <p:nvPr/>
        </p:nvSpPr>
        <p:spPr>
          <a:xfrm>
            <a:off x="1653899" y="2567665"/>
            <a:ext cx="9249646" cy="1776778"/>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5" name="Rectangle 44">
            <a:extLst>
              <a:ext uri="{FF2B5EF4-FFF2-40B4-BE49-F238E27FC236}">
                <a16:creationId xmlns:a16="http://schemas.microsoft.com/office/drawing/2014/main" id="{A1BF9D37-4E40-4F99-A98C-ED1BBD25DFEB}"/>
              </a:ext>
            </a:extLst>
          </p:cNvPr>
          <p:cNvSpPr/>
          <p:nvPr/>
        </p:nvSpPr>
        <p:spPr>
          <a:xfrm>
            <a:off x="2237120" y="5039436"/>
            <a:ext cx="7814911" cy="573106"/>
          </a:xfrm>
          <a:prstGeom prst="rect">
            <a:avLst/>
          </a:prstGeom>
        </p:spPr>
        <p:txBody>
          <a:bodyPr wrap="square">
            <a:spAutoFit/>
          </a:bodyPr>
          <a:lstStyle/>
          <a:p>
            <a:pPr algn="ctr">
              <a:lnSpc>
                <a:spcPct val="150000"/>
              </a:lnSpc>
            </a:pPr>
            <a:r>
              <a:rPr lang="id-ID"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Ut wisi enim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 minim veniam, quis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suscipit</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nostrud exerci nostrud exerci tation ullamc</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 </a:t>
            </a: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orper suscipit</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Picture Placeholder 2">
            <a:extLst>
              <a:ext uri="{FF2B5EF4-FFF2-40B4-BE49-F238E27FC236}">
                <a16:creationId xmlns:a16="http://schemas.microsoft.com/office/drawing/2014/main" id="{986A4997-308D-438D-A70D-3629A9BE5812}"/>
              </a:ext>
            </a:extLst>
          </p:cNvPr>
          <p:cNvSpPr>
            <a:spLocks noGrp="1"/>
          </p:cNvSpPr>
          <p:nvPr>
            <p:ph type="pic" sz="quarter" idx="10"/>
          </p:nvPr>
        </p:nvSpPr>
        <p:spPr/>
      </p:sp>
    </p:spTree>
    <p:extLst>
      <p:ext uri="{BB962C8B-B14F-4D97-AF65-F5344CB8AC3E}">
        <p14:creationId xmlns:p14="http://schemas.microsoft.com/office/powerpoint/2010/main" val="594849977"/>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Rectangle 75">
            <a:extLst>
              <a:ext uri="{FF2B5EF4-FFF2-40B4-BE49-F238E27FC236}">
                <a16:creationId xmlns:a16="http://schemas.microsoft.com/office/drawing/2014/main" id="{18CAEB5B-AB7E-4E89-8717-A16CEC695888}"/>
              </a:ext>
            </a:extLst>
          </p:cNvPr>
          <p:cNvSpPr/>
          <p:nvPr/>
        </p:nvSpPr>
        <p:spPr>
          <a:xfrm>
            <a:off x="7002537" y="2828341"/>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19F4470C-D615-4059-AD01-D5DD7A36DCB4}"/>
              </a:ext>
            </a:extLst>
          </p:cNvPr>
          <p:cNvGrpSpPr/>
          <p:nvPr/>
        </p:nvGrpSpPr>
        <p:grpSpPr>
          <a:xfrm>
            <a:off x="1352807" y="2962800"/>
            <a:ext cx="1947067" cy="1947067"/>
            <a:chOff x="2637366" y="2667680"/>
            <a:chExt cx="1947067" cy="1947067"/>
          </a:xfrm>
        </p:grpSpPr>
        <p:grpSp>
          <p:nvGrpSpPr>
            <p:cNvPr id="16" name="Group 15">
              <a:extLst>
                <a:ext uri="{FF2B5EF4-FFF2-40B4-BE49-F238E27FC236}">
                  <a16:creationId xmlns:a16="http://schemas.microsoft.com/office/drawing/2014/main" id="{7397B232-8D9E-4B20-8BE2-DB3A7DA65681}"/>
                </a:ext>
              </a:extLst>
            </p:cNvPr>
            <p:cNvGrpSpPr>
              <a:grpSpLocks noChangeAspect="1"/>
            </p:cNvGrpSpPr>
            <p:nvPr/>
          </p:nvGrpSpPr>
          <p:grpSpPr>
            <a:xfrm>
              <a:off x="2637366" y="2667680"/>
              <a:ext cx="1947067" cy="1947067"/>
              <a:chOff x="5385173" y="1917525"/>
              <a:chExt cx="1440000" cy="1440000"/>
            </a:xfrm>
          </p:grpSpPr>
          <p:sp>
            <p:nvSpPr>
              <p:cNvPr id="20" name="Oval 19">
                <a:extLst>
                  <a:ext uri="{FF2B5EF4-FFF2-40B4-BE49-F238E27FC236}">
                    <a16:creationId xmlns:a16="http://schemas.microsoft.com/office/drawing/2014/main" id="{0ADD9037-3865-4807-8A99-7EC21DFAA42C}"/>
                  </a:ext>
                </a:extLst>
              </p:cNvPr>
              <p:cNvSpPr>
                <a:spLocks noChangeAspect="1"/>
              </p:cNvSpPr>
              <p:nvPr/>
            </p:nvSpPr>
            <p:spPr>
              <a:xfrm>
                <a:off x="5385173" y="1917525"/>
                <a:ext cx="1440000" cy="1440000"/>
              </a:xfrm>
              <a:prstGeom prst="ellipse">
                <a:avLst/>
              </a:prstGeom>
              <a:solidFill>
                <a:schemeClr val="accent2">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21" name="Oval 20">
                <a:extLst>
                  <a:ext uri="{FF2B5EF4-FFF2-40B4-BE49-F238E27FC236}">
                    <a16:creationId xmlns:a16="http://schemas.microsoft.com/office/drawing/2014/main" id="{441F3D00-E05A-48D5-B6B4-76E2E7C29621}"/>
                  </a:ext>
                </a:extLst>
              </p:cNvPr>
              <p:cNvSpPr/>
              <p:nvPr/>
            </p:nvSpPr>
            <p:spPr>
              <a:xfrm>
                <a:off x="5475173" y="2007525"/>
                <a:ext cx="1260000" cy="126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grpSp>
          <p:nvGrpSpPr>
            <p:cNvPr id="17" name="Group 16">
              <a:extLst>
                <a:ext uri="{FF2B5EF4-FFF2-40B4-BE49-F238E27FC236}">
                  <a16:creationId xmlns:a16="http://schemas.microsoft.com/office/drawing/2014/main" id="{59EC51BB-E02E-46AB-A6F0-90E27EDCFF68}"/>
                </a:ext>
              </a:extLst>
            </p:cNvPr>
            <p:cNvGrpSpPr/>
            <p:nvPr/>
          </p:nvGrpSpPr>
          <p:grpSpPr>
            <a:xfrm>
              <a:off x="3220680" y="3260340"/>
              <a:ext cx="764732" cy="801380"/>
              <a:chOff x="1989375" y="-164756"/>
              <a:chExt cx="450807" cy="472411"/>
            </a:xfrm>
            <a:solidFill>
              <a:schemeClr val="bg1"/>
            </a:solidFill>
          </p:grpSpPr>
          <p:sp>
            <p:nvSpPr>
              <p:cNvPr id="18" name="Freeform 9">
                <a:extLst>
                  <a:ext uri="{FF2B5EF4-FFF2-40B4-BE49-F238E27FC236}">
                    <a16:creationId xmlns:a16="http://schemas.microsoft.com/office/drawing/2014/main" id="{984052D5-7B10-49CA-8484-77BE0AA24A3B}"/>
                  </a:ext>
                </a:extLst>
              </p:cNvPr>
              <p:cNvSpPr>
                <a:spLocks/>
              </p:cNvSpPr>
              <p:nvPr/>
            </p:nvSpPr>
            <p:spPr bwMode="auto">
              <a:xfrm>
                <a:off x="2056108" y="-164756"/>
                <a:ext cx="384074" cy="331744"/>
              </a:xfrm>
              <a:custGeom>
                <a:avLst/>
                <a:gdLst>
                  <a:gd name="T0" fmla="*/ 312 w 338"/>
                  <a:gd name="T1" fmla="*/ 0 h 292"/>
                  <a:gd name="T2" fmla="*/ 0 w 338"/>
                  <a:gd name="T3" fmla="*/ 0 h 292"/>
                  <a:gd name="T4" fmla="*/ 106 w 338"/>
                  <a:gd name="T5" fmla="*/ 54 h 292"/>
                  <a:gd name="T6" fmla="*/ 285 w 338"/>
                  <a:gd name="T7" fmla="*/ 54 h 292"/>
                  <a:gd name="T8" fmla="*/ 285 w 338"/>
                  <a:gd name="T9" fmla="*/ 80 h 292"/>
                  <a:gd name="T10" fmla="*/ 159 w 338"/>
                  <a:gd name="T11" fmla="*/ 80 h 292"/>
                  <a:gd name="T12" fmla="*/ 194 w 338"/>
                  <a:gd name="T13" fmla="*/ 98 h 292"/>
                  <a:gd name="T14" fmla="*/ 226 w 338"/>
                  <a:gd name="T15" fmla="*/ 133 h 292"/>
                  <a:gd name="T16" fmla="*/ 285 w 338"/>
                  <a:gd name="T17" fmla="*/ 133 h 292"/>
                  <a:gd name="T18" fmla="*/ 285 w 338"/>
                  <a:gd name="T19" fmla="*/ 160 h 292"/>
                  <a:gd name="T20" fmla="*/ 232 w 338"/>
                  <a:gd name="T21" fmla="*/ 160 h 292"/>
                  <a:gd name="T22" fmla="*/ 232 w 338"/>
                  <a:gd name="T23" fmla="*/ 292 h 292"/>
                  <a:gd name="T24" fmla="*/ 312 w 338"/>
                  <a:gd name="T25" fmla="*/ 292 h 292"/>
                  <a:gd name="T26" fmla="*/ 338 w 338"/>
                  <a:gd name="T27" fmla="*/ 266 h 292"/>
                  <a:gd name="T28" fmla="*/ 338 w 338"/>
                  <a:gd name="T29" fmla="*/ 27 h 292"/>
                  <a:gd name="T30" fmla="*/ 312 w 338"/>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92">
                    <a:moveTo>
                      <a:pt x="312" y="0"/>
                    </a:moveTo>
                    <a:cubicBezTo>
                      <a:pt x="0" y="0"/>
                      <a:pt x="0" y="0"/>
                      <a:pt x="0" y="0"/>
                    </a:cubicBezTo>
                    <a:cubicBezTo>
                      <a:pt x="106" y="54"/>
                      <a:pt x="106" y="54"/>
                      <a:pt x="106" y="54"/>
                    </a:cubicBezTo>
                    <a:cubicBezTo>
                      <a:pt x="285" y="54"/>
                      <a:pt x="285" y="54"/>
                      <a:pt x="285" y="54"/>
                    </a:cubicBezTo>
                    <a:cubicBezTo>
                      <a:pt x="285" y="80"/>
                      <a:pt x="285" y="80"/>
                      <a:pt x="285" y="80"/>
                    </a:cubicBezTo>
                    <a:cubicBezTo>
                      <a:pt x="159" y="80"/>
                      <a:pt x="159" y="80"/>
                      <a:pt x="159" y="80"/>
                    </a:cubicBezTo>
                    <a:cubicBezTo>
                      <a:pt x="194" y="98"/>
                      <a:pt x="194" y="98"/>
                      <a:pt x="194" y="98"/>
                    </a:cubicBezTo>
                    <a:cubicBezTo>
                      <a:pt x="208" y="105"/>
                      <a:pt x="220" y="118"/>
                      <a:pt x="226" y="133"/>
                    </a:cubicBezTo>
                    <a:cubicBezTo>
                      <a:pt x="285" y="133"/>
                      <a:pt x="285" y="133"/>
                      <a:pt x="285" y="133"/>
                    </a:cubicBezTo>
                    <a:cubicBezTo>
                      <a:pt x="285" y="160"/>
                      <a:pt x="285" y="160"/>
                      <a:pt x="285" y="160"/>
                    </a:cubicBezTo>
                    <a:cubicBezTo>
                      <a:pt x="232" y="160"/>
                      <a:pt x="232" y="160"/>
                      <a:pt x="232" y="160"/>
                    </a:cubicBezTo>
                    <a:cubicBezTo>
                      <a:pt x="232" y="292"/>
                      <a:pt x="232" y="292"/>
                      <a:pt x="232" y="292"/>
                    </a:cubicBezTo>
                    <a:cubicBezTo>
                      <a:pt x="312" y="292"/>
                      <a:pt x="312" y="292"/>
                      <a:pt x="312" y="292"/>
                    </a:cubicBezTo>
                    <a:cubicBezTo>
                      <a:pt x="326" y="292"/>
                      <a:pt x="338" y="280"/>
                      <a:pt x="338" y="266"/>
                    </a:cubicBezTo>
                    <a:cubicBezTo>
                      <a:pt x="338" y="27"/>
                      <a:pt x="338" y="27"/>
                      <a:pt x="338" y="27"/>
                    </a:cubicBezTo>
                    <a:cubicBezTo>
                      <a:pt x="338" y="12"/>
                      <a:pt x="326" y="0"/>
                      <a:pt x="312"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sp>
            <p:nvSpPr>
              <p:cNvPr id="19" name="Freeform 10">
                <a:extLst>
                  <a:ext uri="{FF2B5EF4-FFF2-40B4-BE49-F238E27FC236}">
                    <a16:creationId xmlns:a16="http://schemas.microsoft.com/office/drawing/2014/main" id="{F8B326B0-5F40-49A2-B121-6AE91756023A}"/>
                  </a:ext>
                </a:extLst>
              </p:cNvPr>
              <p:cNvSpPr>
                <a:spLocks noEditPoints="1"/>
              </p:cNvSpPr>
              <p:nvPr/>
            </p:nvSpPr>
            <p:spPr bwMode="auto">
              <a:xfrm>
                <a:off x="1989375" y="-153714"/>
                <a:ext cx="301018" cy="461369"/>
              </a:xfrm>
              <a:custGeom>
                <a:avLst/>
                <a:gdLst>
                  <a:gd name="T0" fmla="*/ 241 w 265"/>
                  <a:gd name="T1" fmla="*/ 111 h 406"/>
                  <a:gd name="T2" fmla="*/ 23 w 265"/>
                  <a:gd name="T3" fmla="*/ 2 h 406"/>
                  <a:gd name="T4" fmla="*/ 14 w 265"/>
                  <a:gd name="T5" fmla="*/ 0 h 406"/>
                  <a:gd name="T6" fmla="*/ 0 w 265"/>
                  <a:gd name="T7" fmla="*/ 17 h 406"/>
                  <a:gd name="T8" fmla="*/ 0 w 265"/>
                  <a:gd name="T9" fmla="*/ 256 h 406"/>
                  <a:gd name="T10" fmla="*/ 23 w 265"/>
                  <a:gd name="T11" fmla="*/ 294 h 406"/>
                  <a:gd name="T12" fmla="*/ 241 w 265"/>
                  <a:gd name="T13" fmla="*/ 403 h 406"/>
                  <a:gd name="T14" fmla="*/ 251 w 265"/>
                  <a:gd name="T15" fmla="*/ 406 h 406"/>
                  <a:gd name="T16" fmla="*/ 265 w 265"/>
                  <a:gd name="T17" fmla="*/ 388 h 406"/>
                  <a:gd name="T18" fmla="*/ 265 w 265"/>
                  <a:gd name="T19" fmla="*/ 150 h 406"/>
                  <a:gd name="T20" fmla="*/ 241 w 265"/>
                  <a:gd name="T21" fmla="*/ 111 h 406"/>
                  <a:gd name="T22" fmla="*/ 185 w 265"/>
                  <a:gd name="T23" fmla="*/ 282 h 406"/>
                  <a:gd name="T24" fmla="*/ 159 w 265"/>
                  <a:gd name="T25" fmla="*/ 242 h 406"/>
                  <a:gd name="T26" fmla="*/ 185 w 265"/>
                  <a:gd name="T27" fmla="*/ 203 h 406"/>
                  <a:gd name="T28" fmla="*/ 212 w 265"/>
                  <a:gd name="T29" fmla="*/ 242 h 406"/>
                  <a:gd name="T30" fmla="*/ 185 w 265"/>
                  <a:gd name="T31" fmla="*/ 282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5" h="406">
                    <a:moveTo>
                      <a:pt x="241" y="111"/>
                    </a:moveTo>
                    <a:cubicBezTo>
                      <a:pt x="23" y="2"/>
                      <a:pt x="23" y="2"/>
                      <a:pt x="23" y="2"/>
                    </a:cubicBezTo>
                    <a:cubicBezTo>
                      <a:pt x="20" y="1"/>
                      <a:pt x="17" y="0"/>
                      <a:pt x="14" y="0"/>
                    </a:cubicBezTo>
                    <a:cubicBezTo>
                      <a:pt x="5" y="0"/>
                      <a:pt x="0" y="6"/>
                      <a:pt x="0" y="17"/>
                    </a:cubicBezTo>
                    <a:cubicBezTo>
                      <a:pt x="0" y="256"/>
                      <a:pt x="0" y="256"/>
                      <a:pt x="0" y="256"/>
                    </a:cubicBezTo>
                    <a:cubicBezTo>
                      <a:pt x="0" y="270"/>
                      <a:pt x="10" y="288"/>
                      <a:pt x="23" y="294"/>
                    </a:cubicBezTo>
                    <a:cubicBezTo>
                      <a:pt x="241" y="403"/>
                      <a:pt x="241" y="403"/>
                      <a:pt x="241" y="403"/>
                    </a:cubicBezTo>
                    <a:cubicBezTo>
                      <a:pt x="244" y="405"/>
                      <a:pt x="248" y="406"/>
                      <a:pt x="251" y="406"/>
                    </a:cubicBezTo>
                    <a:cubicBezTo>
                      <a:pt x="259" y="406"/>
                      <a:pt x="265" y="399"/>
                      <a:pt x="265" y="388"/>
                    </a:cubicBezTo>
                    <a:cubicBezTo>
                      <a:pt x="265" y="150"/>
                      <a:pt x="265" y="150"/>
                      <a:pt x="265" y="150"/>
                    </a:cubicBezTo>
                    <a:cubicBezTo>
                      <a:pt x="265" y="135"/>
                      <a:pt x="254" y="118"/>
                      <a:pt x="241" y="111"/>
                    </a:cubicBezTo>
                    <a:close/>
                    <a:moveTo>
                      <a:pt x="185" y="282"/>
                    </a:moveTo>
                    <a:cubicBezTo>
                      <a:pt x="171" y="282"/>
                      <a:pt x="159" y="264"/>
                      <a:pt x="159" y="242"/>
                    </a:cubicBezTo>
                    <a:cubicBezTo>
                      <a:pt x="159" y="220"/>
                      <a:pt x="171" y="203"/>
                      <a:pt x="185" y="203"/>
                    </a:cubicBezTo>
                    <a:cubicBezTo>
                      <a:pt x="200" y="203"/>
                      <a:pt x="212" y="220"/>
                      <a:pt x="212" y="242"/>
                    </a:cubicBezTo>
                    <a:cubicBezTo>
                      <a:pt x="212" y="264"/>
                      <a:pt x="200" y="282"/>
                      <a:pt x="185" y="28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grpSp>
        <p:nvGrpSpPr>
          <p:cNvPr id="22" name="Group 21">
            <a:extLst>
              <a:ext uri="{FF2B5EF4-FFF2-40B4-BE49-F238E27FC236}">
                <a16:creationId xmlns:a16="http://schemas.microsoft.com/office/drawing/2014/main" id="{390AAF73-3EE3-4950-8787-226120041669}"/>
              </a:ext>
            </a:extLst>
          </p:cNvPr>
          <p:cNvGrpSpPr/>
          <p:nvPr/>
        </p:nvGrpSpPr>
        <p:grpSpPr>
          <a:xfrm>
            <a:off x="2855017" y="1618559"/>
            <a:ext cx="1947067" cy="1947067"/>
            <a:chOff x="6291197" y="2390450"/>
            <a:chExt cx="1947067" cy="1947067"/>
          </a:xfrm>
        </p:grpSpPr>
        <p:grpSp>
          <p:nvGrpSpPr>
            <p:cNvPr id="23" name="Group 22">
              <a:extLst>
                <a:ext uri="{FF2B5EF4-FFF2-40B4-BE49-F238E27FC236}">
                  <a16:creationId xmlns:a16="http://schemas.microsoft.com/office/drawing/2014/main" id="{173E264D-079F-41FD-BBB4-E75F1B119BA2}"/>
                </a:ext>
              </a:extLst>
            </p:cNvPr>
            <p:cNvGrpSpPr>
              <a:grpSpLocks noChangeAspect="1"/>
            </p:cNvGrpSpPr>
            <p:nvPr/>
          </p:nvGrpSpPr>
          <p:grpSpPr>
            <a:xfrm>
              <a:off x="6291197" y="2390450"/>
              <a:ext cx="1947067" cy="1947067"/>
              <a:chOff x="5385173" y="1917525"/>
              <a:chExt cx="1440000" cy="1440000"/>
            </a:xfrm>
          </p:grpSpPr>
          <p:sp>
            <p:nvSpPr>
              <p:cNvPr id="25" name="Oval 24">
                <a:extLst>
                  <a:ext uri="{FF2B5EF4-FFF2-40B4-BE49-F238E27FC236}">
                    <a16:creationId xmlns:a16="http://schemas.microsoft.com/office/drawing/2014/main" id="{6689B2A2-A2DF-4921-98E7-3D6731BA31B8}"/>
                  </a:ext>
                </a:extLst>
              </p:cNvPr>
              <p:cNvSpPr>
                <a:spLocks noChangeAspect="1"/>
              </p:cNvSpPr>
              <p:nvPr/>
            </p:nvSpPr>
            <p:spPr>
              <a:xfrm>
                <a:off x="5385173" y="1917525"/>
                <a:ext cx="1440000" cy="1440000"/>
              </a:xfrm>
              <a:prstGeom prst="ellipse">
                <a:avLst/>
              </a:prstGeom>
              <a:solidFill>
                <a:schemeClr val="accent3">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26" name="Oval 25">
                <a:extLst>
                  <a:ext uri="{FF2B5EF4-FFF2-40B4-BE49-F238E27FC236}">
                    <a16:creationId xmlns:a16="http://schemas.microsoft.com/office/drawing/2014/main" id="{3A234E6E-EBF9-4EE5-B52F-AB77367F6AA9}"/>
                  </a:ext>
                </a:extLst>
              </p:cNvPr>
              <p:cNvSpPr/>
              <p:nvPr/>
            </p:nvSpPr>
            <p:spPr>
              <a:xfrm>
                <a:off x="5475173" y="2007525"/>
                <a:ext cx="1260000" cy="1260000"/>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sp>
          <p:nvSpPr>
            <p:cNvPr id="24" name="Freeform 7">
              <a:extLst>
                <a:ext uri="{FF2B5EF4-FFF2-40B4-BE49-F238E27FC236}">
                  <a16:creationId xmlns:a16="http://schemas.microsoft.com/office/drawing/2014/main" id="{16544A35-D70D-4A42-AE20-1562CDFAA3AD}"/>
                </a:ext>
              </a:extLst>
            </p:cNvPr>
            <p:cNvSpPr>
              <a:spLocks/>
            </p:cNvSpPr>
            <p:nvPr/>
          </p:nvSpPr>
          <p:spPr bwMode="auto">
            <a:xfrm>
              <a:off x="6939126" y="2887408"/>
              <a:ext cx="651208" cy="806695"/>
            </a:xfrm>
            <a:custGeom>
              <a:avLst/>
              <a:gdLst>
                <a:gd name="T0" fmla="*/ 1 w 329"/>
                <a:gd name="T1" fmla="*/ 248 h 408"/>
                <a:gd name="T2" fmla="*/ 32 w 329"/>
                <a:gd name="T3" fmla="*/ 223 h 408"/>
                <a:gd name="T4" fmla="*/ 75 w 329"/>
                <a:gd name="T5" fmla="*/ 227 h 408"/>
                <a:gd name="T6" fmla="*/ 75 w 329"/>
                <a:gd name="T7" fmla="*/ 226 h 408"/>
                <a:gd name="T8" fmla="*/ 41 w 329"/>
                <a:gd name="T9" fmla="*/ 222 h 408"/>
                <a:gd name="T10" fmla="*/ 19 w 329"/>
                <a:gd name="T11" fmla="*/ 191 h 408"/>
                <a:gd name="T12" fmla="*/ 47 w 329"/>
                <a:gd name="T13" fmla="*/ 166 h 408"/>
                <a:gd name="T14" fmla="*/ 160 w 329"/>
                <a:gd name="T15" fmla="*/ 177 h 408"/>
                <a:gd name="T16" fmla="*/ 176 w 329"/>
                <a:gd name="T17" fmla="*/ 177 h 408"/>
                <a:gd name="T18" fmla="*/ 170 w 329"/>
                <a:gd name="T19" fmla="*/ 83 h 408"/>
                <a:gd name="T20" fmla="*/ 235 w 329"/>
                <a:gd name="T21" fmla="*/ 31 h 408"/>
                <a:gd name="T22" fmla="*/ 238 w 329"/>
                <a:gd name="T23" fmla="*/ 113 h 408"/>
                <a:gd name="T24" fmla="*/ 295 w 329"/>
                <a:gd name="T25" fmla="*/ 230 h 408"/>
                <a:gd name="T26" fmla="*/ 329 w 329"/>
                <a:gd name="T27" fmla="*/ 247 h 408"/>
                <a:gd name="T28" fmla="*/ 329 w 329"/>
                <a:gd name="T29" fmla="*/ 389 h 408"/>
                <a:gd name="T30" fmla="*/ 195 w 329"/>
                <a:gd name="T31" fmla="*/ 408 h 408"/>
                <a:gd name="T32" fmla="*/ 111 w 329"/>
                <a:gd name="T33" fmla="*/ 399 h 408"/>
                <a:gd name="T34" fmla="*/ 41 w 329"/>
                <a:gd name="T35" fmla="*/ 392 h 408"/>
                <a:gd name="T36" fmla="*/ 22 w 329"/>
                <a:gd name="T37" fmla="*/ 361 h 408"/>
                <a:gd name="T38" fmla="*/ 39 w 329"/>
                <a:gd name="T39" fmla="*/ 336 h 408"/>
                <a:gd name="T40" fmla="*/ 30 w 329"/>
                <a:gd name="T41" fmla="*/ 336 h 408"/>
                <a:gd name="T42" fmla="*/ 8 w 329"/>
                <a:gd name="T43" fmla="*/ 305 h 408"/>
                <a:gd name="T44" fmla="*/ 30 w 329"/>
                <a:gd name="T45" fmla="*/ 280 h 408"/>
                <a:gd name="T46" fmla="*/ 27 w 329"/>
                <a:gd name="T47" fmla="*/ 279 h 408"/>
                <a:gd name="T48" fmla="*/ 1 w 329"/>
                <a:gd name="T49" fmla="*/ 24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9" h="408">
                  <a:moveTo>
                    <a:pt x="1" y="248"/>
                  </a:moveTo>
                  <a:cubicBezTo>
                    <a:pt x="3" y="232"/>
                    <a:pt x="17" y="221"/>
                    <a:pt x="32" y="223"/>
                  </a:cubicBezTo>
                  <a:cubicBezTo>
                    <a:pt x="75" y="227"/>
                    <a:pt x="75" y="227"/>
                    <a:pt x="75" y="227"/>
                  </a:cubicBezTo>
                  <a:cubicBezTo>
                    <a:pt x="75" y="226"/>
                    <a:pt x="75" y="226"/>
                    <a:pt x="75" y="226"/>
                  </a:cubicBezTo>
                  <a:cubicBezTo>
                    <a:pt x="41" y="222"/>
                    <a:pt x="41" y="222"/>
                    <a:pt x="41" y="222"/>
                  </a:cubicBezTo>
                  <a:cubicBezTo>
                    <a:pt x="28" y="221"/>
                    <a:pt x="18" y="207"/>
                    <a:pt x="19" y="191"/>
                  </a:cubicBezTo>
                  <a:cubicBezTo>
                    <a:pt x="21" y="176"/>
                    <a:pt x="33" y="164"/>
                    <a:pt x="47" y="166"/>
                  </a:cubicBezTo>
                  <a:cubicBezTo>
                    <a:pt x="160" y="177"/>
                    <a:pt x="160" y="177"/>
                    <a:pt x="160" y="177"/>
                  </a:cubicBezTo>
                  <a:cubicBezTo>
                    <a:pt x="176" y="177"/>
                    <a:pt x="176" y="177"/>
                    <a:pt x="176" y="177"/>
                  </a:cubicBezTo>
                  <a:cubicBezTo>
                    <a:pt x="176" y="177"/>
                    <a:pt x="152" y="167"/>
                    <a:pt x="170" y="83"/>
                  </a:cubicBezTo>
                  <a:cubicBezTo>
                    <a:pt x="188" y="0"/>
                    <a:pt x="235" y="31"/>
                    <a:pt x="235" y="31"/>
                  </a:cubicBezTo>
                  <a:cubicBezTo>
                    <a:pt x="235" y="31"/>
                    <a:pt x="235" y="102"/>
                    <a:pt x="238" y="113"/>
                  </a:cubicBezTo>
                  <a:cubicBezTo>
                    <a:pt x="240" y="123"/>
                    <a:pt x="295" y="230"/>
                    <a:pt x="295" y="230"/>
                  </a:cubicBezTo>
                  <a:cubicBezTo>
                    <a:pt x="295" y="235"/>
                    <a:pt x="329" y="241"/>
                    <a:pt x="329" y="247"/>
                  </a:cubicBezTo>
                  <a:cubicBezTo>
                    <a:pt x="329" y="296"/>
                    <a:pt x="329" y="338"/>
                    <a:pt x="329" y="389"/>
                  </a:cubicBezTo>
                  <a:cubicBezTo>
                    <a:pt x="293" y="379"/>
                    <a:pt x="273" y="408"/>
                    <a:pt x="195" y="408"/>
                  </a:cubicBezTo>
                  <a:cubicBezTo>
                    <a:pt x="170" y="408"/>
                    <a:pt x="138" y="403"/>
                    <a:pt x="111" y="399"/>
                  </a:cubicBezTo>
                  <a:cubicBezTo>
                    <a:pt x="41" y="392"/>
                    <a:pt x="41" y="392"/>
                    <a:pt x="41" y="392"/>
                  </a:cubicBezTo>
                  <a:cubicBezTo>
                    <a:pt x="29" y="391"/>
                    <a:pt x="20" y="377"/>
                    <a:pt x="22" y="361"/>
                  </a:cubicBezTo>
                  <a:cubicBezTo>
                    <a:pt x="23" y="349"/>
                    <a:pt x="30" y="340"/>
                    <a:pt x="39" y="336"/>
                  </a:cubicBezTo>
                  <a:cubicBezTo>
                    <a:pt x="30" y="336"/>
                    <a:pt x="30" y="336"/>
                    <a:pt x="30" y="336"/>
                  </a:cubicBezTo>
                  <a:cubicBezTo>
                    <a:pt x="16" y="334"/>
                    <a:pt x="6" y="320"/>
                    <a:pt x="8" y="305"/>
                  </a:cubicBezTo>
                  <a:cubicBezTo>
                    <a:pt x="9" y="291"/>
                    <a:pt x="19" y="281"/>
                    <a:pt x="30" y="280"/>
                  </a:cubicBezTo>
                  <a:cubicBezTo>
                    <a:pt x="27" y="279"/>
                    <a:pt x="27" y="279"/>
                    <a:pt x="27" y="279"/>
                  </a:cubicBezTo>
                  <a:cubicBezTo>
                    <a:pt x="11" y="278"/>
                    <a:pt x="0" y="264"/>
                    <a:pt x="1" y="2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nvGrpSpPr>
          <p:cNvPr id="27" name="Group 26">
            <a:extLst>
              <a:ext uri="{FF2B5EF4-FFF2-40B4-BE49-F238E27FC236}">
                <a16:creationId xmlns:a16="http://schemas.microsoft.com/office/drawing/2014/main" id="{B921C501-CE63-4CAA-B1FB-1FD02A9E383F}"/>
              </a:ext>
            </a:extLst>
          </p:cNvPr>
          <p:cNvGrpSpPr/>
          <p:nvPr/>
        </p:nvGrpSpPr>
        <p:grpSpPr>
          <a:xfrm>
            <a:off x="4334253" y="2962800"/>
            <a:ext cx="1947067" cy="1947067"/>
            <a:chOff x="5927312" y="2651613"/>
            <a:chExt cx="1947067" cy="1947067"/>
          </a:xfrm>
        </p:grpSpPr>
        <p:grpSp>
          <p:nvGrpSpPr>
            <p:cNvPr id="28" name="Group 27">
              <a:extLst>
                <a:ext uri="{FF2B5EF4-FFF2-40B4-BE49-F238E27FC236}">
                  <a16:creationId xmlns:a16="http://schemas.microsoft.com/office/drawing/2014/main" id="{1B3DCA5A-4F3A-4B8C-87ED-F732538FA41E}"/>
                </a:ext>
              </a:extLst>
            </p:cNvPr>
            <p:cNvGrpSpPr>
              <a:grpSpLocks noChangeAspect="1"/>
            </p:cNvGrpSpPr>
            <p:nvPr/>
          </p:nvGrpSpPr>
          <p:grpSpPr>
            <a:xfrm>
              <a:off x="5927312" y="2651613"/>
              <a:ext cx="1947067" cy="1947067"/>
              <a:chOff x="5385173" y="1917525"/>
              <a:chExt cx="1440000" cy="1440000"/>
            </a:xfrm>
          </p:grpSpPr>
          <p:sp>
            <p:nvSpPr>
              <p:cNvPr id="44" name="Oval 43">
                <a:extLst>
                  <a:ext uri="{FF2B5EF4-FFF2-40B4-BE49-F238E27FC236}">
                    <a16:creationId xmlns:a16="http://schemas.microsoft.com/office/drawing/2014/main" id="{D335ECFF-83C0-4D8D-99AF-EAA2CE28EAA1}"/>
                  </a:ext>
                </a:extLst>
              </p:cNvPr>
              <p:cNvSpPr>
                <a:spLocks noChangeAspect="1"/>
              </p:cNvSpPr>
              <p:nvPr/>
            </p:nvSpPr>
            <p:spPr>
              <a:xfrm>
                <a:off x="5385173" y="1917525"/>
                <a:ext cx="1440000" cy="1440000"/>
              </a:xfrm>
              <a:prstGeom prst="ellipse">
                <a:avLst/>
              </a:prstGeom>
              <a:solidFill>
                <a:schemeClr val="accent4">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45" name="Oval 44">
                <a:extLst>
                  <a:ext uri="{FF2B5EF4-FFF2-40B4-BE49-F238E27FC236}">
                    <a16:creationId xmlns:a16="http://schemas.microsoft.com/office/drawing/2014/main" id="{8ABF64CA-36A5-4353-9CD4-F4D66BDB7763}"/>
                  </a:ext>
                </a:extLst>
              </p:cNvPr>
              <p:cNvSpPr/>
              <p:nvPr/>
            </p:nvSpPr>
            <p:spPr>
              <a:xfrm>
                <a:off x="5475173" y="2007525"/>
                <a:ext cx="1260000" cy="1260000"/>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grpSp>
          <p:nvGrpSpPr>
            <p:cNvPr id="29" name="Group 28">
              <a:extLst>
                <a:ext uri="{FF2B5EF4-FFF2-40B4-BE49-F238E27FC236}">
                  <a16:creationId xmlns:a16="http://schemas.microsoft.com/office/drawing/2014/main" id="{6F6441EC-7D4C-4033-A379-F42F16834FA0}"/>
                </a:ext>
              </a:extLst>
            </p:cNvPr>
            <p:cNvGrpSpPr/>
            <p:nvPr/>
          </p:nvGrpSpPr>
          <p:grpSpPr>
            <a:xfrm>
              <a:off x="6561198" y="3205639"/>
              <a:ext cx="679293" cy="777553"/>
              <a:chOff x="512850" y="1020112"/>
              <a:chExt cx="421521" cy="482494"/>
            </a:xfrm>
            <a:solidFill>
              <a:schemeClr val="bg1"/>
            </a:solidFill>
          </p:grpSpPr>
          <p:sp>
            <p:nvSpPr>
              <p:cNvPr id="42" name="Freeform 11">
                <a:extLst>
                  <a:ext uri="{FF2B5EF4-FFF2-40B4-BE49-F238E27FC236}">
                    <a16:creationId xmlns:a16="http://schemas.microsoft.com/office/drawing/2014/main" id="{FF6C3CC1-9BC4-4BA8-B2C8-F7C86C30BB84}"/>
                  </a:ext>
                </a:extLst>
              </p:cNvPr>
              <p:cNvSpPr>
                <a:spLocks noEditPoints="1"/>
              </p:cNvSpPr>
              <p:nvPr/>
            </p:nvSpPr>
            <p:spPr bwMode="auto">
              <a:xfrm>
                <a:off x="603587" y="1020112"/>
                <a:ext cx="241007" cy="120023"/>
              </a:xfrm>
              <a:custGeom>
                <a:avLst/>
                <a:gdLst>
                  <a:gd name="T0" fmla="*/ 212 w 212"/>
                  <a:gd name="T1" fmla="*/ 53 h 106"/>
                  <a:gd name="T2" fmla="*/ 159 w 212"/>
                  <a:gd name="T3" fmla="*/ 53 h 106"/>
                  <a:gd name="T4" fmla="*/ 106 w 212"/>
                  <a:gd name="T5" fmla="*/ 0 h 106"/>
                  <a:gd name="T6" fmla="*/ 53 w 212"/>
                  <a:gd name="T7" fmla="*/ 53 h 106"/>
                  <a:gd name="T8" fmla="*/ 0 w 212"/>
                  <a:gd name="T9" fmla="*/ 53 h 106"/>
                  <a:gd name="T10" fmla="*/ 0 w 212"/>
                  <a:gd name="T11" fmla="*/ 106 h 106"/>
                  <a:gd name="T12" fmla="*/ 212 w 212"/>
                  <a:gd name="T13" fmla="*/ 106 h 106"/>
                  <a:gd name="T14" fmla="*/ 212 w 212"/>
                  <a:gd name="T15" fmla="*/ 53 h 106"/>
                  <a:gd name="T16" fmla="*/ 106 w 212"/>
                  <a:gd name="T17" fmla="*/ 80 h 106"/>
                  <a:gd name="T18" fmla="*/ 79 w 212"/>
                  <a:gd name="T19" fmla="*/ 53 h 106"/>
                  <a:gd name="T20" fmla="*/ 106 w 212"/>
                  <a:gd name="T21" fmla="*/ 27 h 106"/>
                  <a:gd name="T22" fmla="*/ 132 w 212"/>
                  <a:gd name="T23" fmla="*/ 53 h 106"/>
                  <a:gd name="T24" fmla="*/ 106 w 212"/>
                  <a:gd name="T25" fmla="*/ 8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2" h="106">
                    <a:moveTo>
                      <a:pt x="212" y="53"/>
                    </a:moveTo>
                    <a:cubicBezTo>
                      <a:pt x="159" y="53"/>
                      <a:pt x="159" y="53"/>
                      <a:pt x="159" y="53"/>
                    </a:cubicBezTo>
                    <a:cubicBezTo>
                      <a:pt x="159" y="24"/>
                      <a:pt x="135" y="0"/>
                      <a:pt x="106" y="0"/>
                    </a:cubicBezTo>
                    <a:cubicBezTo>
                      <a:pt x="76" y="0"/>
                      <a:pt x="53" y="24"/>
                      <a:pt x="53" y="53"/>
                    </a:cubicBezTo>
                    <a:cubicBezTo>
                      <a:pt x="0" y="53"/>
                      <a:pt x="0" y="53"/>
                      <a:pt x="0" y="53"/>
                    </a:cubicBezTo>
                    <a:cubicBezTo>
                      <a:pt x="0" y="106"/>
                      <a:pt x="0" y="106"/>
                      <a:pt x="0" y="106"/>
                    </a:cubicBezTo>
                    <a:cubicBezTo>
                      <a:pt x="212" y="106"/>
                      <a:pt x="212" y="106"/>
                      <a:pt x="212" y="106"/>
                    </a:cubicBezTo>
                    <a:lnTo>
                      <a:pt x="212" y="53"/>
                    </a:lnTo>
                    <a:close/>
                    <a:moveTo>
                      <a:pt x="106" y="80"/>
                    </a:moveTo>
                    <a:cubicBezTo>
                      <a:pt x="91" y="80"/>
                      <a:pt x="79" y="68"/>
                      <a:pt x="79" y="53"/>
                    </a:cubicBezTo>
                    <a:cubicBezTo>
                      <a:pt x="79" y="39"/>
                      <a:pt x="91" y="27"/>
                      <a:pt x="106" y="27"/>
                    </a:cubicBezTo>
                    <a:cubicBezTo>
                      <a:pt x="120" y="27"/>
                      <a:pt x="132" y="39"/>
                      <a:pt x="132" y="53"/>
                    </a:cubicBezTo>
                    <a:cubicBezTo>
                      <a:pt x="132" y="68"/>
                      <a:pt x="120" y="80"/>
                      <a:pt x="106" y="8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sp>
            <p:nvSpPr>
              <p:cNvPr id="43" name="Freeform 12">
                <a:extLst>
                  <a:ext uri="{FF2B5EF4-FFF2-40B4-BE49-F238E27FC236}">
                    <a16:creationId xmlns:a16="http://schemas.microsoft.com/office/drawing/2014/main" id="{91263162-9C35-44C0-86E3-564697478A7A}"/>
                  </a:ext>
                </a:extLst>
              </p:cNvPr>
              <p:cNvSpPr>
                <a:spLocks noEditPoints="1"/>
              </p:cNvSpPr>
              <p:nvPr/>
            </p:nvSpPr>
            <p:spPr bwMode="auto">
              <a:xfrm>
                <a:off x="512850" y="1080124"/>
                <a:ext cx="421521" cy="422482"/>
              </a:xfrm>
              <a:custGeom>
                <a:avLst/>
                <a:gdLst>
                  <a:gd name="T0" fmla="*/ 752 w 878"/>
                  <a:gd name="T1" fmla="*/ 0 h 880"/>
                  <a:gd name="T2" fmla="*/ 752 w 878"/>
                  <a:gd name="T3" fmla="*/ 189 h 880"/>
                  <a:gd name="T4" fmla="*/ 125 w 878"/>
                  <a:gd name="T5" fmla="*/ 189 h 880"/>
                  <a:gd name="T6" fmla="*/ 125 w 878"/>
                  <a:gd name="T7" fmla="*/ 0 h 880"/>
                  <a:gd name="T8" fmla="*/ 0 w 878"/>
                  <a:gd name="T9" fmla="*/ 0 h 880"/>
                  <a:gd name="T10" fmla="*/ 0 w 878"/>
                  <a:gd name="T11" fmla="*/ 880 h 880"/>
                  <a:gd name="T12" fmla="*/ 878 w 878"/>
                  <a:gd name="T13" fmla="*/ 880 h 880"/>
                  <a:gd name="T14" fmla="*/ 878 w 878"/>
                  <a:gd name="T15" fmla="*/ 0 h 880"/>
                  <a:gd name="T16" fmla="*/ 752 w 878"/>
                  <a:gd name="T17" fmla="*/ 0 h 880"/>
                  <a:gd name="T18" fmla="*/ 409 w 878"/>
                  <a:gd name="T19" fmla="*/ 745 h 880"/>
                  <a:gd name="T20" fmla="*/ 366 w 878"/>
                  <a:gd name="T21" fmla="*/ 700 h 880"/>
                  <a:gd name="T22" fmla="*/ 189 w 878"/>
                  <a:gd name="T23" fmla="*/ 523 h 880"/>
                  <a:gd name="T24" fmla="*/ 276 w 878"/>
                  <a:gd name="T25" fmla="*/ 435 h 880"/>
                  <a:gd name="T26" fmla="*/ 409 w 878"/>
                  <a:gd name="T27" fmla="*/ 568 h 880"/>
                  <a:gd name="T28" fmla="*/ 662 w 878"/>
                  <a:gd name="T29" fmla="*/ 315 h 880"/>
                  <a:gd name="T30" fmla="*/ 752 w 878"/>
                  <a:gd name="T31" fmla="*/ 402 h 880"/>
                  <a:gd name="T32" fmla="*/ 409 w 878"/>
                  <a:gd name="T33" fmla="*/ 745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8" h="880">
                    <a:moveTo>
                      <a:pt x="752" y="0"/>
                    </a:moveTo>
                    <a:lnTo>
                      <a:pt x="752" y="189"/>
                    </a:lnTo>
                    <a:lnTo>
                      <a:pt x="125" y="189"/>
                    </a:lnTo>
                    <a:lnTo>
                      <a:pt x="125" y="0"/>
                    </a:lnTo>
                    <a:lnTo>
                      <a:pt x="0" y="0"/>
                    </a:lnTo>
                    <a:lnTo>
                      <a:pt x="0" y="880"/>
                    </a:lnTo>
                    <a:lnTo>
                      <a:pt x="878" y="880"/>
                    </a:lnTo>
                    <a:lnTo>
                      <a:pt x="878" y="0"/>
                    </a:lnTo>
                    <a:lnTo>
                      <a:pt x="752" y="0"/>
                    </a:lnTo>
                    <a:close/>
                    <a:moveTo>
                      <a:pt x="409" y="745"/>
                    </a:moveTo>
                    <a:lnTo>
                      <a:pt x="366" y="700"/>
                    </a:lnTo>
                    <a:lnTo>
                      <a:pt x="189" y="523"/>
                    </a:lnTo>
                    <a:lnTo>
                      <a:pt x="276" y="435"/>
                    </a:lnTo>
                    <a:lnTo>
                      <a:pt x="409" y="568"/>
                    </a:lnTo>
                    <a:lnTo>
                      <a:pt x="662" y="315"/>
                    </a:lnTo>
                    <a:lnTo>
                      <a:pt x="752" y="402"/>
                    </a:lnTo>
                    <a:lnTo>
                      <a:pt x="409" y="74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grpSp>
        <p:nvGrpSpPr>
          <p:cNvPr id="68" name="Group 67">
            <a:extLst>
              <a:ext uri="{FF2B5EF4-FFF2-40B4-BE49-F238E27FC236}">
                <a16:creationId xmlns:a16="http://schemas.microsoft.com/office/drawing/2014/main" id="{F6BB00E6-A727-4C7C-B641-A60DCA3AFD28}"/>
              </a:ext>
            </a:extLst>
          </p:cNvPr>
          <p:cNvGrpSpPr/>
          <p:nvPr/>
        </p:nvGrpSpPr>
        <p:grpSpPr>
          <a:xfrm>
            <a:off x="2855017" y="4356840"/>
            <a:ext cx="1947067" cy="1947067"/>
            <a:chOff x="2637366" y="2667680"/>
            <a:chExt cx="1947067" cy="1947067"/>
          </a:xfrm>
        </p:grpSpPr>
        <p:grpSp>
          <p:nvGrpSpPr>
            <p:cNvPr id="69" name="Group 68">
              <a:extLst>
                <a:ext uri="{FF2B5EF4-FFF2-40B4-BE49-F238E27FC236}">
                  <a16:creationId xmlns:a16="http://schemas.microsoft.com/office/drawing/2014/main" id="{2779C157-5535-461E-982A-C58F0860216C}"/>
                </a:ext>
              </a:extLst>
            </p:cNvPr>
            <p:cNvGrpSpPr>
              <a:grpSpLocks noChangeAspect="1"/>
            </p:cNvGrpSpPr>
            <p:nvPr/>
          </p:nvGrpSpPr>
          <p:grpSpPr>
            <a:xfrm>
              <a:off x="2637366" y="2667680"/>
              <a:ext cx="1947067" cy="1947067"/>
              <a:chOff x="5385173" y="1917525"/>
              <a:chExt cx="1440000" cy="1440000"/>
            </a:xfrm>
          </p:grpSpPr>
          <p:sp>
            <p:nvSpPr>
              <p:cNvPr id="73" name="Oval 72">
                <a:extLst>
                  <a:ext uri="{FF2B5EF4-FFF2-40B4-BE49-F238E27FC236}">
                    <a16:creationId xmlns:a16="http://schemas.microsoft.com/office/drawing/2014/main" id="{FEA3B13E-E178-4BFE-A393-2E149B5B34A3}"/>
                  </a:ext>
                </a:extLst>
              </p:cNvPr>
              <p:cNvSpPr>
                <a:spLocks noChangeAspect="1"/>
              </p:cNvSpPr>
              <p:nvPr/>
            </p:nvSpPr>
            <p:spPr>
              <a:xfrm>
                <a:off x="5385173" y="1917525"/>
                <a:ext cx="1440000" cy="1440000"/>
              </a:xfrm>
              <a:prstGeom prst="ellipse">
                <a:avLst/>
              </a:prstGeom>
              <a:solidFill>
                <a:schemeClr val="accent2">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74" name="Oval 73">
                <a:extLst>
                  <a:ext uri="{FF2B5EF4-FFF2-40B4-BE49-F238E27FC236}">
                    <a16:creationId xmlns:a16="http://schemas.microsoft.com/office/drawing/2014/main" id="{03B7174D-1DB5-4B8F-88E5-7697D3187261}"/>
                  </a:ext>
                </a:extLst>
              </p:cNvPr>
              <p:cNvSpPr/>
              <p:nvPr/>
            </p:nvSpPr>
            <p:spPr>
              <a:xfrm>
                <a:off x="5475173" y="2007525"/>
                <a:ext cx="1260000" cy="126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grpSp>
          <p:nvGrpSpPr>
            <p:cNvPr id="70" name="Group 69">
              <a:extLst>
                <a:ext uri="{FF2B5EF4-FFF2-40B4-BE49-F238E27FC236}">
                  <a16:creationId xmlns:a16="http://schemas.microsoft.com/office/drawing/2014/main" id="{A3934760-47BD-4311-90B2-B8361AD381B8}"/>
                </a:ext>
              </a:extLst>
            </p:cNvPr>
            <p:cNvGrpSpPr/>
            <p:nvPr/>
          </p:nvGrpSpPr>
          <p:grpSpPr>
            <a:xfrm>
              <a:off x="3220680" y="3260340"/>
              <a:ext cx="764732" cy="801380"/>
              <a:chOff x="1989375" y="-164756"/>
              <a:chExt cx="450807" cy="472411"/>
            </a:xfrm>
            <a:solidFill>
              <a:schemeClr val="bg1"/>
            </a:solidFill>
          </p:grpSpPr>
          <p:sp>
            <p:nvSpPr>
              <p:cNvPr id="71" name="Freeform 9">
                <a:extLst>
                  <a:ext uri="{FF2B5EF4-FFF2-40B4-BE49-F238E27FC236}">
                    <a16:creationId xmlns:a16="http://schemas.microsoft.com/office/drawing/2014/main" id="{48320D7C-E4AB-4CB4-9C33-5D98AF4494DF}"/>
                  </a:ext>
                </a:extLst>
              </p:cNvPr>
              <p:cNvSpPr>
                <a:spLocks/>
              </p:cNvSpPr>
              <p:nvPr/>
            </p:nvSpPr>
            <p:spPr bwMode="auto">
              <a:xfrm>
                <a:off x="2056108" y="-164756"/>
                <a:ext cx="384074" cy="331744"/>
              </a:xfrm>
              <a:custGeom>
                <a:avLst/>
                <a:gdLst>
                  <a:gd name="T0" fmla="*/ 312 w 338"/>
                  <a:gd name="T1" fmla="*/ 0 h 292"/>
                  <a:gd name="T2" fmla="*/ 0 w 338"/>
                  <a:gd name="T3" fmla="*/ 0 h 292"/>
                  <a:gd name="T4" fmla="*/ 106 w 338"/>
                  <a:gd name="T5" fmla="*/ 54 h 292"/>
                  <a:gd name="T6" fmla="*/ 285 w 338"/>
                  <a:gd name="T7" fmla="*/ 54 h 292"/>
                  <a:gd name="T8" fmla="*/ 285 w 338"/>
                  <a:gd name="T9" fmla="*/ 80 h 292"/>
                  <a:gd name="T10" fmla="*/ 159 w 338"/>
                  <a:gd name="T11" fmla="*/ 80 h 292"/>
                  <a:gd name="T12" fmla="*/ 194 w 338"/>
                  <a:gd name="T13" fmla="*/ 98 h 292"/>
                  <a:gd name="T14" fmla="*/ 226 w 338"/>
                  <a:gd name="T15" fmla="*/ 133 h 292"/>
                  <a:gd name="T16" fmla="*/ 285 w 338"/>
                  <a:gd name="T17" fmla="*/ 133 h 292"/>
                  <a:gd name="T18" fmla="*/ 285 w 338"/>
                  <a:gd name="T19" fmla="*/ 160 h 292"/>
                  <a:gd name="T20" fmla="*/ 232 w 338"/>
                  <a:gd name="T21" fmla="*/ 160 h 292"/>
                  <a:gd name="T22" fmla="*/ 232 w 338"/>
                  <a:gd name="T23" fmla="*/ 292 h 292"/>
                  <a:gd name="T24" fmla="*/ 312 w 338"/>
                  <a:gd name="T25" fmla="*/ 292 h 292"/>
                  <a:gd name="T26" fmla="*/ 338 w 338"/>
                  <a:gd name="T27" fmla="*/ 266 h 292"/>
                  <a:gd name="T28" fmla="*/ 338 w 338"/>
                  <a:gd name="T29" fmla="*/ 27 h 292"/>
                  <a:gd name="T30" fmla="*/ 312 w 338"/>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92">
                    <a:moveTo>
                      <a:pt x="312" y="0"/>
                    </a:moveTo>
                    <a:cubicBezTo>
                      <a:pt x="0" y="0"/>
                      <a:pt x="0" y="0"/>
                      <a:pt x="0" y="0"/>
                    </a:cubicBezTo>
                    <a:cubicBezTo>
                      <a:pt x="106" y="54"/>
                      <a:pt x="106" y="54"/>
                      <a:pt x="106" y="54"/>
                    </a:cubicBezTo>
                    <a:cubicBezTo>
                      <a:pt x="285" y="54"/>
                      <a:pt x="285" y="54"/>
                      <a:pt x="285" y="54"/>
                    </a:cubicBezTo>
                    <a:cubicBezTo>
                      <a:pt x="285" y="80"/>
                      <a:pt x="285" y="80"/>
                      <a:pt x="285" y="80"/>
                    </a:cubicBezTo>
                    <a:cubicBezTo>
                      <a:pt x="159" y="80"/>
                      <a:pt x="159" y="80"/>
                      <a:pt x="159" y="80"/>
                    </a:cubicBezTo>
                    <a:cubicBezTo>
                      <a:pt x="194" y="98"/>
                      <a:pt x="194" y="98"/>
                      <a:pt x="194" y="98"/>
                    </a:cubicBezTo>
                    <a:cubicBezTo>
                      <a:pt x="208" y="105"/>
                      <a:pt x="220" y="118"/>
                      <a:pt x="226" y="133"/>
                    </a:cubicBezTo>
                    <a:cubicBezTo>
                      <a:pt x="285" y="133"/>
                      <a:pt x="285" y="133"/>
                      <a:pt x="285" y="133"/>
                    </a:cubicBezTo>
                    <a:cubicBezTo>
                      <a:pt x="285" y="160"/>
                      <a:pt x="285" y="160"/>
                      <a:pt x="285" y="160"/>
                    </a:cubicBezTo>
                    <a:cubicBezTo>
                      <a:pt x="232" y="160"/>
                      <a:pt x="232" y="160"/>
                      <a:pt x="232" y="160"/>
                    </a:cubicBezTo>
                    <a:cubicBezTo>
                      <a:pt x="232" y="292"/>
                      <a:pt x="232" y="292"/>
                      <a:pt x="232" y="292"/>
                    </a:cubicBezTo>
                    <a:cubicBezTo>
                      <a:pt x="312" y="292"/>
                      <a:pt x="312" y="292"/>
                      <a:pt x="312" y="292"/>
                    </a:cubicBezTo>
                    <a:cubicBezTo>
                      <a:pt x="326" y="292"/>
                      <a:pt x="338" y="280"/>
                      <a:pt x="338" y="266"/>
                    </a:cubicBezTo>
                    <a:cubicBezTo>
                      <a:pt x="338" y="27"/>
                      <a:pt x="338" y="27"/>
                      <a:pt x="338" y="27"/>
                    </a:cubicBezTo>
                    <a:cubicBezTo>
                      <a:pt x="338" y="12"/>
                      <a:pt x="326" y="0"/>
                      <a:pt x="312"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sp>
            <p:nvSpPr>
              <p:cNvPr id="72" name="Freeform 10">
                <a:extLst>
                  <a:ext uri="{FF2B5EF4-FFF2-40B4-BE49-F238E27FC236}">
                    <a16:creationId xmlns:a16="http://schemas.microsoft.com/office/drawing/2014/main" id="{1AEBAF00-03D7-4F93-9CDF-09328C8D6BFD}"/>
                  </a:ext>
                </a:extLst>
              </p:cNvPr>
              <p:cNvSpPr>
                <a:spLocks noEditPoints="1"/>
              </p:cNvSpPr>
              <p:nvPr/>
            </p:nvSpPr>
            <p:spPr bwMode="auto">
              <a:xfrm>
                <a:off x="1989375" y="-153714"/>
                <a:ext cx="301018" cy="461369"/>
              </a:xfrm>
              <a:custGeom>
                <a:avLst/>
                <a:gdLst>
                  <a:gd name="T0" fmla="*/ 241 w 265"/>
                  <a:gd name="T1" fmla="*/ 111 h 406"/>
                  <a:gd name="T2" fmla="*/ 23 w 265"/>
                  <a:gd name="T3" fmla="*/ 2 h 406"/>
                  <a:gd name="T4" fmla="*/ 14 w 265"/>
                  <a:gd name="T5" fmla="*/ 0 h 406"/>
                  <a:gd name="T6" fmla="*/ 0 w 265"/>
                  <a:gd name="T7" fmla="*/ 17 h 406"/>
                  <a:gd name="T8" fmla="*/ 0 w 265"/>
                  <a:gd name="T9" fmla="*/ 256 h 406"/>
                  <a:gd name="T10" fmla="*/ 23 w 265"/>
                  <a:gd name="T11" fmla="*/ 294 h 406"/>
                  <a:gd name="T12" fmla="*/ 241 w 265"/>
                  <a:gd name="T13" fmla="*/ 403 h 406"/>
                  <a:gd name="T14" fmla="*/ 251 w 265"/>
                  <a:gd name="T15" fmla="*/ 406 h 406"/>
                  <a:gd name="T16" fmla="*/ 265 w 265"/>
                  <a:gd name="T17" fmla="*/ 388 h 406"/>
                  <a:gd name="T18" fmla="*/ 265 w 265"/>
                  <a:gd name="T19" fmla="*/ 150 h 406"/>
                  <a:gd name="T20" fmla="*/ 241 w 265"/>
                  <a:gd name="T21" fmla="*/ 111 h 406"/>
                  <a:gd name="T22" fmla="*/ 185 w 265"/>
                  <a:gd name="T23" fmla="*/ 282 h 406"/>
                  <a:gd name="T24" fmla="*/ 159 w 265"/>
                  <a:gd name="T25" fmla="*/ 242 h 406"/>
                  <a:gd name="T26" fmla="*/ 185 w 265"/>
                  <a:gd name="T27" fmla="*/ 203 h 406"/>
                  <a:gd name="T28" fmla="*/ 212 w 265"/>
                  <a:gd name="T29" fmla="*/ 242 h 406"/>
                  <a:gd name="T30" fmla="*/ 185 w 265"/>
                  <a:gd name="T31" fmla="*/ 282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5" h="406">
                    <a:moveTo>
                      <a:pt x="241" y="111"/>
                    </a:moveTo>
                    <a:cubicBezTo>
                      <a:pt x="23" y="2"/>
                      <a:pt x="23" y="2"/>
                      <a:pt x="23" y="2"/>
                    </a:cubicBezTo>
                    <a:cubicBezTo>
                      <a:pt x="20" y="1"/>
                      <a:pt x="17" y="0"/>
                      <a:pt x="14" y="0"/>
                    </a:cubicBezTo>
                    <a:cubicBezTo>
                      <a:pt x="5" y="0"/>
                      <a:pt x="0" y="6"/>
                      <a:pt x="0" y="17"/>
                    </a:cubicBezTo>
                    <a:cubicBezTo>
                      <a:pt x="0" y="256"/>
                      <a:pt x="0" y="256"/>
                      <a:pt x="0" y="256"/>
                    </a:cubicBezTo>
                    <a:cubicBezTo>
                      <a:pt x="0" y="270"/>
                      <a:pt x="10" y="288"/>
                      <a:pt x="23" y="294"/>
                    </a:cubicBezTo>
                    <a:cubicBezTo>
                      <a:pt x="241" y="403"/>
                      <a:pt x="241" y="403"/>
                      <a:pt x="241" y="403"/>
                    </a:cubicBezTo>
                    <a:cubicBezTo>
                      <a:pt x="244" y="405"/>
                      <a:pt x="248" y="406"/>
                      <a:pt x="251" y="406"/>
                    </a:cubicBezTo>
                    <a:cubicBezTo>
                      <a:pt x="259" y="406"/>
                      <a:pt x="265" y="399"/>
                      <a:pt x="265" y="388"/>
                    </a:cubicBezTo>
                    <a:cubicBezTo>
                      <a:pt x="265" y="150"/>
                      <a:pt x="265" y="150"/>
                      <a:pt x="265" y="150"/>
                    </a:cubicBezTo>
                    <a:cubicBezTo>
                      <a:pt x="265" y="135"/>
                      <a:pt x="254" y="118"/>
                      <a:pt x="241" y="111"/>
                    </a:cubicBezTo>
                    <a:close/>
                    <a:moveTo>
                      <a:pt x="185" y="282"/>
                    </a:moveTo>
                    <a:cubicBezTo>
                      <a:pt x="171" y="282"/>
                      <a:pt x="159" y="264"/>
                      <a:pt x="159" y="242"/>
                    </a:cubicBezTo>
                    <a:cubicBezTo>
                      <a:pt x="159" y="220"/>
                      <a:pt x="171" y="203"/>
                      <a:pt x="185" y="203"/>
                    </a:cubicBezTo>
                    <a:cubicBezTo>
                      <a:pt x="200" y="203"/>
                      <a:pt x="212" y="220"/>
                      <a:pt x="212" y="242"/>
                    </a:cubicBezTo>
                    <a:cubicBezTo>
                      <a:pt x="212" y="264"/>
                      <a:pt x="200" y="282"/>
                      <a:pt x="185" y="28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Open Sans" panose="020B0606030504020204" pitchFamily="34" charset="0"/>
                </a:endParaRPr>
              </a:p>
            </p:txBody>
          </p:sp>
        </p:grpSp>
      </p:grpSp>
      <p:sp>
        <p:nvSpPr>
          <p:cNvPr id="75" name="Rectangle 74">
            <a:extLst>
              <a:ext uri="{FF2B5EF4-FFF2-40B4-BE49-F238E27FC236}">
                <a16:creationId xmlns:a16="http://schemas.microsoft.com/office/drawing/2014/main" id="{0E136F6D-D731-421F-8E26-2DACF8D6E0F5}"/>
              </a:ext>
            </a:extLst>
          </p:cNvPr>
          <p:cNvSpPr/>
          <p:nvPr/>
        </p:nvSpPr>
        <p:spPr>
          <a:xfrm>
            <a:off x="7002537" y="2115517"/>
            <a:ext cx="2129406" cy="712824"/>
          </a:xfrm>
          <a:prstGeom prst="rect">
            <a:avLst/>
          </a:prstGeom>
        </p:spPr>
        <p:txBody>
          <a:bodyPr wrap="square">
            <a:spAutoFit/>
          </a:bodyPr>
          <a:lstStyle/>
          <a:p>
            <a:pPr>
              <a:lnSpc>
                <a:spcPct val="120000"/>
              </a:lnSpc>
            </a:pPr>
            <a:r>
              <a:rPr lang="en-US" sz="3600" baseline="30000" dirty="0">
                <a:solidFill>
                  <a:schemeClr val="accent4"/>
                </a:solidFill>
                <a:latin typeface="Open Sans" panose="020B0606030504020204" pitchFamily="34" charset="0"/>
                <a:cs typeface="Segoe UI" panose="020B0502040204020203" pitchFamily="34" charset="0"/>
              </a:rPr>
              <a:t>$</a:t>
            </a:r>
            <a:r>
              <a:rPr lang="en-US" sz="3600" dirty="0">
                <a:solidFill>
                  <a:schemeClr val="accent4"/>
                </a:solidFill>
                <a:latin typeface="Open Sans" panose="020B0606030504020204" pitchFamily="34" charset="0"/>
                <a:cs typeface="Segoe UI" panose="020B0502040204020203" pitchFamily="34" charset="0"/>
              </a:rPr>
              <a:t>456m</a:t>
            </a:r>
          </a:p>
        </p:txBody>
      </p:sp>
      <p:sp>
        <p:nvSpPr>
          <p:cNvPr id="77" name="Rectangle 76">
            <a:extLst>
              <a:ext uri="{FF2B5EF4-FFF2-40B4-BE49-F238E27FC236}">
                <a16:creationId xmlns:a16="http://schemas.microsoft.com/office/drawing/2014/main" id="{925E0D1B-4612-45CE-A81B-230B8D55EEC0}"/>
              </a:ext>
            </a:extLst>
          </p:cNvPr>
          <p:cNvSpPr/>
          <p:nvPr/>
        </p:nvSpPr>
        <p:spPr>
          <a:xfrm>
            <a:off x="6983377" y="3936333"/>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3" name="Rectangle: Rounded Corners 2">
            <a:extLst>
              <a:ext uri="{FF2B5EF4-FFF2-40B4-BE49-F238E27FC236}">
                <a16:creationId xmlns:a16="http://schemas.microsoft.com/office/drawing/2014/main" id="{55E504F7-2D80-4B6A-8B69-C98740C0C771}"/>
              </a:ext>
            </a:extLst>
          </p:cNvPr>
          <p:cNvSpPr/>
          <p:nvPr/>
        </p:nvSpPr>
        <p:spPr>
          <a:xfrm>
            <a:off x="7085644" y="4949500"/>
            <a:ext cx="1349828" cy="54402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latin typeface="Open Sans" panose="020B0606030504020204" pitchFamily="34" charset="0"/>
              </a:rPr>
              <a:t>Show More</a:t>
            </a:r>
            <a:endParaRPr lang="en-US" dirty="0">
              <a:latin typeface="Open Sans" panose="020B0606030504020204" pitchFamily="34" charset="0"/>
            </a:endParaRPr>
          </a:p>
        </p:txBody>
      </p:sp>
      <p:sp>
        <p:nvSpPr>
          <p:cNvPr id="78" name="Rectangle: Rounded Corners 77">
            <a:extLst>
              <a:ext uri="{FF2B5EF4-FFF2-40B4-BE49-F238E27FC236}">
                <a16:creationId xmlns:a16="http://schemas.microsoft.com/office/drawing/2014/main" id="{C3455931-1617-4F73-986B-382D6B7C6413}"/>
              </a:ext>
            </a:extLst>
          </p:cNvPr>
          <p:cNvSpPr/>
          <p:nvPr/>
        </p:nvSpPr>
        <p:spPr>
          <a:xfrm>
            <a:off x="8674958" y="4938445"/>
            <a:ext cx="1349828" cy="54402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latin typeface="Open Sans" panose="020B0606030504020204" pitchFamily="34" charset="0"/>
              </a:rPr>
              <a:t>Show More</a:t>
            </a:r>
            <a:endParaRPr lang="en-US" dirty="0">
              <a:latin typeface="Open Sans" panose="020B0606030504020204" pitchFamily="34" charset="0"/>
            </a:endParaRPr>
          </a:p>
        </p:txBody>
      </p:sp>
      <p:sp>
        <p:nvSpPr>
          <p:cNvPr id="4" name="Freeform 492">
            <a:extLst>
              <a:ext uri="{FF2B5EF4-FFF2-40B4-BE49-F238E27FC236}">
                <a16:creationId xmlns:a16="http://schemas.microsoft.com/office/drawing/2014/main" id="{D2EB2D90-26A9-463E-9826-D68503716DB9}"/>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 name="Rectangle 4">
            <a:extLst>
              <a:ext uri="{FF2B5EF4-FFF2-40B4-BE49-F238E27FC236}">
                <a16:creationId xmlns:a16="http://schemas.microsoft.com/office/drawing/2014/main" id="{7347C88C-A3A1-4F56-BD56-4BBF61D4D56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5B778B97-4007-46F2-A3B8-3804CAF8C992}"/>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7" name="Rectangle 6">
            <a:extLst>
              <a:ext uri="{FF2B5EF4-FFF2-40B4-BE49-F238E27FC236}">
                <a16:creationId xmlns:a16="http://schemas.microsoft.com/office/drawing/2014/main" id="{966FA59C-076B-4A45-9DC9-10B68245F2A5}"/>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DA36600F-5815-4610-84C8-A24BCDA8FADC}"/>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355A2F8B-D5E9-4DF6-AEE3-94C242E7087A}"/>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0" name="Rectangle 9">
            <a:extLst>
              <a:ext uri="{FF2B5EF4-FFF2-40B4-BE49-F238E27FC236}">
                <a16:creationId xmlns:a16="http://schemas.microsoft.com/office/drawing/2014/main" id="{AF23404C-4F46-4BD8-B2E1-360233DD37FB}"/>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54437288"/>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41DEEA98-0334-44CF-9B44-38B5C33939F6}"/>
              </a:ext>
            </a:extLst>
          </p:cNvPr>
          <p:cNvSpPr/>
          <p:nvPr/>
        </p:nvSpPr>
        <p:spPr>
          <a:xfrm>
            <a:off x="1963669" y="2482456"/>
            <a:ext cx="1736808" cy="17368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4" name="Oval 33">
            <a:extLst>
              <a:ext uri="{FF2B5EF4-FFF2-40B4-BE49-F238E27FC236}">
                <a16:creationId xmlns:a16="http://schemas.microsoft.com/office/drawing/2014/main" id="{BD9E3429-649B-4A4A-9785-4B27F4F91794}"/>
              </a:ext>
            </a:extLst>
          </p:cNvPr>
          <p:cNvSpPr/>
          <p:nvPr/>
        </p:nvSpPr>
        <p:spPr>
          <a:xfrm>
            <a:off x="5231153" y="2482456"/>
            <a:ext cx="1736808" cy="173680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3" name="Rectangle 12">
            <a:extLst>
              <a:ext uri="{FF2B5EF4-FFF2-40B4-BE49-F238E27FC236}">
                <a16:creationId xmlns:a16="http://schemas.microsoft.com/office/drawing/2014/main" id="{55FF3A09-21B5-4E58-81DF-3B2EFB1002F0}"/>
              </a:ext>
            </a:extLst>
          </p:cNvPr>
          <p:cNvSpPr/>
          <p:nvPr/>
        </p:nvSpPr>
        <p:spPr>
          <a:xfrm>
            <a:off x="1472832" y="4467068"/>
            <a:ext cx="2718482" cy="1174039"/>
          </a:xfrm>
          <a:prstGeom prst="rect">
            <a:avLst/>
          </a:prstGeom>
        </p:spPr>
        <p:txBody>
          <a:bodyPr wrap="square">
            <a:spAutoFit/>
          </a:bodyPr>
          <a:lstStyle/>
          <a:p>
            <a:pPr algn="ctr">
              <a:lnSpc>
                <a:spcPct val="130000"/>
              </a:lnSpc>
            </a:pPr>
            <a:r>
              <a:rPr lang="id-ID" sz="1100" dirty="0">
                <a:solidFill>
                  <a:schemeClr val="tx2">
                    <a:lumMod val="50000"/>
                  </a:schemeClr>
                </a:solidFill>
                <a:latin typeface="Open Sans" panose="020B0606030504020204" pitchFamily="34" charset="0"/>
                <a:cs typeface="Segoe UI" panose="020B0502040204020203" pitchFamily="34" charset="0"/>
              </a:rPr>
              <a:t>Nullam eu tempor purus. Nunc a leo magna, sit amet consequat risus. Etiam faucibus tortor a ipsum vehicula sed hendrerit eros suscipit. Etiam faucibus tortor</a:t>
            </a:r>
          </a:p>
        </p:txBody>
      </p:sp>
      <p:sp>
        <p:nvSpPr>
          <p:cNvPr id="35" name="Oval 34">
            <a:extLst>
              <a:ext uri="{FF2B5EF4-FFF2-40B4-BE49-F238E27FC236}">
                <a16:creationId xmlns:a16="http://schemas.microsoft.com/office/drawing/2014/main" id="{C3D36647-8E6A-4824-B857-ED4198F3CED2}"/>
              </a:ext>
            </a:extLst>
          </p:cNvPr>
          <p:cNvSpPr/>
          <p:nvPr/>
        </p:nvSpPr>
        <p:spPr>
          <a:xfrm>
            <a:off x="8491523" y="2482456"/>
            <a:ext cx="1736808" cy="17368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 name="Freeform: Shape 4">
            <a:extLst>
              <a:ext uri="{FF2B5EF4-FFF2-40B4-BE49-F238E27FC236}">
                <a16:creationId xmlns:a16="http://schemas.microsoft.com/office/drawing/2014/main" id="{38963E6F-7EA2-489B-A358-15C4BD1FF2E6}"/>
              </a:ext>
            </a:extLst>
          </p:cNvPr>
          <p:cNvSpPr/>
          <p:nvPr/>
        </p:nvSpPr>
        <p:spPr>
          <a:xfrm>
            <a:off x="1661805" y="2930394"/>
            <a:ext cx="2340536" cy="889336"/>
          </a:xfrm>
          <a:custGeom>
            <a:avLst/>
            <a:gdLst>
              <a:gd name="connsiteX0" fmla="*/ 0 w 2340536"/>
              <a:gd name="connsiteY0" fmla="*/ 106987 h 1069871"/>
              <a:gd name="connsiteX1" fmla="*/ 106987 w 2340536"/>
              <a:gd name="connsiteY1" fmla="*/ 0 h 1069871"/>
              <a:gd name="connsiteX2" fmla="*/ 2233549 w 2340536"/>
              <a:gd name="connsiteY2" fmla="*/ 0 h 1069871"/>
              <a:gd name="connsiteX3" fmla="*/ 2340536 w 2340536"/>
              <a:gd name="connsiteY3" fmla="*/ 106987 h 1069871"/>
              <a:gd name="connsiteX4" fmla="*/ 2340536 w 2340536"/>
              <a:gd name="connsiteY4" fmla="*/ 962884 h 1069871"/>
              <a:gd name="connsiteX5" fmla="*/ 2233549 w 2340536"/>
              <a:gd name="connsiteY5" fmla="*/ 1069871 h 1069871"/>
              <a:gd name="connsiteX6" fmla="*/ 106987 w 2340536"/>
              <a:gd name="connsiteY6" fmla="*/ 1069871 h 1069871"/>
              <a:gd name="connsiteX7" fmla="*/ 0 w 2340536"/>
              <a:gd name="connsiteY7" fmla="*/ 962884 h 1069871"/>
              <a:gd name="connsiteX8" fmla="*/ 0 w 2340536"/>
              <a:gd name="connsiteY8" fmla="*/ 106987 h 106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0536" h="1069871">
                <a:moveTo>
                  <a:pt x="0" y="106987"/>
                </a:moveTo>
                <a:cubicBezTo>
                  <a:pt x="0" y="47900"/>
                  <a:pt x="47900" y="0"/>
                  <a:pt x="106987" y="0"/>
                </a:cubicBezTo>
                <a:lnTo>
                  <a:pt x="2233549" y="0"/>
                </a:lnTo>
                <a:cubicBezTo>
                  <a:pt x="2292636" y="0"/>
                  <a:pt x="2340536" y="47900"/>
                  <a:pt x="2340536" y="106987"/>
                </a:cubicBezTo>
                <a:lnTo>
                  <a:pt x="2340536" y="962884"/>
                </a:lnTo>
                <a:cubicBezTo>
                  <a:pt x="2340536" y="1021971"/>
                  <a:pt x="2292636" y="1069871"/>
                  <a:pt x="2233549" y="1069871"/>
                </a:cubicBezTo>
                <a:lnTo>
                  <a:pt x="106987" y="1069871"/>
                </a:lnTo>
                <a:cubicBezTo>
                  <a:pt x="47900" y="1069871"/>
                  <a:pt x="0" y="1021971"/>
                  <a:pt x="0" y="962884"/>
                </a:cubicBezTo>
                <a:lnTo>
                  <a:pt x="0" y="106987"/>
                </a:lnTo>
                <a:close/>
              </a:path>
            </a:pathLst>
          </a:custGeom>
          <a:ln>
            <a:solidFill>
              <a:schemeClr val="accent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3575" tIns="173575" rIns="173575" bIns="173575"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rPr>
              <a:t>Main topic</a:t>
            </a:r>
          </a:p>
        </p:txBody>
      </p:sp>
      <p:sp>
        <p:nvSpPr>
          <p:cNvPr id="7" name="Freeform: Shape 6">
            <a:extLst>
              <a:ext uri="{FF2B5EF4-FFF2-40B4-BE49-F238E27FC236}">
                <a16:creationId xmlns:a16="http://schemas.microsoft.com/office/drawing/2014/main" id="{BC6A8D62-2203-4D8B-9581-A5E94AB5594E}"/>
              </a:ext>
            </a:extLst>
          </p:cNvPr>
          <p:cNvSpPr/>
          <p:nvPr/>
        </p:nvSpPr>
        <p:spPr>
          <a:xfrm>
            <a:off x="4929289" y="2930394"/>
            <a:ext cx="2340536" cy="889336"/>
          </a:xfrm>
          <a:custGeom>
            <a:avLst/>
            <a:gdLst>
              <a:gd name="connsiteX0" fmla="*/ 0 w 2340536"/>
              <a:gd name="connsiteY0" fmla="*/ 106987 h 1069871"/>
              <a:gd name="connsiteX1" fmla="*/ 106987 w 2340536"/>
              <a:gd name="connsiteY1" fmla="*/ 0 h 1069871"/>
              <a:gd name="connsiteX2" fmla="*/ 2233549 w 2340536"/>
              <a:gd name="connsiteY2" fmla="*/ 0 h 1069871"/>
              <a:gd name="connsiteX3" fmla="*/ 2340536 w 2340536"/>
              <a:gd name="connsiteY3" fmla="*/ 106987 h 1069871"/>
              <a:gd name="connsiteX4" fmla="*/ 2340536 w 2340536"/>
              <a:gd name="connsiteY4" fmla="*/ 962884 h 1069871"/>
              <a:gd name="connsiteX5" fmla="*/ 2233549 w 2340536"/>
              <a:gd name="connsiteY5" fmla="*/ 1069871 h 1069871"/>
              <a:gd name="connsiteX6" fmla="*/ 106987 w 2340536"/>
              <a:gd name="connsiteY6" fmla="*/ 1069871 h 1069871"/>
              <a:gd name="connsiteX7" fmla="*/ 0 w 2340536"/>
              <a:gd name="connsiteY7" fmla="*/ 962884 h 1069871"/>
              <a:gd name="connsiteX8" fmla="*/ 0 w 2340536"/>
              <a:gd name="connsiteY8" fmla="*/ 106987 h 106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0536" h="1069871">
                <a:moveTo>
                  <a:pt x="0" y="106987"/>
                </a:moveTo>
                <a:cubicBezTo>
                  <a:pt x="0" y="47900"/>
                  <a:pt x="47900" y="0"/>
                  <a:pt x="106987" y="0"/>
                </a:cubicBezTo>
                <a:lnTo>
                  <a:pt x="2233549" y="0"/>
                </a:lnTo>
                <a:cubicBezTo>
                  <a:pt x="2292636" y="0"/>
                  <a:pt x="2340536" y="47900"/>
                  <a:pt x="2340536" y="106987"/>
                </a:cubicBezTo>
                <a:lnTo>
                  <a:pt x="2340536" y="962884"/>
                </a:lnTo>
                <a:cubicBezTo>
                  <a:pt x="2340536" y="1021971"/>
                  <a:pt x="2292636" y="1069871"/>
                  <a:pt x="2233549" y="1069871"/>
                </a:cubicBezTo>
                <a:lnTo>
                  <a:pt x="106987" y="1069871"/>
                </a:lnTo>
                <a:cubicBezTo>
                  <a:pt x="47900" y="1069871"/>
                  <a:pt x="0" y="1021971"/>
                  <a:pt x="0" y="962884"/>
                </a:cubicBezTo>
                <a:lnTo>
                  <a:pt x="0" y="106987"/>
                </a:lnTo>
                <a:close/>
              </a:path>
            </a:pathLst>
          </a:custGeom>
          <a:ln>
            <a:solidFill>
              <a:schemeClr val="accent4"/>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3575" tIns="173575" rIns="173575" bIns="173575"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rPr>
              <a:t>Main topic</a:t>
            </a:r>
          </a:p>
        </p:txBody>
      </p:sp>
      <p:sp>
        <p:nvSpPr>
          <p:cNvPr id="9" name="Freeform: Shape 8">
            <a:extLst>
              <a:ext uri="{FF2B5EF4-FFF2-40B4-BE49-F238E27FC236}">
                <a16:creationId xmlns:a16="http://schemas.microsoft.com/office/drawing/2014/main" id="{105A2EE2-EF3D-4A12-90AC-E7C09A85E9A6}"/>
              </a:ext>
            </a:extLst>
          </p:cNvPr>
          <p:cNvSpPr/>
          <p:nvPr/>
        </p:nvSpPr>
        <p:spPr>
          <a:xfrm>
            <a:off x="8189659" y="2930394"/>
            <a:ext cx="2340536" cy="889336"/>
          </a:xfrm>
          <a:custGeom>
            <a:avLst/>
            <a:gdLst>
              <a:gd name="connsiteX0" fmla="*/ 0 w 2340536"/>
              <a:gd name="connsiteY0" fmla="*/ 106987 h 1069871"/>
              <a:gd name="connsiteX1" fmla="*/ 106987 w 2340536"/>
              <a:gd name="connsiteY1" fmla="*/ 0 h 1069871"/>
              <a:gd name="connsiteX2" fmla="*/ 2233549 w 2340536"/>
              <a:gd name="connsiteY2" fmla="*/ 0 h 1069871"/>
              <a:gd name="connsiteX3" fmla="*/ 2340536 w 2340536"/>
              <a:gd name="connsiteY3" fmla="*/ 106987 h 1069871"/>
              <a:gd name="connsiteX4" fmla="*/ 2340536 w 2340536"/>
              <a:gd name="connsiteY4" fmla="*/ 962884 h 1069871"/>
              <a:gd name="connsiteX5" fmla="*/ 2233549 w 2340536"/>
              <a:gd name="connsiteY5" fmla="*/ 1069871 h 1069871"/>
              <a:gd name="connsiteX6" fmla="*/ 106987 w 2340536"/>
              <a:gd name="connsiteY6" fmla="*/ 1069871 h 1069871"/>
              <a:gd name="connsiteX7" fmla="*/ 0 w 2340536"/>
              <a:gd name="connsiteY7" fmla="*/ 962884 h 1069871"/>
              <a:gd name="connsiteX8" fmla="*/ 0 w 2340536"/>
              <a:gd name="connsiteY8" fmla="*/ 106987 h 106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0536" h="1069871">
                <a:moveTo>
                  <a:pt x="0" y="106987"/>
                </a:moveTo>
                <a:cubicBezTo>
                  <a:pt x="0" y="47900"/>
                  <a:pt x="47900" y="0"/>
                  <a:pt x="106987" y="0"/>
                </a:cubicBezTo>
                <a:lnTo>
                  <a:pt x="2233549" y="0"/>
                </a:lnTo>
                <a:cubicBezTo>
                  <a:pt x="2292636" y="0"/>
                  <a:pt x="2340536" y="47900"/>
                  <a:pt x="2340536" y="106987"/>
                </a:cubicBezTo>
                <a:lnTo>
                  <a:pt x="2340536" y="962884"/>
                </a:lnTo>
                <a:cubicBezTo>
                  <a:pt x="2340536" y="1021971"/>
                  <a:pt x="2292636" y="1069871"/>
                  <a:pt x="2233549" y="1069871"/>
                </a:cubicBezTo>
                <a:lnTo>
                  <a:pt x="106987" y="1069871"/>
                </a:lnTo>
                <a:cubicBezTo>
                  <a:pt x="47900" y="1069871"/>
                  <a:pt x="0" y="1021971"/>
                  <a:pt x="0" y="962884"/>
                </a:cubicBezTo>
                <a:lnTo>
                  <a:pt x="0" y="106987"/>
                </a:lnTo>
                <a:close/>
              </a:path>
            </a:pathLst>
          </a:custGeom>
          <a:ln>
            <a:solidFill>
              <a:schemeClr val="accent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3575" tIns="173575" rIns="173575" bIns="173575"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rPr>
              <a:t>Main topic</a:t>
            </a:r>
          </a:p>
        </p:txBody>
      </p:sp>
      <p:sp>
        <p:nvSpPr>
          <p:cNvPr id="36" name="Rectangle 35">
            <a:extLst>
              <a:ext uri="{FF2B5EF4-FFF2-40B4-BE49-F238E27FC236}">
                <a16:creationId xmlns:a16="http://schemas.microsoft.com/office/drawing/2014/main" id="{9B3DD9F0-8A20-40B6-AFED-077D757B03FD}"/>
              </a:ext>
            </a:extLst>
          </p:cNvPr>
          <p:cNvSpPr/>
          <p:nvPr/>
        </p:nvSpPr>
        <p:spPr>
          <a:xfrm>
            <a:off x="4740316" y="4467068"/>
            <a:ext cx="2718482" cy="1174039"/>
          </a:xfrm>
          <a:prstGeom prst="rect">
            <a:avLst/>
          </a:prstGeom>
        </p:spPr>
        <p:txBody>
          <a:bodyPr wrap="square">
            <a:spAutoFit/>
          </a:bodyPr>
          <a:lstStyle/>
          <a:p>
            <a:pPr algn="ctr">
              <a:lnSpc>
                <a:spcPct val="130000"/>
              </a:lnSpc>
            </a:pPr>
            <a:r>
              <a:rPr lang="id-ID" sz="1100" dirty="0">
                <a:solidFill>
                  <a:schemeClr val="tx2">
                    <a:lumMod val="50000"/>
                  </a:schemeClr>
                </a:solidFill>
                <a:latin typeface="Open Sans" panose="020B0606030504020204" pitchFamily="34" charset="0"/>
                <a:cs typeface="Segoe UI" panose="020B0502040204020203" pitchFamily="34" charset="0"/>
              </a:rPr>
              <a:t>Nullam eu tempor purus. Nunc a leo magna, sit amet consequat risus. Etiam faucibus tortor a ipsum vehicula sed hendrerit eros suscipit. Etiam faucibus tortor</a:t>
            </a:r>
          </a:p>
        </p:txBody>
      </p:sp>
      <p:sp>
        <p:nvSpPr>
          <p:cNvPr id="37" name="Rectangle 36">
            <a:extLst>
              <a:ext uri="{FF2B5EF4-FFF2-40B4-BE49-F238E27FC236}">
                <a16:creationId xmlns:a16="http://schemas.microsoft.com/office/drawing/2014/main" id="{6162E82F-E69C-4561-BD36-00A779E3095E}"/>
              </a:ext>
            </a:extLst>
          </p:cNvPr>
          <p:cNvSpPr/>
          <p:nvPr/>
        </p:nvSpPr>
        <p:spPr>
          <a:xfrm>
            <a:off x="8000686" y="4467068"/>
            <a:ext cx="2718482" cy="1174039"/>
          </a:xfrm>
          <a:prstGeom prst="rect">
            <a:avLst/>
          </a:prstGeom>
        </p:spPr>
        <p:txBody>
          <a:bodyPr wrap="square">
            <a:spAutoFit/>
          </a:bodyPr>
          <a:lstStyle/>
          <a:p>
            <a:pPr algn="ctr">
              <a:lnSpc>
                <a:spcPct val="130000"/>
              </a:lnSpc>
            </a:pPr>
            <a:r>
              <a:rPr lang="id-ID" sz="1100" dirty="0">
                <a:solidFill>
                  <a:schemeClr val="tx2">
                    <a:lumMod val="50000"/>
                  </a:schemeClr>
                </a:solidFill>
                <a:latin typeface="Open Sans" panose="020B0606030504020204" pitchFamily="34" charset="0"/>
                <a:cs typeface="Segoe UI" panose="020B0502040204020203" pitchFamily="34" charset="0"/>
              </a:rPr>
              <a:t>Nullam eu tempor purus. Nunc a leo magna, sit amet consequat risus. Etiam faucibus tortor a ipsum vehicula sed hendrerit eros suscipit. Etiam faucibus tortor</a:t>
            </a:r>
          </a:p>
        </p:txBody>
      </p:sp>
      <p:sp>
        <p:nvSpPr>
          <p:cNvPr id="2" name="Freeform 492">
            <a:extLst>
              <a:ext uri="{FF2B5EF4-FFF2-40B4-BE49-F238E27FC236}">
                <a16:creationId xmlns:a16="http://schemas.microsoft.com/office/drawing/2014/main" id="{BCAAD752-C875-4294-92B7-8EA624F119C3}"/>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270688AB-CA39-4F6E-8FE5-26E83B728552}"/>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241F245F-892D-4246-8CE4-128AFA9FD2AB}"/>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6" name="Rectangle 5">
            <a:extLst>
              <a:ext uri="{FF2B5EF4-FFF2-40B4-BE49-F238E27FC236}">
                <a16:creationId xmlns:a16="http://schemas.microsoft.com/office/drawing/2014/main" id="{475101E8-8552-41CF-95BA-2ABE5D228049}"/>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7D925DD2-97A3-46F0-ACB9-D5078B2756B1}"/>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4" name="Rectangle 23">
            <a:extLst>
              <a:ext uri="{FF2B5EF4-FFF2-40B4-BE49-F238E27FC236}">
                <a16:creationId xmlns:a16="http://schemas.microsoft.com/office/drawing/2014/main" id="{06426E43-DAF8-4242-A4B8-F04599236323}"/>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6" name="Rectangle 25">
            <a:extLst>
              <a:ext uri="{FF2B5EF4-FFF2-40B4-BE49-F238E27FC236}">
                <a16:creationId xmlns:a16="http://schemas.microsoft.com/office/drawing/2014/main" id="{AF4CC5DB-ED8D-454F-8046-D58A21A459BB}"/>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562778075"/>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223"/>
          <p:cNvSpPr>
            <a:spLocks/>
          </p:cNvSpPr>
          <p:nvPr/>
        </p:nvSpPr>
        <p:spPr bwMode="auto">
          <a:xfrm>
            <a:off x="1235158" y="1971676"/>
            <a:ext cx="2220746" cy="2377040"/>
          </a:xfrm>
          <a:custGeom>
            <a:avLst/>
            <a:gdLst>
              <a:gd name="T0" fmla="*/ 2147483646 w 21588"/>
              <a:gd name="T1" fmla="*/ 2147483646 h 21600"/>
              <a:gd name="T2" fmla="*/ 2147483646 w 21588"/>
              <a:gd name="T3" fmla="*/ 2147483646 h 21600"/>
              <a:gd name="T4" fmla="*/ 2147483646 w 21588"/>
              <a:gd name="T5" fmla="*/ 2147483646 h 21600"/>
              <a:gd name="T6" fmla="*/ 2147483646 w 21588"/>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88" h="21600" extrusionOk="0">
                <a:moveTo>
                  <a:pt x="9388" y="0"/>
                </a:moveTo>
                <a:cubicBezTo>
                  <a:pt x="9289" y="0"/>
                  <a:pt x="9192" y="29"/>
                  <a:pt x="9111" y="82"/>
                </a:cubicBezTo>
                <a:cubicBezTo>
                  <a:pt x="9024" y="140"/>
                  <a:pt x="8961" y="222"/>
                  <a:pt x="8929" y="317"/>
                </a:cubicBezTo>
                <a:cubicBezTo>
                  <a:pt x="8892" y="423"/>
                  <a:pt x="8853" y="528"/>
                  <a:pt x="8815" y="634"/>
                </a:cubicBezTo>
                <a:cubicBezTo>
                  <a:pt x="8739" y="845"/>
                  <a:pt x="8662" y="1057"/>
                  <a:pt x="8589" y="1269"/>
                </a:cubicBezTo>
                <a:cubicBezTo>
                  <a:pt x="8459" y="1642"/>
                  <a:pt x="8340" y="2016"/>
                  <a:pt x="8229" y="2393"/>
                </a:cubicBezTo>
                <a:cubicBezTo>
                  <a:pt x="6783" y="2776"/>
                  <a:pt x="5419" y="3492"/>
                  <a:pt x="4270" y="4537"/>
                </a:cubicBezTo>
                <a:cubicBezTo>
                  <a:pt x="3857" y="4449"/>
                  <a:pt x="3444" y="4366"/>
                  <a:pt x="3029" y="4287"/>
                </a:cubicBezTo>
                <a:cubicBezTo>
                  <a:pt x="2796" y="4242"/>
                  <a:pt x="2563" y="4198"/>
                  <a:pt x="2329" y="4154"/>
                </a:cubicBezTo>
                <a:cubicBezTo>
                  <a:pt x="2212" y="4132"/>
                  <a:pt x="2095" y="4112"/>
                  <a:pt x="1978" y="4089"/>
                </a:cubicBezTo>
                <a:cubicBezTo>
                  <a:pt x="1868" y="4066"/>
                  <a:pt x="1753" y="4080"/>
                  <a:pt x="1653" y="4128"/>
                </a:cubicBezTo>
                <a:cubicBezTo>
                  <a:pt x="1570" y="4168"/>
                  <a:pt x="1502" y="4228"/>
                  <a:pt x="1455" y="4303"/>
                </a:cubicBezTo>
                <a:cubicBezTo>
                  <a:pt x="1368" y="4445"/>
                  <a:pt x="1280" y="4589"/>
                  <a:pt x="1192" y="4731"/>
                </a:cubicBezTo>
                <a:cubicBezTo>
                  <a:pt x="1048" y="4967"/>
                  <a:pt x="903" y="5204"/>
                  <a:pt x="758" y="5440"/>
                </a:cubicBezTo>
                <a:cubicBezTo>
                  <a:pt x="614" y="5676"/>
                  <a:pt x="469" y="5910"/>
                  <a:pt x="324" y="6146"/>
                </a:cubicBezTo>
                <a:cubicBezTo>
                  <a:pt x="237" y="6289"/>
                  <a:pt x="150" y="6432"/>
                  <a:pt x="63" y="6575"/>
                </a:cubicBezTo>
                <a:cubicBezTo>
                  <a:pt x="14" y="6655"/>
                  <a:pt x="-7" y="6748"/>
                  <a:pt x="2" y="6840"/>
                </a:cubicBezTo>
                <a:cubicBezTo>
                  <a:pt x="12" y="6939"/>
                  <a:pt x="56" y="7031"/>
                  <a:pt x="129" y="7104"/>
                </a:cubicBezTo>
                <a:cubicBezTo>
                  <a:pt x="208" y="7187"/>
                  <a:pt x="288" y="7271"/>
                  <a:pt x="367" y="7354"/>
                </a:cubicBezTo>
                <a:cubicBezTo>
                  <a:pt x="526" y="7521"/>
                  <a:pt x="683" y="7687"/>
                  <a:pt x="843" y="7852"/>
                </a:cubicBezTo>
                <a:cubicBezTo>
                  <a:pt x="1126" y="8144"/>
                  <a:pt x="1417" y="8431"/>
                  <a:pt x="1715" y="8711"/>
                </a:cubicBezTo>
                <a:cubicBezTo>
                  <a:pt x="1356" y="10077"/>
                  <a:pt x="1356" y="11505"/>
                  <a:pt x="1711" y="12871"/>
                </a:cubicBezTo>
                <a:cubicBezTo>
                  <a:pt x="1423" y="13157"/>
                  <a:pt x="1135" y="13444"/>
                  <a:pt x="853" y="13735"/>
                </a:cubicBezTo>
                <a:cubicBezTo>
                  <a:pt x="693" y="13900"/>
                  <a:pt x="535" y="14067"/>
                  <a:pt x="376" y="14233"/>
                </a:cubicBezTo>
                <a:cubicBezTo>
                  <a:pt x="296" y="14316"/>
                  <a:pt x="217" y="14399"/>
                  <a:pt x="137" y="14482"/>
                </a:cubicBezTo>
                <a:cubicBezTo>
                  <a:pt x="60" y="14559"/>
                  <a:pt x="14" y="14658"/>
                  <a:pt x="8" y="14763"/>
                </a:cubicBezTo>
                <a:cubicBezTo>
                  <a:pt x="2" y="14850"/>
                  <a:pt x="24" y="14935"/>
                  <a:pt x="70" y="15011"/>
                </a:cubicBezTo>
                <a:cubicBezTo>
                  <a:pt x="157" y="15153"/>
                  <a:pt x="242" y="15296"/>
                  <a:pt x="329" y="15439"/>
                </a:cubicBezTo>
                <a:cubicBezTo>
                  <a:pt x="473" y="15676"/>
                  <a:pt x="618" y="15913"/>
                  <a:pt x="762" y="16149"/>
                </a:cubicBezTo>
                <a:cubicBezTo>
                  <a:pt x="906" y="16385"/>
                  <a:pt x="1049" y="16621"/>
                  <a:pt x="1192" y="16857"/>
                </a:cubicBezTo>
                <a:cubicBezTo>
                  <a:pt x="1279" y="17000"/>
                  <a:pt x="1367" y="17143"/>
                  <a:pt x="1454" y="17286"/>
                </a:cubicBezTo>
                <a:cubicBezTo>
                  <a:pt x="1503" y="17366"/>
                  <a:pt x="1577" y="17431"/>
                  <a:pt x="1666" y="17470"/>
                </a:cubicBezTo>
                <a:cubicBezTo>
                  <a:pt x="1763" y="17512"/>
                  <a:pt x="1872" y="17524"/>
                  <a:pt x="1976" y="17503"/>
                </a:cubicBezTo>
                <a:cubicBezTo>
                  <a:pt x="2093" y="17481"/>
                  <a:pt x="2208" y="17459"/>
                  <a:pt x="2325" y="17438"/>
                </a:cubicBezTo>
                <a:cubicBezTo>
                  <a:pt x="2559" y="17395"/>
                  <a:pt x="2794" y="17352"/>
                  <a:pt x="3028" y="17307"/>
                </a:cubicBezTo>
                <a:cubicBezTo>
                  <a:pt x="3436" y="17228"/>
                  <a:pt x="3843" y="17141"/>
                  <a:pt x="4247" y="17045"/>
                </a:cubicBezTo>
                <a:cubicBezTo>
                  <a:pt x="5402" y="18102"/>
                  <a:pt x="6775" y="18823"/>
                  <a:pt x="8231" y="19208"/>
                </a:cubicBezTo>
                <a:cubicBezTo>
                  <a:pt x="8353" y="19584"/>
                  <a:pt x="8478" y="19958"/>
                  <a:pt x="8609" y="20331"/>
                </a:cubicBezTo>
                <a:cubicBezTo>
                  <a:pt x="8684" y="20542"/>
                  <a:pt x="8760" y="20755"/>
                  <a:pt x="8836" y="20966"/>
                </a:cubicBezTo>
                <a:cubicBezTo>
                  <a:pt x="8874" y="21072"/>
                  <a:pt x="8911" y="21177"/>
                  <a:pt x="8948" y="21283"/>
                </a:cubicBezTo>
                <a:cubicBezTo>
                  <a:pt x="8982" y="21384"/>
                  <a:pt x="9053" y="21470"/>
                  <a:pt x="9147" y="21527"/>
                </a:cubicBezTo>
                <a:cubicBezTo>
                  <a:pt x="9225" y="21575"/>
                  <a:pt x="9316" y="21600"/>
                  <a:pt x="9409" y="21600"/>
                </a:cubicBezTo>
                <a:cubicBezTo>
                  <a:pt x="9584" y="21600"/>
                  <a:pt x="9759" y="21600"/>
                  <a:pt x="9934" y="21600"/>
                </a:cubicBezTo>
                <a:cubicBezTo>
                  <a:pt x="10225" y="21600"/>
                  <a:pt x="10517" y="21600"/>
                  <a:pt x="10808" y="21600"/>
                </a:cubicBezTo>
                <a:cubicBezTo>
                  <a:pt x="11099" y="21600"/>
                  <a:pt x="11390" y="21600"/>
                  <a:pt x="11681" y="21600"/>
                </a:cubicBezTo>
                <a:cubicBezTo>
                  <a:pt x="11857" y="21600"/>
                  <a:pt x="12032" y="21600"/>
                  <a:pt x="12207" y="21600"/>
                </a:cubicBezTo>
                <a:cubicBezTo>
                  <a:pt x="12306" y="21600"/>
                  <a:pt x="12403" y="21571"/>
                  <a:pt x="12484" y="21518"/>
                </a:cubicBezTo>
                <a:cubicBezTo>
                  <a:pt x="12571" y="21460"/>
                  <a:pt x="12636" y="21378"/>
                  <a:pt x="12667" y="21283"/>
                </a:cubicBezTo>
                <a:cubicBezTo>
                  <a:pt x="12705" y="21177"/>
                  <a:pt x="12742" y="21072"/>
                  <a:pt x="12780" y="20966"/>
                </a:cubicBezTo>
                <a:cubicBezTo>
                  <a:pt x="12856" y="20755"/>
                  <a:pt x="12933" y="20543"/>
                  <a:pt x="13006" y="20331"/>
                </a:cubicBezTo>
                <a:cubicBezTo>
                  <a:pt x="13136" y="19957"/>
                  <a:pt x="13257" y="19582"/>
                  <a:pt x="13368" y="19204"/>
                </a:cubicBezTo>
                <a:cubicBezTo>
                  <a:pt x="14806" y="18819"/>
                  <a:pt x="16164" y="18104"/>
                  <a:pt x="17308" y="17063"/>
                </a:cubicBezTo>
                <a:cubicBezTo>
                  <a:pt x="17720" y="17151"/>
                  <a:pt x="18131" y="17234"/>
                  <a:pt x="18545" y="17313"/>
                </a:cubicBezTo>
                <a:cubicBezTo>
                  <a:pt x="18779" y="17358"/>
                  <a:pt x="19013" y="17402"/>
                  <a:pt x="19247" y="17446"/>
                </a:cubicBezTo>
                <a:cubicBezTo>
                  <a:pt x="19364" y="17468"/>
                  <a:pt x="19481" y="17490"/>
                  <a:pt x="19598" y="17512"/>
                </a:cubicBezTo>
                <a:cubicBezTo>
                  <a:pt x="19708" y="17535"/>
                  <a:pt x="19823" y="17521"/>
                  <a:pt x="19923" y="17473"/>
                </a:cubicBezTo>
                <a:cubicBezTo>
                  <a:pt x="20006" y="17434"/>
                  <a:pt x="20074" y="17372"/>
                  <a:pt x="20121" y="17297"/>
                </a:cubicBezTo>
                <a:cubicBezTo>
                  <a:pt x="20208" y="17155"/>
                  <a:pt x="20295" y="17013"/>
                  <a:pt x="20382" y="16870"/>
                </a:cubicBezTo>
                <a:cubicBezTo>
                  <a:pt x="20526" y="16634"/>
                  <a:pt x="20671" y="16398"/>
                  <a:pt x="20816" y="16162"/>
                </a:cubicBezTo>
                <a:cubicBezTo>
                  <a:pt x="20961" y="15926"/>
                  <a:pt x="21106" y="15690"/>
                  <a:pt x="21250" y="15454"/>
                </a:cubicBezTo>
                <a:cubicBezTo>
                  <a:pt x="21337" y="15311"/>
                  <a:pt x="21426" y="15169"/>
                  <a:pt x="21513" y="15027"/>
                </a:cubicBezTo>
                <a:cubicBezTo>
                  <a:pt x="21562" y="14946"/>
                  <a:pt x="21583" y="14852"/>
                  <a:pt x="21574" y="14760"/>
                </a:cubicBezTo>
                <a:cubicBezTo>
                  <a:pt x="21564" y="14661"/>
                  <a:pt x="21518" y="14569"/>
                  <a:pt x="21446" y="14496"/>
                </a:cubicBezTo>
                <a:cubicBezTo>
                  <a:pt x="21366" y="14413"/>
                  <a:pt x="21288" y="14329"/>
                  <a:pt x="21209" y="14246"/>
                </a:cubicBezTo>
                <a:cubicBezTo>
                  <a:pt x="21050" y="14079"/>
                  <a:pt x="20891" y="13913"/>
                  <a:pt x="20731" y="13748"/>
                </a:cubicBezTo>
                <a:cubicBezTo>
                  <a:pt x="20448" y="13455"/>
                  <a:pt x="20157" y="13169"/>
                  <a:pt x="19859" y="12889"/>
                </a:cubicBezTo>
                <a:cubicBezTo>
                  <a:pt x="20217" y="11525"/>
                  <a:pt x="20219" y="10099"/>
                  <a:pt x="19865" y="8733"/>
                </a:cubicBezTo>
                <a:lnTo>
                  <a:pt x="19872" y="8743"/>
                </a:lnTo>
                <a:cubicBezTo>
                  <a:pt x="20165" y="8453"/>
                  <a:pt x="20455" y="8161"/>
                  <a:pt x="20742" y="7865"/>
                </a:cubicBezTo>
                <a:cubicBezTo>
                  <a:pt x="20902" y="7700"/>
                  <a:pt x="21060" y="7533"/>
                  <a:pt x="21219" y="7367"/>
                </a:cubicBezTo>
                <a:cubicBezTo>
                  <a:pt x="21299" y="7284"/>
                  <a:pt x="21378" y="7201"/>
                  <a:pt x="21458" y="7118"/>
                </a:cubicBezTo>
                <a:cubicBezTo>
                  <a:pt x="21535" y="7041"/>
                  <a:pt x="21581" y="6942"/>
                  <a:pt x="21587" y="6837"/>
                </a:cubicBezTo>
                <a:cubicBezTo>
                  <a:pt x="21593" y="6750"/>
                  <a:pt x="21573" y="6665"/>
                  <a:pt x="21527" y="6589"/>
                </a:cubicBezTo>
                <a:cubicBezTo>
                  <a:pt x="21440" y="6447"/>
                  <a:pt x="21353" y="6304"/>
                  <a:pt x="21266" y="6161"/>
                </a:cubicBezTo>
                <a:cubicBezTo>
                  <a:pt x="21122" y="5924"/>
                  <a:pt x="20979" y="5687"/>
                  <a:pt x="20835" y="5451"/>
                </a:cubicBezTo>
                <a:cubicBezTo>
                  <a:pt x="20691" y="5215"/>
                  <a:pt x="20546" y="4979"/>
                  <a:pt x="20403" y="4743"/>
                </a:cubicBezTo>
                <a:cubicBezTo>
                  <a:pt x="20316" y="4600"/>
                  <a:pt x="20230" y="4457"/>
                  <a:pt x="20143" y="4314"/>
                </a:cubicBezTo>
                <a:cubicBezTo>
                  <a:pt x="20094" y="4234"/>
                  <a:pt x="20018" y="4169"/>
                  <a:pt x="19929" y="4130"/>
                </a:cubicBezTo>
                <a:cubicBezTo>
                  <a:pt x="19832" y="4088"/>
                  <a:pt x="19725" y="4076"/>
                  <a:pt x="19621" y="4097"/>
                </a:cubicBezTo>
                <a:cubicBezTo>
                  <a:pt x="19504" y="4119"/>
                  <a:pt x="19387" y="4142"/>
                  <a:pt x="19270" y="4164"/>
                </a:cubicBezTo>
                <a:cubicBezTo>
                  <a:pt x="19036" y="4207"/>
                  <a:pt x="18801" y="4248"/>
                  <a:pt x="18567" y="4293"/>
                </a:cubicBezTo>
                <a:cubicBezTo>
                  <a:pt x="18153" y="4373"/>
                  <a:pt x="17740" y="4461"/>
                  <a:pt x="17331" y="4558"/>
                </a:cubicBezTo>
                <a:cubicBezTo>
                  <a:pt x="16182" y="3506"/>
                  <a:pt x="14817" y="2785"/>
                  <a:pt x="13370" y="2398"/>
                </a:cubicBezTo>
                <a:cubicBezTo>
                  <a:pt x="13247" y="2020"/>
                  <a:pt x="13118" y="1644"/>
                  <a:pt x="12986" y="1269"/>
                </a:cubicBezTo>
                <a:cubicBezTo>
                  <a:pt x="12911" y="1058"/>
                  <a:pt x="12835" y="845"/>
                  <a:pt x="12759" y="634"/>
                </a:cubicBezTo>
                <a:cubicBezTo>
                  <a:pt x="12721" y="528"/>
                  <a:pt x="12684" y="423"/>
                  <a:pt x="12647" y="317"/>
                </a:cubicBezTo>
                <a:cubicBezTo>
                  <a:pt x="12613" y="216"/>
                  <a:pt x="12544" y="130"/>
                  <a:pt x="12449" y="73"/>
                </a:cubicBezTo>
                <a:cubicBezTo>
                  <a:pt x="12372" y="25"/>
                  <a:pt x="12281" y="0"/>
                  <a:pt x="12188" y="0"/>
                </a:cubicBezTo>
                <a:cubicBezTo>
                  <a:pt x="12013" y="0"/>
                  <a:pt x="11836" y="0"/>
                  <a:pt x="11661" y="0"/>
                </a:cubicBezTo>
                <a:cubicBezTo>
                  <a:pt x="11370" y="0"/>
                  <a:pt x="11078" y="0"/>
                  <a:pt x="10787" y="0"/>
                </a:cubicBezTo>
                <a:cubicBezTo>
                  <a:pt x="10496" y="0"/>
                  <a:pt x="10206" y="0"/>
                  <a:pt x="9915" y="0"/>
                </a:cubicBezTo>
                <a:cubicBezTo>
                  <a:pt x="9740" y="0"/>
                  <a:pt x="9563" y="0"/>
                  <a:pt x="9388" y="0"/>
                </a:cubicBezTo>
                <a:close/>
                <a:moveTo>
                  <a:pt x="10787" y="5228"/>
                </a:moveTo>
                <a:cubicBezTo>
                  <a:pt x="12313" y="5228"/>
                  <a:pt x="13839" y="5771"/>
                  <a:pt x="15002" y="6859"/>
                </a:cubicBezTo>
                <a:cubicBezTo>
                  <a:pt x="17330" y="9035"/>
                  <a:pt x="17330" y="12565"/>
                  <a:pt x="15002" y="14741"/>
                </a:cubicBezTo>
                <a:cubicBezTo>
                  <a:pt x="12675" y="16917"/>
                  <a:pt x="8901" y="16917"/>
                  <a:pt x="6574" y="14741"/>
                </a:cubicBezTo>
                <a:cubicBezTo>
                  <a:pt x="4246" y="12565"/>
                  <a:pt x="4246" y="9035"/>
                  <a:pt x="6574" y="6859"/>
                </a:cubicBezTo>
                <a:cubicBezTo>
                  <a:pt x="7737" y="5771"/>
                  <a:pt x="9262" y="5228"/>
                  <a:pt x="10787" y="5228"/>
                </a:cubicBezTo>
                <a:close/>
              </a:path>
            </a:pathLst>
          </a:custGeom>
          <a:solidFill>
            <a:schemeClr val="accent4">
              <a:lumMod val="75000"/>
            </a:schemeClr>
          </a:solidFill>
          <a:ln>
            <a:noFill/>
          </a:ln>
        </p:spPr>
        <p:txBody>
          <a:bodyPr lIns="13547" tIns="13547" rIns="13547" bIns="13547" anchor="ctr"/>
          <a:lstStyle/>
          <a:p>
            <a:endParaRPr lang="ar-IQ" sz="900">
              <a:latin typeface="+mj-lt"/>
            </a:endParaRPr>
          </a:p>
        </p:txBody>
      </p:sp>
      <p:sp>
        <p:nvSpPr>
          <p:cNvPr id="7" name="Shape 229"/>
          <p:cNvSpPr>
            <a:spLocks/>
          </p:cNvSpPr>
          <p:nvPr/>
        </p:nvSpPr>
        <p:spPr bwMode="auto">
          <a:xfrm rot="1840664">
            <a:off x="4066770" y="1966768"/>
            <a:ext cx="2229658" cy="2386666"/>
          </a:xfrm>
          <a:custGeom>
            <a:avLst/>
            <a:gdLst>
              <a:gd name="T0" fmla="*/ 2147483646 w 21588"/>
              <a:gd name="T1" fmla="*/ 2147483646 h 21600"/>
              <a:gd name="T2" fmla="*/ 2147483646 w 21588"/>
              <a:gd name="T3" fmla="*/ 2147483646 h 21600"/>
              <a:gd name="T4" fmla="*/ 2147483646 w 21588"/>
              <a:gd name="T5" fmla="*/ 2147483646 h 21600"/>
              <a:gd name="T6" fmla="*/ 2147483646 w 21588"/>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88" h="21600" extrusionOk="0">
                <a:moveTo>
                  <a:pt x="9388" y="0"/>
                </a:moveTo>
                <a:cubicBezTo>
                  <a:pt x="9289" y="0"/>
                  <a:pt x="9192" y="29"/>
                  <a:pt x="9111" y="82"/>
                </a:cubicBezTo>
                <a:cubicBezTo>
                  <a:pt x="9024" y="140"/>
                  <a:pt x="8961" y="222"/>
                  <a:pt x="8929" y="317"/>
                </a:cubicBezTo>
                <a:cubicBezTo>
                  <a:pt x="8892" y="423"/>
                  <a:pt x="8853" y="528"/>
                  <a:pt x="8815" y="634"/>
                </a:cubicBezTo>
                <a:cubicBezTo>
                  <a:pt x="8739" y="845"/>
                  <a:pt x="8662" y="1057"/>
                  <a:pt x="8589" y="1269"/>
                </a:cubicBezTo>
                <a:cubicBezTo>
                  <a:pt x="8459" y="1642"/>
                  <a:pt x="8340" y="2016"/>
                  <a:pt x="8229" y="2393"/>
                </a:cubicBezTo>
                <a:cubicBezTo>
                  <a:pt x="6783" y="2776"/>
                  <a:pt x="5419" y="3492"/>
                  <a:pt x="4270" y="4537"/>
                </a:cubicBezTo>
                <a:cubicBezTo>
                  <a:pt x="3857" y="4449"/>
                  <a:pt x="3444" y="4366"/>
                  <a:pt x="3029" y="4287"/>
                </a:cubicBezTo>
                <a:cubicBezTo>
                  <a:pt x="2796" y="4242"/>
                  <a:pt x="2563" y="4198"/>
                  <a:pt x="2329" y="4154"/>
                </a:cubicBezTo>
                <a:cubicBezTo>
                  <a:pt x="2212" y="4132"/>
                  <a:pt x="2095" y="4112"/>
                  <a:pt x="1978" y="4089"/>
                </a:cubicBezTo>
                <a:cubicBezTo>
                  <a:pt x="1868" y="4066"/>
                  <a:pt x="1753" y="4080"/>
                  <a:pt x="1653" y="4128"/>
                </a:cubicBezTo>
                <a:cubicBezTo>
                  <a:pt x="1570" y="4168"/>
                  <a:pt x="1502" y="4228"/>
                  <a:pt x="1455" y="4303"/>
                </a:cubicBezTo>
                <a:cubicBezTo>
                  <a:pt x="1368" y="4445"/>
                  <a:pt x="1280" y="4589"/>
                  <a:pt x="1192" y="4731"/>
                </a:cubicBezTo>
                <a:cubicBezTo>
                  <a:pt x="1048" y="4967"/>
                  <a:pt x="903" y="5204"/>
                  <a:pt x="758" y="5440"/>
                </a:cubicBezTo>
                <a:cubicBezTo>
                  <a:pt x="614" y="5676"/>
                  <a:pt x="469" y="5910"/>
                  <a:pt x="324" y="6146"/>
                </a:cubicBezTo>
                <a:cubicBezTo>
                  <a:pt x="237" y="6289"/>
                  <a:pt x="150" y="6432"/>
                  <a:pt x="63" y="6575"/>
                </a:cubicBezTo>
                <a:cubicBezTo>
                  <a:pt x="14" y="6655"/>
                  <a:pt x="-7" y="6748"/>
                  <a:pt x="2" y="6840"/>
                </a:cubicBezTo>
                <a:cubicBezTo>
                  <a:pt x="12" y="6939"/>
                  <a:pt x="56" y="7031"/>
                  <a:pt x="129" y="7104"/>
                </a:cubicBezTo>
                <a:cubicBezTo>
                  <a:pt x="208" y="7187"/>
                  <a:pt x="288" y="7271"/>
                  <a:pt x="367" y="7354"/>
                </a:cubicBezTo>
                <a:cubicBezTo>
                  <a:pt x="526" y="7521"/>
                  <a:pt x="683" y="7687"/>
                  <a:pt x="843" y="7852"/>
                </a:cubicBezTo>
                <a:cubicBezTo>
                  <a:pt x="1126" y="8144"/>
                  <a:pt x="1417" y="8431"/>
                  <a:pt x="1715" y="8711"/>
                </a:cubicBezTo>
                <a:cubicBezTo>
                  <a:pt x="1356" y="10077"/>
                  <a:pt x="1356" y="11505"/>
                  <a:pt x="1711" y="12871"/>
                </a:cubicBezTo>
                <a:cubicBezTo>
                  <a:pt x="1423" y="13157"/>
                  <a:pt x="1135" y="13444"/>
                  <a:pt x="853" y="13735"/>
                </a:cubicBezTo>
                <a:cubicBezTo>
                  <a:pt x="693" y="13900"/>
                  <a:pt x="535" y="14067"/>
                  <a:pt x="376" y="14233"/>
                </a:cubicBezTo>
                <a:cubicBezTo>
                  <a:pt x="296" y="14316"/>
                  <a:pt x="217" y="14399"/>
                  <a:pt x="137" y="14482"/>
                </a:cubicBezTo>
                <a:cubicBezTo>
                  <a:pt x="60" y="14559"/>
                  <a:pt x="14" y="14658"/>
                  <a:pt x="8" y="14763"/>
                </a:cubicBezTo>
                <a:cubicBezTo>
                  <a:pt x="2" y="14850"/>
                  <a:pt x="24" y="14935"/>
                  <a:pt x="70" y="15011"/>
                </a:cubicBezTo>
                <a:cubicBezTo>
                  <a:pt x="157" y="15153"/>
                  <a:pt x="242" y="15296"/>
                  <a:pt x="329" y="15439"/>
                </a:cubicBezTo>
                <a:cubicBezTo>
                  <a:pt x="473" y="15676"/>
                  <a:pt x="618" y="15913"/>
                  <a:pt x="762" y="16149"/>
                </a:cubicBezTo>
                <a:cubicBezTo>
                  <a:pt x="906" y="16385"/>
                  <a:pt x="1049" y="16621"/>
                  <a:pt x="1192" y="16857"/>
                </a:cubicBezTo>
                <a:cubicBezTo>
                  <a:pt x="1279" y="17000"/>
                  <a:pt x="1367" y="17143"/>
                  <a:pt x="1454" y="17286"/>
                </a:cubicBezTo>
                <a:cubicBezTo>
                  <a:pt x="1503" y="17366"/>
                  <a:pt x="1577" y="17431"/>
                  <a:pt x="1666" y="17470"/>
                </a:cubicBezTo>
                <a:cubicBezTo>
                  <a:pt x="1763" y="17512"/>
                  <a:pt x="1872" y="17524"/>
                  <a:pt x="1976" y="17503"/>
                </a:cubicBezTo>
                <a:cubicBezTo>
                  <a:pt x="2093" y="17481"/>
                  <a:pt x="2208" y="17459"/>
                  <a:pt x="2325" y="17438"/>
                </a:cubicBezTo>
                <a:cubicBezTo>
                  <a:pt x="2559" y="17395"/>
                  <a:pt x="2794" y="17352"/>
                  <a:pt x="3028" y="17307"/>
                </a:cubicBezTo>
                <a:cubicBezTo>
                  <a:pt x="3436" y="17228"/>
                  <a:pt x="3843" y="17141"/>
                  <a:pt x="4247" y="17045"/>
                </a:cubicBezTo>
                <a:cubicBezTo>
                  <a:pt x="5402" y="18102"/>
                  <a:pt x="6775" y="18823"/>
                  <a:pt x="8231" y="19208"/>
                </a:cubicBezTo>
                <a:cubicBezTo>
                  <a:pt x="8353" y="19584"/>
                  <a:pt x="8478" y="19958"/>
                  <a:pt x="8609" y="20331"/>
                </a:cubicBezTo>
                <a:cubicBezTo>
                  <a:pt x="8684" y="20542"/>
                  <a:pt x="8760" y="20755"/>
                  <a:pt x="8836" y="20966"/>
                </a:cubicBezTo>
                <a:cubicBezTo>
                  <a:pt x="8874" y="21072"/>
                  <a:pt x="8911" y="21177"/>
                  <a:pt x="8948" y="21283"/>
                </a:cubicBezTo>
                <a:cubicBezTo>
                  <a:pt x="8982" y="21384"/>
                  <a:pt x="9053" y="21470"/>
                  <a:pt x="9147" y="21527"/>
                </a:cubicBezTo>
                <a:cubicBezTo>
                  <a:pt x="9225" y="21575"/>
                  <a:pt x="9316" y="21600"/>
                  <a:pt x="9409" y="21600"/>
                </a:cubicBezTo>
                <a:cubicBezTo>
                  <a:pt x="9584" y="21600"/>
                  <a:pt x="9759" y="21600"/>
                  <a:pt x="9934" y="21600"/>
                </a:cubicBezTo>
                <a:cubicBezTo>
                  <a:pt x="10225" y="21600"/>
                  <a:pt x="10517" y="21600"/>
                  <a:pt x="10808" y="21600"/>
                </a:cubicBezTo>
                <a:cubicBezTo>
                  <a:pt x="11099" y="21600"/>
                  <a:pt x="11390" y="21600"/>
                  <a:pt x="11681" y="21600"/>
                </a:cubicBezTo>
                <a:cubicBezTo>
                  <a:pt x="11857" y="21600"/>
                  <a:pt x="12032" y="21600"/>
                  <a:pt x="12207" y="21600"/>
                </a:cubicBezTo>
                <a:cubicBezTo>
                  <a:pt x="12306" y="21600"/>
                  <a:pt x="12403" y="21571"/>
                  <a:pt x="12484" y="21518"/>
                </a:cubicBezTo>
                <a:cubicBezTo>
                  <a:pt x="12571" y="21460"/>
                  <a:pt x="12636" y="21378"/>
                  <a:pt x="12667" y="21283"/>
                </a:cubicBezTo>
                <a:cubicBezTo>
                  <a:pt x="12705" y="21177"/>
                  <a:pt x="12742" y="21072"/>
                  <a:pt x="12780" y="20966"/>
                </a:cubicBezTo>
                <a:cubicBezTo>
                  <a:pt x="12856" y="20755"/>
                  <a:pt x="12933" y="20543"/>
                  <a:pt x="13006" y="20331"/>
                </a:cubicBezTo>
                <a:cubicBezTo>
                  <a:pt x="13136" y="19957"/>
                  <a:pt x="13257" y="19582"/>
                  <a:pt x="13368" y="19204"/>
                </a:cubicBezTo>
                <a:cubicBezTo>
                  <a:pt x="14806" y="18819"/>
                  <a:pt x="16164" y="18104"/>
                  <a:pt x="17308" y="17063"/>
                </a:cubicBezTo>
                <a:cubicBezTo>
                  <a:pt x="17720" y="17151"/>
                  <a:pt x="18131" y="17234"/>
                  <a:pt x="18545" y="17313"/>
                </a:cubicBezTo>
                <a:cubicBezTo>
                  <a:pt x="18779" y="17358"/>
                  <a:pt x="19013" y="17402"/>
                  <a:pt x="19247" y="17446"/>
                </a:cubicBezTo>
                <a:cubicBezTo>
                  <a:pt x="19364" y="17468"/>
                  <a:pt x="19481" y="17490"/>
                  <a:pt x="19598" y="17512"/>
                </a:cubicBezTo>
                <a:cubicBezTo>
                  <a:pt x="19708" y="17535"/>
                  <a:pt x="19823" y="17521"/>
                  <a:pt x="19923" y="17473"/>
                </a:cubicBezTo>
                <a:cubicBezTo>
                  <a:pt x="20006" y="17434"/>
                  <a:pt x="20074" y="17372"/>
                  <a:pt x="20121" y="17297"/>
                </a:cubicBezTo>
                <a:cubicBezTo>
                  <a:pt x="20208" y="17155"/>
                  <a:pt x="20295" y="17013"/>
                  <a:pt x="20382" y="16870"/>
                </a:cubicBezTo>
                <a:cubicBezTo>
                  <a:pt x="20526" y="16634"/>
                  <a:pt x="20671" y="16398"/>
                  <a:pt x="20816" y="16162"/>
                </a:cubicBezTo>
                <a:cubicBezTo>
                  <a:pt x="20961" y="15926"/>
                  <a:pt x="21106" y="15690"/>
                  <a:pt x="21250" y="15454"/>
                </a:cubicBezTo>
                <a:cubicBezTo>
                  <a:pt x="21337" y="15311"/>
                  <a:pt x="21426" y="15169"/>
                  <a:pt x="21513" y="15027"/>
                </a:cubicBezTo>
                <a:cubicBezTo>
                  <a:pt x="21562" y="14946"/>
                  <a:pt x="21583" y="14852"/>
                  <a:pt x="21574" y="14760"/>
                </a:cubicBezTo>
                <a:cubicBezTo>
                  <a:pt x="21564" y="14661"/>
                  <a:pt x="21518" y="14569"/>
                  <a:pt x="21446" y="14496"/>
                </a:cubicBezTo>
                <a:cubicBezTo>
                  <a:pt x="21366" y="14413"/>
                  <a:pt x="21288" y="14329"/>
                  <a:pt x="21209" y="14246"/>
                </a:cubicBezTo>
                <a:cubicBezTo>
                  <a:pt x="21050" y="14079"/>
                  <a:pt x="20891" y="13913"/>
                  <a:pt x="20731" y="13748"/>
                </a:cubicBezTo>
                <a:cubicBezTo>
                  <a:pt x="20448" y="13455"/>
                  <a:pt x="20157" y="13169"/>
                  <a:pt x="19859" y="12889"/>
                </a:cubicBezTo>
                <a:cubicBezTo>
                  <a:pt x="20217" y="11525"/>
                  <a:pt x="20219" y="10099"/>
                  <a:pt x="19865" y="8733"/>
                </a:cubicBezTo>
                <a:lnTo>
                  <a:pt x="19872" y="8743"/>
                </a:lnTo>
                <a:cubicBezTo>
                  <a:pt x="20165" y="8453"/>
                  <a:pt x="20455" y="8161"/>
                  <a:pt x="20742" y="7865"/>
                </a:cubicBezTo>
                <a:cubicBezTo>
                  <a:pt x="20902" y="7700"/>
                  <a:pt x="21060" y="7533"/>
                  <a:pt x="21219" y="7367"/>
                </a:cubicBezTo>
                <a:cubicBezTo>
                  <a:pt x="21299" y="7284"/>
                  <a:pt x="21378" y="7201"/>
                  <a:pt x="21458" y="7118"/>
                </a:cubicBezTo>
                <a:cubicBezTo>
                  <a:pt x="21535" y="7041"/>
                  <a:pt x="21581" y="6942"/>
                  <a:pt x="21587" y="6837"/>
                </a:cubicBezTo>
                <a:cubicBezTo>
                  <a:pt x="21593" y="6750"/>
                  <a:pt x="21573" y="6665"/>
                  <a:pt x="21527" y="6589"/>
                </a:cubicBezTo>
                <a:cubicBezTo>
                  <a:pt x="21440" y="6447"/>
                  <a:pt x="21353" y="6304"/>
                  <a:pt x="21266" y="6161"/>
                </a:cubicBezTo>
                <a:cubicBezTo>
                  <a:pt x="21122" y="5924"/>
                  <a:pt x="20979" y="5687"/>
                  <a:pt x="20835" y="5451"/>
                </a:cubicBezTo>
                <a:cubicBezTo>
                  <a:pt x="20691" y="5215"/>
                  <a:pt x="20546" y="4979"/>
                  <a:pt x="20403" y="4743"/>
                </a:cubicBezTo>
                <a:cubicBezTo>
                  <a:pt x="20316" y="4600"/>
                  <a:pt x="20230" y="4457"/>
                  <a:pt x="20143" y="4314"/>
                </a:cubicBezTo>
                <a:cubicBezTo>
                  <a:pt x="20094" y="4234"/>
                  <a:pt x="20018" y="4169"/>
                  <a:pt x="19929" y="4130"/>
                </a:cubicBezTo>
                <a:cubicBezTo>
                  <a:pt x="19832" y="4088"/>
                  <a:pt x="19725" y="4076"/>
                  <a:pt x="19621" y="4097"/>
                </a:cubicBezTo>
                <a:cubicBezTo>
                  <a:pt x="19504" y="4119"/>
                  <a:pt x="19387" y="4142"/>
                  <a:pt x="19270" y="4164"/>
                </a:cubicBezTo>
                <a:cubicBezTo>
                  <a:pt x="19036" y="4207"/>
                  <a:pt x="18801" y="4248"/>
                  <a:pt x="18567" y="4293"/>
                </a:cubicBezTo>
                <a:cubicBezTo>
                  <a:pt x="18153" y="4373"/>
                  <a:pt x="17740" y="4461"/>
                  <a:pt x="17331" y="4558"/>
                </a:cubicBezTo>
                <a:cubicBezTo>
                  <a:pt x="16182" y="3506"/>
                  <a:pt x="14817" y="2785"/>
                  <a:pt x="13370" y="2398"/>
                </a:cubicBezTo>
                <a:cubicBezTo>
                  <a:pt x="13247" y="2020"/>
                  <a:pt x="13118" y="1644"/>
                  <a:pt x="12986" y="1269"/>
                </a:cubicBezTo>
                <a:cubicBezTo>
                  <a:pt x="12911" y="1058"/>
                  <a:pt x="12835" y="845"/>
                  <a:pt x="12759" y="634"/>
                </a:cubicBezTo>
                <a:cubicBezTo>
                  <a:pt x="12721" y="528"/>
                  <a:pt x="12684" y="423"/>
                  <a:pt x="12647" y="317"/>
                </a:cubicBezTo>
                <a:cubicBezTo>
                  <a:pt x="12613" y="216"/>
                  <a:pt x="12544" y="130"/>
                  <a:pt x="12449" y="73"/>
                </a:cubicBezTo>
                <a:cubicBezTo>
                  <a:pt x="12372" y="25"/>
                  <a:pt x="12281" y="0"/>
                  <a:pt x="12188" y="0"/>
                </a:cubicBezTo>
                <a:cubicBezTo>
                  <a:pt x="12013" y="0"/>
                  <a:pt x="11836" y="0"/>
                  <a:pt x="11661" y="0"/>
                </a:cubicBezTo>
                <a:cubicBezTo>
                  <a:pt x="11370" y="0"/>
                  <a:pt x="11078" y="0"/>
                  <a:pt x="10787" y="0"/>
                </a:cubicBezTo>
                <a:cubicBezTo>
                  <a:pt x="10496" y="0"/>
                  <a:pt x="10206" y="0"/>
                  <a:pt x="9915" y="0"/>
                </a:cubicBezTo>
                <a:cubicBezTo>
                  <a:pt x="9740" y="0"/>
                  <a:pt x="9563" y="0"/>
                  <a:pt x="9388" y="0"/>
                </a:cubicBezTo>
                <a:close/>
                <a:moveTo>
                  <a:pt x="10787" y="5228"/>
                </a:moveTo>
                <a:cubicBezTo>
                  <a:pt x="12313" y="5228"/>
                  <a:pt x="13839" y="5771"/>
                  <a:pt x="15002" y="6859"/>
                </a:cubicBezTo>
                <a:cubicBezTo>
                  <a:pt x="17330" y="9035"/>
                  <a:pt x="17330" y="12565"/>
                  <a:pt x="15002" y="14741"/>
                </a:cubicBezTo>
                <a:cubicBezTo>
                  <a:pt x="12675" y="16917"/>
                  <a:pt x="8901" y="16917"/>
                  <a:pt x="6574" y="14741"/>
                </a:cubicBezTo>
                <a:cubicBezTo>
                  <a:pt x="4246" y="12565"/>
                  <a:pt x="4246" y="9035"/>
                  <a:pt x="6574" y="6859"/>
                </a:cubicBezTo>
                <a:cubicBezTo>
                  <a:pt x="7737" y="5771"/>
                  <a:pt x="9262" y="5228"/>
                  <a:pt x="10787" y="5228"/>
                </a:cubicBezTo>
                <a:close/>
              </a:path>
            </a:pathLst>
          </a:custGeom>
          <a:solidFill>
            <a:schemeClr val="accent2"/>
          </a:solidFill>
          <a:ln>
            <a:noFill/>
          </a:ln>
        </p:spPr>
        <p:txBody>
          <a:bodyPr lIns="13547" tIns="13547" rIns="13547" bIns="13547" anchor="ctr"/>
          <a:lstStyle/>
          <a:p>
            <a:endParaRPr lang="ar-IQ" sz="900">
              <a:latin typeface="+mj-lt"/>
            </a:endParaRPr>
          </a:p>
        </p:txBody>
      </p:sp>
      <p:sp>
        <p:nvSpPr>
          <p:cNvPr id="17" name="TextBox 16"/>
          <p:cNvSpPr txBox="1">
            <a:spLocks noChangeArrowheads="1"/>
          </p:cNvSpPr>
          <p:nvPr/>
        </p:nvSpPr>
        <p:spPr bwMode="auto">
          <a:xfrm>
            <a:off x="1598988" y="4615915"/>
            <a:ext cx="14303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r>
              <a:rPr lang="en-US" sz="1600" dirty="0">
                <a:solidFill>
                  <a:schemeClr val="accent4">
                    <a:lumMod val="50000"/>
                  </a:schemeClr>
                </a:solidFill>
                <a:latin typeface="+mj-lt"/>
                <a:ea typeface="Kozuka Mincho Pr6N B" panose="02020800000000000000" pitchFamily="18" charset="-128"/>
                <a:cs typeface="Impact" panose="020B0806030902050204" pitchFamily="34" charset="0"/>
              </a:rPr>
              <a:t>Insert title here</a:t>
            </a:r>
          </a:p>
        </p:txBody>
      </p:sp>
      <p:sp>
        <p:nvSpPr>
          <p:cNvPr id="18" name="TextBox 17"/>
          <p:cNvSpPr txBox="1"/>
          <p:nvPr/>
        </p:nvSpPr>
        <p:spPr>
          <a:xfrm>
            <a:off x="1082601" y="5011388"/>
            <a:ext cx="2400176" cy="55399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2">
                    <a:lumMod val="50000"/>
                  </a:schemeClr>
                </a:solidFill>
                <a:latin typeface="Open Sans" panose="020B0606030504020204" pitchFamily="34" charset="0"/>
              </a:rPr>
              <a:t>There are many variations of passages of lorem ipsum available, but the majority .</a:t>
            </a:r>
          </a:p>
        </p:txBody>
      </p:sp>
      <p:sp>
        <p:nvSpPr>
          <p:cNvPr id="19" name="TextBox 18"/>
          <p:cNvSpPr txBox="1">
            <a:spLocks noChangeArrowheads="1"/>
          </p:cNvSpPr>
          <p:nvPr/>
        </p:nvSpPr>
        <p:spPr bwMode="auto">
          <a:xfrm>
            <a:off x="4424496" y="4610946"/>
            <a:ext cx="150162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r>
              <a:rPr lang="en-US" sz="1600" dirty="0">
                <a:solidFill>
                  <a:schemeClr val="accent2"/>
                </a:solidFill>
                <a:latin typeface="+mj-lt"/>
                <a:ea typeface="Kozuka Mincho Pr6N B" panose="02020800000000000000" pitchFamily="18" charset="-128"/>
                <a:cs typeface="Impact" panose="020B0806030902050204" pitchFamily="34" charset="0"/>
              </a:rPr>
              <a:t>Insert title here</a:t>
            </a:r>
          </a:p>
        </p:txBody>
      </p:sp>
      <p:sp>
        <p:nvSpPr>
          <p:cNvPr id="20" name="TextBox 19"/>
          <p:cNvSpPr txBox="1"/>
          <p:nvPr/>
        </p:nvSpPr>
        <p:spPr>
          <a:xfrm>
            <a:off x="3975223" y="5016025"/>
            <a:ext cx="2400176" cy="55399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2">
                    <a:lumMod val="50000"/>
                  </a:schemeClr>
                </a:solidFill>
                <a:latin typeface="Open Sans" panose="020B0606030504020204" pitchFamily="34" charset="0"/>
              </a:rPr>
              <a:t>There are many variations of passages of lorem ipsum available, but the majority .</a:t>
            </a:r>
          </a:p>
        </p:txBody>
      </p:sp>
      <p:sp>
        <p:nvSpPr>
          <p:cNvPr id="27" name="Rectangle 26">
            <a:extLst>
              <a:ext uri="{FF2B5EF4-FFF2-40B4-BE49-F238E27FC236}">
                <a16:creationId xmlns:a16="http://schemas.microsoft.com/office/drawing/2014/main" id="{BEB5ED3A-AF88-412B-B6E4-A605D43CBFCF}"/>
              </a:ext>
            </a:extLst>
          </p:cNvPr>
          <p:cNvSpPr/>
          <p:nvPr/>
        </p:nvSpPr>
        <p:spPr>
          <a:xfrm>
            <a:off x="7317359" y="2115517"/>
            <a:ext cx="2129406" cy="712824"/>
          </a:xfrm>
          <a:prstGeom prst="rect">
            <a:avLst/>
          </a:prstGeom>
        </p:spPr>
        <p:txBody>
          <a:bodyPr wrap="square">
            <a:spAutoFit/>
          </a:bodyPr>
          <a:lstStyle/>
          <a:p>
            <a:pPr>
              <a:lnSpc>
                <a:spcPct val="120000"/>
              </a:lnSpc>
            </a:pPr>
            <a:r>
              <a:rPr lang="en-US" sz="3600" baseline="30000" dirty="0">
                <a:solidFill>
                  <a:schemeClr val="accent4"/>
                </a:solidFill>
                <a:latin typeface="Open Sans" panose="020B0606030504020204" pitchFamily="34" charset="0"/>
                <a:cs typeface="Segoe UI" panose="020B0502040204020203" pitchFamily="34" charset="0"/>
              </a:rPr>
              <a:t>$</a:t>
            </a:r>
            <a:r>
              <a:rPr lang="en-US" sz="3600" dirty="0">
                <a:solidFill>
                  <a:schemeClr val="accent4"/>
                </a:solidFill>
                <a:latin typeface="Open Sans" panose="020B0606030504020204" pitchFamily="34" charset="0"/>
                <a:cs typeface="Segoe UI" panose="020B0502040204020203" pitchFamily="34" charset="0"/>
              </a:rPr>
              <a:t>456m</a:t>
            </a:r>
          </a:p>
        </p:txBody>
      </p:sp>
      <p:sp>
        <p:nvSpPr>
          <p:cNvPr id="28" name="Rectangle 27">
            <a:extLst>
              <a:ext uri="{FF2B5EF4-FFF2-40B4-BE49-F238E27FC236}">
                <a16:creationId xmlns:a16="http://schemas.microsoft.com/office/drawing/2014/main" id="{C42954B1-F46E-486A-9B6D-41481DF2D551}"/>
              </a:ext>
            </a:extLst>
          </p:cNvPr>
          <p:cNvSpPr/>
          <p:nvPr/>
        </p:nvSpPr>
        <p:spPr>
          <a:xfrm>
            <a:off x="7336962" y="2854521"/>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29" name="Rectangle 28">
            <a:extLst>
              <a:ext uri="{FF2B5EF4-FFF2-40B4-BE49-F238E27FC236}">
                <a16:creationId xmlns:a16="http://schemas.microsoft.com/office/drawing/2014/main" id="{06BCC35A-8DB3-4DFA-9D89-CBC521EF1750}"/>
              </a:ext>
            </a:extLst>
          </p:cNvPr>
          <p:cNvSpPr/>
          <p:nvPr/>
        </p:nvSpPr>
        <p:spPr>
          <a:xfrm>
            <a:off x="7298199" y="3936333"/>
            <a:ext cx="3855816"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r>
              <a:rPr lang="id-ID" sz="1200" dirty="0">
                <a:solidFill>
                  <a:schemeClr val="tx2">
                    <a:lumMod val="50000"/>
                  </a:schemeClr>
                </a:solidFill>
                <a:latin typeface="Open Sans" panose="020B0606030504020204" pitchFamily="34" charset="0"/>
                <a:cs typeface="Segoe UI Light" panose="020B0502040204020203" pitchFamily="34" charset="0"/>
              </a:rPr>
              <a:t> </a:t>
            </a:r>
            <a:r>
              <a:rPr lang="en-US" sz="1200" dirty="0">
                <a:solidFill>
                  <a:schemeClr val="tx2">
                    <a:lumMod val="50000"/>
                  </a:schemeClr>
                </a:solidFill>
                <a:latin typeface="Open Sans" panose="020B0606030504020204" pitchFamily="34" charset="0"/>
                <a:cs typeface="Segoe UI Light" panose="020B0502040204020203" pitchFamily="34" charset="0"/>
              </a:rPr>
              <a:t>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30" name="Rectangle: Rounded Corners 29">
            <a:extLst>
              <a:ext uri="{FF2B5EF4-FFF2-40B4-BE49-F238E27FC236}">
                <a16:creationId xmlns:a16="http://schemas.microsoft.com/office/drawing/2014/main" id="{389A3219-5979-4CEA-9187-7AF851A0ACCC}"/>
              </a:ext>
            </a:extLst>
          </p:cNvPr>
          <p:cNvSpPr/>
          <p:nvPr/>
        </p:nvSpPr>
        <p:spPr>
          <a:xfrm>
            <a:off x="7400466" y="4949500"/>
            <a:ext cx="1349828" cy="54402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latin typeface="Open Sans" panose="020B0606030504020204" pitchFamily="34" charset="0"/>
              </a:rPr>
              <a:t>Show More</a:t>
            </a:r>
            <a:endParaRPr lang="en-US" dirty="0">
              <a:latin typeface="Open Sans" panose="020B0606030504020204" pitchFamily="34" charset="0"/>
            </a:endParaRPr>
          </a:p>
        </p:txBody>
      </p:sp>
      <p:sp>
        <p:nvSpPr>
          <p:cNvPr id="24" name="TextBox 23">
            <a:extLst>
              <a:ext uri="{FF2B5EF4-FFF2-40B4-BE49-F238E27FC236}">
                <a16:creationId xmlns:a16="http://schemas.microsoft.com/office/drawing/2014/main" id="{7E2FC2F1-946B-429C-BD5B-CBA6DE23609D}"/>
              </a:ext>
            </a:extLst>
          </p:cNvPr>
          <p:cNvSpPr txBox="1"/>
          <p:nvPr/>
        </p:nvSpPr>
        <p:spPr>
          <a:xfrm>
            <a:off x="10166626" y="199060"/>
            <a:ext cx="2208366" cy="400110"/>
          </a:xfrm>
          <a:prstGeom prst="rect">
            <a:avLst/>
          </a:prstGeom>
          <a:noFill/>
        </p:spPr>
        <p:txBody>
          <a:bodyPr wrap="square" rtlCol="0">
            <a:spAutoFit/>
          </a:bodyPr>
          <a:lstStyle/>
          <a:p>
            <a:r>
              <a:rPr lang="id-ID" sz="2000" b="1" dirty="0">
                <a:solidFill>
                  <a:schemeClr val="bg1">
                    <a:lumMod val="95000"/>
                  </a:schemeClr>
                </a:solidFill>
                <a:effectLst>
                  <a:outerShdw blurRad="241300" dist="38100" dir="5400000" algn="t" rotWithShape="0">
                    <a:prstClr val="black">
                      <a:alpha val="28000"/>
                    </a:prstClr>
                  </a:outerShdw>
                </a:effectLst>
                <a:latin typeface="Montserrat" panose="00000500000000000000" pitchFamily="50" charset="0"/>
              </a:rPr>
              <a:t>Presentation</a:t>
            </a:r>
            <a:endParaRPr lang="en-US" sz="2000" b="1" dirty="0">
              <a:solidFill>
                <a:schemeClr val="bg1">
                  <a:lumMod val="95000"/>
                </a:schemeClr>
              </a:solidFill>
              <a:effectLst>
                <a:outerShdw blurRad="241300" dist="38100" dir="5400000" algn="t" rotWithShape="0">
                  <a:prstClr val="black">
                    <a:alpha val="28000"/>
                  </a:prstClr>
                </a:outerShdw>
              </a:effectLst>
              <a:latin typeface="Montserrat" panose="00000500000000000000" pitchFamily="50" charset="0"/>
            </a:endParaRPr>
          </a:p>
        </p:txBody>
      </p:sp>
      <p:grpSp>
        <p:nvGrpSpPr>
          <p:cNvPr id="26" name="Group 420">
            <a:extLst>
              <a:ext uri="{FF2B5EF4-FFF2-40B4-BE49-F238E27FC236}">
                <a16:creationId xmlns:a16="http://schemas.microsoft.com/office/drawing/2014/main" id="{BF8663B7-7EDB-4290-90AC-9170E6F81008}"/>
              </a:ext>
            </a:extLst>
          </p:cNvPr>
          <p:cNvGrpSpPr>
            <a:grpSpLocks noChangeAspect="1"/>
          </p:cNvGrpSpPr>
          <p:nvPr/>
        </p:nvGrpSpPr>
        <p:grpSpPr bwMode="auto">
          <a:xfrm>
            <a:off x="2138385" y="2863549"/>
            <a:ext cx="414291" cy="519192"/>
            <a:chOff x="4504" y="811"/>
            <a:chExt cx="2496" cy="3128"/>
          </a:xfrm>
          <a:solidFill>
            <a:schemeClr val="accent4">
              <a:lumMod val="50000"/>
            </a:schemeClr>
          </a:solidFill>
        </p:grpSpPr>
        <p:sp>
          <p:nvSpPr>
            <p:cNvPr id="31" name="Freeform 422">
              <a:extLst>
                <a:ext uri="{FF2B5EF4-FFF2-40B4-BE49-F238E27FC236}">
                  <a16:creationId xmlns:a16="http://schemas.microsoft.com/office/drawing/2014/main" id="{FC148B63-F1A6-45A0-A6FC-2B960471A442}"/>
                </a:ext>
              </a:extLst>
            </p:cNvPr>
            <p:cNvSpPr>
              <a:spLocks noEditPoints="1"/>
            </p:cNvSpPr>
            <p:nvPr/>
          </p:nvSpPr>
          <p:spPr bwMode="auto">
            <a:xfrm>
              <a:off x="4504" y="811"/>
              <a:ext cx="2496" cy="2550"/>
            </a:xfrm>
            <a:custGeom>
              <a:avLst/>
              <a:gdLst>
                <a:gd name="T0" fmla="*/ 1847 w 4993"/>
                <a:gd name="T1" fmla="*/ 1018 h 5101"/>
                <a:gd name="T2" fmla="*/ 1232 w 4993"/>
                <a:gd name="T3" fmla="*/ 1467 h 5101"/>
                <a:gd name="T4" fmla="*/ 880 w 4993"/>
                <a:gd name="T5" fmla="*/ 2152 h 5101"/>
                <a:gd name="T6" fmla="*/ 880 w 4993"/>
                <a:gd name="T7" fmla="*/ 2950 h 5101"/>
                <a:gd name="T8" fmla="*/ 1232 w 4993"/>
                <a:gd name="T9" fmla="*/ 3634 h 5101"/>
                <a:gd name="T10" fmla="*/ 1847 w 4993"/>
                <a:gd name="T11" fmla="*/ 4084 h 5101"/>
                <a:gd name="T12" fmla="*/ 2630 w 4993"/>
                <a:gd name="T13" fmla="*/ 4209 h 5101"/>
                <a:gd name="T14" fmla="*/ 3370 w 4993"/>
                <a:gd name="T15" fmla="*/ 3965 h 5101"/>
                <a:gd name="T16" fmla="*/ 3907 w 4993"/>
                <a:gd name="T17" fmla="*/ 3426 h 5101"/>
                <a:gd name="T18" fmla="*/ 4151 w 4993"/>
                <a:gd name="T19" fmla="*/ 2687 h 5101"/>
                <a:gd name="T20" fmla="*/ 4025 w 4993"/>
                <a:gd name="T21" fmla="*/ 1904 h 5101"/>
                <a:gd name="T22" fmla="*/ 3576 w 4993"/>
                <a:gd name="T23" fmla="*/ 1288 h 5101"/>
                <a:gd name="T24" fmla="*/ 2892 w 4993"/>
                <a:gd name="T25" fmla="*/ 936 h 5101"/>
                <a:gd name="T26" fmla="*/ 2586 w 4993"/>
                <a:gd name="T27" fmla="*/ 17 h 5101"/>
                <a:gd name="T28" fmla="*/ 2894 w 4993"/>
                <a:gd name="T29" fmla="*/ 275 h 5101"/>
                <a:gd name="T30" fmla="*/ 3193 w 4993"/>
                <a:gd name="T31" fmla="*/ 292 h 5101"/>
                <a:gd name="T32" fmla="*/ 3585 w 4993"/>
                <a:gd name="T33" fmla="*/ 244 h 5101"/>
                <a:gd name="T34" fmla="*/ 3799 w 4993"/>
                <a:gd name="T35" fmla="*/ 578 h 5101"/>
                <a:gd name="T36" fmla="*/ 4044 w 4993"/>
                <a:gd name="T37" fmla="*/ 810 h 5101"/>
                <a:gd name="T38" fmla="*/ 4440 w 4993"/>
                <a:gd name="T39" fmla="*/ 905 h 5101"/>
                <a:gd name="T40" fmla="*/ 4547 w 4993"/>
                <a:gd name="T41" fmla="*/ 1210 h 5101"/>
                <a:gd name="T42" fmla="*/ 4579 w 4993"/>
                <a:gd name="T43" fmla="*/ 1584 h 5101"/>
                <a:gd name="T44" fmla="*/ 4894 w 4993"/>
                <a:gd name="T45" fmla="*/ 1812 h 5101"/>
                <a:gd name="T46" fmla="*/ 4981 w 4993"/>
                <a:gd name="T47" fmla="*/ 2091 h 5101"/>
                <a:gd name="T48" fmla="*/ 4798 w 4993"/>
                <a:gd name="T49" fmla="*/ 2447 h 5101"/>
                <a:gd name="T50" fmla="*/ 4928 w 4993"/>
                <a:gd name="T51" fmla="*/ 2832 h 5101"/>
                <a:gd name="T52" fmla="*/ 4977 w 4993"/>
                <a:gd name="T53" fmla="*/ 3123 h 5101"/>
                <a:gd name="T54" fmla="*/ 4707 w 4993"/>
                <a:gd name="T55" fmla="*/ 3382 h 5101"/>
                <a:gd name="T56" fmla="*/ 4539 w 4993"/>
                <a:gd name="T57" fmla="*/ 3628 h 5101"/>
                <a:gd name="T58" fmla="*/ 4553 w 4993"/>
                <a:gd name="T59" fmla="*/ 4030 h 5101"/>
                <a:gd name="T60" fmla="*/ 4317 w 4993"/>
                <a:gd name="T61" fmla="*/ 4244 h 5101"/>
                <a:gd name="T62" fmla="*/ 3917 w 4993"/>
                <a:gd name="T63" fmla="*/ 4354 h 5101"/>
                <a:gd name="T64" fmla="*/ 3743 w 4993"/>
                <a:gd name="T65" fmla="*/ 4735 h 5101"/>
                <a:gd name="T66" fmla="*/ 3458 w 4993"/>
                <a:gd name="T67" fmla="*/ 4874 h 5101"/>
                <a:gd name="T68" fmla="*/ 3073 w 4993"/>
                <a:gd name="T69" fmla="*/ 4775 h 5101"/>
                <a:gd name="T70" fmla="*/ 2763 w 4993"/>
                <a:gd name="T71" fmla="*/ 4989 h 5101"/>
                <a:gd name="T72" fmla="*/ 2460 w 4993"/>
                <a:gd name="T73" fmla="*/ 5097 h 5101"/>
                <a:gd name="T74" fmla="*/ 2140 w 4993"/>
                <a:gd name="T75" fmla="*/ 4857 h 5101"/>
                <a:gd name="T76" fmla="*/ 1849 w 4993"/>
                <a:gd name="T77" fmla="*/ 4794 h 5101"/>
                <a:gd name="T78" fmla="*/ 1457 w 4993"/>
                <a:gd name="T79" fmla="*/ 4876 h 5101"/>
                <a:gd name="T80" fmla="*/ 1228 w 4993"/>
                <a:gd name="T81" fmla="*/ 4650 h 5101"/>
                <a:gd name="T82" fmla="*/ 1003 w 4993"/>
                <a:gd name="T83" fmla="*/ 4312 h 5101"/>
                <a:gd name="T84" fmla="*/ 596 w 4993"/>
                <a:gd name="T85" fmla="*/ 4230 h 5101"/>
                <a:gd name="T86" fmla="*/ 440 w 4993"/>
                <a:gd name="T87" fmla="*/ 3952 h 5101"/>
                <a:gd name="T88" fmla="*/ 438 w 4993"/>
                <a:gd name="T89" fmla="*/ 3563 h 5101"/>
                <a:gd name="T90" fmla="*/ 137 w 4993"/>
                <a:gd name="T91" fmla="*/ 3325 h 5101"/>
                <a:gd name="T92" fmla="*/ 6 w 4993"/>
                <a:gd name="T93" fmla="*/ 3062 h 5101"/>
                <a:gd name="T94" fmla="*/ 173 w 4993"/>
                <a:gd name="T95" fmla="*/ 2712 h 5101"/>
                <a:gd name="T96" fmla="*/ 141 w 4993"/>
                <a:gd name="T97" fmla="*/ 2374 h 5101"/>
                <a:gd name="T98" fmla="*/ 4 w 4993"/>
                <a:gd name="T99" fmla="*/ 2028 h 5101"/>
                <a:gd name="T100" fmla="*/ 171 w 4993"/>
                <a:gd name="T101" fmla="*/ 1784 h 5101"/>
                <a:gd name="T102" fmla="*/ 442 w 4993"/>
                <a:gd name="T103" fmla="*/ 1525 h 5101"/>
                <a:gd name="T104" fmla="*/ 425 w 4993"/>
                <a:gd name="T105" fmla="*/ 1126 h 5101"/>
                <a:gd name="T106" fmla="*/ 623 w 4993"/>
                <a:gd name="T107" fmla="*/ 877 h 5101"/>
                <a:gd name="T108" fmla="*/ 1030 w 4993"/>
                <a:gd name="T109" fmla="*/ 785 h 5101"/>
                <a:gd name="T110" fmla="*/ 1221 w 4993"/>
                <a:gd name="T111" fmla="*/ 418 h 5101"/>
                <a:gd name="T112" fmla="*/ 1478 w 4993"/>
                <a:gd name="T113" fmla="*/ 231 h 5101"/>
                <a:gd name="T114" fmla="*/ 1868 w 4993"/>
                <a:gd name="T115" fmla="*/ 326 h 5101"/>
                <a:gd name="T116" fmla="*/ 2144 w 4993"/>
                <a:gd name="T117" fmla="*/ 214 h 5101"/>
                <a:gd name="T118" fmla="*/ 2477 w 4993"/>
                <a:gd name="T119" fmla="*/ 0 h 5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93" h="5101">
                  <a:moveTo>
                    <a:pt x="2494" y="886"/>
                  </a:moveTo>
                  <a:lnTo>
                    <a:pt x="2357" y="892"/>
                  </a:lnTo>
                  <a:lnTo>
                    <a:pt x="2224" y="909"/>
                  </a:lnTo>
                  <a:lnTo>
                    <a:pt x="2095" y="936"/>
                  </a:lnTo>
                  <a:lnTo>
                    <a:pt x="1969" y="972"/>
                  </a:lnTo>
                  <a:lnTo>
                    <a:pt x="1847" y="1018"/>
                  </a:lnTo>
                  <a:lnTo>
                    <a:pt x="1731" y="1073"/>
                  </a:lnTo>
                  <a:lnTo>
                    <a:pt x="1618" y="1136"/>
                  </a:lnTo>
                  <a:lnTo>
                    <a:pt x="1512" y="1208"/>
                  </a:lnTo>
                  <a:lnTo>
                    <a:pt x="1413" y="1288"/>
                  </a:lnTo>
                  <a:lnTo>
                    <a:pt x="1320" y="1374"/>
                  </a:lnTo>
                  <a:lnTo>
                    <a:pt x="1232" y="1467"/>
                  </a:lnTo>
                  <a:lnTo>
                    <a:pt x="1152" y="1568"/>
                  </a:lnTo>
                  <a:lnTo>
                    <a:pt x="1082" y="1675"/>
                  </a:lnTo>
                  <a:lnTo>
                    <a:pt x="1017" y="1786"/>
                  </a:lnTo>
                  <a:lnTo>
                    <a:pt x="962" y="1904"/>
                  </a:lnTo>
                  <a:lnTo>
                    <a:pt x="916" y="2026"/>
                  </a:lnTo>
                  <a:lnTo>
                    <a:pt x="880" y="2152"/>
                  </a:lnTo>
                  <a:lnTo>
                    <a:pt x="853" y="2281"/>
                  </a:lnTo>
                  <a:lnTo>
                    <a:pt x="836" y="2414"/>
                  </a:lnTo>
                  <a:lnTo>
                    <a:pt x="832" y="2552"/>
                  </a:lnTo>
                  <a:lnTo>
                    <a:pt x="836" y="2687"/>
                  </a:lnTo>
                  <a:lnTo>
                    <a:pt x="853" y="2820"/>
                  </a:lnTo>
                  <a:lnTo>
                    <a:pt x="880" y="2950"/>
                  </a:lnTo>
                  <a:lnTo>
                    <a:pt x="916" y="3076"/>
                  </a:lnTo>
                  <a:lnTo>
                    <a:pt x="962" y="3198"/>
                  </a:lnTo>
                  <a:lnTo>
                    <a:pt x="1017" y="3316"/>
                  </a:lnTo>
                  <a:lnTo>
                    <a:pt x="1082" y="3426"/>
                  </a:lnTo>
                  <a:lnTo>
                    <a:pt x="1152" y="3533"/>
                  </a:lnTo>
                  <a:lnTo>
                    <a:pt x="1232" y="3634"/>
                  </a:lnTo>
                  <a:lnTo>
                    <a:pt x="1320" y="3727"/>
                  </a:lnTo>
                  <a:lnTo>
                    <a:pt x="1413" y="3813"/>
                  </a:lnTo>
                  <a:lnTo>
                    <a:pt x="1512" y="3893"/>
                  </a:lnTo>
                  <a:lnTo>
                    <a:pt x="1618" y="3965"/>
                  </a:lnTo>
                  <a:lnTo>
                    <a:pt x="1731" y="4028"/>
                  </a:lnTo>
                  <a:lnTo>
                    <a:pt x="1847" y="4084"/>
                  </a:lnTo>
                  <a:lnTo>
                    <a:pt x="1969" y="4129"/>
                  </a:lnTo>
                  <a:lnTo>
                    <a:pt x="2095" y="4166"/>
                  </a:lnTo>
                  <a:lnTo>
                    <a:pt x="2224" y="4192"/>
                  </a:lnTo>
                  <a:lnTo>
                    <a:pt x="2357" y="4209"/>
                  </a:lnTo>
                  <a:lnTo>
                    <a:pt x="2494" y="4215"/>
                  </a:lnTo>
                  <a:lnTo>
                    <a:pt x="2630" y="4209"/>
                  </a:lnTo>
                  <a:lnTo>
                    <a:pt x="2763" y="4192"/>
                  </a:lnTo>
                  <a:lnTo>
                    <a:pt x="2892" y="4166"/>
                  </a:lnTo>
                  <a:lnTo>
                    <a:pt x="3020" y="4129"/>
                  </a:lnTo>
                  <a:lnTo>
                    <a:pt x="3140" y="4084"/>
                  </a:lnTo>
                  <a:lnTo>
                    <a:pt x="3258" y="4028"/>
                  </a:lnTo>
                  <a:lnTo>
                    <a:pt x="3370" y="3965"/>
                  </a:lnTo>
                  <a:lnTo>
                    <a:pt x="3475" y="3893"/>
                  </a:lnTo>
                  <a:lnTo>
                    <a:pt x="3576" y="3813"/>
                  </a:lnTo>
                  <a:lnTo>
                    <a:pt x="3669" y="3727"/>
                  </a:lnTo>
                  <a:lnTo>
                    <a:pt x="3757" y="3634"/>
                  </a:lnTo>
                  <a:lnTo>
                    <a:pt x="3835" y="3533"/>
                  </a:lnTo>
                  <a:lnTo>
                    <a:pt x="3907" y="3426"/>
                  </a:lnTo>
                  <a:lnTo>
                    <a:pt x="3970" y="3316"/>
                  </a:lnTo>
                  <a:lnTo>
                    <a:pt x="4025" y="3198"/>
                  </a:lnTo>
                  <a:lnTo>
                    <a:pt x="4073" y="3076"/>
                  </a:lnTo>
                  <a:lnTo>
                    <a:pt x="4109" y="2950"/>
                  </a:lnTo>
                  <a:lnTo>
                    <a:pt x="4136" y="2820"/>
                  </a:lnTo>
                  <a:lnTo>
                    <a:pt x="4151" y="2687"/>
                  </a:lnTo>
                  <a:lnTo>
                    <a:pt x="4157" y="2552"/>
                  </a:lnTo>
                  <a:lnTo>
                    <a:pt x="4151" y="2414"/>
                  </a:lnTo>
                  <a:lnTo>
                    <a:pt x="4136" y="2281"/>
                  </a:lnTo>
                  <a:lnTo>
                    <a:pt x="4109" y="2152"/>
                  </a:lnTo>
                  <a:lnTo>
                    <a:pt x="4073" y="2026"/>
                  </a:lnTo>
                  <a:lnTo>
                    <a:pt x="4025" y="1904"/>
                  </a:lnTo>
                  <a:lnTo>
                    <a:pt x="3970" y="1786"/>
                  </a:lnTo>
                  <a:lnTo>
                    <a:pt x="3907" y="1675"/>
                  </a:lnTo>
                  <a:lnTo>
                    <a:pt x="3835" y="1568"/>
                  </a:lnTo>
                  <a:lnTo>
                    <a:pt x="3757" y="1467"/>
                  </a:lnTo>
                  <a:lnTo>
                    <a:pt x="3669" y="1374"/>
                  </a:lnTo>
                  <a:lnTo>
                    <a:pt x="3576" y="1288"/>
                  </a:lnTo>
                  <a:lnTo>
                    <a:pt x="3475" y="1208"/>
                  </a:lnTo>
                  <a:lnTo>
                    <a:pt x="3370" y="1136"/>
                  </a:lnTo>
                  <a:lnTo>
                    <a:pt x="3258" y="1073"/>
                  </a:lnTo>
                  <a:lnTo>
                    <a:pt x="3140" y="1018"/>
                  </a:lnTo>
                  <a:lnTo>
                    <a:pt x="3020" y="972"/>
                  </a:lnTo>
                  <a:lnTo>
                    <a:pt x="2892" y="936"/>
                  </a:lnTo>
                  <a:lnTo>
                    <a:pt x="2763" y="909"/>
                  </a:lnTo>
                  <a:lnTo>
                    <a:pt x="2630" y="892"/>
                  </a:lnTo>
                  <a:lnTo>
                    <a:pt x="2494" y="886"/>
                  </a:lnTo>
                  <a:close/>
                  <a:moveTo>
                    <a:pt x="2477" y="0"/>
                  </a:moveTo>
                  <a:lnTo>
                    <a:pt x="2532" y="4"/>
                  </a:lnTo>
                  <a:lnTo>
                    <a:pt x="2586" y="17"/>
                  </a:lnTo>
                  <a:lnTo>
                    <a:pt x="2637" y="40"/>
                  </a:lnTo>
                  <a:lnTo>
                    <a:pt x="2685" y="71"/>
                  </a:lnTo>
                  <a:lnTo>
                    <a:pt x="2727" y="111"/>
                  </a:lnTo>
                  <a:lnTo>
                    <a:pt x="2814" y="208"/>
                  </a:lnTo>
                  <a:lnTo>
                    <a:pt x="2852" y="244"/>
                  </a:lnTo>
                  <a:lnTo>
                    <a:pt x="2894" y="275"/>
                  </a:lnTo>
                  <a:lnTo>
                    <a:pt x="2942" y="296"/>
                  </a:lnTo>
                  <a:lnTo>
                    <a:pt x="2989" y="311"/>
                  </a:lnTo>
                  <a:lnTo>
                    <a:pt x="3041" y="318"/>
                  </a:lnTo>
                  <a:lnTo>
                    <a:pt x="3092" y="317"/>
                  </a:lnTo>
                  <a:lnTo>
                    <a:pt x="3142" y="309"/>
                  </a:lnTo>
                  <a:lnTo>
                    <a:pt x="3193" y="292"/>
                  </a:lnTo>
                  <a:lnTo>
                    <a:pt x="3313" y="240"/>
                  </a:lnTo>
                  <a:lnTo>
                    <a:pt x="3368" y="221"/>
                  </a:lnTo>
                  <a:lnTo>
                    <a:pt x="3425" y="214"/>
                  </a:lnTo>
                  <a:lnTo>
                    <a:pt x="3481" y="216"/>
                  </a:lnTo>
                  <a:lnTo>
                    <a:pt x="3534" y="225"/>
                  </a:lnTo>
                  <a:lnTo>
                    <a:pt x="3585" y="244"/>
                  </a:lnTo>
                  <a:lnTo>
                    <a:pt x="3633" y="273"/>
                  </a:lnTo>
                  <a:lnTo>
                    <a:pt x="3677" y="307"/>
                  </a:lnTo>
                  <a:lnTo>
                    <a:pt x="3713" y="349"/>
                  </a:lnTo>
                  <a:lnTo>
                    <a:pt x="3742" y="398"/>
                  </a:lnTo>
                  <a:lnTo>
                    <a:pt x="3763" y="454"/>
                  </a:lnTo>
                  <a:lnTo>
                    <a:pt x="3799" y="578"/>
                  </a:lnTo>
                  <a:lnTo>
                    <a:pt x="3820" y="635"/>
                  </a:lnTo>
                  <a:lnTo>
                    <a:pt x="3852" y="684"/>
                  </a:lnTo>
                  <a:lnTo>
                    <a:pt x="3890" y="728"/>
                  </a:lnTo>
                  <a:lnTo>
                    <a:pt x="3936" y="764"/>
                  </a:lnTo>
                  <a:lnTo>
                    <a:pt x="3987" y="791"/>
                  </a:lnTo>
                  <a:lnTo>
                    <a:pt x="4044" y="810"/>
                  </a:lnTo>
                  <a:lnTo>
                    <a:pt x="4103" y="818"/>
                  </a:lnTo>
                  <a:lnTo>
                    <a:pt x="4233" y="823"/>
                  </a:lnTo>
                  <a:lnTo>
                    <a:pt x="4292" y="829"/>
                  </a:lnTo>
                  <a:lnTo>
                    <a:pt x="4345" y="846"/>
                  </a:lnTo>
                  <a:lnTo>
                    <a:pt x="4395" y="873"/>
                  </a:lnTo>
                  <a:lnTo>
                    <a:pt x="4440" y="905"/>
                  </a:lnTo>
                  <a:lnTo>
                    <a:pt x="4478" y="945"/>
                  </a:lnTo>
                  <a:lnTo>
                    <a:pt x="4509" y="991"/>
                  </a:lnTo>
                  <a:lnTo>
                    <a:pt x="4532" y="1041"/>
                  </a:lnTo>
                  <a:lnTo>
                    <a:pt x="4547" y="1094"/>
                  </a:lnTo>
                  <a:lnTo>
                    <a:pt x="4551" y="1151"/>
                  </a:lnTo>
                  <a:lnTo>
                    <a:pt x="4547" y="1210"/>
                  </a:lnTo>
                  <a:lnTo>
                    <a:pt x="4526" y="1338"/>
                  </a:lnTo>
                  <a:lnTo>
                    <a:pt x="4520" y="1391"/>
                  </a:lnTo>
                  <a:lnTo>
                    <a:pt x="4524" y="1443"/>
                  </a:lnTo>
                  <a:lnTo>
                    <a:pt x="4536" y="1492"/>
                  </a:lnTo>
                  <a:lnTo>
                    <a:pt x="4555" y="1540"/>
                  </a:lnTo>
                  <a:lnTo>
                    <a:pt x="4579" y="1584"/>
                  </a:lnTo>
                  <a:lnTo>
                    <a:pt x="4612" y="1624"/>
                  </a:lnTo>
                  <a:lnTo>
                    <a:pt x="4652" y="1658"/>
                  </a:lnTo>
                  <a:lnTo>
                    <a:pt x="4696" y="1687"/>
                  </a:lnTo>
                  <a:lnTo>
                    <a:pt x="4810" y="1748"/>
                  </a:lnTo>
                  <a:lnTo>
                    <a:pt x="4855" y="1778"/>
                  </a:lnTo>
                  <a:lnTo>
                    <a:pt x="4894" y="1812"/>
                  </a:lnTo>
                  <a:lnTo>
                    <a:pt x="4926" y="1850"/>
                  </a:lnTo>
                  <a:lnTo>
                    <a:pt x="4951" y="1894"/>
                  </a:lnTo>
                  <a:lnTo>
                    <a:pt x="4970" y="1942"/>
                  </a:lnTo>
                  <a:lnTo>
                    <a:pt x="4981" y="1990"/>
                  </a:lnTo>
                  <a:lnTo>
                    <a:pt x="4985" y="2039"/>
                  </a:lnTo>
                  <a:lnTo>
                    <a:pt x="4981" y="2091"/>
                  </a:lnTo>
                  <a:lnTo>
                    <a:pt x="4970" y="2140"/>
                  </a:lnTo>
                  <a:lnTo>
                    <a:pt x="4951" y="2188"/>
                  </a:lnTo>
                  <a:lnTo>
                    <a:pt x="4924" y="2233"/>
                  </a:lnTo>
                  <a:lnTo>
                    <a:pt x="4848" y="2340"/>
                  </a:lnTo>
                  <a:lnTo>
                    <a:pt x="4817" y="2392"/>
                  </a:lnTo>
                  <a:lnTo>
                    <a:pt x="4798" y="2447"/>
                  </a:lnTo>
                  <a:lnTo>
                    <a:pt x="4789" y="2504"/>
                  </a:lnTo>
                  <a:lnTo>
                    <a:pt x="4789" y="2563"/>
                  </a:lnTo>
                  <a:lnTo>
                    <a:pt x="4800" y="2620"/>
                  </a:lnTo>
                  <a:lnTo>
                    <a:pt x="4821" y="2676"/>
                  </a:lnTo>
                  <a:lnTo>
                    <a:pt x="4852" y="2727"/>
                  </a:lnTo>
                  <a:lnTo>
                    <a:pt x="4928" y="2832"/>
                  </a:lnTo>
                  <a:lnTo>
                    <a:pt x="4956" y="2877"/>
                  </a:lnTo>
                  <a:lnTo>
                    <a:pt x="4975" y="2925"/>
                  </a:lnTo>
                  <a:lnTo>
                    <a:pt x="4989" y="2975"/>
                  </a:lnTo>
                  <a:lnTo>
                    <a:pt x="4993" y="3026"/>
                  </a:lnTo>
                  <a:lnTo>
                    <a:pt x="4989" y="3076"/>
                  </a:lnTo>
                  <a:lnTo>
                    <a:pt x="4977" y="3123"/>
                  </a:lnTo>
                  <a:lnTo>
                    <a:pt x="4960" y="3171"/>
                  </a:lnTo>
                  <a:lnTo>
                    <a:pt x="4935" y="3215"/>
                  </a:lnTo>
                  <a:lnTo>
                    <a:pt x="4903" y="3255"/>
                  </a:lnTo>
                  <a:lnTo>
                    <a:pt x="4865" y="3289"/>
                  </a:lnTo>
                  <a:lnTo>
                    <a:pt x="4821" y="3320"/>
                  </a:lnTo>
                  <a:lnTo>
                    <a:pt x="4707" y="3382"/>
                  </a:lnTo>
                  <a:lnTo>
                    <a:pt x="4663" y="3411"/>
                  </a:lnTo>
                  <a:lnTo>
                    <a:pt x="4625" y="3447"/>
                  </a:lnTo>
                  <a:lnTo>
                    <a:pt x="4593" y="3487"/>
                  </a:lnTo>
                  <a:lnTo>
                    <a:pt x="4568" y="3531"/>
                  </a:lnTo>
                  <a:lnTo>
                    <a:pt x="4551" y="3579"/>
                  </a:lnTo>
                  <a:lnTo>
                    <a:pt x="4539" y="3628"/>
                  </a:lnTo>
                  <a:lnTo>
                    <a:pt x="4536" y="3682"/>
                  </a:lnTo>
                  <a:lnTo>
                    <a:pt x="4541" y="3733"/>
                  </a:lnTo>
                  <a:lnTo>
                    <a:pt x="4564" y="3861"/>
                  </a:lnTo>
                  <a:lnTo>
                    <a:pt x="4570" y="3920"/>
                  </a:lnTo>
                  <a:lnTo>
                    <a:pt x="4566" y="3977"/>
                  </a:lnTo>
                  <a:lnTo>
                    <a:pt x="4553" y="4030"/>
                  </a:lnTo>
                  <a:lnTo>
                    <a:pt x="4530" y="4080"/>
                  </a:lnTo>
                  <a:lnTo>
                    <a:pt x="4499" y="4126"/>
                  </a:lnTo>
                  <a:lnTo>
                    <a:pt x="4463" y="4167"/>
                  </a:lnTo>
                  <a:lnTo>
                    <a:pt x="4419" y="4200"/>
                  </a:lnTo>
                  <a:lnTo>
                    <a:pt x="4370" y="4227"/>
                  </a:lnTo>
                  <a:lnTo>
                    <a:pt x="4317" y="4244"/>
                  </a:lnTo>
                  <a:lnTo>
                    <a:pt x="4258" y="4253"/>
                  </a:lnTo>
                  <a:lnTo>
                    <a:pt x="4128" y="4261"/>
                  </a:lnTo>
                  <a:lnTo>
                    <a:pt x="4067" y="4270"/>
                  </a:lnTo>
                  <a:lnTo>
                    <a:pt x="4012" y="4289"/>
                  </a:lnTo>
                  <a:lnTo>
                    <a:pt x="3961" y="4318"/>
                  </a:lnTo>
                  <a:lnTo>
                    <a:pt x="3917" y="4354"/>
                  </a:lnTo>
                  <a:lnTo>
                    <a:pt x="3879" y="4398"/>
                  </a:lnTo>
                  <a:lnTo>
                    <a:pt x="3848" y="4449"/>
                  </a:lnTo>
                  <a:lnTo>
                    <a:pt x="3827" y="4505"/>
                  </a:lnTo>
                  <a:lnTo>
                    <a:pt x="3793" y="4630"/>
                  </a:lnTo>
                  <a:lnTo>
                    <a:pt x="3772" y="4686"/>
                  </a:lnTo>
                  <a:lnTo>
                    <a:pt x="3743" y="4735"/>
                  </a:lnTo>
                  <a:lnTo>
                    <a:pt x="3707" y="4777"/>
                  </a:lnTo>
                  <a:lnTo>
                    <a:pt x="3665" y="4813"/>
                  </a:lnTo>
                  <a:lnTo>
                    <a:pt x="3618" y="4840"/>
                  </a:lnTo>
                  <a:lnTo>
                    <a:pt x="3568" y="4861"/>
                  </a:lnTo>
                  <a:lnTo>
                    <a:pt x="3513" y="4872"/>
                  </a:lnTo>
                  <a:lnTo>
                    <a:pt x="3458" y="4874"/>
                  </a:lnTo>
                  <a:lnTo>
                    <a:pt x="3403" y="4867"/>
                  </a:lnTo>
                  <a:lnTo>
                    <a:pt x="3346" y="4850"/>
                  </a:lnTo>
                  <a:lnTo>
                    <a:pt x="3226" y="4800"/>
                  </a:lnTo>
                  <a:lnTo>
                    <a:pt x="3176" y="4783"/>
                  </a:lnTo>
                  <a:lnTo>
                    <a:pt x="3125" y="4775"/>
                  </a:lnTo>
                  <a:lnTo>
                    <a:pt x="3073" y="4775"/>
                  </a:lnTo>
                  <a:lnTo>
                    <a:pt x="3022" y="4785"/>
                  </a:lnTo>
                  <a:lnTo>
                    <a:pt x="2974" y="4800"/>
                  </a:lnTo>
                  <a:lnTo>
                    <a:pt x="2929" y="4823"/>
                  </a:lnTo>
                  <a:lnTo>
                    <a:pt x="2887" y="4852"/>
                  </a:lnTo>
                  <a:lnTo>
                    <a:pt x="2849" y="4890"/>
                  </a:lnTo>
                  <a:lnTo>
                    <a:pt x="2763" y="4989"/>
                  </a:lnTo>
                  <a:lnTo>
                    <a:pt x="2721" y="5029"/>
                  </a:lnTo>
                  <a:lnTo>
                    <a:pt x="2673" y="5061"/>
                  </a:lnTo>
                  <a:lnTo>
                    <a:pt x="2622" y="5084"/>
                  </a:lnTo>
                  <a:lnTo>
                    <a:pt x="2569" y="5097"/>
                  </a:lnTo>
                  <a:lnTo>
                    <a:pt x="2515" y="5101"/>
                  </a:lnTo>
                  <a:lnTo>
                    <a:pt x="2460" y="5097"/>
                  </a:lnTo>
                  <a:lnTo>
                    <a:pt x="2407" y="5084"/>
                  </a:lnTo>
                  <a:lnTo>
                    <a:pt x="2355" y="5063"/>
                  </a:lnTo>
                  <a:lnTo>
                    <a:pt x="2308" y="5033"/>
                  </a:lnTo>
                  <a:lnTo>
                    <a:pt x="2266" y="4993"/>
                  </a:lnTo>
                  <a:lnTo>
                    <a:pt x="2178" y="4893"/>
                  </a:lnTo>
                  <a:lnTo>
                    <a:pt x="2140" y="4857"/>
                  </a:lnTo>
                  <a:lnTo>
                    <a:pt x="2096" y="4829"/>
                  </a:lnTo>
                  <a:lnTo>
                    <a:pt x="2051" y="4806"/>
                  </a:lnTo>
                  <a:lnTo>
                    <a:pt x="2001" y="4792"/>
                  </a:lnTo>
                  <a:lnTo>
                    <a:pt x="1952" y="4785"/>
                  </a:lnTo>
                  <a:lnTo>
                    <a:pt x="1900" y="4785"/>
                  </a:lnTo>
                  <a:lnTo>
                    <a:pt x="1849" y="4794"/>
                  </a:lnTo>
                  <a:lnTo>
                    <a:pt x="1799" y="4812"/>
                  </a:lnTo>
                  <a:lnTo>
                    <a:pt x="1679" y="4863"/>
                  </a:lnTo>
                  <a:lnTo>
                    <a:pt x="1624" y="4880"/>
                  </a:lnTo>
                  <a:lnTo>
                    <a:pt x="1567" y="4890"/>
                  </a:lnTo>
                  <a:lnTo>
                    <a:pt x="1512" y="4888"/>
                  </a:lnTo>
                  <a:lnTo>
                    <a:pt x="1457" y="4876"/>
                  </a:lnTo>
                  <a:lnTo>
                    <a:pt x="1405" y="4857"/>
                  </a:lnTo>
                  <a:lnTo>
                    <a:pt x="1358" y="4831"/>
                  </a:lnTo>
                  <a:lnTo>
                    <a:pt x="1316" y="4796"/>
                  </a:lnTo>
                  <a:lnTo>
                    <a:pt x="1280" y="4752"/>
                  </a:lnTo>
                  <a:lnTo>
                    <a:pt x="1249" y="4705"/>
                  </a:lnTo>
                  <a:lnTo>
                    <a:pt x="1228" y="4650"/>
                  </a:lnTo>
                  <a:lnTo>
                    <a:pt x="1194" y="4524"/>
                  </a:lnTo>
                  <a:lnTo>
                    <a:pt x="1171" y="4469"/>
                  </a:lnTo>
                  <a:lnTo>
                    <a:pt x="1141" y="4419"/>
                  </a:lnTo>
                  <a:lnTo>
                    <a:pt x="1101" y="4375"/>
                  </a:lnTo>
                  <a:lnTo>
                    <a:pt x="1055" y="4339"/>
                  </a:lnTo>
                  <a:lnTo>
                    <a:pt x="1003" y="4312"/>
                  </a:lnTo>
                  <a:lnTo>
                    <a:pt x="948" y="4293"/>
                  </a:lnTo>
                  <a:lnTo>
                    <a:pt x="889" y="4286"/>
                  </a:lnTo>
                  <a:lnTo>
                    <a:pt x="758" y="4280"/>
                  </a:lnTo>
                  <a:lnTo>
                    <a:pt x="701" y="4272"/>
                  </a:lnTo>
                  <a:lnTo>
                    <a:pt x="645" y="4255"/>
                  </a:lnTo>
                  <a:lnTo>
                    <a:pt x="596" y="4230"/>
                  </a:lnTo>
                  <a:lnTo>
                    <a:pt x="552" y="4198"/>
                  </a:lnTo>
                  <a:lnTo>
                    <a:pt x="514" y="4158"/>
                  </a:lnTo>
                  <a:lnTo>
                    <a:pt x="484" y="4112"/>
                  </a:lnTo>
                  <a:lnTo>
                    <a:pt x="461" y="4063"/>
                  </a:lnTo>
                  <a:lnTo>
                    <a:pt x="446" y="4009"/>
                  </a:lnTo>
                  <a:lnTo>
                    <a:pt x="440" y="3952"/>
                  </a:lnTo>
                  <a:lnTo>
                    <a:pt x="446" y="3893"/>
                  </a:lnTo>
                  <a:lnTo>
                    <a:pt x="467" y="3764"/>
                  </a:lnTo>
                  <a:lnTo>
                    <a:pt x="472" y="3712"/>
                  </a:lnTo>
                  <a:lnTo>
                    <a:pt x="468" y="3661"/>
                  </a:lnTo>
                  <a:lnTo>
                    <a:pt x="457" y="3609"/>
                  </a:lnTo>
                  <a:lnTo>
                    <a:pt x="438" y="3563"/>
                  </a:lnTo>
                  <a:lnTo>
                    <a:pt x="411" y="3520"/>
                  </a:lnTo>
                  <a:lnTo>
                    <a:pt x="379" y="3480"/>
                  </a:lnTo>
                  <a:lnTo>
                    <a:pt x="341" y="3445"/>
                  </a:lnTo>
                  <a:lnTo>
                    <a:pt x="297" y="3417"/>
                  </a:lnTo>
                  <a:lnTo>
                    <a:pt x="181" y="3354"/>
                  </a:lnTo>
                  <a:lnTo>
                    <a:pt x="137" y="3325"/>
                  </a:lnTo>
                  <a:lnTo>
                    <a:pt x="99" y="3291"/>
                  </a:lnTo>
                  <a:lnTo>
                    <a:pt x="67" y="3251"/>
                  </a:lnTo>
                  <a:lnTo>
                    <a:pt x="40" y="3207"/>
                  </a:lnTo>
                  <a:lnTo>
                    <a:pt x="23" y="3161"/>
                  </a:lnTo>
                  <a:lnTo>
                    <a:pt x="11" y="3114"/>
                  </a:lnTo>
                  <a:lnTo>
                    <a:pt x="6" y="3062"/>
                  </a:lnTo>
                  <a:lnTo>
                    <a:pt x="10" y="3013"/>
                  </a:lnTo>
                  <a:lnTo>
                    <a:pt x="21" y="2963"/>
                  </a:lnTo>
                  <a:lnTo>
                    <a:pt x="40" y="2916"/>
                  </a:lnTo>
                  <a:lnTo>
                    <a:pt x="67" y="2870"/>
                  </a:lnTo>
                  <a:lnTo>
                    <a:pt x="143" y="2763"/>
                  </a:lnTo>
                  <a:lnTo>
                    <a:pt x="173" y="2712"/>
                  </a:lnTo>
                  <a:lnTo>
                    <a:pt x="194" y="2656"/>
                  </a:lnTo>
                  <a:lnTo>
                    <a:pt x="204" y="2597"/>
                  </a:lnTo>
                  <a:lnTo>
                    <a:pt x="204" y="2540"/>
                  </a:lnTo>
                  <a:lnTo>
                    <a:pt x="192" y="2483"/>
                  </a:lnTo>
                  <a:lnTo>
                    <a:pt x="171" y="2428"/>
                  </a:lnTo>
                  <a:lnTo>
                    <a:pt x="141" y="2374"/>
                  </a:lnTo>
                  <a:lnTo>
                    <a:pt x="63" y="2270"/>
                  </a:lnTo>
                  <a:lnTo>
                    <a:pt x="36" y="2226"/>
                  </a:lnTo>
                  <a:lnTo>
                    <a:pt x="15" y="2176"/>
                  </a:lnTo>
                  <a:lnTo>
                    <a:pt x="4" y="2127"/>
                  </a:lnTo>
                  <a:lnTo>
                    <a:pt x="0" y="2077"/>
                  </a:lnTo>
                  <a:lnTo>
                    <a:pt x="4" y="2028"/>
                  </a:lnTo>
                  <a:lnTo>
                    <a:pt x="13" y="1980"/>
                  </a:lnTo>
                  <a:lnTo>
                    <a:pt x="32" y="1932"/>
                  </a:lnTo>
                  <a:lnTo>
                    <a:pt x="57" y="1889"/>
                  </a:lnTo>
                  <a:lnTo>
                    <a:pt x="88" y="1849"/>
                  </a:lnTo>
                  <a:lnTo>
                    <a:pt x="126" y="1814"/>
                  </a:lnTo>
                  <a:lnTo>
                    <a:pt x="171" y="1784"/>
                  </a:lnTo>
                  <a:lnTo>
                    <a:pt x="286" y="1721"/>
                  </a:lnTo>
                  <a:lnTo>
                    <a:pt x="329" y="1690"/>
                  </a:lnTo>
                  <a:lnTo>
                    <a:pt x="367" y="1656"/>
                  </a:lnTo>
                  <a:lnTo>
                    <a:pt x="398" y="1616"/>
                  </a:lnTo>
                  <a:lnTo>
                    <a:pt x="423" y="1572"/>
                  </a:lnTo>
                  <a:lnTo>
                    <a:pt x="442" y="1525"/>
                  </a:lnTo>
                  <a:lnTo>
                    <a:pt x="453" y="1473"/>
                  </a:lnTo>
                  <a:lnTo>
                    <a:pt x="455" y="1422"/>
                  </a:lnTo>
                  <a:lnTo>
                    <a:pt x="449" y="1368"/>
                  </a:lnTo>
                  <a:lnTo>
                    <a:pt x="427" y="1241"/>
                  </a:lnTo>
                  <a:lnTo>
                    <a:pt x="421" y="1184"/>
                  </a:lnTo>
                  <a:lnTo>
                    <a:pt x="425" y="1126"/>
                  </a:lnTo>
                  <a:lnTo>
                    <a:pt x="440" y="1073"/>
                  </a:lnTo>
                  <a:lnTo>
                    <a:pt x="461" y="1022"/>
                  </a:lnTo>
                  <a:lnTo>
                    <a:pt x="491" y="976"/>
                  </a:lnTo>
                  <a:lnTo>
                    <a:pt x="529" y="936"/>
                  </a:lnTo>
                  <a:lnTo>
                    <a:pt x="573" y="902"/>
                  </a:lnTo>
                  <a:lnTo>
                    <a:pt x="623" y="877"/>
                  </a:lnTo>
                  <a:lnTo>
                    <a:pt x="676" y="858"/>
                  </a:lnTo>
                  <a:lnTo>
                    <a:pt x="733" y="850"/>
                  </a:lnTo>
                  <a:lnTo>
                    <a:pt x="864" y="842"/>
                  </a:lnTo>
                  <a:lnTo>
                    <a:pt x="923" y="833"/>
                  </a:lnTo>
                  <a:lnTo>
                    <a:pt x="979" y="814"/>
                  </a:lnTo>
                  <a:lnTo>
                    <a:pt x="1030" y="785"/>
                  </a:lnTo>
                  <a:lnTo>
                    <a:pt x="1076" y="749"/>
                  </a:lnTo>
                  <a:lnTo>
                    <a:pt x="1114" y="703"/>
                  </a:lnTo>
                  <a:lnTo>
                    <a:pt x="1144" y="654"/>
                  </a:lnTo>
                  <a:lnTo>
                    <a:pt x="1165" y="597"/>
                  </a:lnTo>
                  <a:lnTo>
                    <a:pt x="1200" y="473"/>
                  </a:lnTo>
                  <a:lnTo>
                    <a:pt x="1221" y="418"/>
                  </a:lnTo>
                  <a:lnTo>
                    <a:pt x="1249" y="368"/>
                  </a:lnTo>
                  <a:lnTo>
                    <a:pt x="1283" y="326"/>
                  </a:lnTo>
                  <a:lnTo>
                    <a:pt x="1327" y="290"/>
                  </a:lnTo>
                  <a:lnTo>
                    <a:pt x="1373" y="261"/>
                  </a:lnTo>
                  <a:lnTo>
                    <a:pt x="1424" y="242"/>
                  </a:lnTo>
                  <a:lnTo>
                    <a:pt x="1478" y="231"/>
                  </a:lnTo>
                  <a:lnTo>
                    <a:pt x="1535" y="229"/>
                  </a:lnTo>
                  <a:lnTo>
                    <a:pt x="1590" y="235"/>
                  </a:lnTo>
                  <a:lnTo>
                    <a:pt x="1645" y="254"/>
                  </a:lnTo>
                  <a:lnTo>
                    <a:pt x="1767" y="303"/>
                  </a:lnTo>
                  <a:lnTo>
                    <a:pt x="1817" y="318"/>
                  </a:lnTo>
                  <a:lnTo>
                    <a:pt x="1868" y="326"/>
                  </a:lnTo>
                  <a:lnTo>
                    <a:pt x="1919" y="326"/>
                  </a:lnTo>
                  <a:lnTo>
                    <a:pt x="1969" y="318"/>
                  </a:lnTo>
                  <a:lnTo>
                    <a:pt x="2018" y="303"/>
                  </a:lnTo>
                  <a:lnTo>
                    <a:pt x="2064" y="280"/>
                  </a:lnTo>
                  <a:lnTo>
                    <a:pt x="2106" y="250"/>
                  </a:lnTo>
                  <a:lnTo>
                    <a:pt x="2144" y="214"/>
                  </a:lnTo>
                  <a:lnTo>
                    <a:pt x="2230" y="115"/>
                  </a:lnTo>
                  <a:lnTo>
                    <a:pt x="2272" y="75"/>
                  </a:lnTo>
                  <a:lnTo>
                    <a:pt x="2319" y="42"/>
                  </a:lnTo>
                  <a:lnTo>
                    <a:pt x="2369" y="19"/>
                  </a:lnTo>
                  <a:lnTo>
                    <a:pt x="2422" y="6"/>
                  </a:lnTo>
                  <a:lnTo>
                    <a:pt x="24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2" name="Freeform 423">
              <a:extLst>
                <a:ext uri="{FF2B5EF4-FFF2-40B4-BE49-F238E27FC236}">
                  <a16:creationId xmlns:a16="http://schemas.microsoft.com/office/drawing/2014/main" id="{75965591-6DE4-4ABD-8113-E55F953F6BB6}"/>
                </a:ext>
              </a:extLst>
            </p:cNvPr>
            <p:cNvSpPr>
              <a:spLocks/>
            </p:cNvSpPr>
            <p:nvPr/>
          </p:nvSpPr>
          <p:spPr bwMode="auto">
            <a:xfrm>
              <a:off x="6043" y="3122"/>
              <a:ext cx="811" cy="816"/>
            </a:xfrm>
            <a:custGeom>
              <a:avLst/>
              <a:gdLst>
                <a:gd name="T0" fmla="*/ 1154 w 1622"/>
                <a:gd name="T1" fmla="*/ 0 h 1633"/>
                <a:gd name="T2" fmla="*/ 1599 w 1622"/>
                <a:gd name="T3" fmla="*/ 808 h 1633"/>
                <a:gd name="T4" fmla="*/ 1615 w 1622"/>
                <a:gd name="T5" fmla="*/ 846 h 1633"/>
                <a:gd name="T6" fmla="*/ 1622 w 1622"/>
                <a:gd name="T7" fmla="*/ 888 h 1633"/>
                <a:gd name="T8" fmla="*/ 1620 w 1622"/>
                <a:gd name="T9" fmla="*/ 930 h 1633"/>
                <a:gd name="T10" fmla="*/ 1609 w 1622"/>
                <a:gd name="T11" fmla="*/ 972 h 1633"/>
                <a:gd name="T12" fmla="*/ 1394 w 1622"/>
                <a:gd name="T13" fmla="*/ 1511 h 1633"/>
                <a:gd name="T14" fmla="*/ 1375 w 1622"/>
                <a:gd name="T15" fmla="*/ 1545 h 1633"/>
                <a:gd name="T16" fmla="*/ 1352 w 1622"/>
                <a:gd name="T17" fmla="*/ 1576 h 1633"/>
                <a:gd name="T18" fmla="*/ 1323 w 1622"/>
                <a:gd name="T19" fmla="*/ 1599 h 1633"/>
                <a:gd name="T20" fmla="*/ 1291 w 1622"/>
                <a:gd name="T21" fmla="*/ 1618 h 1633"/>
                <a:gd name="T22" fmla="*/ 1255 w 1622"/>
                <a:gd name="T23" fmla="*/ 1629 h 1633"/>
                <a:gd name="T24" fmla="*/ 1219 w 1622"/>
                <a:gd name="T25" fmla="*/ 1633 h 1633"/>
                <a:gd name="T26" fmla="*/ 1179 w 1622"/>
                <a:gd name="T27" fmla="*/ 1629 h 1633"/>
                <a:gd name="T28" fmla="*/ 607 w 1622"/>
                <a:gd name="T29" fmla="*/ 1522 h 1633"/>
                <a:gd name="T30" fmla="*/ 567 w 1622"/>
                <a:gd name="T31" fmla="*/ 1511 h 1633"/>
                <a:gd name="T32" fmla="*/ 531 w 1622"/>
                <a:gd name="T33" fmla="*/ 1490 h 1633"/>
                <a:gd name="T34" fmla="*/ 499 w 1622"/>
                <a:gd name="T35" fmla="*/ 1461 h 1633"/>
                <a:gd name="T36" fmla="*/ 474 w 1622"/>
                <a:gd name="T37" fmla="*/ 1427 h 1633"/>
                <a:gd name="T38" fmla="*/ 0 w 1622"/>
                <a:gd name="T39" fmla="*/ 564 h 1633"/>
                <a:gd name="T40" fmla="*/ 31 w 1622"/>
                <a:gd name="T41" fmla="*/ 528 h 1633"/>
                <a:gd name="T42" fmla="*/ 128 w 1622"/>
                <a:gd name="T43" fmla="*/ 568 h 1633"/>
                <a:gd name="T44" fmla="*/ 213 w 1622"/>
                <a:gd name="T45" fmla="*/ 598 h 1633"/>
                <a:gd name="T46" fmla="*/ 303 w 1622"/>
                <a:gd name="T47" fmla="*/ 615 h 1633"/>
                <a:gd name="T48" fmla="*/ 394 w 1622"/>
                <a:gd name="T49" fmla="*/ 621 h 1633"/>
                <a:gd name="T50" fmla="*/ 478 w 1622"/>
                <a:gd name="T51" fmla="*/ 615 h 1633"/>
                <a:gd name="T52" fmla="*/ 560 w 1622"/>
                <a:gd name="T53" fmla="*/ 600 h 1633"/>
                <a:gd name="T54" fmla="*/ 640 w 1622"/>
                <a:gd name="T55" fmla="*/ 575 h 1633"/>
                <a:gd name="T56" fmla="*/ 714 w 1622"/>
                <a:gd name="T57" fmla="*/ 543 h 1633"/>
                <a:gd name="T58" fmla="*/ 785 w 1622"/>
                <a:gd name="T59" fmla="*/ 501 h 1633"/>
                <a:gd name="T60" fmla="*/ 849 w 1622"/>
                <a:gd name="T61" fmla="*/ 451 h 1633"/>
                <a:gd name="T62" fmla="*/ 908 w 1622"/>
                <a:gd name="T63" fmla="*/ 394 h 1633"/>
                <a:gd name="T64" fmla="*/ 960 w 1622"/>
                <a:gd name="T65" fmla="*/ 331 h 1633"/>
                <a:gd name="T66" fmla="*/ 1005 w 1622"/>
                <a:gd name="T67" fmla="*/ 261 h 1633"/>
                <a:gd name="T68" fmla="*/ 1042 w 1622"/>
                <a:gd name="T69" fmla="*/ 187 h 1633"/>
                <a:gd name="T70" fmla="*/ 1068 w 1622"/>
                <a:gd name="T71" fmla="*/ 107 h 1633"/>
                <a:gd name="T72" fmla="*/ 1097 w 1622"/>
                <a:gd name="T73" fmla="*/ 4 h 1633"/>
                <a:gd name="T74" fmla="*/ 1154 w 1622"/>
                <a:gd name="T75" fmla="*/ 0 h 1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2" h="1633">
                  <a:moveTo>
                    <a:pt x="1154" y="0"/>
                  </a:moveTo>
                  <a:lnTo>
                    <a:pt x="1599" y="808"/>
                  </a:lnTo>
                  <a:lnTo>
                    <a:pt x="1615" y="846"/>
                  </a:lnTo>
                  <a:lnTo>
                    <a:pt x="1622" y="888"/>
                  </a:lnTo>
                  <a:lnTo>
                    <a:pt x="1620" y="930"/>
                  </a:lnTo>
                  <a:lnTo>
                    <a:pt x="1609" y="972"/>
                  </a:lnTo>
                  <a:lnTo>
                    <a:pt x="1394" y="1511"/>
                  </a:lnTo>
                  <a:lnTo>
                    <a:pt x="1375" y="1545"/>
                  </a:lnTo>
                  <a:lnTo>
                    <a:pt x="1352" y="1576"/>
                  </a:lnTo>
                  <a:lnTo>
                    <a:pt x="1323" y="1599"/>
                  </a:lnTo>
                  <a:lnTo>
                    <a:pt x="1291" y="1618"/>
                  </a:lnTo>
                  <a:lnTo>
                    <a:pt x="1255" y="1629"/>
                  </a:lnTo>
                  <a:lnTo>
                    <a:pt x="1219" y="1633"/>
                  </a:lnTo>
                  <a:lnTo>
                    <a:pt x="1179" y="1629"/>
                  </a:lnTo>
                  <a:lnTo>
                    <a:pt x="607" y="1522"/>
                  </a:lnTo>
                  <a:lnTo>
                    <a:pt x="567" y="1511"/>
                  </a:lnTo>
                  <a:lnTo>
                    <a:pt x="531" y="1490"/>
                  </a:lnTo>
                  <a:lnTo>
                    <a:pt x="499" y="1461"/>
                  </a:lnTo>
                  <a:lnTo>
                    <a:pt x="474" y="1427"/>
                  </a:lnTo>
                  <a:lnTo>
                    <a:pt x="0" y="564"/>
                  </a:lnTo>
                  <a:lnTo>
                    <a:pt x="31" y="528"/>
                  </a:lnTo>
                  <a:lnTo>
                    <a:pt x="128" y="568"/>
                  </a:lnTo>
                  <a:lnTo>
                    <a:pt x="213" y="598"/>
                  </a:lnTo>
                  <a:lnTo>
                    <a:pt x="303" y="615"/>
                  </a:lnTo>
                  <a:lnTo>
                    <a:pt x="394" y="621"/>
                  </a:lnTo>
                  <a:lnTo>
                    <a:pt x="478" y="615"/>
                  </a:lnTo>
                  <a:lnTo>
                    <a:pt x="560" y="600"/>
                  </a:lnTo>
                  <a:lnTo>
                    <a:pt x="640" y="575"/>
                  </a:lnTo>
                  <a:lnTo>
                    <a:pt x="714" y="543"/>
                  </a:lnTo>
                  <a:lnTo>
                    <a:pt x="785" y="501"/>
                  </a:lnTo>
                  <a:lnTo>
                    <a:pt x="849" y="451"/>
                  </a:lnTo>
                  <a:lnTo>
                    <a:pt x="908" y="394"/>
                  </a:lnTo>
                  <a:lnTo>
                    <a:pt x="960" y="331"/>
                  </a:lnTo>
                  <a:lnTo>
                    <a:pt x="1005" y="261"/>
                  </a:lnTo>
                  <a:lnTo>
                    <a:pt x="1042" y="187"/>
                  </a:lnTo>
                  <a:lnTo>
                    <a:pt x="1068" y="107"/>
                  </a:lnTo>
                  <a:lnTo>
                    <a:pt x="1097" y="4"/>
                  </a:lnTo>
                  <a:lnTo>
                    <a:pt x="11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3" name="Freeform 424">
              <a:extLst>
                <a:ext uri="{FF2B5EF4-FFF2-40B4-BE49-F238E27FC236}">
                  <a16:creationId xmlns:a16="http://schemas.microsoft.com/office/drawing/2014/main" id="{C1104F13-1283-49A1-AA7D-CFE4CF2C0329}"/>
                </a:ext>
              </a:extLst>
            </p:cNvPr>
            <p:cNvSpPr>
              <a:spLocks/>
            </p:cNvSpPr>
            <p:nvPr/>
          </p:nvSpPr>
          <p:spPr bwMode="auto">
            <a:xfrm>
              <a:off x="4649" y="3135"/>
              <a:ext cx="818" cy="804"/>
            </a:xfrm>
            <a:custGeom>
              <a:avLst/>
              <a:gdLst>
                <a:gd name="T0" fmla="*/ 454 w 1636"/>
                <a:gd name="T1" fmla="*/ 0 h 1608"/>
                <a:gd name="T2" fmla="*/ 556 w 1636"/>
                <a:gd name="T3" fmla="*/ 3 h 1608"/>
                <a:gd name="T4" fmla="*/ 585 w 1636"/>
                <a:gd name="T5" fmla="*/ 104 h 1608"/>
                <a:gd name="T6" fmla="*/ 614 w 1636"/>
                <a:gd name="T7" fmla="*/ 182 h 1608"/>
                <a:gd name="T8" fmla="*/ 650 w 1636"/>
                <a:gd name="T9" fmla="*/ 257 h 1608"/>
                <a:gd name="T10" fmla="*/ 695 w 1636"/>
                <a:gd name="T11" fmla="*/ 323 h 1608"/>
                <a:gd name="T12" fmla="*/ 747 w 1636"/>
                <a:gd name="T13" fmla="*/ 386 h 1608"/>
                <a:gd name="T14" fmla="*/ 806 w 1636"/>
                <a:gd name="T15" fmla="*/ 442 h 1608"/>
                <a:gd name="T16" fmla="*/ 871 w 1636"/>
                <a:gd name="T17" fmla="*/ 491 h 1608"/>
                <a:gd name="T18" fmla="*/ 941 w 1636"/>
                <a:gd name="T19" fmla="*/ 531 h 1608"/>
                <a:gd name="T20" fmla="*/ 1015 w 1636"/>
                <a:gd name="T21" fmla="*/ 564 h 1608"/>
                <a:gd name="T22" fmla="*/ 1093 w 1636"/>
                <a:gd name="T23" fmla="*/ 588 h 1608"/>
                <a:gd name="T24" fmla="*/ 1173 w 1636"/>
                <a:gd name="T25" fmla="*/ 604 h 1608"/>
                <a:gd name="T26" fmla="*/ 1257 w 1636"/>
                <a:gd name="T27" fmla="*/ 607 h 1608"/>
                <a:gd name="T28" fmla="*/ 1328 w 1636"/>
                <a:gd name="T29" fmla="*/ 604 h 1608"/>
                <a:gd name="T30" fmla="*/ 1398 w 1636"/>
                <a:gd name="T31" fmla="*/ 594 h 1608"/>
                <a:gd name="T32" fmla="*/ 1467 w 1636"/>
                <a:gd name="T33" fmla="*/ 575 h 1608"/>
                <a:gd name="T34" fmla="*/ 1533 w 1636"/>
                <a:gd name="T35" fmla="*/ 550 h 1608"/>
                <a:gd name="T36" fmla="*/ 1632 w 1636"/>
                <a:gd name="T37" fmla="*/ 510 h 1608"/>
                <a:gd name="T38" fmla="*/ 1636 w 1636"/>
                <a:gd name="T39" fmla="*/ 514 h 1608"/>
                <a:gd name="T40" fmla="*/ 1149 w 1636"/>
                <a:gd name="T41" fmla="*/ 1402 h 1608"/>
                <a:gd name="T42" fmla="*/ 1124 w 1636"/>
                <a:gd name="T43" fmla="*/ 1436 h 1608"/>
                <a:gd name="T44" fmla="*/ 1093 w 1636"/>
                <a:gd name="T45" fmla="*/ 1465 h 1608"/>
                <a:gd name="T46" fmla="*/ 1055 w 1636"/>
                <a:gd name="T47" fmla="*/ 1486 h 1608"/>
                <a:gd name="T48" fmla="*/ 1015 w 1636"/>
                <a:gd name="T49" fmla="*/ 1497 h 1608"/>
                <a:gd name="T50" fmla="*/ 444 w 1636"/>
                <a:gd name="T51" fmla="*/ 1604 h 1608"/>
                <a:gd name="T52" fmla="*/ 406 w 1636"/>
                <a:gd name="T53" fmla="*/ 1608 h 1608"/>
                <a:gd name="T54" fmla="*/ 368 w 1636"/>
                <a:gd name="T55" fmla="*/ 1602 h 1608"/>
                <a:gd name="T56" fmla="*/ 334 w 1636"/>
                <a:gd name="T57" fmla="*/ 1591 h 1608"/>
                <a:gd name="T58" fmla="*/ 301 w 1636"/>
                <a:gd name="T59" fmla="*/ 1573 h 1608"/>
                <a:gd name="T60" fmla="*/ 273 w 1636"/>
                <a:gd name="T61" fmla="*/ 1551 h 1608"/>
                <a:gd name="T62" fmla="*/ 248 w 1636"/>
                <a:gd name="T63" fmla="*/ 1520 h 1608"/>
                <a:gd name="T64" fmla="*/ 231 w 1636"/>
                <a:gd name="T65" fmla="*/ 1486 h 1608"/>
                <a:gd name="T66" fmla="*/ 14 w 1636"/>
                <a:gd name="T67" fmla="*/ 947 h 1608"/>
                <a:gd name="T68" fmla="*/ 2 w 1636"/>
                <a:gd name="T69" fmla="*/ 905 h 1608"/>
                <a:gd name="T70" fmla="*/ 0 w 1636"/>
                <a:gd name="T71" fmla="*/ 863 h 1608"/>
                <a:gd name="T72" fmla="*/ 8 w 1636"/>
                <a:gd name="T73" fmla="*/ 821 h 1608"/>
                <a:gd name="T74" fmla="*/ 23 w 1636"/>
                <a:gd name="T75" fmla="*/ 783 h 1608"/>
                <a:gd name="T76" fmla="*/ 454 w 1636"/>
                <a:gd name="T77" fmla="*/ 0 h 1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36" h="1608">
                  <a:moveTo>
                    <a:pt x="454" y="0"/>
                  </a:moveTo>
                  <a:lnTo>
                    <a:pt x="556" y="3"/>
                  </a:lnTo>
                  <a:lnTo>
                    <a:pt x="585" y="104"/>
                  </a:lnTo>
                  <a:lnTo>
                    <a:pt x="614" y="182"/>
                  </a:lnTo>
                  <a:lnTo>
                    <a:pt x="650" y="257"/>
                  </a:lnTo>
                  <a:lnTo>
                    <a:pt x="695" y="323"/>
                  </a:lnTo>
                  <a:lnTo>
                    <a:pt x="747" y="386"/>
                  </a:lnTo>
                  <a:lnTo>
                    <a:pt x="806" y="442"/>
                  </a:lnTo>
                  <a:lnTo>
                    <a:pt x="871" y="491"/>
                  </a:lnTo>
                  <a:lnTo>
                    <a:pt x="941" y="531"/>
                  </a:lnTo>
                  <a:lnTo>
                    <a:pt x="1015" y="564"/>
                  </a:lnTo>
                  <a:lnTo>
                    <a:pt x="1093" y="588"/>
                  </a:lnTo>
                  <a:lnTo>
                    <a:pt x="1173" y="604"/>
                  </a:lnTo>
                  <a:lnTo>
                    <a:pt x="1257" y="607"/>
                  </a:lnTo>
                  <a:lnTo>
                    <a:pt x="1328" y="604"/>
                  </a:lnTo>
                  <a:lnTo>
                    <a:pt x="1398" y="594"/>
                  </a:lnTo>
                  <a:lnTo>
                    <a:pt x="1467" y="575"/>
                  </a:lnTo>
                  <a:lnTo>
                    <a:pt x="1533" y="550"/>
                  </a:lnTo>
                  <a:lnTo>
                    <a:pt x="1632" y="510"/>
                  </a:lnTo>
                  <a:lnTo>
                    <a:pt x="1636" y="514"/>
                  </a:lnTo>
                  <a:lnTo>
                    <a:pt x="1149" y="1402"/>
                  </a:lnTo>
                  <a:lnTo>
                    <a:pt x="1124" y="1436"/>
                  </a:lnTo>
                  <a:lnTo>
                    <a:pt x="1093" y="1465"/>
                  </a:lnTo>
                  <a:lnTo>
                    <a:pt x="1055" y="1486"/>
                  </a:lnTo>
                  <a:lnTo>
                    <a:pt x="1015" y="1497"/>
                  </a:lnTo>
                  <a:lnTo>
                    <a:pt x="444" y="1604"/>
                  </a:lnTo>
                  <a:lnTo>
                    <a:pt x="406" y="1608"/>
                  </a:lnTo>
                  <a:lnTo>
                    <a:pt x="368" y="1602"/>
                  </a:lnTo>
                  <a:lnTo>
                    <a:pt x="334" y="1591"/>
                  </a:lnTo>
                  <a:lnTo>
                    <a:pt x="301" y="1573"/>
                  </a:lnTo>
                  <a:lnTo>
                    <a:pt x="273" y="1551"/>
                  </a:lnTo>
                  <a:lnTo>
                    <a:pt x="248" y="1520"/>
                  </a:lnTo>
                  <a:lnTo>
                    <a:pt x="231" y="1486"/>
                  </a:lnTo>
                  <a:lnTo>
                    <a:pt x="14" y="947"/>
                  </a:lnTo>
                  <a:lnTo>
                    <a:pt x="2" y="905"/>
                  </a:lnTo>
                  <a:lnTo>
                    <a:pt x="0" y="863"/>
                  </a:lnTo>
                  <a:lnTo>
                    <a:pt x="8" y="821"/>
                  </a:lnTo>
                  <a:lnTo>
                    <a:pt x="23" y="783"/>
                  </a:lnTo>
                  <a:lnTo>
                    <a:pt x="4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4" name="Freeform 425">
              <a:extLst>
                <a:ext uri="{FF2B5EF4-FFF2-40B4-BE49-F238E27FC236}">
                  <a16:creationId xmlns:a16="http://schemas.microsoft.com/office/drawing/2014/main" id="{F6BA1DF5-8061-4D40-9E08-34969B189C36}"/>
                </a:ext>
              </a:extLst>
            </p:cNvPr>
            <p:cNvSpPr>
              <a:spLocks/>
            </p:cNvSpPr>
            <p:nvPr/>
          </p:nvSpPr>
          <p:spPr bwMode="auto">
            <a:xfrm>
              <a:off x="5189" y="1451"/>
              <a:ext cx="1079" cy="1115"/>
            </a:xfrm>
            <a:custGeom>
              <a:avLst/>
              <a:gdLst>
                <a:gd name="T0" fmla="*/ 1245 w 2157"/>
                <a:gd name="T1" fmla="*/ 7 h 2229"/>
                <a:gd name="T2" fmla="*/ 1337 w 2157"/>
                <a:gd name="T3" fmla="*/ 49 h 2229"/>
                <a:gd name="T4" fmla="*/ 1409 w 2157"/>
                <a:gd name="T5" fmla="*/ 146 h 2229"/>
                <a:gd name="T6" fmla="*/ 1426 w 2157"/>
                <a:gd name="T7" fmla="*/ 320 h 2229"/>
                <a:gd name="T8" fmla="*/ 1361 w 2157"/>
                <a:gd name="T9" fmla="*/ 579 h 2229"/>
                <a:gd name="T10" fmla="*/ 1321 w 2157"/>
                <a:gd name="T11" fmla="*/ 773 h 2229"/>
                <a:gd name="T12" fmla="*/ 1329 w 2157"/>
                <a:gd name="T13" fmla="*/ 863 h 2229"/>
                <a:gd name="T14" fmla="*/ 1359 w 2157"/>
                <a:gd name="T15" fmla="*/ 888 h 2229"/>
                <a:gd name="T16" fmla="*/ 1382 w 2157"/>
                <a:gd name="T17" fmla="*/ 886 h 2229"/>
                <a:gd name="T18" fmla="*/ 1483 w 2157"/>
                <a:gd name="T19" fmla="*/ 865 h 2229"/>
                <a:gd name="T20" fmla="*/ 1592 w 2157"/>
                <a:gd name="T21" fmla="*/ 846 h 2229"/>
                <a:gd name="T22" fmla="*/ 1784 w 2157"/>
                <a:gd name="T23" fmla="*/ 834 h 2229"/>
                <a:gd name="T24" fmla="*/ 1978 w 2157"/>
                <a:gd name="T25" fmla="*/ 867 h 2229"/>
                <a:gd name="T26" fmla="*/ 2100 w 2157"/>
                <a:gd name="T27" fmla="*/ 977 h 2229"/>
                <a:gd name="T28" fmla="*/ 2112 w 2157"/>
                <a:gd name="T29" fmla="*/ 1101 h 2229"/>
                <a:gd name="T30" fmla="*/ 2083 w 2157"/>
                <a:gd name="T31" fmla="*/ 1173 h 2229"/>
                <a:gd name="T32" fmla="*/ 2102 w 2157"/>
                <a:gd name="T33" fmla="*/ 1200 h 2229"/>
                <a:gd name="T34" fmla="*/ 2150 w 2157"/>
                <a:gd name="T35" fmla="*/ 1292 h 2229"/>
                <a:gd name="T36" fmla="*/ 2136 w 2157"/>
                <a:gd name="T37" fmla="*/ 1435 h 2229"/>
                <a:gd name="T38" fmla="*/ 2087 w 2157"/>
                <a:gd name="T39" fmla="*/ 1534 h 2229"/>
                <a:gd name="T40" fmla="*/ 2110 w 2157"/>
                <a:gd name="T41" fmla="*/ 1631 h 2229"/>
                <a:gd name="T42" fmla="*/ 2068 w 2157"/>
                <a:gd name="T43" fmla="*/ 1779 h 2229"/>
                <a:gd name="T44" fmla="*/ 1995 w 2157"/>
                <a:gd name="T45" fmla="*/ 1869 h 2229"/>
                <a:gd name="T46" fmla="*/ 2001 w 2157"/>
                <a:gd name="T47" fmla="*/ 1943 h 2229"/>
                <a:gd name="T48" fmla="*/ 1963 w 2157"/>
                <a:gd name="T49" fmla="*/ 2054 h 2229"/>
                <a:gd name="T50" fmla="*/ 1832 w 2157"/>
                <a:gd name="T51" fmla="*/ 2159 h 2229"/>
                <a:gd name="T52" fmla="*/ 1571 w 2157"/>
                <a:gd name="T53" fmla="*/ 2212 h 2229"/>
                <a:gd name="T54" fmla="*/ 1230 w 2157"/>
                <a:gd name="T55" fmla="*/ 2206 h 2229"/>
                <a:gd name="T56" fmla="*/ 889 w 2157"/>
                <a:gd name="T57" fmla="*/ 2185 h 2229"/>
                <a:gd name="T58" fmla="*/ 744 w 2157"/>
                <a:gd name="T59" fmla="*/ 2079 h 2229"/>
                <a:gd name="T60" fmla="*/ 663 w 2157"/>
                <a:gd name="T61" fmla="*/ 1907 h 2229"/>
                <a:gd name="T62" fmla="*/ 625 w 2157"/>
                <a:gd name="T63" fmla="*/ 1730 h 2229"/>
                <a:gd name="T64" fmla="*/ 615 w 2157"/>
                <a:gd name="T65" fmla="*/ 1606 h 2229"/>
                <a:gd name="T66" fmla="*/ 611 w 2157"/>
                <a:gd name="T67" fmla="*/ 2090 h 2229"/>
                <a:gd name="T68" fmla="*/ 583 w 2157"/>
                <a:gd name="T69" fmla="*/ 2183 h 2229"/>
                <a:gd name="T70" fmla="*/ 505 w 2157"/>
                <a:gd name="T71" fmla="*/ 2225 h 2229"/>
                <a:gd name="T72" fmla="*/ 105 w 2157"/>
                <a:gd name="T73" fmla="*/ 2210 h 2229"/>
                <a:gd name="T74" fmla="*/ 6 w 2157"/>
                <a:gd name="T75" fmla="*/ 2084 h 2229"/>
                <a:gd name="T76" fmla="*/ 19 w 2157"/>
                <a:gd name="T77" fmla="*/ 1212 h 2229"/>
                <a:gd name="T78" fmla="*/ 145 w 2157"/>
                <a:gd name="T79" fmla="*/ 1112 h 2229"/>
                <a:gd name="T80" fmla="*/ 552 w 2157"/>
                <a:gd name="T81" fmla="*/ 1128 h 2229"/>
                <a:gd name="T82" fmla="*/ 653 w 2157"/>
                <a:gd name="T83" fmla="*/ 1027 h 2229"/>
                <a:gd name="T84" fmla="*/ 794 w 2157"/>
                <a:gd name="T85" fmla="*/ 871 h 2229"/>
                <a:gd name="T86" fmla="*/ 923 w 2157"/>
                <a:gd name="T87" fmla="*/ 655 h 2229"/>
                <a:gd name="T88" fmla="*/ 1030 w 2157"/>
                <a:gd name="T89" fmla="*/ 430 h 2229"/>
                <a:gd name="T90" fmla="*/ 1099 w 2157"/>
                <a:gd name="T91" fmla="*/ 265 h 2229"/>
                <a:gd name="T92" fmla="*/ 1116 w 2157"/>
                <a:gd name="T93" fmla="*/ 215 h 2229"/>
                <a:gd name="T94" fmla="*/ 1110 w 2157"/>
                <a:gd name="T95" fmla="*/ 137 h 2229"/>
                <a:gd name="T96" fmla="*/ 1129 w 2157"/>
                <a:gd name="T97" fmla="*/ 34 h 2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57" h="2229">
                  <a:moveTo>
                    <a:pt x="1184" y="0"/>
                  </a:moveTo>
                  <a:lnTo>
                    <a:pt x="1203" y="0"/>
                  </a:lnTo>
                  <a:lnTo>
                    <a:pt x="1222" y="4"/>
                  </a:lnTo>
                  <a:lnTo>
                    <a:pt x="1245" y="7"/>
                  </a:lnTo>
                  <a:lnTo>
                    <a:pt x="1268" y="13"/>
                  </a:lnTo>
                  <a:lnTo>
                    <a:pt x="1291" y="23"/>
                  </a:lnTo>
                  <a:lnTo>
                    <a:pt x="1314" y="34"/>
                  </a:lnTo>
                  <a:lnTo>
                    <a:pt x="1337" y="49"/>
                  </a:lnTo>
                  <a:lnTo>
                    <a:pt x="1358" y="68"/>
                  </a:lnTo>
                  <a:lnTo>
                    <a:pt x="1377" y="89"/>
                  </a:lnTo>
                  <a:lnTo>
                    <a:pt x="1394" y="116"/>
                  </a:lnTo>
                  <a:lnTo>
                    <a:pt x="1409" y="146"/>
                  </a:lnTo>
                  <a:lnTo>
                    <a:pt x="1420" y="183"/>
                  </a:lnTo>
                  <a:lnTo>
                    <a:pt x="1426" y="223"/>
                  </a:lnTo>
                  <a:lnTo>
                    <a:pt x="1430" y="268"/>
                  </a:lnTo>
                  <a:lnTo>
                    <a:pt x="1426" y="320"/>
                  </a:lnTo>
                  <a:lnTo>
                    <a:pt x="1419" y="377"/>
                  </a:lnTo>
                  <a:lnTo>
                    <a:pt x="1405" y="440"/>
                  </a:lnTo>
                  <a:lnTo>
                    <a:pt x="1384" y="510"/>
                  </a:lnTo>
                  <a:lnTo>
                    <a:pt x="1361" y="579"/>
                  </a:lnTo>
                  <a:lnTo>
                    <a:pt x="1346" y="640"/>
                  </a:lnTo>
                  <a:lnTo>
                    <a:pt x="1333" y="691"/>
                  </a:lnTo>
                  <a:lnTo>
                    <a:pt x="1325" y="735"/>
                  </a:lnTo>
                  <a:lnTo>
                    <a:pt x="1321" y="773"/>
                  </a:lnTo>
                  <a:lnTo>
                    <a:pt x="1320" y="804"/>
                  </a:lnTo>
                  <a:lnTo>
                    <a:pt x="1320" y="829"/>
                  </a:lnTo>
                  <a:lnTo>
                    <a:pt x="1323" y="848"/>
                  </a:lnTo>
                  <a:lnTo>
                    <a:pt x="1329" y="863"/>
                  </a:lnTo>
                  <a:lnTo>
                    <a:pt x="1337" y="874"/>
                  </a:lnTo>
                  <a:lnTo>
                    <a:pt x="1344" y="882"/>
                  </a:lnTo>
                  <a:lnTo>
                    <a:pt x="1352" y="886"/>
                  </a:lnTo>
                  <a:lnTo>
                    <a:pt x="1359" y="888"/>
                  </a:lnTo>
                  <a:lnTo>
                    <a:pt x="1367" y="888"/>
                  </a:lnTo>
                  <a:lnTo>
                    <a:pt x="1375" y="888"/>
                  </a:lnTo>
                  <a:lnTo>
                    <a:pt x="1379" y="886"/>
                  </a:lnTo>
                  <a:lnTo>
                    <a:pt x="1382" y="886"/>
                  </a:lnTo>
                  <a:lnTo>
                    <a:pt x="1384" y="884"/>
                  </a:lnTo>
                  <a:lnTo>
                    <a:pt x="1432" y="874"/>
                  </a:lnTo>
                  <a:lnTo>
                    <a:pt x="1478" y="865"/>
                  </a:lnTo>
                  <a:lnTo>
                    <a:pt x="1483" y="865"/>
                  </a:lnTo>
                  <a:lnTo>
                    <a:pt x="1498" y="861"/>
                  </a:lnTo>
                  <a:lnTo>
                    <a:pt x="1523" y="857"/>
                  </a:lnTo>
                  <a:lnTo>
                    <a:pt x="1554" y="851"/>
                  </a:lnTo>
                  <a:lnTo>
                    <a:pt x="1592" y="846"/>
                  </a:lnTo>
                  <a:lnTo>
                    <a:pt x="1636" y="842"/>
                  </a:lnTo>
                  <a:lnTo>
                    <a:pt x="1683" y="836"/>
                  </a:lnTo>
                  <a:lnTo>
                    <a:pt x="1733" y="834"/>
                  </a:lnTo>
                  <a:lnTo>
                    <a:pt x="1784" y="834"/>
                  </a:lnTo>
                  <a:lnTo>
                    <a:pt x="1836" y="838"/>
                  </a:lnTo>
                  <a:lnTo>
                    <a:pt x="1885" y="844"/>
                  </a:lnTo>
                  <a:lnTo>
                    <a:pt x="1935" y="853"/>
                  </a:lnTo>
                  <a:lnTo>
                    <a:pt x="1978" y="867"/>
                  </a:lnTo>
                  <a:lnTo>
                    <a:pt x="2018" y="888"/>
                  </a:lnTo>
                  <a:lnTo>
                    <a:pt x="2053" y="912"/>
                  </a:lnTo>
                  <a:lnTo>
                    <a:pt x="2081" y="945"/>
                  </a:lnTo>
                  <a:lnTo>
                    <a:pt x="2100" y="977"/>
                  </a:lnTo>
                  <a:lnTo>
                    <a:pt x="2112" y="1010"/>
                  </a:lnTo>
                  <a:lnTo>
                    <a:pt x="2115" y="1042"/>
                  </a:lnTo>
                  <a:lnTo>
                    <a:pt x="2115" y="1072"/>
                  </a:lnTo>
                  <a:lnTo>
                    <a:pt x="2112" y="1101"/>
                  </a:lnTo>
                  <a:lnTo>
                    <a:pt x="2104" y="1126"/>
                  </a:lnTo>
                  <a:lnTo>
                    <a:pt x="2096" y="1147"/>
                  </a:lnTo>
                  <a:lnTo>
                    <a:pt x="2089" y="1162"/>
                  </a:lnTo>
                  <a:lnTo>
                    <a:pt x="2083" y="1173"/>
                  </a:lnTo>
                  <a:lnTo>
                    <a:pt x="2081" y="1175"/>
                  </a:lnTo>
                  <a:lnTo>
                    <a:pt x="2083" y="1179"/>
                  </a:lnTo>
                  <a:lnTo>
                    <a:pt x="2091" y="1187"/>
                  </a:lnTo>
                  <a:lnTo>
                    <a:pt x="2102" y="1200"/>
                  </a:lnTo>
                  <a:lnTo>
                    <a:pt x="2115" y="1217"/>
                  </a:lnTo>
                  <a:lnTo>
                    <a:pt x="2129" y="1238"/>
                  </a:lnTo>
                  <a:lnTo>
                    <a:pt x="2140" y="1263"/>
                  </a:lnTo>
                  <a:lnTo>
                    <a:pt x="2150" y="1292"/>
                  </a:lnTo>
                  <a:lnTo>
                    <a:pt x="2157" y="1324"/>
                  </a:lnTo>
                  <a:lnTo>
                    <a:pt x="2157" y="1358"/>
                  </a:lnTo>
                  <a:lnTo>
                    <a:pt x="2152" y="1396"/>
                  </a:lnTo>
                  <a:lnTo>
                    <a:pt x="2136" y="1435"/>
                  </a:lnTo>
                  <a:lnTo>
                    <a:pt x="2114" y="1476"/>
                  </a:lnTo>
                  <a:lnTo>
                    <a:pt x="2079" y="1518"/>
                  </a:lnTo>
                  <a:lnTo>
                    <a:pt x="2081" y="1522"/>
                  </a:lnTo>
                  <a:lnTo>
                    <a:pt x="2087" y="1534"/>
                  </a:lnTo>
                  <a:lnTo>
                    <a:pt x="2093" y="1551"/>
                  </a:lnTo>
                  <a:lnTo>
                    <a:pt x="2100" y="1572"/>
                  </a:lnTo>
                  <a:lnTo>
                    <a:pt x="2106" y="1600"/>
                  </a:lnTo>
                  <a:lnTo>
                    <a:pt x="2110" y="1631"/>
                  </a:lnTo>
                  <a:lnTo>
                    <a:pt x="2110" y="1665"/>
                  </a:lnTo>
                  <a:lnTo>
                    <a:pt x="2104" y="1701"/>
                  </a:lnTo>
                  <a:lnTo>
                    <a:pt x="2091" y="1741"/>
                  </a:lnTo>
                  <a:lnTo>
                    <a:pt x="2068" y="1779"/>
                  </a:lnTo>
                  <a:lnTo>
                    <a:pt x="2035" y="1819"/>
                  </a:lnTo>
                  <a:lnTo>
                    <a:pt x="1992" y="1858"/>
                  </a:lnTo>
                  <a:lnTo>
                    <a:pt x="1992" y="1859"/>
                  </a:lnTo>
                  <a:lnTo>
                    <a:pt x="1995" y="1869"/>
                  </a:lnTo>
                  <a:lnTo>
                    <a:pt x="1997" y="1882"/>
                  </a:lnTo>
                  <a:lnTo>
                    <a:pt x="1999" y="1899"/>
                  </a:lnTo>
                  <a:lnTo>
                    <a:pt x="2001" y="1920"/>
                  </a:lnTo>
                  <a:lnTo>
                    <a:pt x="2001" y="1943"/>
                  </a:lnTo>
                  <a:lnTo>
                    <a:pt x="1997" y="1970"/>
                  </a:lnTo>
                  <a:lnTo>
                    <a:pt x="1992" y="1997"/>
                  </a:lnTo>
                  <a:lnTo>
                    <a:pt x="1980" y="2025"/>
                  </a:lnTo>
                  <a:lnTo>
                    <a:pt x="1963" y="2054"/>
                  </a:lnTo>
                  <a:lnTo>
                    <a:pt x="1942" y="2082"/>
                  </a:lnTo>
                  <a:lnTo>
                    <a:pt x="1914" y="2109"/>
                  </a:lnTo>
                  <a:lnTo>
                    <a:pt x="1876" y="2134"/>
                  </a:lnTo>
                  <a:lnTo>
                    <a:pt x="1832" y="2159"/>
                  </a:lnTo>
                  <a:lnTo>
                    <a:pt x="1776" y="2178"/>
                  </a:lnTo>
                  <a:lnTo>
                    <a:pt x="1712" y="2195"/>
                  </a:lnTo>
                  <a:lnTo>
                    <a:pt x="1645" y="2206"/>
                  </a:lnTo>
                  <a:lnTo>
                    <a:pt x="1571" y="2212"/>
                  </a:lnTo>
                  <a:lnTo>
                    <a:pt x="1493" y="2214"/>
                  </a:lnTo>
                  <a:lnTo>
                    <a:pt x="1415" y="2212"/>
                  </a:lnTo>
                  <a:lnTo>
                    <a:pt x="1337" y="2206"/>
                  </a:lnTo>
                  <a:lnTo>
                    <a:pt x="1230" y="2206"/>
                  </a:lnTo>
                  <a:lnTo>
                    <a:pt x="1127" y="2204"/>
                  </a:lnTo>
                  <a:lnTo>
                    <a:pt x="1028" y="2201"/>
                  </a:lnTo>
                  <a:lnTo>
                    <a:pt x="937" y="2195"/>
                  </a:lnTo>
                  <a:lnTo>
                    <a:pt x="889" y="2185"/>
                  </a:lnTo>
                  <a:lnTo>
                    <a:pt x="847" y="2168"/>
                  </a:lnTo>
                  <a:lnTo>
                    <a:pt x="807" y="2143"/>
                  </a:lnTo>
                  <a:lnTo>
                    <a:pt x="775" y="2113"/>
                  </a:lnTo>
                  <a:lnTo>
                    <a:pt x="744" y="2079"/>
                  </a:lnTo>
                  <a:lnTo>
                    <a:pt x="718" y="2039"/>
                  </a:lnTo>
                  <a:lnTo>
                    <a:pt x="697" y="1997"/>
                  </a:lnTo>
                  <a:lnTo>
                    <a:pt x="678" y="1953"/>
                  </a:lnTo>
                  <a:lnTo>
                    <a:pt x="663" y="1907"/>
                  </a:lnTo>
                  <a:lnTo>
                    <a:pt x="649" y="1861"/>
                  </a:lnTo>
                  <a:lnTo>
                    <a:pt x="640" y="1816"/>
                  </a:lnTo>
                  <a:lnTo>
                    <a:pt x="630" y="1772"/>
                  </a:lnTo>
                  <a:lnTo>
                    <a:pt x="625" y="1730"/>
                  </a:lnTo>
                  <a:lnTo>
                    <a:pt x="621" y="1692"/>
                  </a:lnTo>
                  <a:lnTo>
                    <a:pt x="617" y="1657"/>
                  </a:lnTo>
                  <a:lnTo>
                    <a:pt x="615" y="1629"/>
                  </a:lnTo>
                  <a:lnTo>
                    <a:pt x="615" y="1606"/>
                  </a:lnTo>
                  <a:lnTo>
                    <a:pt x="613" y="1593"/>
                  </a:lnTo>
                  <a:lnTo>
                    <a:pt x="613" y="1585"/>
                  </a:lnTo>
                  <a:lnTo>
                    <a:pt x="613" y="2050"/>
                  </a:lnTo>
                  <a:lnTo>
                    <a:pt x="611" y="2090"/>
                  </a:lnTo>
                  <a:lnTo>
                    <a:pt x="607" y="2122"/>
                  </a:lnTo>
                  <a:lnTo>
                    <a:pt x="600" y="2149"/>
                  </a:lnTo>
                  <a:lnTo>
                    <a:pt x="590" y="2168"/>
                  </a:lnTo>
                  <a:lnTo>
                    <a:pt x="583" y="2183"/>
                  </a:lnTo>
                  <a:lnTo>
                    <a:pt x="575" y="2191"/>
                  </a:lnTo>
                  <a:lnTo>
                    <a:pt x="571" y="2197"/>
                  </a:lnTo>
                  <a:lnTo>
                    <a:pt x="539" y="2214"/>
                  </a:lnTo>
                  <a:lnTo>
                    <a:pt x="505" y="2225"/>
                  </a:lnTo>
                  <a:lnTo>
                    <a:pt x="466" y="2229"/>
                  </a:lnTo>
                  <a:lnTo>
                    <a:pt x="187" y="2229"/>
                  </a:lnTo>
                  <a:lnTo>
                    <a:pt x="145" y="2223"/>
                  </a:lnTo>
                  <a:lnTo>
                    <a:pt x="105" y="2210"/>
                  </a:lnTo>
                  <a:lnTo>
                    <a:pt x="70" y="2187"/>
                  </a:lnTo>
                  <a:lnTo>
                    <a:pt x="42" y="2159"/>
                  </a:lnTo>
                  <a:lnTo>
                    <a:pt x="19" y="2124"/>
                  </a:lnTo>
                  <a:lnTo>
                    <a:pt x="6" y="2084"/>
                  </a:lnTo>
                  <a:lnTo>
                    <a:pt x="0" y="2042"/>
                  </a:lnTo>
                  <a:lnTo>
                    <a:pt x="0" y="1294"/>
                  </a:lnTo>
                  <a:lnTo>
                    <a:pt x="6" y="1252"/>
                  </a:lnTo>
                  <a:lnTo>
                    <a:pt x="19" y="1212"/>
                  </a:lnTo>
                  <a:lnTo>
                    <a:pt x="40" y="1177"/>
                  </a:lnTo>
                  <a:lnTo>
                    <a:pt x="70" y="1149"/>
                  </a:lnTo>
                  <a:lnTo>
                    <a:pt x="105" y="1126"/>
                  </a:lnTo>
                  <a:lnTo>
                    <a:pt x="145" y="1112"/>
                  </a:lnTo>
                  <a:lnTo>
                    <a:pt x="187" y="1107"/>
                  </a:lnTo>
                  <a:lnTo>
                    <a:pt x="466" y="1107"/>
                  </a:lnTo>
                  <a:lnTo>
                    <a:pt x="512" y="1112"/>
                  </a:lnTo>
                  <a:lnTo>
                    <a:pt x="552" y="1128"/>
                  </a:lnTo>
                  <a:lnTo>
                    <a:pt x="588" y="1153"/>
                  </a:lnTo>
                  <a:lnTo>
                    <a:pt x="604" y="1114"/>
                  </a:lnTo>
                  <a:lnTo>
                    <a:pt x="625" y="1072"/>
                  </a:lnTo>
                  <a:lnTo>
                    <a:pt x="653" y="1027"/>
                  </a:lnTo>
                  <a:lnTo>
                    <a:pt x="689" y="981"/>
                  </a:lnTo>
                  <a:lnTo>
                    <a:pt x="724" y="951"/>
                  </a:lnTo>
                  <a:lnTo>
                    <a:pt x="760" y="914"/>
                  </a:lnTo>
                  <a:lnTo>
                    <a:pt x="794" y="871"/>
                  </a:lnTo>
                  <a:lnTo>
                    <a:pt x="828" y="821"/>
                  </a:lnTo>
                  <a:lnTo>
                    <a:pt x="861" y="768"/>
                  </a:lnTo>
                  <a:lnTo>
                    <a:pt x="893" y="712"/>
                  </a:lnTo>
                  <a:lnTo>
                    <a:pt x="923" y="655"/>
                  </a:lnTo>
                  <a:lnTo>
                    <a:pt x="954" y="598"/>
                  </a:lnTo>
                  <a:lnTo>
                    <a:pt x="981" y="541"/>
                  </a:lnTo>
                  <a:lnTo>
                    <a:pt x="1007" y="484"/>
                  </a:lnTo>
                  <a:lnTo>
                    <a:pt x="1030" y="430"/>
                  </a:lnTo>
                  <a:lnTo>
                    <a:pt x="1053" y="381"/>
                  </a:lnTo>
                  <a:lnTo>
                    <a:pt x="1070" y="335"/>
                  </a:lnTo>
                  <a:lnTo>
                    <a:pt x="1087" y="297"/>
                  </a:lnTo>
                  <a:lnTo>
                    <a:pt x="1099" y="265"/>
                  </a:lnTo>
                  <a:lnTo>
                    <a:pt x="1108" y="240"/>
                  </a:lnTo>
                  <a:lnTo>
                    <a:pt x="1114" y="225"/>
                  </a:lnTo>
                  <a:lnTo>
                    <a:pt x="1116" y="219"/>
                  </a:lnTo>
                  <a:lnTo>
                    <a:pt x="1116" y="215"/>
                  </a:lnTo>
                  <a:lnTo>
                    <a:pt x="1114" y="202"/>
                  </a:lnTo>
                  <a:lnTo>
                    <a:pt x="1112" y="185"/>
                  </a:lnTo>
                  <a:lnTo>
                    <a:pt x="1112" y="162"/>
                  </a:lnTo>
                  <a:lnTo>
                    <a:pt x="1110" y="137"/>
                  </a:lnTo>
                  <a:lnTo>
                    <a:pt x="1112" y="110"/>
                  </a:lnTo>
                  <a:lnTo>
                    <a:pt x="1116" y="82"/>
                  </a:lnTo>
                  <a:lnTo>
                    <a:pt x="1121" y="57"/>
                  </a:lnTo>
                  <a:lnTo>
                    <a:pt x="1129" y="34"/>
                  </a:lnTo>
                  <a:lnTo>
                    <a:pt x="1144" y="17"/>
                  </a:lnTo>
                  <a:lnTo>
                    <a:pt x="1161" y="4"/>
                  </a:lnTo>
                  <a:lnTo>
                    <a:pt x="118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35" name="Group 640">
            <a:extLst>
              <a:ext uri="{FF2B5EF4-FFF2-40B4-BE49-F238E27FC236}">
                <a16:creationId xmlns:a16="http://schemas.microsoft.com/office/drawing/2014/main" id="{3AEDBA07-89F3-4DFF-BC73-01F88C7755EF}"/>
              </a:ext>
            </a:extLst>
          </p:cNvPr>
          <p:cNvGrpSpPr>
            <a:grpSpLocks noChangeAspect="1"/>
          </p:cNvGrpSpPr>
          <p:nvPr/>
        </p:nvGrpSpPr>
        <p:grpSpPr bwMode="auto">
          <a:xfrm>
            <a:off x="4971364" y="2975545"/>
            <a:ext cx="446373" cy="338554"/>
            <a:chOff x="3652" y="3943"/>
            <a:chExt cx="207" cy="157"/>
          </a:xfrm>
          <a:solidFill>
            <a:schemeClr val="accent4">
              <a:lumMod val="60000"/>
              <a:lumOff val="40000"/>
            </a:schemeClr>
          </a:solidFill>
        </p:grpSpPr>
        <p:sp>
          <p:nvSpPr>
            <p:cNvPr id="36" name="Freeform 642">
              <a:extLst>
                <a:ext uri="{FF2B5EF4-FFF2-40B4-BE49-F238E27FC236}">
                  <a16:creationId xmlns:a16="http://schemas.microsoft.com/office/drawing/2014/main" id="{40389E58-242F-4174-8807-E32B60233D14}"/>
                </a:ext>
              </a:extLst>
            </p:cNvPr>
            <p:cNvSpPr>
              <a:spLocks/>
            </p:cNvSpPr>
            <p:nvPr/>
          </p:nvSpPr>
          <p:spPr bwMode="auto">
            <a:xfrm>
              <a:off x="3652" y="3943"/>
              <a:ext cx="132" cy="157"/>
            </a:xfrm>
            <a:custGeom>
              <a:avLst/>
              <a:gdLst>
                <a:gd name="T0" fmla="*/ 1084 w 2119"/>
                <a:gd name="T1" fmla="*/ 0 h 2516"/>
                <a:gd name="T2" fmla="*/ 1169 w 2119"/>
                <a:gd name="T3" fmla="*/ 6 h 2516"/>
                <a:gd name="T4" fmla="*/ 1288 w 2119"/>
                <a:gd name="T5" fmla="*/ 25 h 2516"/>
                <a:gd name="T6" fmla="*/ 1424 w 2119"/>
                <a:gd name="T7" fmla="*/ 63 h 2516"/>
                <a:gd name="T8" fmla="*/ 1561 w 2119"/>
                <a:gd name="T9" fmla="*/ 129 h 2516"/>
                <a:gd name="T10" fmla="*/ 1679 w 2119"/>
                <a:gd name="T11" fmla="*/ 230 h 2516"/>
                <a:gd name="T12" fmla="*/ 1765 w 2119"/>
                <a:gd name="T13" fmla="*/ 375 h 2516"/>
                <a:gd name="T14" fmla="*/ 1796 w 2119"/>
                <a:gd name="T15" fmla="*/ 568 h 2516"/>
                <a:gd name="T16" fmla="*/ 1792 w 2119"/>
                <a:gd name="T17" fmla="*/ 922 h 2516"/>
                <a:gd name="T18" fmla="*/ 1783 w 2119"/>
                <a:gd name="T19" fmla="*/ 1236 h 2516"/>
                <a:gd name="T20" fmla="*/ 1774 w 2119"/>
                <a:gd name="T21" fmla="*/ 1434 h 2516"/>
                <a:gd name="T22" fmla="*/ 1725 w 2119"/>
                <a:gd name="T23" fmla="*/ 1482 h 2516"/>
                <a:gd name="T24" fmla="*/ 1646 w 2119"/>
                <a:gd name="T25" fmla="*/ 1466 h 2516"/>
                <a:gd name="T26" fmla="*/ 1504 w 2119"/>
                <a:gd name="T27" fmla="*/ 1425 h 2516"/>
                <a:gd name="T28" fmla="*/ 1347 w 2119"/>
                <a:gd name="T29" fmla="*/ 1475 h 2516"/>
                <a:gd name="T30" fmla="*/ 1318 w 2119"/>
                <a:gd name="T31" fmla="*/ 1545 h 2516"/>
                <a:gd name="T32" fmla="*/ 1355 w 2119"/>
                <a:gd name="T33" fmla="*/ 1635 h 2516"/>
                <a:gd name="T34" fmla="*/ 1447 w 2119"/>
                <a:gd name="T35" fmla="*/ 1674 h 2516"/>
                <a:gd name="T36" fmla="*/ 1754 w 2119"/>
                <a:gd name="T37" fmla="*/ 1700 h 2516"/>
                <a:gd name="T38" fmla="*/ 1943 w 2119"/>
                <a:gd name="T39" fmla="*/ 1810 h 2516"/>
                <a:gd name="T40" fmla="*/ 2071 w 2119"/>
                <a:gd name="T41" fmla="*/ 1983 h 2516"/>
                <a:gd name="T42" fmla="*/ 2119 w 2119"/>
                <a:gd name="T43" fmla="*/ 2202 h 2516"/>
                <a:gd name="T44" fmla="*/ 2095 w 2119"/>
                <a:gd name="T45" fmla="*/ 2433 h 2516"/>
                <a:gd name="T46" fmla="*/ 2009 w 2119"/>
                <a:gd name="T47" fmla="*/ 2505 h 2516"/>
                <a:gd name="T48" fmla="*/ 138 w 2119"/>
                <a:gd name="T49" fmla="*/ 2513 h 2516"/>
                <a:gd name="T50" fmla="*/ 40 w 2119"/>
                <a:gd name="T51" fmla="*/ 2456 h 2516"/>
                <a:gd name="T52" fmla="*/ 0 w 2119"/>
                <a:gd name="T53" fmla="*/ 2348 h 2516"/>
                <a:gd name="T54" fmla="*/ 27 w 2119"/>
                <a:gd name="T55" fmla="*/ 2035 h 2516"/>
                <a:gd name="T56" fmla="*/ 137 w 2119"/>
                <a:gd name="T57" fmla="*/ 1848 h 2516"/>
                <a:gd name="T58" fmla="*/ 314 w 2119"/>
                <a:gd name="T59" fmla="*/ 1720 h 2516"/>
                <a:gd name="T60" fmla="*/ 535 w 2119"/>
                <a:gd name="T61" fmla="*/ 1674 h 2516"/>
                <a:gd name="T62" fmla="*/ 744 w 2119"/>
                <a:gd name="T63" fmla="*/ 1652 h 2516"/>
                <a:gd name="T64" fmla="*/ 798 w 2119"/>
                <a:gd name="T65" fmla="*/ 1571 h 2516"/>
                <a:gd name="T66" fmla="*/ 784 w 2119"/>
                <a:gd name="T67" fmla="*/ 1490 h 2516"/>
                <a:gd name="T68" fmla="*/ 659 w 2119"/>
                <a:gd name="T69" fmla="*/ 1416 h 2516"/>
                <a:gd name="T70" fmla="*/ 495 w 2119"/>
                <a:gd name="T71" fmla="*/ 1454 h 2516"/>
                <a:gd name="T72" fmla="*/ 404 w 2119"/>
                <a:gd name="T73" fmla="*/ 1485 h 2516"/>
                <a:gd name="T74" fmla="*/ 344 w 2119"/>
                <a:gd name="T75" fmla="*/ 1450 h 2516"/>
                <a:gd name="T76" fmla="*/ 330 w 2119"/>
                <a:gd name="T77" fmla="*/ 1303 h 2516"/>
                <a:gd name="T78" fmla="*/ 321 w 2119"/>
                <a:gd name="T79" fmla="*/ 1006 h 2516"/>
                <a:gd name="T80" fmla="*/ 315 w 2119"/>
                <a:gd name="T81" fmla="*/ 657 h 2516"/>
                <a:gd name="T82" fmla="*/ 333 w 2119"/>
                <a:gd name="T83" fmla="*/ 418 h 2516"/>
                <a:gd name="T84" fmla="*/ 405 w 2119"/>
                <a:gd name="T85" fmla="*/ 263 h 2516"/>
                <a:gd name="T86" fmla="*/ 517 w 2119"/>
                <a:gd name="T87" fmla="*/ 151 h 2516"/>
                <a:gd name="T88" fmla="*/ 652 w 2119"/>
                <a:gd name="T89" fmla="*/ 77 h 2516"/>
                <a:gd name="T90" fmla="*/ 789 w 2119"/>
                <a:gd name="T91" fmla="*/ 32 h 2516"/>
                <a:gd name="T92" fmla="*/ 914 w 2119"/>
                <a:gd name="T93" fmla="*/ 9 h 2516"/>
                <a:gd name="T94" fmla="*/ 1008 w 2119"/>
                <a:gd name="T95" fmla="*/ 1 h 2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19" h="2516">
                  <a:moveTo>
                    <a:pt x="1044" y="0"/>
                  </a:moveTo>
                  <a:lnTo>
                    <a:pt x="1067" y="0"/>
                  </a:lnTo>
                  <a:lnTo>
                    <a:pt x="1071" y="0"/>
                  </a:lnTo>
                  <a:lnTo>
                    <a:pt x="1084" y="0"/>
                  </a:lnTo>
                  <a:lnTo>
                    <a:pt x="1102" y="1"/>
                  </a:lnTo>
                  <a:lnTo>
                    <a:pt x="1121" y="2"/>
                  </a:lnTo>
                  <a:lnTo>
                    <a:pt x="1144" y="3"/>
                  </a:lnTo>
                  <a:lnTo>
                    <a:pt x="1169" y="6"/>
                  </a:lnTo>
                  <a:lnTo>
                    <a:pt x="1196" y="9"/>
                  </a:lnTo>
                  <a:lnTo>
                    <a:pt x="1225" y="13"/>
                  </a:lnTo>
                  <a:lnTo>
                    <a:pt x="1255" y="19"/>
                  </a:lnTo>
                  <a:lnTo>
                    <a:pt x="1288" y="25"/>
                  </a:lnTo>
                  <a:lnTo>
                    <a:pt x="1322" y="32"/>
                  </a:lnTo>
                  <a:lnTo>
                    <a:pt x="1355" y="41"/>
                  </a:lnTo>
                  <a:lnTo>
                    <a:pt x="1390" y="51"/>
                  </a:lnTo>
                  <a:lnTo>
                    <a:pt x="1424" y="63"/>
                  </a:lnTo>
                  <a:lnTo>
                    <a:pt x="1459" y="77"/>
                  </a:lnTo>
                  <a:lnTo>
                    <a:pt x="1494" y="92"/>
                  </a:lnTo>
                  <a:lnTo>
                    <a:pt x="1527" y="110"/>
                  </a:lnTo>
                  <a:lnTo>
                    <a:pt x="1561" y="129"/>
                  </a:lnTo>
                  <a:lnTo>
                    <a:pt x="1592" y="151"/>
                  </a:lnTo>
                  <a:lnTo>
                    <a:pt x="1624" y="175"/>
                  </a:lnTo>
                  <a:lnTo>
                    <a:pt x="1653" y="202"/>
                  </a:lnTo>
                  <a:lnTo>
                    <a:pt x="1679" y="230"/>
                  </a:lnTo>
                  <a:lnTo>
                    <a:pt x="1704" y="263"/>
                  </a:lnTo>
                  <a:lnTo>
                    <a:pt x="1728" y="297"/>
                  </a:lnTo>
                  <a:lnTo>
                    <a:pt x="1747" y="334"/>
                  </a:lnTo>
                  <a:lnTo>
                    <a:pt x="1765" y="375"/>
                  </a:lnTo>
                  <a:lnTo>
                    <a:pt x="1778" y="418"/>
                  </a:lnTo>
                  <a:lnTo>
                    <a:pt x="1788" y="464"/>
                  </a:lnTo>
                  <a:lnTo>
                    <a:pt x="1794" y="515"/>
                  </a:lnTo>
                  <a:lnTo>
                    <a:pt x="1796" y="568"/>
                  </a:lnTo>
                  <a:lnTo>
                    <a:pt x="1796" y="657"/>
                  </a:lnTo>
                  <a:lnTo>
                    <a:pt x="1795" y="747"/>
                  </a:lnTo>
                  <a:lnTo>
                    <a:pt x="1794" y="836"/>
                  </a:lnTo>
                  <a:lnTo>
                    <a:pt x="1792" y="922"/>
                  </a:lnTo>
                  <a:lnTo>
                    <a:pt x="1790" y="1006"/>
                  </a:lnTo>
                  <a:lnTo>
                    <a:pt x="1788" y="1087"/>
                  </a:lnTo>
                  <a:lnTo>
                    <a:pt x="1786" y="1163"/>
                  </a:lnTo>
                  <a:lnTo>
                    <a:pt x="1783" y="1236"/>
                  </a:lnTo>
                  <a:lnTo>
                    <a:pt x="1781" y="1303"/>
                  </a:lnTo>
                  <a:lnTo>
                    <a:pt x="1779" y="1362"/>
                  </a:lnTo>
                  <a:lnTo>
                    <a:pt x="1777" y="1415"/>
                  </a:lnTo>
                  <a:lnTo>
                    <a:pt x="1774" y="1434"/>
                  </a:lnTo>
                  <a:lnTo>
                    <a:pt x="1767" y="1450"/>
                  </a:lnTo>
                  <a:lnTo>
                    <a:pt x="1755" y="1464"/>
                  </a:lnTo>
                  <a:lnTo>
                    <a:pt x="1741" y="1475"/>
                  </a:lnTo>
                  <a:lnTo>
                    <a:pt x="1725" y="1482"/>
                  </a:lnTo>
                  <a:lnTo>
                    <a:pt x="1706" y="1485"/>
                  </a:lnTo>
                  <a:lnTo>
                    <a:pt x="1689" y="1483"/>
                  </a:lnTo>
                  <a:lnTo>
                    <a:pt x="1672" y="1477"/>
                  </a:lnTo>
                  <a:lnTo>
                    <a:pt x="1646" y="1466"/>
                  </a:lnTo>
                  <a:lnTo>
                    <a:pt x="1617" y="1455"/>
                  </a:lnTo>
                  <a:lnTo>
                    <a:pt x="1583" y="1444"/>
                  </a:lnTo>
                  <a:lnTo>
                    <a:pt x="1546" y="1434"/>
                  </a:lnTo>
                  <a:lnTo>
                    <a:pt x="1504" y="1425"/>
                  </a:lnTo>
                  <a:lnTo>
                    <a:pt x="1457" y="1418"/>
                  </a:lnTo>
                  <a:lnTo>
                    <a:pt x="1406" y="1410"/>
                  </a:lnTo>
                  <a:lnTo>
                    <a:pt x="1378" y="1444"/>
                  </a:lnTo>
                  <a:lnTo>
                    <a:pt x="1347" y="1475"/>
                  </a:lnTo>
                  <a:lnTo>
                    <a:pt x="1335" y="1490"/>
                  </a:lnTo>
                  <a:lnTo>
                    <a:pt x="1326" y="1507"/>
                  </a:lnTo>
                  <a:lnTo>
                    <a:pt x="1320" y="1525"/>
                  </a:lnTo>
                  <a:lnTo>
                    <a:pt x="1318" y="1545"/>
                  </a:lnTo>
                  <a:lnTo>
                    <a:pt x="1321" y="1571"/>
                  </a:lnTo>
                  <a:lnTo>
                    <a:pt x="1328" y="1595"/>
                  </a:lnTo>
                  <a:lnTo>
                    <a:pt x="1340" y="1617"/>
                  </a:lnTo>
                  <a:lnTo>
                    <a:pt x="1355" y="1635"/>
                  </a:lnTo>
                  <a:lnTo>
                    <a:pt x="1375" y="1652"/>
                  </a:lnTo>
                  <a:lnTo>
                    <a:pt x="1397" y="1664"/>
                  </a:lnTo>
                  <a:lnTo>
                    <a:pt x="1421" y="1671"/>
                  </a:lnTo>
                  <a:lnTo>
                    <a:pt x="1447" y="1674"/>
                  </a:lnTo>
                  <a:lnTo>
                    <a:pt x="1585" y="1674"/>
                  </a:lnTo>
                  <a:lnTo>
                    <a:pt x="1643" y="1677"/>
                  </a:lnTo>
                  <a:lnTo>
                    <a:pt x="1699" y="1686"/>
                  </a:lnTo>
                  <a:lnTo>
                    <a:pt x="1754" y="1700"/>
                  </a:lnTo>
                  <a:lnTo>
                    <a:pt x="1805" y="1720"/>
                  </a:lnTo>
                  <a:lnTo>
                    <a:pt x="1854" y="1745"/>
                  </a:lnTo>
                  <a:lnTo>
                    <a:pt x="1900" y="1776"/>
                  </a:lnTo>
                  <a:lnTo>
                    <a:pt x="1943" y="1810"/>
                  </a:lnTo>
                  <a:lnTo>
                    <a:pt x="1981" y="1848"/>
                  </a:lnTo>
                  <a:lnTo>
                    <a:pt x="2016" y="1890"/>
                  </a:lnTo>
                  <a:lnTo>
                    <a:pt x="2046" y="1935"/>
                  </a:lnTo>
                  <a:lnTo>
                    <a:pt x="2071" y="1983"/>
                  </a:lnTo>
                  <a:lnTo>
                    <a:pt x="2091" y="2035"/>
                  </a:lnTo>
                  <a:lnTo>
                    <a:pt x="2107" y="2088"/>
                  </a:lnTo>
                  <a:lnTo>
                    <a:pt x="2116" y="2145"/>
                  </a:lnTo>
                  <a:lnTo>
                    <a:pt x="2119" y="2202"/>
                  </a:lnTo>
                  <a:lnTo>
                    <a:pt x="2119" y="2348"/>
                  </a:lnTo>
                  <a:lnTo>
                    <a:pt x="2116" y="2379"/>
                  </a:lnTo>
                  <a:lnTo>
                    <a:pt x="2109" y="2407"/>
                  </a:lnTo>
                  <a:lnTo>
                    <a:pt x="2095" y="2433"/>
                  </a:lnTo>
                  <a:lnTo>
                    <a:pt x="2079" y="2456"/>
                  </a:lnTo>
                  <a:lnTo>
                    <a:pt x="2059" y="2477"/>
                  </a:lnTo>
                  <a:lnTo>
                    <a:pt x="2035" y="2493"/>
                  </a:lnTo>
                  <a:lnTo>
                    <a:pt x="2009" y="2505"/>
                  </a:lnTo>
                  <a:lnTo>
                    <a:pt x="1980" y="2513"/>
                  </a:lnTo>
                  <a:lnTo>
                    <a:pt x="1950" y="2516"/>
                  </a:lnTo>
                  <a:lnTo>
                    <a:pt x="169" y="2516"/>
                  </a:lnTo>
                  <a:lnTo>
                    <a:pt x="138" y="2513"/>
                  </a:lnTo>
                  <a:lnTo>
                    <a:pt x="110" y="2505"/>
                  </a:lnTo>
                  <a:lnTo>
                    <a:pt x="83" y="2493"/>
                  </a:lnTo>
                  <a:lnTo>
                    <a:pt x="60" y="2477"/>
                  </a:lnTo>
                  <a:lnTo>
                    <a:pt x="40" y="2456"/>
                  </a:lnTo>
                  <a:lnTo>
                    <a:pt x="23" y="2433"/>
                  </a:lnTo>
                  <a:lnTo>
                    <a:pt x="10" y="2407"/>
                  </a:lnTo>
                  <a:lnTo>
                    <a:pt x="3" y="2379"/>
                  </a:lnTo>
                  <a:lnTo>
                    <a:pt x="0" y="2348"/>
                  </a:lnTo>
                  <a:lnTo>
                    <a:pt x="0" y="2202"/>
                  </a:lnTo>
                  <a:lnTo>
                    <a:pt x="3" y="2145"/>
                  </a:lnTo>
                  <a:lnTo>
                    <a:pt x="12" y="2088"/>
                  </a:lnTo>
                  <a:lnTo>
                    <a:pt x="27" y="2035"/>
                  </a:lnTo>
                  <a:lnTo>
                    <a:pt x="48" y="1983"/>
                  </a:lnTo>
                  <a:lnTo>
                    <a:pt x="73" y="1935"/>
                  </a:lnTo>
                  <a:lnTo>
                    <a:pt x="103" y="1890"/>
                  </a:lnTo>
                  <a:lnTo>
                    <a:pt x="137" y="1848"/>
                  </a:lnTo>
                  <a:lnTo>
                    <a:pt x="176" y="1810"/>
                  </a:lnTo>
                  <a:lnTo>
                    <a:pt x="219" y="1776"/>
                  </a:lnTo>
                  <a:lnTo>
                    <a:pt x="265" y="1745"/>
                  </a:lnTo>
                  <a:lnTo>
                    <a:pt x="314" y="1720"/>
                  </a:lnTo>
                  <a:lnTo>
                    <a:pt x="366" y="1700"/>
                  </a:lnTo>
                  <a:lnTo>
                    <a:pt x="419" y="1686"/>
                  </a:lnTo>
                  <a:lnTo>
                    <a:pt x="475" y="1677"/>
                  </a:lnTo>
                  <a:lnTo>
                    <a:pt x="535" y="1674"/>
                  </a:lnTo>
                  <a:lnTo>
                    <a:pt x="672" y="1674"/>
                  </a:lnTo>
                  <a:lnTo>
                    <a:pt x="697" y="1671"/>
                  </a:lnTo>
                  <a:lnTo>
                    <a:pt x="722" y="1664"/>
                  </a:lnTo>
                  <a:lnTo>
                    <a:pt x="744" y="1652"/>
                  </a:lnTo>
                  <a:lnTo>
                    <a:pt x="764" y="1635"/>
                  </a:lnTo>
                  <a:lnTo>
                    <a:pt x="779" y="1617"/>
                  </a:lnTo>
                  <a:lnTo>
                    <a:pt x="791" y="1595"/>
                  </a:lnTo>
                  <a:lnTo>
                    <a:pt x="798" y="1571"/>
                  </a:lnTo>
                  <a:lnTo>
                    <a:pt x="801" y="1545"/>
                  </a:lnTo>
                  <a:lnTo>
                    <a:pt x="799" y="1525"/>
                  </a:lnTo>
                  <a:lnTo>
                    <a:pt x="793" y="1507"/>
                  </a:lnTo>
                  <a:lnTo>
                    <a:pt x="784" y="1490"/>
                  </a:lnTo>
                  <a:lnTo>
                    <a:pt x="772" y="1475"/>
                  </a:lnTo>
                  <a:lnTo>
                    <a:pt x="741" y="1444"/>
                  </a:lnTo>
                  <a:lnTo>
                    <a:pt x="713" y="1410"/>
                  </a:lnTo>
                  <a:lnTo>
                    <a:pt x="659" y="1416"/>
                  </a:lnTo>
                  <a:lnTo>
                    <a:pt x="611" y="1424"/>
                  </a:lnTo>
                  <a:lnTo>
                    <a:pt x="567" y="1433"/>
                  </a:lnTo>
                  <a:lnTo>
                    <a:pt x="529" y="1443"/>
                  </a:lnTo>
                  <a:lnTo>
                    <a:pt x="495" y="1454"/>
                  </a:lnTo>
                  <a:lnTo>
                    <a:pt x="465" y="1466"/>
                  </a:lnTo>
                  <a:lnTo>
                    <a:pt x="439" y="1477"/>
                  </a:lnTo>
                  <a:lnTo>
                    <a:pt x="422" y="1483"/>
                  </a:lnTo>
                  <a:lnTo>
                    <a:pt x="404" y="1485"/>
                  </a:lnTo>
                  <a:lnTo>
                    <a:pt x="386" y="1482"/>
                  </a:lnTo>
                  <a:lnTo>
                    <a:pt x="370" y="1475"/>
                  </a:lnTo>
                  <a:lnTo>
                    <a:pt x="355" y="1464"/>
                  </a:lnTo>
                  <a:lnTo>
                    <a:pt x="344" y="1450"/>
                  </a:lnTo>
                  <a:lnTo>
                    <a:pt x="337" y="1434"/>
                  </a:lnTo>
                  <a:lnTo>
                    <a:pt x="334" y="1415"/>
                  </a:lnTo>
                  <a:lnTo>
                    <a:pt x="332" y="1362"/>
                  </a:lnTo>
                  <a:lnTo>
                    <a:pt x="330" y="1303"/>
                  </a:lnTo>
                  <a:lnTo>
                    <a:pt x="327" y="1236"/>
                  </a:lnTo>
                  <a:lnTo>
                    <a:pt x="325" y="1163"/>
                  </a:lnTo>
                  <a:lnTo>
                    <a:pt x="323" y="1087"/>
                  </a:lnTo>
                  <a:lnTo>
                    <a:pt x="321" y="1006"/>
                  </a:lnTo>
                  <a:lnTo>
                    <a:pt x="319" y="922"/>
                  </a:lnTo>
                  <a:lnTo>
                    <a:pt x="317" y="836"/>
                  </a:lnTo>
                  <a:lnTo>
                    <a:pt x="316" y="747"/>
                  </a:lnTo>
                  <a:lnTo>
                    <a:pt x="315" y="657"/>
                  </a:lnTo>
                  <a:lnTo>
                    <a:pt x="315" y="568"/>
                  </a:lnTo>
                  <a:lnTo>
                    <a:pt x="317" y="515"/>
                  </a:lnTo>
                  <a:lnTo>
                    <a:pt x="323" y="464"/>
                  </a:lnTo>
                  <a:lnTo>
                    <a:pt x="333" y="418"/>
                  </a:lnTo>
                  <a:lnTo>
                    <a:pt x="346" y="375"/>
                  </a:lnTo>
                  <a:lnTo>
                    <a:pt x="363" y="334"/>
                  </a:lnTo>
                  <a:lnTo>
                    <a:pt x="383" y="297"/>
                  </a:lnTo>
                  <a:lnTo>
                    <a:pt x="405" y="263"/>
                  </a:lnTo>
                  <a:lnTo>
                    <a:pt x="431" y="230"/>
                  </a:lnTo>
                  <a:lnTo>
                    <a:pt x="458" y="202"/>
                  </a:lnTo>
                  <a:lnTo>
                    <a:pt x="487" y="175"/>
                  </a:lnTo>
                  <a:lnTo>
                    <a:pt x="517" y="151"/>
                  </a:lnTo>
                  <a:lnTo>
                    <a:pt x="550" y="129"/>
                  </a:lnTo>
                  <a:lnTo>
                    <a:pt x="582" y="110"/>
                  </a:lnTo>
                  <a:lnTo>
                    <a:pt x="617" y="92"/>
                  </a:lnTo>
                  <a:lnTo>
                    <a:pt x="652" y="77"/>
                  </a:lnTo>
                  <a:lnTo>
                    <a:pt x="686" y="63"/>
                  </a:lnTo>
                  <a:lnTo>
                    <a:pt x="721" y="51"/>
                  </a:lnTo>
                  <a:lnTo>
                    <a:pt x="755" y="41"/>
                  </a:lnTo>
                  <a:lnTo>
                    <a:pt x="789" y="32"/>
                  </a:lnTo>
                  <a:lnTo>
                    <a:pt x="823" y="25"/>
                  </a:lnTo>
                  <a:lnTo>
                    <a:pt x="854" y="19"/>
                  </a:lnTo>
                  <a:lnTo>
                    <a:pt x="885" y="13"/>
                  </a:lnTo>
                  <a:lnTo>
                    <a:pt x="914" y="9"/>
                  </a:lnTo>
                  <a:lnTo>
                    <a:pt x="941" y="6"/>
                  </a:lnTo>
                  <a:lnTo>
                    <a:pt x="966" y="3"/>
                  </a:lnTo>
                  <a:lnTo>
                    <a:pt x="989" y="2"/>
                  </a:lnTo>
                  <a:lnTo>
                    <a:pt x="1008" y="1"/>
                  </a:lnTo>
                  <a:lnTo>
                    <a:pt x="1025" y="0"/>
                  </a:lnTo>
                  <a:lnTo>
                    <a:pt x="1039" y="0"/>
                  </a:lnTo>
                  <a:lnTo>
                    <a:pt x="10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7" name="Freeform 643">
              <a:extLst>
                <a:ext uri="{FF2B5EF4-FFF2-40B4-BE49-F238E27FC236}">
                  <a16:creationId xmlns:a16="http://schemas.microsoft.com/office/drawing/2014/main" id="{AC780518-7939-4D27-B69F-416F9C58D32C}"/>
                </a:ext>
              </a:extLst>
            </p:cNvPr>
            <p:cNvSpPr>
              <a:spLocks/>
            </p:cNvSpPr>
            <p:nvPr/>
          </p:nvSpPr>
          <p:spPr bwMode="auto">
            <a:xfrm>
              <a:off x="3790" y="4063"/>
              <a:ext cx="1" cy="1"/>
            </a:xfrm>
            <a:custGeom>
              <a:avLst/>
              <a:gdLst>
                <a:gd name="T0" fmla="*/ 0 w 9"/>
                <a:gd name="T1" fmla="*/ 0 h 19"/>
                <a:gd name="T2" fmla="*/ 5 w 9"/>
                <a:gd name="T3" fmla="*/ 10 h 19"/>
                <a:gd name="T4" fmla="*/ 9 w 9"/>
                <a:gd name="T5" fmla="*/ 19 h 19"/>
                <a:gd name="T6" fmla="*/ 5 w 9"/>
                <a:gd name="T7" fmla="*/ 10 h 19"/>
                <a:gd name="T8" fmla="*/ 0 w 9"/>
                <a:gd name="T9" fmla="*/ 0 h 19"/>
              </a:gdLst>
              <a:ahLst/>
              <a:cxnLst>
                <a:cxn ang="0">
                  <a:pos x="T0" y="T1"/>
                </a:cxn>
                <a:cxn ang="0">
                  <a:pos x="T2" y="T3"/>
                </a:cxn>
                <a:cxn ang="0">
                  <a:pos x="T4" y="T5"/>
                </a:cxn>
                <a:cxn ang="0">
                  <a:pos x="T6" y="T7"/>
                </a:cxn>
                <a:cxn ang="0">
                  <a:pos x="T8" y="T9"/>
                </a:cxn>
              </a:cxnLst>
              <a:rect l="0" t="0" r="r" b="b"/>
              <a:pathLst>
                <a:path w="9" h="19">
                  <a:moveTo>
                    <a:pt x="0" y="0"/>
                  </a:moveTo>
                  <a:lnTo>
                    <a:pt x="5" y="10"/>
                  </a:lnTo>
                  <a:lnTo>
                    <a:pt x="9" y="19"/>
                  </a:lnTo>
                  <a:lnTo>
                    <a:pt x="5" y="1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8" name="Freeform 644">
              <a:extLst>
                <a:ext uri="{FF2B5EF4-FFF2-40B4-BE49-F238E27FC236}">
                  <a16:creationId xmlns:a16="http://schemas.microsoft.com/office/drawing/2014/main" id="{5C0ABF35-2441-4C00-978A-01F9262CBDF7}"/>
                </a:ext>
              </a:extLst>
            </p:cNvPr>
            <p:cNvSpPr>
              <a:spLocks/>
            </p:cNvSpPr>
            <p:nvPr/>
          </p:nvSpPr>
          <p:spPr bwMode="auto">
            <a:xfrm>
              <a:off x="3768" y="3957"/>
              <a:ext cx="91" cy="27"/>
            </a:xfrm>
            <a:custGeom>
              <a:avLst/>
              <a:gdLst>
                <a:gd name="T0" fmla="*/ 0 w 1448"/>
                <a:gd name="T1" fmla="*/ 0 h 444"/>
                <a:gd name="T2" fmla="*/ 1323 w 1448"/>
                <a:gd name="T3" fmla="*/ 0 h 444"/>
                <a:gd name="T4" fmla="*/ 1348 w 1448"/>
                <a:gd name="T5" fmla="*/ 2 h 444"/>
                <a:gd name="T6" fmla="*/ 1372 w 1448"/>
                <a:gd name="T7" fmla="*/ 10 h 444"/>
                <a:gd name="T8" fmla="*/ 1393 w 1448"/>
                <a:gd name="T9" fmla="*/ 21 h 444"/>
                <a:gd name="T10" fmla="*/ 1411 w 1448"/>
                <a:gd name="T11" fmla="*/ 37 h 444"/>
                <a:gd name="T12" fmla="*/ 1427 w 1448"/>
                <a:gd name="T13" fmla="*/ 55 h 444"/>
                <a:gd name="T14" fmla="*/ 1439 w 1448"/>
                <a:gd name="T15" fmla="*/ 76 h 444"/>
                <a:gd name="T16" fmla="*/ 1446 w 1448"/>
                <a:gd name="T17" fmla="*/ 99 h 444"/>
                <a:gd name="T18" fmla="*/ 1448 w 1448"/>
                <a:gd name="T19" fmla="*/ 124 h 444"/>
                <a:gd name="T20" fmla="*/ 1448 w 1448"/>
                <a:gd name="T21" fmla="*/ 320 h 444"/>
                <a:gd name="T22" fmla="*/ 1446 w 1448"/>
                <a:gd name="T23" fmla="*/ 345 h 444"/>
                <a:gd name="T24" fmla="*/ 1439 w 1448"/>
                <a:gd name="T25" fmla="*/ 368 h 444"/>
                <a:gd name="T26" fmla="*/ 1427 w 1448"/>
                <a:gd name="T27" fmla="*/ 390 h 444"/>
                <a:gd name="T28" fmla="*/ 1411 w 1448"/>
                <a:gd name="T29" fmla="*/ 408 h 444"/>
                <a:gd name="T30" fmla="*/ 1393 w 1448"/>
                <a:gd name="T31" fmla="*/ 423 h 444"/>
                <a:gd name="T32" fmla="*/ 1372 w 1448"/>
                <a:gd name="T33" fmla="*/ 435 h 444"/>
                <a:gd name="T34" fmla="*/ 1348 w 1448"/>
                <a:gd name="T35" fmla="*/ 442 h 444"/>
                <a:gd name="T36" fmla="*/ 1323 w 1448"/>
                <a:gd name="T37" fmla="*/ 444 h 444"/>
                <a:gd name="T38" fmla="*/ 91 w 1448"/>
                <a:gd name="T39" fmla="*/ 444 h 444"/>
                <a:gd name="T40" fmla="*/ 91 w 1448"/>
                <a:gd name="T41" fmla="*/ 346 h 444"/>
                <a:gd name="T42" fmla="*/ 89 w 1448"/>
                <a:gd name="T43" fmla="*/ 282 h 444"/>
                <a:gd name="T44" fmla="*/ 81 w 1448"/>
                <a:gd name="T45" fmla="*/ 220 h 444"/>
                <a:gd name="T46" fmla="*/ 67 w 1448"/>
                <a:gd name="T47" fmla="*/ 162 h 444"/>
                <a:gd name="T48" fmla="*/ 50 w 1448"/>
                <a:gd name="T49" fmla="*/ 105 h 444"/>
                <a:gd name="T50" fmla="*/ 28 w 1448"/>
                <a:gd name="T51" fmla="*/ 52 h 444"/>
                <a:gd name="T52" fmla="*/ 0 w 1448"/>
                <a:gd name="T53"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48" h="444">
                  <a:moveTo>
                    <a:pt x="0" y="0"/>
                  </a:moveTo>
                  <a:lnTo>
                    <a:pt x="1323" y="0"/>
                  </a:lnTo>
                  <a:lnTo>
                    <a:pt x="1348" y="2"/>
                  </a:lnTo>
                  <a:lnTo>
                    <a:pt x="1372" y="10"/>
                  </a:lnTo>
                  <a:lnTo>
                    <a:pt x="1393" y="21"/>
                  </a:lnTo>
                  <a:lnTo>
                    <a:pt x="1411" y="37"/>
                  </a:lnTo>
                  <a:lnTo>
                    <a:pt x="1427" y="55"/>
                  </a:lnTo>
                  <a:lnTo>
                    <a:pt x="1439" y="76"/>
                  </a:lnTo>
                  <a:lnTo>
                    <a:pt x="1446" y="99"/>
                  </a:lnTo>
                  <a:lnTo>
                    <a:pt x="1448" y="124"/>
                  </a:lnTo>
                  <a:lnTo>
                    <a:pt x="1448" y="320"/>
                  </a:lnTo>
                  <a:lnTo>
                    <a:pt x="1446" y="345"/>
                  </a:lnTo>
                  <a:lnTo>
                    <a:pt x="1439" y="368"/>
                  </a:lnTo>
                  <a:lnTo>
                    <a:pt x="1427" y="390"/>
                  </a:lnTo>
                  <a:lnTo>
                    <a:pt x="1411" y="408"/>
                  </a:lnTo>
                  <a:lnTo>
                    <a:pt x="1393" y="423"/>
                  </a:lnTo>
                  <a:lnTo>
                    <a:pt x="1372" y="435"/>
                  </a:lnTo>
                  <a:lnTo>
                    <a:pt x="1348" y="442"/>
                  </a:lnTo>
                  <a:lnTo>
                    <a:pt x="1323" y="444"/>
                  </a:lnTo>
                  <a:lnTo>
                    <a:pt x="91" y="444"/>
                  </a:lnTo>
                  <a:lnTo>
                    <a:pt x="91" y="346"/>
                  </a:lnTo>
                  <a:lnTo>
                    <a:pt x="89" y="282"/>
                  </a:lnTo>
                  <a:lnTo>
                    <a:pt x="81" y="220"/>
                  </a:lnTo>
                  <a:lnTo>
                    <a:pt x="67" y="162"/>
                  </a:lnTo>
                  <a:lnTo>
                    <a:pt x="50" y="105"/>
                  </a:lnTo>
                  <a:lnTo>
                    <a:pt x="28" y="5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Freeform 645">
              <a:extLst>
                <a:ext uri="{FF2B5EF4-FFF2-40B4-BE49-F238E27FC236}">
                  <a16:creationId xmlns:a16="http://schemas.microsoft.com/office/drawing/2014/main" id="{DA8A5735-CAFE-4C9D-AEB6-866820336FAE}"/>
                </a:ext>
              </a:extLst>
            </p:cNvPr>
            <p:cNvSpPr>
              <a:spLocks/>
            </p:cNvSpPr>
            <p:nvPr/>
          </p:nvSpPr>
          <p:spPr bwMode="auto">
            <a:xfrm>
              <a:off x="3772" y="4007"/>
              <a:ext cx="87" cy="28"/>
            </a:xfrm>
            <a:custGeom>
              <a:avLst/>
              <a:gdLst>
                <a:gd name="T0" fmla="*/ 23 w 1386"/>
                <a:gd name="T1" fmla="*/ 0 h 443"/>
                <a:gd name="T2" fmla="*/ 1261 w 1386"/>
                <a:gd name="T3" fmla="*/ 0 h 443"/>
                <a:gd name="T4" fmla="*/ 1286 w 1386"/>
                <a:gd name="T5" fmla="*/ 2 h 443"/>
                <a:gd name="T6" fmla="*/ 1310 w 1386"/>
                <a:gd name="T7" fmla="*/ 9 h 443"/>
                <a:gd name="T8" fmla="*/ 1331 w 1386"/>
                <a:gd name="T9" fmla="*/ 21 h 443"/>
                <a:gd name="T10" fmla="*/ 1349 w 1386"/>
                <a:gd name="T11" fmla="*/ 37 h 443"/>
                <a:gd name="T12" fmla="*/ 1365 w 1386"/>
                <a:gd name="T13" fmla="*/ 55 h 443"/>
                <a:gd name="T14" fmla="*/ 1376 w 1386"/>
                <a:gd name="T15" fmla="*/ 76 h 443"/>
                <a:gd name="T16" fmla="*/ 1383 w 1386"/>
                <a:gd name="T17" fmla="*/ 98 h 443"/>
                <a:gd name="T18" fmla="*/ 1386 w 1386"/>
                <a:gd name="T19" fmla="*/ 123 h 443"/>
                <a:gd name="T20" fmla="*/ 1386 w 1386"/>
                <a:gd name="T21" fmla="*/ 320 h 443"/>
                <a:gd name="T22" fmla="*/ 1383 w 1386"/>
                <a:gd name="T23" fmla="*/ 345 h 443"/>
                <a:gd name="T24" fmla="*/ 1376 w 1386"/>
                <a:gd name="T25" fmla="*/ 368 h 443"/>
                <a:gd name="T26" fmla="*/ 1365 w 1386"/>
                <a:gd name="T27" fmla="*/ 390 h 443"/>
                <a:gd name="T28" fmla="*/ 1349 w 1386"/>
                <a:gd name="T29" fmla="*/ 408 h 443"/>
                <a:gd name="T30" fmla="*/ 1331 w 1386"/>
                <a:gd name="T31" fmla="*/ 423 h 443"/>
                <a:gd name="T32" fmla="*/ 1310 w 1386"/>
                <a:gd name="T33" fmla="*/ 434 h 443"/>
                <a:gd name="T34" fmla="*/ 1286 w 1386"/>
                <a:gd name="T35" fmla="*/ 441 h 443"/>
                <a:gd name="T36" fmla="*/ 1261 w 1386"/>
                <a:gd name="T37" fmla="*/ 443 h 443"/>
                <a:gd name="T38" fmla="*/ 0 w 1386"/>
                <a:gd name="T39" fmla="*/ 443 h 443"/>
                <a:gd name="T40" fmla="*/ 6 w 1386"/>
                <a:gd name="T41" fmla="*/ 418 h 443"/>
                <a:gd name="T42" fmla="*/ 9 w 1386"/>
                <a:gd name="T43" fmla="*/ 392 h 443"/>
                <a:gd name="T44" fmla="*/ 12 w 1386"/>
                <a:gd name="T45" fmla="*/ 341 h 443"/>
                <a:gd name="T46" fmla="*/ 14 w 1386"/>
                <a:gd name="T47" fmla="*/ 285 h 443"/>
                <a:gd name="T48" fmla="*/ 16 w 1386"/>
                <a:gd name="T49" fmla="*/ 221 h 443"/>
                <a:gd name="T50" fmla="*/ 19 w 1386"/>
                <a:gd name="T51" fmla="*/ 151 h 443"/>
                <a:gd name="T52" fmla="*/ 21 w 1386"/>
                <a:gd name="T53" fmla="*/ 78 h 443"/>
                <a:gd name="T54" fmla="*/ 23 w 1386"/>
                <a:gd name="T55"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86" h="443">
                  <a:moveTo>
                    <a:pt x="23" y="0"/>
                  </a:moveTo>
                  <a:lnTo>
                    <a:pt x="1261" y="0"/>
                  </a:lnTo>
                  <a:lnTo>
                    <a:pt x="1286" y="2"/>
                  </a:lnTo>
                  <a:lnTo>
                    <a:pt x="1310" y="9"/>
                  </a:lnTo>
                  <a:lnTo>
                    <a:pt x="1331" y="21"/>
                  </a:lnTo>
                  <a:lnTo>
                    <a:pt x="1349" y="37"/>
                  </a:lnTo>
                  <a:lnTo>
                    <a:pt x="1365" y="55"/>
                  </a:lnTo>
                  <a:lnTo>
                    <a:pt x="1376" y="76"/>
                  </a:lnTo>
                  <a:lnTo>
                    <a:pt x="1383" y="98"/>
                  </a:lnTo>
                  <a:lnTo>
                    <a:pt x="1386" y="123"/>
                  </a:lnTo>
                  <a:lnTo>
                    <a:pt x="1386" y="320"/>
                  </a:lnTo>
                  <a:lnTo>
                    <a:pt x="1383" y="345"/>
                  </a:lnTo>
                  <a:lnTo>
                    <a:pt x="1376" y="368"/>
                  </a:lnTo>
                  <a:lnTo>
                    <a:pt x="1365" y="390"/>
                  </a:lnTo>
                  <a:lnTo>
                    <a:pt x="1349" y="408"/>
                  </a:lnTo>
                  <a:lnTo>
                    <a:pt x="1331" y="423"/>
                  </a:lnTo>
                  <a:lnTo>
                    <a:pt x="1310" y="434"/>
                  </a:lnTo>
                  <a:lnTo>
                    <a:pt x="1286" y="441"/>
                  </a:lnTo>
                  <a:lnTo>
                    <a:pt x="1261" y="443"/>
                  </a:lnTo>
                  <a:lnTo>
                    <a:pt x="0" y="443"/>
                  </a:lnTo>
                  <a:lnTo>
                    <a:pt x="6" y="418"/>
                  </a:lnTo>
                  <a:lnTo>
                    <a:pt x="9" y="392"/>
                  </a:lnTo>
                  <a:lnTo>
                    <a:pt x="12" y="341"/>
                  </a:lnTo>
                  <a:lnTo>
                    <a:pt x="14" y="285"/>
                  </a:lnTo>
                  <a:lnTo>
                    <a:pt x="16" y="221"/>
                  </a:lnTo>
                  <a:lnTo>
                    <a:pt x="19" y="151"/>
                  </a:lnTo>
                  <a:lnTo>
                    <a:pt x="21" y="78"/>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0" name="Freeform 646">
              <a:extLst>
                <a:ext uri="{FF2B5EF4-FFF2-40B4-BE49-F238E27FC236}">
                  <a16:creationId xmlns:a16="http://schemas.microsoft.com/office/drawing/2014/main" id="{9B146108-5FCA-4D45-88B5-BC6166AE303E}"/>
                </a:ext>
              </a:extLst>
            </p:cNvPr>
            <p:cNvSpPr>
              <a:spLocks/>
            </p:cNvSpPr>
            <p:nvPr/>
          </p:nvSpPr>
          <p:spPr bwMode="auto">
            <a:xfrm>
              <a:off x="3787" y="4058"/>
              <a:ext cx="72" cy="27"/>
            </a:xfrm>
            <a:custGeom>
              <a:avLst/>
              <a:gdLst>
                <a:gd name="T0" fmla="*/ 0 w 1140"/>
                <a:gd name="T1" fmla="*/ 0 h 445"/>
                <a:gd name="T2" fmla="*/ 1015 w 1140"/>
                <a:gd name="T3" fmla="*/ 0 h 445"/>
                <a:gd name="T4" fmla="*/ 1040 w 1140"/>
                <a:gd name="T5" fmla="*/ 3 h 445"/>
                <a:gd name="T6" fmla="*/ 1064 w 1140"/>
                <a:gd name="T7" fmla="*/ 10 h 445"/>
                <a:gd name="T8" fmla="*/ 1085 w 1140"/>
                <a:gd name="T9" fmla="*/ 21 h 445"/>
                <a:gd name="T10" fmla="*/ 1103 w 1140"/>
                <a:gd name="T11" fmla="*/ 36 h 445"/>
                <a:gd name="T12" fmla="*/ 1119 w 1140"/>
                <a:gd name="T13" fmla="*/ 56 h 445"/>
                <a:gd name="T14" fmla="*/ 1130 w 1140"/>
                <a:gd name="T15" fmla="*/ 76 h 445"/>
                <a:gd name="T16" fmla="*/ 1137 w 1140"/>
                <a:gd name="T17" fmla="*/ 100 h 445"/>
                <a:gd name="T18" fmla="*/ 1140 w 1140"/>
                <a:gd name="T19" fmla="*/ 124 h 445"/>
                <a:gd name="T20" fmla="*/ 1140 w 1140"/>
                <a:gd name="T21" fmla="*/ 321 h 445"/>
                <a:gd name="T22" fmla="*/ 1137 w 1140"/>
                <a:gd name="T23" fmla="*/ 345 h 445"/>
                <a:gd name="T24" fmla="*/ 1130 w 1140"/>
                <a:gd name="T25" fmla="*/ 369 h 445"/>
                <a:gd name="T26" fmla="*/ 1119 w 1140"/>
                <a:gd name="T27" fmla="*/ 389 h 445"/>
                <a:gd name="T28" fmla="*/ 1103 w 1140"/>
                <a:gd name="T29" fmla="*/ 409 h 445"/>
                <a:gd name="T30" fmla="*/ 1085 w 1140"/>
                <a:gd name="T31" fmla="*/ 424 h 445"/>
                <a:gd name="T32" fmla="*/ 1064 w 1140"/>
                <a:gd name="T33" fmla="*/ 435 h 445"/>
                <a:gd name="T34" fmla="*/ 1040 w 1140"/>
                <a:gd name="T35" fmla="*/ 442 h 445"/>
                <a:gd name="T36" fmla="*/ 1015 w 1140"/>
                <a:gd name="T37" fmla="*/ 445 h 445"/>
                <a:gd name="T38" fmla="*/ 106 w 1140"/>
                <a:gd name="T39" fmla="*/ 445 h 445"/>
                <a:gd name="T40" fmla="*/ 106 w 1140"/>
                <a:gd name="T41" fmla="*/ 363 h 445"/>
                <a:gd name="T42" fmla="*/ 104 w 1140"/>
                <a:gd name="T43" fmla="*/ 313 h 445"/>
                <a:gd name="T44" fmla="*/ 98 w 1140"/>
                <a:gd name="T45" fmla="*/ 263 h 445"/>
                <a:gd name="T46" fmla="*/ 92 w 1140"/>
                <a:gd name="T47" fmla="*/ 235 h 445"/>
                <a:gd name="T48" fmla="*/ 85 w 1140"/>
                <a:gd name="T49" fmla="*/ 207 h 445"/>
                <a:gd name="T50" fmla="*/ 81 w 1140"/>
                <a:gd name="T51" fmla="*/ 188 h 445"/>
                <a:gd name="T52" fmla="*/ 77 w 1140"/>
                <a:gd name="T53" fmla="*/ 169 h 445"/>
                <a:gd name="T54" fmla="*/ 65 w 1140"/>
                <a:gd name="T55" fmla="*/ 134 h 445"/>
                <a:gd name="T56" fmla="*/ 52 w 1140"/>
                <a:gd name="T57" fmla="*/ 100 h 445"/>
                <a:gd name="T58" fmla="*/ 48 w 1140"/>
                <a:gd name="T59" fmla="*/ 91 h 445"/>
                <a:gd name="T60" fmla="*/ 43 w 1140"/>
                <a:gd name="T61" fmla="*/ 81 h 445"/>
                <a:gd name="T62" fmla="*/ 26 w 1140"/>
                <a:gd name="T63" fmla="*/ 48 h 445"/>
                <a:gd name="T64" fmla="*/ 7 w 1140"/>
                <a:gd name="T65" fmla="*/ 14 h 445"/>
                <a:gd name="T66" fmla="*/ 5 w 1140"/>
                <a:gd name="T67" fmla="*/ 9 h 445"/>
                <a:gd name="T68" fmla="*/ 2 w 1140"/>
                <a:gd name="T69" fmla="*/ 5 h 445"/>
                <a:gd name="T70" fmla="*/ 0 w 1140"/>
                <a:gd name="T71"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40" h="445">
                  <a:moveTo>
                    <a:pt x="0" y="0"/>
                  </a:moveTo>
                  <a:lnTo>
                    <a:pt x="1015" y="0"/>
                  </a:lnTo>
                  <a:lnTo>
                    <a:pt x="1040" y="3"/>
                  </a:lnTo>
                  <a:lnTo>
                    <a:pt x="1064" y="10"/>
                  </a:lnTo>
                  <a:lnTo>
                    <a:pt x="1085" y="21"/>
                  </a:lnTo>
                  <a:lnTo>
                    <a:pt x="1103" y="36"/>
                  </a:lnTo>
                  <a:lnTo>
                    <a:pt x="1119" y="56"/>
                  </a:lnTo>
                  <a:lnTo>
                    <a:pt x="1130" y="76"/>
                  </a:lnTo>
                  <a:lnTo>
                    <a:pt x="1137" y="100"/>
                  </a:lnTo>
                  <a:lnTo>
                    <a:pt x="1140" y="124"/>
                  </a:lnTo>
                  <a:lnTo>
                    <a:pt x="1140" y="321"/>
                  </a:lnTo>
                  <a:lnTo>
                    <a:pt x="1137" y="345"/>
                  </a:lnTo>
                  <a:lnTo>
                    <a:pt x="1130" y="369"/>
                  </a:lnTo>
                  <a:lnTo>
                    <a:pt x="1119" y="389"/>
                  </a:lnTo>
                  <a:lnTo>
                    <a:pt x="1103" y="409"/>
                  </a:lnTo>
                  <a:lnTo>
                    <a:pt x="1085" y="424"/>
                  </a:lnTo>
                  <a:lnTo>
                    <a:pt x="1064" y="435"/>
                  </a:lnTo>
                  <a:lnTo>
                    <a:pt x="1040" y="442"/>
                  </a:lnTo>
                  <a:lnTo>
                    <a:pt x="1015" y="445"/>
                  </a:lnTo>
                  <a:lnTo>
                    <a:pt x="106" y="445"/>
                  </a:lnTo>
                  <a:lnTo>
                    <a:pt x="106" y="363"/>
                  </a:lnTo>
                  <a:lnTo>
                    <a:pt x="104" y="313"/>
                  </a:lnTo>
                  <a:lnTo>
                    <a:pt x="98" y="263"/>
                  </a:lnTo>
                  <a:lnTo>
                    <a:pt x="92" y="235"/>
                  </a:lnTo>
                  <a:lnTo>
                    <a:pt x="85" y="207"/>
                  </a:lnTo>
                  <a:lnTo>
                    <a:pt x="81" y="188"/>
                  </a:lnTo>
                  <a:lnTo>
                    <a:pt x="77" y="169"/>
                  </a:lnTo>
                  <a:lnTo>
                    <a:pt x="65" y="134"/>
                  </a:lnTo>
                  <a:lnTo>
                    <a:pt x="52" y="100"/>
                  </a:lnTo>
                  <a:lnTo>
                    <a:pt x="48" y="91"/>
                  </a:lnTo>
                  <a:lnTo>
                    <a:pt x="43" y="81"/>
                  </a:lnTo>
                  <a:lnTo>
                    <a:pt x="26" y="48"/>
                  </a:lnTo>
                  <a:lnTo>
                    <a:pt x="7" y="14"/>
                  </a:lnTo>
                  <a:lnTo>
                    <a:pt x="5" y="9"/>
                  </a:lnTo>
                  <a:lnTo>
                    <a:pt x="2" y="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2" name="Freeform 492">
            <a:extLst>
              <a:ext uri="{FF2B5EF4-FFF2-40B4-BE49-F238E27FC236}">
                <a16:creationId xmlns:a16="http://schemas.microsoft.com/office/drawing/2014/main" id="{F1827CC6-0B0C-4F6F-B627-F1D27C3C98D4}"/>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9C5531AA-2397-4FFF-8C3B-4088780FFC0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E9059790-4FEC-4972-BA55-2FE19C7CB0C7}"/>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6" name="Rectangle 5">
            <a:extLst>
              <a:ext uri="{FF2B5EF4-FFF2-40B4-BE49-F238E27FC236}">
                <a16:creationId xmlns:a16="http://schemas.microsoft.com/office/drawing/2014/main" id="{13B84E3B-BFAB-4D83-9802-87BC3EFC83C5}"/>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F672F6B8-B6FF-48EF-9C4B-578FAD18773E}"/>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DD091830-46C7-4BFD-A53A-C4140F27BA63}"/>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0" name="Rectangle 9">
            <a:extLst>
              <a:ext uri="{FF2B5EF4-FFF2-40B4-BE49-F238E27FC236}">
                <a16:creationId xmlns:a16="http://schemas.microsoft.com/office/drawing/2014/main" id="{93EFA21B-40CC-4D1D-B297-6F25F3557566}"/>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228769026"/>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4E0C000D-3084-4AAB-8C0B-4340371C13BE}"/>
              </a:ext>
            </a:extLst>
          </p:cNvPr>
          <p:cNvSpPr/>
          <p:nvPr/>
        </p:nvSpPr>
        <p:spPr>
          <a:xfrm>
            <a:off x="6538526" y="2242046"/>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16" name="Oval 15">
            <a:extLst>
              <a:ext uri="{FF2B5EF4-FFF2-40B4-BE49-F238E27FC236}">
                <a16:creationId xmlns:a16="http://schemas.microsoft.com/office/drawing/2014/main" id="{359B8337-D851-46BE-8E94-D007D9DA66DB}"/>
              </a:ext>
            </a:extLst>
          </p:cNvPr>
          <p:cNvSpPr/>
          <p:nvPr/>
        </p:nvSpPr>
        <p:spPr>
          <a:xfrm>
            <a:off x="5327785" y="2235313"/>
            <a:ext cx="1090605" cy="10906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46" name="Rectangle 45">
            <a:extLst>
              <a:ext uri="{FF2B5EF4-FFF2-40B4-BE49-F238E27FC236}">
                <a16:creationId xmlns:a16="http://schemas.microsoft.com/office/drawing/2014/main" id="{41A3828D-1883-49C7-B9AE-C8C3A35E78A2}"/>
              </a:ext>
            </a:extLst>
          </p:cNvPr>
          <p:cNvSpPr/>
          <p:nvPr/>
        </p:nvSpPr>
        <p:spPr>
          <a:xfrm>
            <a:off x="6538526" y="2592950"/>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9202FA8E-9AB7-432B-8546-EFC00C8A73F5}"/>
              </a:ext>
            </a:extLst>
          </p:cNvPr>
          <p:cNvSpPr/>
          <p:nvPr/>
        </p:nvSpPr>
        <p:spPr>
          <a:xfrm>
            <a:off x="4670825"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48" name="Oval 47">
            <a:extLst>
              <a:ext uri="{FF2B5EF4-FFF2-40B4-BE49-F238E27FC236}">
                <a16:creationId xmlns:a16="http://schemas.microsoft.com/office/drawing/2014/main" id="{173BA702-DF4A-4F80-8C66-BD9C23F5E0A3}"/>
              </a:ext>
            </a:extLst>
          </p:cNvPr>
          <p:cNvSpPr/>
          <p:nvPr/>
        </p:nvSpPr>
        <p:spPr>
          <a:xfrm>
            <a:off x="3460084" y="4335485"/>
            <a:ext cx="1090605" cy="1090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55" name="Rectangle 54">
            <a:extLst>
              <a:ext uri="{FF2B5EF4-FFF2-40B4-BE49-F238E27FC236}">
                <a16:creationId xmlns:a16="http://schemas.microsoft.com/office/drawing/2014/main" id="{15648A50-B44F-4730-BAF9-E066D35F0E1B}"/>
              </a:ext>
            </a:extLst>
          </p:cNvPr>
          <p:cNvSpPr/>
          <p:nvPr/>
        </p:nvSpPr>
        <p:spPr>
          <a:xfrm>
            <a:off x="4670825"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56" name="Rectangle 55">
            <a:extLst>
              <a:ext uri="{FF2B5EF4-FFF2-40B4-BE49-F238E27FC236}">
                <a16:creationId xmlns:a16="http://schemas.microsoft.com/office/drawing/2014/main" id="{2BD12EBD-F21D-4335-AEBD-94ADB5C888E1}"/>
              </a:ext>
            </a:extLst>
          </p:cNvPr>
          <p:cNvSpPr/>
          <p:nvPr/>
        </p:nvSpPr>
        <p:spPr>
          <a:xfrm>
            <a:off x="2423461" y="221473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57" name="Oval 56">
            <a:extLst>
              <a:ext uri="{FF2B5EF4-FFF2-40B4-BE49-F238E27FC236}">
                <a16:creationId xmlns:a16="http://schemas.microsoft.com/office/drawing/2014/main" id="{99EA6351-02A9-485E-92C7-97796D99FB35}"/>
              </a:ext>
            </a:extLst>
          </p:cNvPr>
          <p:cNvSpPr/>
          <p:nvPr/>
        </p:nvSpPr>
        <p:spPr>
          <a:xfrm>
            <a:off x="1212720" y="2208005"/>
            <a:ext cx="1090605" cy="1090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64" name="Rectangle 63">
            <a:extLst>
              <a:ext uri="{FF2B5EF4-FFF2-40B4-BE49-F238E27FC236}">
                <a16:creationId xmlns:a16="http://schemas.microsoft.com/office/drawing/2014/main" id="{0D958EA1-A2B4-47E4-A0B5-8AB36D84F057}"/>
              </a:ext>
            </a:extLst>
          </p:cNvPr>
          <p:cNvSpPr/>
          <p:nvPr/>
        </p:nvSpPr>
        <p:spPr>
          <a:xfrm>
            <a:off x="2423461" y="256564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66" name="Rectangle 65">
            <a:extLst>
              <a:ext uri="{FF2B5EF4-FFF2-40B4-BE49-F238E27FC236}">
                <a16:creationId xmlns:a16="http://schemas.microsoft.com/office/drawing/2014/main" id="{9BAA2B52-EA82-4F23-A688-FB889D3119E1}"/>
              </a:ext>
            </a:extLst>
          </p:cNvPr>
          <p:cNvSpPr/>
          <p:nvPr/>
        </p:nvSpPr>
        <p:spPr>
          <a:xfrm>
            <a:off x="8852054"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67" name="Oval 66">
            <a:extLst>
              <a:ext uri="{FF2B5EF4-FFF2-40B4-BE49-F238E27FC236}">
                <a16:creationId xmlns:a16="http://schemas.microsoft.com/office/drawing/2014/main" id="{57900DF4-4646-4D7E-A168-0CC8F46830C1}"/>
              </a:ext>
            </a:extLst>
          </p:cNvPr>
          <p:cNvSpPr/>
          <p:nvPr/>
        </p:nvSpPr>
        <p:spPr>
          <a:xfrm>
            <a:off x="7641313" y="4335485"/>
            <a:ext cx="1090605" cy="1090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cxnSp>
        <p:nvCxnSpPr>
          <p:cNvPr id="6" name="Straight Connector 5">
            <a:extLst>
              <a:ext uri="{FF2B5EF4-FFF2-40B4-BE49-F238E27FC236}">
                <a16:creationId xmlns:a16="http://schemas.microsoft.com/office/drawing/2014/main" id="{59567FBA-10D7-4770-AA8C-F1DBB6BE1D64}"/>
              </a:ext>
            </a:extLst>
          </p:cNvPr>
          <p:cNvCxnSpPr>
            <a:cxnSpLocks/>
            <a:stCxn id="58" idx="6"/>
          </p:cNvCxnSpPr>
          <p:nvPr/>
        </p:nvCxnSpPr>
        <p:spPr>
          <a:xfrm flipH="1">
            <a:off x="2" y="3871237"/>
            <a:ext cx="7957548" cy="34415"/>
          </a:xfrm>
          <a:prstGeom prst="line">
            <a:avLst/>
          </a:prstGeom>
          <a:ln w="444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B76CF98E-EA80-4E19-86A8-7BD52CA35447}"/>
              </a:ext>
            </a:extLst>
          </p:cNvPr>
          <p:cNvSpPr/>
          <p:nvPr/>
        </p:nvSpPr>
        <p:spPr>
          <a:xfrm flipH="1">
            <a:off x="3821820" y="3687671"/>
            <a:ext cx="367131" cy="36713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6</a:t>
            </a:r>
            <a:endParaRPr lang="id-ID" sz="1400" dirty="0">
              <a:latin typeface="Raleway" panose="020B0503030101060003"/>
            </a:endParaRPr>
          </a:p>
        </p:txBody>
      </p:sp>
      <p:sp>
        <p:nvSpPr>
          <p:cNvPr id="49" name="Oval 48">
            <a:extLst>
              <a:ext uri="{FF2B5EF4-FFF2-40B4-BE49-F238E27FC236}">
                <a16:creationId xmlns:a16="http://schemas.microsoft.com/office/drawing/2014/main" id="{6B32DDC2-CC3C-487D-8E0F-24FAD4DAE613}"/>
              </a:ext>
            </a:extLst>
          </p:cNvPr>
          <p:cNvSpPr/>
          <p:nvPr/>
        </p:nvSpPr>
        <p:spPr>
          <a:xfrm flipH="1">
            <a:off x="5689521" y="3687671"/>
            <a:ext cx="367131" cy="3671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7</a:t>
            </a:r>
            <a:endParaRPr lang="id-ID" sz="1400" dirty="0">
              <a:latin typeface="Raleway" panose="020B0503030101060003"/>
            </a:endParaRPr>
          </a:p>
        </p:txBody>
      </p:sp>
      <p:sp>
        <p:nvSpPr>
          <p:cNvPr id="58" name="Oval 57">
            <a:extLst>
              <a:ext uri="{FF2B5EF4-FFF2-40B4-BE49-F238E27FC236}">
                <a16:creationId xmlns:a16="http://schemas.microsoft.com/office/drawing/2014/main" id="{938BC581-EAD9-4D42-81FD-9E5ED9EA5E18}"/>
              </a:ext>
            </a:extLst>
          </p:cNvPr>
          <p:cNvSpPr/>
          <p:nvPr/>
        </p:nvSpPr>
        <p:spPr>
          <a:xfrm flipH="1">
            <a:off x="7957550" y="3687671"/>
            <a:ext cx="367131" cy="36713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8</a:t>
            </a:r>
            <a:endParaRPr lang="id-ID" sz="1400" dirty="0">
              <a:latin typeface="Raleway" panose="020B0503030101060003"/>
            </a:endParaRPr>
          </a:p>
        </p:txBody>
      </p:sp>
      <p:sp>
        <p:nvSpPr>
          <p:cNvPr id="68" name="Oval 67">
            <a:extLst>
              <a:ext uri="{FF2B5EF4-FFF2-40B4-BE49-F238E27FC236}">
                <a16:creationId xmlns:a16="http://schemas.microsoft.com/office/drawing/2014/main" id="{BEEFA387-123B-4B8A-9525-F7B8C242A386}"/>
              </a:ext>
            </a:extLst>
          </p:cNvPr>
          <p:cNvSpPr/>
          <p:nvPr/>
        </p:nvSpPr>
        <p:spPr>
          <a:xfrm flipH="1">
            <a:off x="1509720" y="3687671"/>
            <a:ext cx="367131" cy="36713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Raleway" panose="020B0503030101060003"/>
              </a:rPr>
              <a:t>5</a:t>
            </a:r>
            <a:endParaRPr lang="id-ID" sz="1400" dirty="0">
              <a:latin typeface="Raleway" panose="020B0503030101060003"/>
            </a:endParaRPr>
          </a:p>
        </p:txBody>
      </p:sp>
      <p:grpSp>
        <p:nvGrpSpPr>
          <p:cNvPr id="69" name="Group 68">
            <a:extLst>
              <a:ext uri="{FF2B5EF4-FFF2-40B4-BE49-F238E27FC236}">
                <a16:creationId xmlns:a16="http://schemas.microsoft.com/office/drawing/2014/main" id="{875844B7-1D6E-446C-9645-BCAC94F7329A}"/>
              </a:ext>
            </a:extLst>
          </p:cNvPr>
          <p:cNvGrpSpPr/>
          <p:nvPr/>
        </p:nvGrpSpPr>
        <p:grpSpPr>
          <a:xfrm>
            <a:off x="7919298" y="4624426"/>
            <a:ext cx="534634" cy="534634"/>
            <a:chOff x="8216107" y="2577307"/>
            <a:chExt cx="464344" cy="464344"/>
          </a:xfrm>
          <a:solidFill>
            <a:schemeClr val="bg1"/>
          </a:solidFill>
        </p:grpSpPr>
        <p:sp>
          <p:nvSpPr>
            <p:cNvPr id="70" name="AutoShape 52">
              <a:extLst>
                <a:ext uri="{FF2B5EF4-FFF2-40B4-BE49-F238E27FC236}">
                  <a16:creationId xmlns:a16="http://schemas.microsoft.com/office/drawing/2014/main" id="{1FFF7BC7-3092-4923-881C-FCE26B7B0C9F}"/>
                </a:ext>
              </a:extLst>
            </p:cNvPr>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1" name="AutoShape 53">
              <a:extLst>
                <a:ext uri="{FF2B5EF4-FFF2-40B4-BE49-F238E27FC236}">
                  <a16:creationId xmlns:a16="http://schemas.microsoft.com/office/drawing/2014/main" id="{DEF8A249-BBD8-4726-A786-68A6FB8A6C16}"/>
                </a:ext>
              </a:extLst>
            </p:cNvPr>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2" name="AutoShape 54">
              <a:extLst>
                <a:ext uri="{FF2B5EF4-FFF2-40B4-BE49-F238E27FC236}">
                  <a16:creationId xmlns:a16="http://schemas.microsoft.com/office/drawing/2014/main" id="{9C60E7D8-A41E-4612-ACEA-74E66BB4C72E}"/>
                </a:ext>
              </a:extLst>
            </p:cNvPr>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3" name="AutoShape 55">
              <a:extLst>
                <a:ext uri="{FF2B5EF4-FFF2-40B4-BE49-F238E27FC236}">
                  <a16:creationId xmlns:a16="http://schemas.microsoft.com/office/drawing/2014/main" id="{E7EE3F6D-7A88-45DE-BA1C-E83041685843}"/>
                </a:ext>
              </a:extLst>
            </p:cNvPr>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74" name="Rectangle 73">
            <a:extLst>
              <a:ext uri="{FF2B5EF4-FFF2-40B4-BE49-F238E27FC236}">
                <a16:creationId xmlns:a16="http://schemas.microsoft.com/office/drawing/2014/main" id="{D2B481CA-6E21-4A52-A2E5-44A8683855A2}"/>
              </a:ext>
            </a:extLst>
          </p:cNvPr>
          <p:cNvSpPr/>
          <p:nvPr/>
        </p:nvSpPr>
        <p:spPr>
          <a:xfrm>
            <a:off x="8852054"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34" name="Group 336">
            <a:extLst>
              <a:ext uri="{FF2B5EF4-FFF2-40B4-BE49-F238E27FC236}">
                <a16:creationId xmlns:a16="http://schemas.microsoft.com/office/drawing/2014/main" id="{1979D64E-9FB3-41BC-AF10-AE7F89EB758F}"/>
              </a:ext>
            </a:extLst>
          </p:cNvPr>
          <p:cNvGrpSpPr>
            <a:grpSpLocks noChangeAspect="1"/>
          </p:cNvGrpSpPr>
          <p:nvPr/>
        </p:nvGrpSpPr>
        <p:grpSpPr bwMode="auto">
          <a:xfrm>
            <a:off x="5574727" y="2442135"/>
            <a:ext cx="622740" cy="622343"/>
            <a:chOff x="3771" y="2943"/>
            <a:chExt cx="3138" cy="3136"/>
          </a:xfrm>
          <a:solidFill>
            <a:schemeClr val="bg1"/>
          </a:solidFill>
        </p:grpSpPr>
        <p:sp>
          <p:nvSpPr>
            <p:cNvPr id="35" name="Freeform 338">
              <a:extLst>
                <a:ext uri="{FF2B5EF4-FFF2-40B4-BE49-F238E27FC236}">
                  <a16:creationId xmlns:a16="http://schemas.microsoft.com/office/drawing/2014/main" id="{95A5E589-ABB1-45AB-90A6-013D7F9FDDCB}"/>
                </a:ext>
              </a:extLst>
            </p:cNvPr>
            <p:cNvSpPr>
              <a:spLocks noEditPoints="1"/>
            </p:cNvSpPr>
            <p:nvPr/>
          </p:nvSpPr>
          <p:spPr bwMode="auto">
            <a:xfrm>
              <a:off x="3771" y="2943"/>
              <a:ext cx="3138" cy="3136"/>
            </a:xfrm>
            <a:custGeom>
              <a:avLst/>
              <a:gdLst>
                <a:gd name="T0" fmla="*/ 2318 w 6277"/>
                <a:gd name="T1" fmla="*/ 1093 h 6274"/>
                <a:gd name="T2" fmla="*/ 1689 w 6277"/>
                <a:gd name="T3" fmla="*/ 1478 h 6274"/>
                <a:gd name="T4" fmla="*/ 1223 w 6277"/>
                <a:gd name="T5" fmla="*/ 2049 h 6274"/>
                <a:gd name="T6" fmla="*/ 969 w 6277"/>
                <a:gd name="T7" fmla="*/ 2754 h 6274"/>
                <a:gd name="T8" fmla="*/ 1351 w 6277"/>
                <a:gd name="T9" fmla="*/ 2947 h 6274"/>
                <a:gd name="T10" fmla="*/ 1450 w 6277"/>
                <a:gd name="T11" fmla="*/ 3136 h 6274"/>
                <a:gd name="T12" fmla="*/ 1351 w 6277"/>
                <a:gd name="T13" fmla="*/ 3327 h 6274"/>
                <a:gd name="T14" fmla="*/ 969 w 6277"/>
                <a:gd name="T15" fmla="*/ 3520 h 6274"/>
                <a:gd name="T16" fmla="*/ 1223 w 6277"/>
                <a:gd name="T17" fmla="*/ 4225 h 6274"/>
                <a:gd name="T18" fmla="*/ 1689 w 6277"/>
                <a:gd name="T19" fmla="*/ 4794 h 6274"/>
                <a:gd name="T20" fmla="*/ 2318 w 6277"/>
                <a:gd name="T21" fmla="*/ 5181 h 6274"/>
                <a:gd name="T22" fmla="*/ 2910 w 6277"/>
                <a:gd name="T23" fmla="*/ 5051 h 6274"/>
                <a:gd name="T24" fmla="*/ 3009 w 6277"/>
                <a:gd name="T25" fmla="*/ 4862 h 6274"/>
                <a:gd name="T26" fmla="*/ 3227 w 6277"/>
                <a:gd name="T27" fmla="*/ 4841 h 6274"/>
                <a:gd name="T28" fmla="*/ 3363 w 6277"/>
                <a:gd name="T29" fmla="*/ 5006 h 6274"/>
                <a:gd name="T30" fmla="*/ 3816 w 6277"/>
                <a:gd name="T31" fmla="*/ 5231 h 6274"/>
                <a:gd name="T32" fmla="*/ 4473 w 6277"/>
                <a:gd name="T33" fmla="*/ 4887 h 6274"/>
                <a:gd name="T34" fmla="*/ 4975 w 6277"/>
                <a:gd name="T35" fmla="*/ 4351 h 6274"/>
                <a:gd name="T36" fmla="*/ 5275 w 6277"/>
                <a:gd name="T37" fmla="*/ 3669 h 6274"/>
                <a:gd name="T38" fmla="*/ 4966 w 6277"/>
                <a:gd name="T39" fmla="*/ 3348 h 6274"/>
                <a:gd name="T40" fmla="*/ 4830 w 6277"/>
                <a:gd name="T41" fmla="*/ 3184 h 6274"/>
                <a:gd name="T42" fmla="*/ 4893 w 6277"/>
                <a:gd name="T43" fmla="*/ 2974 h 6274"/>
                <a:gd name="T44" fmla="*/ 5329 w 6277"/>
                <a:gd name="T45" fmla="*/ 2907 h 6274"/>
                <a:gd name="T46" fmla="*/ 5123 w 6277"/>
                <a:gd name="T47" fmla="*/ 2181 h 6274"/>
                <a:gd name="T48" fmla="*/ 4697 w 6277"/>
                <a:gd name="T49" fmla="*/ 1580 h 6274"/>
                <a:gd name="T50" fmla="*/ 4095 w 6277"/>
                <a:gd name="T51" fmla="*/ 1154 h 6274"/>
                <a:gd name="T52" fmla="*/ 3367 w 6277"/>
                <a:gd name="T53" fmla="*/ 948 h 6274"/>
                <a:gd name="T54" fmla="*/ 3300 w 6277"/>
                <a:gd name="T55" fmla="*/ 1383 h 6274"/>
                <a:gd name="T56" fmla="*/ 3092 w 6277"/>
                <a:gd name="T57" fmla="*/ 1446 h 6274"/>
                <a:gd name="T58" fmla="*/ 2927 w 6277"/>
                <a:gd name="T59" fmla="*/ 1310 h 6274"/>
                <a:gd name="T60" fmla="*/ 3185 w 6277"/>
                <a:gd name="T61" fmla="*/ 4 h 6274"/>
                <a:gd name="T62" fmla="*/ 3349 w 6277"/>
                <a:gd name="T63" fmla="*/ 140 h 6274"/>
                <a:gd name="T64" fmla="*/ 3709 w 6277"/>
                <a:gd name="T65" fmla="*/ 556 h 6274"/>
                <a:gd name="T66" fmla="*/ 4486 w 6277"/>
                <a:gd name="T67" fmla="*/ 864 h 6274"/>
                <a:gd name="T68" fmla="*/ 5121 w 6277"/>
                <a:gd name="T69" fmla="*/ 1389 h 6274"/>
                <a:gd name="T70" fmla="*/ 5566 w 6277"/>
                <a:gd name="T71" fmla="*/ 2086 h 6274"/>
                <a:gd name="T72" fmla="*/ 5772 w 6277"/>
                <a:gd name="T73" fmla="*/ 2907 h 6274"/>
                <a:gd name="T74" fmla="*/ 6208 w 6277"/>
                <a:gd name="T75" fmla="*/ 2974 h 6274"/>
                <a:gd name="T76" fmla="*/ 6271 w 6277"/>
                <a:gd name="T77" fmla="*/ 3184 h 6274"/>
                <a:gd name="T78" fmla="*/ 6137 w 6277"/>
                <a:gd name="T79" fmla="*/ 3348 h 6274"/>
                <a:gd name="T80" fmla="*/ 5721 w 6277"/>
                <a:gd name="T81" fmla="*/ 3707 h 6274"/>
                <a:gd name="T82" fmla="*/ 5413 w 6277"/>
                <a:gd name="T83" fmla="*/ 4484 h 6274"/>
                <a:gd name="T84" fmla="*/ 4888 w 6277"/>
                <a:gd name="T85" fmla="*/ 5118 h 6274"/>
                <a:gd name="T86" fmla="*/ 4190 w 6277"/>
                <a:gd name="T87" fmla="*/ 5561 h 6274"/>
                <a:gd name="T88" fmla="*/ 3367 w 6277"/>
                <a:gd name="T89" fmla="*/ 5769 h 6274"/>
                <a:gd name="T90" fmla="*/ 3300 w 6277"/>
                <a:gd name="T91" fmla="*/ 6207 h 6274"/>
                <a:gd name="T92" fmla="*/ 3092 w 6277"/>
                <a:gd name="T93" fmla="*/ 6268 h 6274"/>
                <a:gd name="T94" fmla="*/ 2927 w 6277"/>
                <a:gd name="T95" fmla="*/ 6132 h 6274"/>
                <a:gd name="T96" fmla="*/ 2568 w 6277"/>
                <a:gd name="T97" fmla="*/ 5718 h 6274"/>
                <a:gd name="T98" fmla="*/ 1788 w 6277"/>
                <a:gd name="T99" fmla="*/ 5410 h 6274"/>
                <a:gd name="T100" fmla="*/ 1156 w 6277"/>
                <a:gd name="T101" fmla="*/ 4885 h 6274"/>
                <a:gd name="T102" fmla="*/ 711 w 6277"/>
                <a:gd name="T103" fmla="*/ 4188 h 6274"/>
                <a:gd name="T104" fmla="*/ 505 w 6277"/>
                <a:gd name="T105" fmla="*/ 3365 h 6274"/>
                <a:gd name="T106" fmla="*/ 67 w 6277"/>
                <a:gd name="T107" fmla="*/ 3298 h 6274"/>
                <a:gd name="T108" fmla="*/ 0 w 6277"/>
                <a:gd name="T109" fmla="*/ 3136 h 6274"/>
                <a:gd name="T110" fmla="*/ 101 w 6277"/>
                <a:gd name="T111" fmla="*/ 2947 h 6274"/>
                <a:gd name="T112" fmla="*/ 524 w 6277"/>
                <a:gd name="T113" fmla="*/ 2735 h 6274"/>
                <a:gd name="T114" fmla="*/ 783 w 6277"/>
                <a:gd name="T115" fmla="*/ 1935 h 6274"/>
                <a:gd name="T116" fmla="*/ 1269 w 6277"/>
                <a:gd name="T117" fmla="*/ 1268 h 6274"/>
                <a:gd name="T118" fmla="*/ 1936 w 6277"/>
                <a:gd name="T119" fmla="*/ 783 h 6274"/>
                <a:gd name="T120" fmla="*/ 2736 w 6277"/>
                <a:gd name="T121" fmla="*/ 524 h 6274"/>
                <a:gd name="T122" fmla="*/ 2948 w 6277"/>
                <a:gd name="T123" fmla="*/ 102 h 6274"/>
                <a:gd name="T124" fmla="*/ 3137 w 6277"/>
                <a:gd name="T125" fmla="*/ 0 h 6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277" h="6274">
                  <a:moveTo>
                    <a:pt x="2910" y="948"/>
                  </a:moveTo>
                  <a:lnTo>
                    <a:pt x="2755" y="969"/>
                  </a:lnTo>
                  <a:lnTo>
                    <a:pt x="2606" y="1001"/>
                  </a:lnTo>
                  <a:lnTo>
                    <a:pt x="2461" y="1041"/>
                  </a:lnTo>
                  <a:lnTo>
                    <a:pt x="2318" y="1093"/>
                  </a:lnTo>
                  <a:lnTo>
                    <a:pt x="2182" y="1154"/>
                  </a:lnTo>
                  <a:lnTo>
                    <a:pt x="2050" y="1223"/>
                  </a:lnTo>
                  <a:lnTo>
                    <a:pt x="1924" y="1301"/>
                  </a:lnTo>
                  <a:lnTo>
                    <a:pt x="1804" y="1385"/>
                  </a:lnTo>
                  <a:lnTo>
                    <a:pt x="1689" y="1478"/>
                  </a:lnTo>
                  <a:lnTo>
                    <a:pt x="1580" y="1580"/>
                  </a:lnTo>
                  <a:lnTo>
                    <a:pt x="1481" y="1689"/>
                  </a:lnTo>
                  <a:lnTo>
                    <a:pt x="1387" y="1801"/>
                  </a:lnTo>
                  <a:lnTo>
                    <a:pt x="1301" y="1923"/>
                  </a:lnTo>
                  <a:lnTo>
                    <a:pt x="1223" y="2049"/>
                  </a:lnTo>
                  <a:lnTo>
                    <a:pt x="1154" y="2181"/>
                  </a:lnTo>
                  <a:lnTo>
                    <a:pt x="1093" y="2317"/>
                  </a:lnTo>
                  <a:lnTo>
                    <a:pt x="1041" y="2458"/>
                  </a:lnTo>
                  <a:lnTo>
                    <a:pt x="1001" y="2605"/>
                  </a:lnTo>
                  <a:lnTo>
                    <a:pt x="969" y="2754"/>
                  </a:lnTo>
                  <a:lnTo>
                    <a:pt x="948" y="2907"/>
                  </a:lnTo>
                  <a:lnTo>
                    <a:pt x="1221" y="2907"/>
                  </a:lnTo>
                  <a:lnTo>
                    <a:pt x="1269" y="2913"/>
                  </a:lnTo>
                  <a:lnTo>
                    <a:pt x="1311" y="2926"/>
                  </a:lnTo>
                  <a:lnTo>
                    <a:pt x="1351" y="2947"/>
                  </a:lnTo>
                  <a:lnTo>
                    <a:pt x="1383" y="2974"/>
                  </a:lnTo>
                  <a:lnTo>
                    <a:pt x="1412" y="3008"/>
                  </a:lnTo>
                  <a:lnTo>
                    <a:pt x="1433" y="3048"/>
                  </a:lnTo>
                  <a:lnTo>
                    <a:pt x="1446" y="3090"/>
                  </a:lnTo>
                  <a:lnTo>
                    <a:pt x="1450" y="3136"/>
                  </a:lnTo>
                  <a:lnTo>
                    <a:pt x="1446" y="3184"/>
                  </a:lnTo>
                  <a:lnTo>
                    <a:pt x="1433" y="3226"/>
                  </a:lnTo>
                  <a:lnTo>
                    <a:pt x="1412" y="3264"/>
                  </a:lnTo>
                  <a:lnTo>
                    <a:pt x="1383" y="3298"/>
                  </a:lnTo>
                  <a:lnTo>
                    <a:pt x="1351" y="3327"/>
                  </a:lnTo>
                  <a:lnTo>
                    <a:pt x="1311" y="3348"/>
                  </a:lnTo>
                  <a:lnTo>
                    <a:pt x="1269" y="3361"/>
                  </a:lnTo>
                  <a:lnTo>
                    <a:pt x="1221" y="3365"/>
                  </a:lnTo>
                  <a:lnTo>
                    <a:pt x="948" y="3365"/>
                  </a:lnTo>
                  <a:lnTo>
                    <a:pt x="969" y="3520"/>
                  </a:lnTo>
                  <a:lnTo>
                    <a:pt x="1001" y="3669"/>
                  </a:lnTo>
                  <a:lnTo>
                    <a:pt x="1041" y="3814"/>
                  </a:lnTo>
                  <a:lnTo>
                    <a:pt x="1093" y="3955"/>
                  </a:lnTo>
                  <a:lnTo>
                    <a:pt x="1154" y="4093"/>
                  </a:lnTo>
                  <a:lnTo>
                    <a:pt x="1223" y="4225"/>
                  </a:lnTo>
                  <a:lnTo>
                    <a:pt x="1301" y="4351"/>
                  </a:lnTo>
                  <a:lnTo>
                    <a:pt x="1387" y="4471"/>
                  </a:lnTo>
                  <a:lnTo>
                    <a:pt x="1481" y="4585"/>
                  </a:lnTo>
                  <a:lnTo>
                    <a:pt x="1580" y="4692"/>
                  </a:lnTo>
                  <a:lnTo>
                    <a:pt x="1689" y="4794"/>
                  </a:lnTo>
                  <a:lnTo>
                    <a:pt x="1804" y="4887"/>
                  </a:lnTo>
                  <a:lnTo>
                    <a:pt x="1924" y="4973"/>
                  </a:lnTo>
                  <a:lnTo>
                    <a:pt x="2050" y="5051"/>
                  </a:lnTo>
                  <a:lnTo>
                    <a:pt x="2182" y="5120"/>
                  </a:lnTo>
                  <a:lnTo>
                    <a:pt x="2318" y="5181"/>
                  </a:lnTo>
                  <a:lnTo>
                    <a:pt x="2461" y="5231"/>
                  </a:lnTo>
                  <a:lnTo>
                    <a:pt x="2606" y="5273"/>
                  </a:lnTo>
                  <a:lnTo>
                    <a:pt x="2755" y="5305"/>
                  </a:lnTo>
                  <a:lnTo>
                    <a:pt x="2910" y="5326"/>
                  </a:lnTo>
                  <a:lnTo>
                    <a:pt x="2910" y="5051"/>
                  </a:lnTo>
                  <a:lnTo>
                    <a:pt x="2914" y="5006"/>
                  </a:lnTo>
                  <a:lnTo>
                    <a:pt x="2927" y="4964"/>
                  </a:lnTo>
                  <a:lnTo>
                    <a:pt x="2948" y="4923"/>
                  </a:lnTo>
                  <a:lnTo>
                    <a:pt x="2977" y="4891"/>
                  </a:lnTo>
                  <a:lnTo>
                    <a:pt x="3009" y="4862"/>
                  </a:lnTo>
                  <a:lnTo>
                    <a:pt x="3050" y="4841"/>
                  </a:lnTo>
                  <a:lnTo>
                    <a:pt x="3092" y="4828"/>
                  </a:lnTo>
                  <a:lnTo>
                    <a:pt x="3137" y="4822"/>
                  </a:lnTo>
                  <a:lnTo>
                    <a:pt x="3185" y="4828"/>
                  </a:lnTo>
                  <a:lnTo>
                    <a:pt x="3227" y="4841"/>
                  </a:lnTo>
                  <a:lnTo>
                    <a:pt x="3267" y="4862"/>
                  </a:lnTo>
                  <a:lnTo>
                    <a:pt x="3300" y="4891"/>
                  </a:lnTo>
                  <a:lnTo>
                    <a:pt x="3328" y="4923"/>
                  </a:lnTo>
                  <a:lnTo>
                    <a:pt x="3349" y="4964"/>
                  </a:lnTo>
                  <a:lnTo>
                    <a:pt x="3363" y="5006"/>
                  </a:lnTo>
                  <a:lnTo>
                    <a:pt x="3367" y="5051"/>
                  </a:lnTo>
                  <a:lnTo>
                    <a:pt x="3367" y="5326"/>
                  </a:lnTo>
                  <a:lnTo>
                    <a:pt x="3521" y="5305"/>
                  </a:lnTo>
                  <a:lnTo>
                    <a:pt x="3670" y="5273"/>
                  </a:lnTo>
                  <a:lnTo>
                    <a:pt x="3816" y="5231"/>
                  </a:lnTo>
                  <a:lnTo>
                    <a:pt x="3957" y="5181"/>
                  </a:lnTo>
                  <a:lnTo>
                    <a:pt x="4095" y="5120"/>
                  </a:lnTo>
                  <a:lnTo>
                    <a:pt x="4226" y="5051"/>
                  </a:lnTo>
                  <a:lnTo>
                    <a:pt x="4353" y="4973"/>
                  </a:lnTo>
                  <a:lnTo>
                    <a:pt x="4473" y="4887"/>
                  </a:lnTo>
                  <a:lnTo>
                    <a:pt x="4588" y="4794"/>
                  </a:lnTo>
                  <a:lnTo>
                    <a:pt x="4697" y="4692"/>
                  </a:lnTo>
                  <a:lnTo>
                    <a:pt x="4796" y="4585"/>
                  </a:lnTo>
                  <a:lnTo>
                    <a:pt x="4889" y="4471"/>
                  </a:lnTo>
                  <a:lnTo>
                    <a:pt x="4975" y="4351"/>
                  </a:lnTo>
                  <a:lnTo>
                    <a:pt x="5054" y="4225"/>
                  </a:lnTo>
                  <a:lnTo>
                    <a:pt x="5123" y="4093"/>
                  </a:lnTo>
                  <a:lnTo>
                    <a:pt x="5184" y="3955"/>
                  </a:lnTo>
                  <a:lnTo>
                    <a:pt x="5235" y="3814"/>
                  </a:lnTo>
                  <a:lnTo>
                    <a:pt x="5275" y="3669"/>
                  </a:lnTo>
                  <a:lnTo>
                    <a:pt x="5308" y="3520"/>
                  </a:lnTo>
                  <a:lnTo>
                    <a:pt x="5329" y="3365"/>
                  </a:lnTo>
                  <a:lnTo>
                    <a:pt x="5056" y="3365"/>
                  </a:lnTo>
                  <a:lnTo>
                    <a:pt x="5008" y="3361"/>
                  </a:lnTo>
                  <a:lnTo>
                    <a:pt x="4966" y="3348"/>
                  </a:lnTo>
                  <a:lnTo>
                    <a:pt x="4926" y="3327"/>
                  </a:lnTo>
                  <a:lnTo>
                    <a:pt x="4893" y="3298"/>
                  </a:lnTo>
                  <a:lnTo>
                    <a:pt x="4865" y="3264"/>
                  </a:lnTo>
                  <a:lnTo>
                    <a:pt x="4844" y="3226"/>
                  </a:lnTo>
                  <a:lnTo>
                    <a:pt x="4830" y="3184"/>
                  </a:lnTo>
                  <a:lnTo>
                    <a:pt x="4826" y="3136"/>
                  </a:lnTo>
                  <a:lnTo>
                    <a:pt x="4830" y="3090"/>
                  </a:lnTo>
                  <a:lnTo>
                    <a:pt x="4844" y="3048"/>
                  </a:lnTo>
                  <a:lnTo>
                    <a:pt x="4865" y="3008"/>
                  </a:lnTo>
                  <a:lnTo>
                    <a:pt x="4893" y="2974"/>
                  </a:lnTo>
                  <a:lnTo>
                    <a:pt x="4926" y="2947"/>
                  </a:lnTo>
                  <a:lnTo>
                    <a:pt x="4966" y="2926"/>
                  </a:lnTo>
                  <a:lnTo>
                    <a:pt x="5008" y="2913"/>
                  </a:lnTo>
                  <a:lnTo>
                    <a:pt x="5056" y="2907"/>
                  </a:lnTo>
                  <a:lnTo>
                    <a:pt x="5329" y="2907"/>
                  </a:lnTo>
                  <a:lnTo>
                    <a:pt x="5308" y="2754"/>
                  </a:lnTo>
                  <a:lnTo>
                    <a:pt x="5275" y="2605"/>
                  </a:lnTo>
                  <a:lnTo>
                    <a:pt x="5235" y="2458"/>
                  </a:lnTo>
                  <a:lnTo>
                    <a:pt x="5184" y="2317"/>
                  </a:lnTo>
                  <a:lnTo>
                    <a:pt x="5123" y="2181"/>
                  </a:lnTo>
                  <a:lnTo>
                    <a:pt x="5054" y="2049"/>
                  </a:lnTo>
                  <a:lnTo>
                    <a:pt x="4975" y="1923"/>
                  </a:lnTo>
                  <a:lnTo>
                    <a:pt x="4889" y="1801"/>
                  </a:lnTo>
                  <a:lnTo>
                    <a:pt x="4796" y="1689"/>
                  </a:lnTo>
                  <a:lnTo>
                    <a:pt x="4697" y="1580"/>
                  </a:lnTo>
                  <a:lnTo>
                    <a:pt x="4588" y="1478"/>
                  </a:lnTo>
                  <a:lnTo>
                    <a:pt x="4473" y="1385"/>
                  </a:lnTo>
                  <a:lnTo>
                    <a:pt x="4353" y="1301"/>
                  </a:lnTo>
                  <a:lnTo>
                    <a:pt x="4226" y="1223"/>
                  </a:lnTo>
                  <a:lnTo>
                    <a:pt x="4095" y="1154"/>
                  </a:lnTo>
                  <a:lnTo>
                    <a:pt x="3957" y="1093"/>
                  </a:lnTo>
                  <a:lnTo>
                    <a:pt x="3816" y="1041"/>
                  </a:lnTo>
                  <a:lnTo>
                    <a:pt x="3670" y="1001"/>
                  </a:lnTo>
                  <a:lnTo>
                    <a:pt x="3521" y="969"/>
                  </a:lnTo>
                  <a:lnTo>
                    <a:pt x="3367" y="948"/>
                  </a:lnTo>
                  <a:lnTo>
                    <a:pt x="3367" y="1221"/>
                  </a:lnTo>
                  <a:lnTo>
                    <a:pt x="3363" y="1266"/>
                  </a:lnTo>
                  <a:lnTo>
                    <a:pt x="3349" y="1310"/>
                  </a:lnTo>
                  <a:lnTo>
                    <a:pt x="3328" y="1349"/>
                  </a:lnTo>
                  <a:lnTo>
                    <a:pt x="3300" y="1383"/>
                  </a:lnTo>
                  <a:lnTo>
                    <a:pt x="3267" y="1412"/>
                  </a:lnTo>
                  <a:lnTo>
                    <a:pt x="3227" y="1433"/>
                  </a:lnTo>
                  <a:lnTo>
                    <a:pt x="3185" y="1446"/>
                  </a:lnTo>
                  <a:lnTo>
                    <a:pt x="3137" y="1450"/>
                  </a:lnTo>
                  <a:lnTo>
                    <a:pt x="3092" y="1446"/>
                  </a:lnTo>
                  <a:lnTo>
                    <a:pt x="3050" y="1433"/>
                  </a:lnTo>
                  <a:lnTo>
                    <a:pt x="3009" y="1412"/>
                  </a:lnTo>
                  <a:lnTo>
                    <a:pt x="2977" y="1383"/>
                  </a:lnTo>
                  <a:lnTo>
                    <a:pt x="2948" y="1349"/>
                  </a:lnTo>
                  <a:lnTo>
                    <a:pt x="2927" y="1310"/>
                  </a:lnTo>
                  <a:lnTo>
                    <a:pt x="2914" y="1266"/>
                  </a:lnTo>
                  <a:lnTo>
                    <a:pt x="2910" y="1221"/>
                  </a:lnTo>
                  <a:lnTo>
                    <a:pt x="2910" y="948"/>
                  </a:lnTo>
                  <a:close/>
                  <a:moveTo>
                    <a:pt x="3137" y="0"/>
                  </a:moveTo>
                  <a:lnTo>
                    <a:pt x="3185" y="4"/>
                  </a:lnTo>
                  <a:lnTo>
                    <a:pt x="3227" y="18"/>
                  </a:lnTo>
                  <a:lnTo>
                    <a:pt x="3267" y="39"/>
                  </a:lnTo>
                  <a:lnTo>
                    <a:pt x="3300" y="67"/>
                  </a:lnTo>
                  <a:lnTo>
                    <a:pt x="3328" y="102"/>
                  </a:lnTo>
                  <a:lnTo>
                    <a:pt x="3349" y="140"/>
                  </a:lnTo>
                  <a:lnTo>
                    <a:pt x="3363" y="184"/>
                  </a:lnTo>
                  <a:lnTo>
                    <a:pt x="3367" y="230"/>
                  </a:lnTo>
                  <a:lnTo>
                    <a:pt x="3367" y="503"/>
                  </a:lnTo>
                  <a:lnTo>
                    <a:pt x="3541" y="524"/>
                  </a:lnTo>
                  <a:lnTo>
                    <a:pt x="3709" y="556"/>
                  </a:lnTo>
                  <a:lnTo>
                    <a:pt x="3875" y="598"/>
                  </a:lnTo>
                  <a:lnTo>
                    <a:pt x="4035" y="650"/>
                  </a:lnTo>
                  <a:lnTo>
                    <a:pt x="4190" y="711"/>
                  </a:lnTo>
                  <a:lnTo>
                    <a:pt x="4341" y="783"/>
                  </a:lnTo>
                  <a:lnTo>
                    <a:pt x="4486" y="864"/>
                  </a:lnTo>
                  <a:lnTo>
                    <a:pt x="4628" y="951"/>
                  </a:lnTo>
                  <a:lnTo>
                    <a:pt x="4761" y="1049"/>
                  </a:lnTo>
                  <a:lnTo>
                    <a:pt x="4888" y="1156"/>
                  </a:lnTo>
                  <a:lnTo>
                    <a:pt x="5008" y="1268"/>
                  </a:lnTo>
                  <a:lnTo>
                    <a:pt x="5121" y="1389"/>
                  </a:lnTo>
                  <a:lnTo>
                    <a:pt x="5226" y="1515"/>
                  </a:lnTo>
                  <a:lnTo>
                    <a:pt x="5323" y="1648"/>
                  </a:lnTo>
                  <a:lnTo>
                    <a:pt x="5413" y="1788"/>
                  </a:lnTo>
                  <a:lnTo>
                    <a:pt x="5493" y="1935"/>
                  </a:lnTo>
                  <a:lnTo>
                    <a:pt x="5566" y="2086"/>
                  </a:lnTo>
                  <a:lnTo>
                    <a:pt x="5627" y="2240"/>
                  </a:lnTo>
                  <a:lnTo>
                    <a:pt x="5679" y="2401"/>
                  </a:lnTo>
                  <a:lnTo>
                    <a:pt x="5721" y="2567"/>
                  </a:lnTo>
                  <a:lnTo>
                    <a:pt x="5753" y="2735"/>
                  </a:lnTo>
                  <a:lnTo>
                    <a:pt x="5772" y="2907"/>
                  </a:lnTo>
                  <a:lnTo>
                    <a:pt x="6047" y="2907"/>
                  </a:lnTo>
                  <a:lnTo>
                    <a:pt x="6093" y="2913"/>
                  </a:lnTo>
                  <a:lnTo>
                    <a:pt x="6135" y="2926"/>
                  </a:lnTo>
                  <a:lnTo>
                    <a:pt x="6175" y="2947"/>
                  </a:lnTo>
                  <a:lnTo>
                    <a:pt x="6208" y="2974"/>
                  </a:lnTo>
                  <a:lnTo>
                    <a:pt x="6237" y="3008"/>
                  </a:lnTo>
                  <a:lnTo>
                    <a:pt x="6258" y="3048"/>
                  </a:lnTo>
                  <a:lnTo>
                    <a:pt x="6271" y="3090"/>
                  </a:lnTo>
                  <a:lnTo>
                    <a:pt x="6277" y="3136"/>
                  </a:lnTo>
                  <a:lnTo>
                    <a:pt x="6271" y="3184"/>
                  </a:lnTo>
                  <a:lnTo>
                    <a:pt x="6258" y="3226"/>
                  </a:lnTo>
                  <a:lnTo>
                    <a:pt x="6237" y="3264"/>
                  </a:lnTo>
                  <a:lnTo>
                    <a:pt x="6210" y="3298"/>
                  </a:lnTo>
                  <a:lnTo>
                    <a:pt x="6175" y="3327"/>
                  </a:lnTo>
                  <a:lnTo>
                    <a:pt x="6137" y="3348"/>
                  </a:lnTo>
                  <a:lnTo>
                    <a:pt x="6093" y="3361"/>
                  </a:lnTo>
                  <a:lnTo>
                    <a:pt x="6047" y="3365"/>
                  </a:lnTo>
                  <a:lnTo>
                    <a:pt x="5772" y="3365"/>
                  </a:lnTo>
                  <a:lnTo>
                    <a:pt x="5753" y="3539"/>
                  </a:lnTo>
                  <a:lnTo>
                    <a:pt x="5721" y="3707"/>
                  </a:lnTo>
                  <a:lnTo>
                    <a:pt x="5679" y="3871"/>
                  </a:lnTo>
                  <a:lnTo>
                    <a:pt x="5627" y="4032"/>
                  </a:lnTo>
                  <a:lnTo>
                    <a:pt x="5566" y="4188"/>
                  </a:lnTo>
                  <a:lnTo>
                    <a:pt x="5493" y="4339"/>
                  </a:lnTo>
                  <a:lnTo>
                    <a:pt x="5413" y="4484"/>
                  </a:lnTo>
                  <a:lnTo>
                    <a:pt x="5323" y="4624"/>
                  </a:lnTo>
                  <a:lnTo>
                    <a:pt x="5226" y="4757"/>
                  </a:lnTo>
                  <a:lnTo>
                    <a:pt x="5121" y="4885"/>
                  </a:lnTo>
                  <a:lnTo>
                    <a:pt x="5008" y="5006"/>
                  </a:lnTo>
                  <a:lnTo>
                    <a:pt x="4888" y="5118"/>
                  </a:lnTo>
                  <a:lnTo>
                    <a:pt x="4761" y="5223"/>
                  </a:lnTo>
                  <a:lnTo>
                    <a:pt x="4628" y="5321"/>
                  </a:lnTo>
                  <a:lnTo>
                    <a:pt x="4486" y="5410"/>
                  </a:lnTo>
                  <a:lnTo>
                    <a:pt x="4341" y="5491"/>
                  </a:lnTo>
                  <a:lnTo>
                    <a:pt x="4190" y="5561"/>
                  </a:lnTo>
                  <a:lnTo>
                    <a:pt x="4035" y="5624"/>
                  </a:lnTo>
                  <a:lnTo>
                    <a:pt x="3875" y="5676"/>
                  </a:lnTo>
                  <a:lnTo>
                    <a:pt x="3709" y="5718"/>
                  </a:lnTo>
                  <a:lnTo>
                    <a:pt x="3541" y="5750"/>
                  </a:lnTo>
                  <a:lnTo>
                    <a:pt x="3367" y="5769"/>
                  </a:lnTo>
                  <a:lnTo>
                    <a:pt x="3367" y="6044"/>
                  </a:lnTo>
                  <a:lnTo>
                    <a:pt x="3363" y="6090"/>
                  </a:lnTo>
                  <a:lnTo>
                    <a:pt x="3349" y="6132"/>
                  </a:lnTo>
                  <a:lnTo>
                    <a:pt x="3328" y="6172"/>
                  </a:lnTo>
                  <a:lnTo>
                    <a:pt x="3300" y="6207"/>
                  </a:lnTo>
                  <a:lnTo>
                    <a:pt x="3267" y="6234"/>
                  </a:lnTo>
                  <a:lnTo>
                    <a:pt x="3227" y="6255"/>
                  </a:lnTo>
                  <a:lnTo>
                    <a:pt x="3185" y="6268"/>
                  </a:lnTo>
                  <a:lnTo>
                    <a:pt x="3137" y="6274"/>
                  </a:lnTo>
                  <a:lnTo>
                    <a:pt x="3092" y="6268"/>
                  </a:lnTo>
                  <a:lnTo>
                    <a:pt x="3050" y="6255"/>
                  </a:lnTo>
                  <a:lnTo>
                    <a:pt x="3009" y="6234"/>
                  </a:lnTo>
                  <a:lnTo>
                    <a:pt x="2977" y="6207"/>
                  </a:lnTo>
                  <a:lnTo>
                    <a:pt x="2948" y="6172"/>
                  </a:lnTo>
                  <a:lnTo>
                    <a:pt x="2927" y="6132"/>
                  </a:lnTo>
                  <a:lnTo>
                    <a:pt x="2914" y="6090"/>
                  </a:lnTo>
                  <a:lnTo>
                    <a:pt x="2910" y="6044"/>
                  </a:lnTo>
                  <a:lnTo>
                    <a:pt x="2910" y="5769"/>
                  </a:lnTo>
                  <a:lnTo>
                    <a:pt x="2736" y="5750"/>
                  </a:lnTo>
                  <a:lnTo>
                    <a:pt x="2568" y="5718"/>
                  </a:lnTo>
                  <a:lnTo>
                    <a:pt x="2402" y="5676"/>
                  </a:lnTo>
                  <a:lnTo>
                    <a:pt x="2241" y="5624"/>
                  </a:lnTo>
                  <a:lnTo>
                    <a:pt x="2087" y="5561"/>
                  </a:lnTo>
                  <a:lnTo>
                    <a:pt x="1936" y="5491"/>
                  </a:lnTo>
                  <a:lnTo>
                    <a:pt x="1788" y="5410"/>
                  </a:lnTo>
                  <a:lnTo>
                    <a:pt x="1649" y="5321"/>
                  </a:lnTo>
                  <a:lnTo>
                    <a:pt x="1515" y="5223"/>
                  </a:lnTo>
                  <a:lnTo>
                    <a:pt x="1389" y="5118"/>
                  </a:lnTo>
                  <a:lnTo>
                    <a:pt x="1269" y="5006"/>
                  </a:lnTo>
                  <a:lnTo>
                    <a:pt x="1156" y="4885"/>
                  </a:lnTo>
                  <a:lnTo>
                    <a:pt x="1051" y="4757"/>
                  </a:lnTo>
                  <a:lnTo>
                    <a:pt x="954" y="4624"/>
                  </a:lnTo>
                  <a:lnTo>
                    <a:pt x="864" y="4484"/>
                  </a:lnTo>
                  <a:lnTo>
                    <a:pt x="783" y="4339"/>
                  </a:lnTo>
                  <a:lnTo>
                    <a:pt x="711" y="4188"/>
                  </a:lnTo>
                  <a:lnTo>
                    <a:pt x="650" y="4032"/>
                  </a:lnTo>
                  <a:lnTo>
                    <a:pt x="598" y="3871"/>
                  </a:lnTo>
                  <a:lnTo>
                    <a:pt x="556" y="3707"/>
                  </a:lnTo>
                  <a:lnTo>
                    <a:pt x="524" y="3539"/>
                  </a:lnTo>
                  <a:lnTo>
                    <a:pt x="505" y="3365"/>
                  </a:lnTo>
                  <a:lnTo>
                    <a:pt x="229" y="3365"/>
                  </a:lnTo>
                  <a:lnTo>
                    <a:pt x="184" y="3361"/>
                  </a:lnTo>
                  <a:lnTo>
                    <a:pt x="140" y="3348"/>
                  </a:lnTo>
                  <a:lnTo>
                    <a:pt x="101" y="3327"/>
                  </a:lnTo>
                  <a:lnTo>
                    <a:pt x="67" y="3298"/>
                  </a:lnTo>
                  <a:lnTo>
                    <a:pt x="40" y="3264"/>
                  </a:lnTo>
                  <a:lnTo>
                    <a:pt x="19" y="3226"/>
                  </a:lnTo>
                  <a:lnTo>
                    <a:pt x="6" y="3184"/>
                  </a:lnTo>
                  <a:lnTo>
                    <a:pt x="0" y="3136"/>
                  </a:lnTo>
                  <a:lnTo>
                    <a:pt x="0" y="3136"/>
                  </a:lnTo>
                  <a:lnTo>
                    <a:pt x="6" y="3090"/>
                  </a:lnTo>
                  <a:lnTo>
                    <a:pt x="19" y="3048"/>
                  </a:lnTo>
                  <a:lnTo>
                    <a:pt x="40" y="3008"/>
                  </a:lnTo>
                  <a:lnTo>
                    <a:pt x="67" y="2974"/>
                  </a:lnTo>
                  <a:lnTo>
                    <a:pt x="101" y="2947"/>
                  </a:lnTo>
                  <a:lnTo>
                    <a:pt x="140" y="2926"/>
                  </a:lnTo>
                  <a:lnTo>
                    <a:pt x="184" y="2913"/>
                  </a:lnTo>
                  <a:lnTo>
                    <a:pt x="229" y="2907"/>
                  </a:lnTo>
                  <a:lnTo>
                    <a:pt x="505" y="2907"/>
                  </a:lnTo>
                  <a:lnTo>
                    <a:pt x="524" y="2735"/>
                  </a:lnTo>
                  <a:lnTo>
                    <a:pt x="556" y="2567"/>
                  </a:lnTo>
                  <a:lnTo>
                    <a:pt x="598" y="2401"/>
                  </a:lnTo>
                  <a:lnTo>
                    <a:pt x="650" y="2240"/>
                  </a:lnTo>
                  <a:lnTo>
                    <a:pt x="711" y="2086"/>
                  </a:lnTo>
                  <a:lnTo>
                    <a:pt x="783" y="1935"/>
                  </a:lnTo>
                  <a:lnTo>
                    <a:pt x="864" y="1788"/>
                  </a:lnTo>
                  <a:lnTo>
                    <a:pt x="954" y="1648"/>
                  </a:lnTo>
                  <a:lnTo>
                    <a:pt x="1051" y="1515"/>
                  </a:lnTo>
                  <a:lnTo>
                    <a:pt x="1156" y="1389"/>
                  </a:lnTo>
                  <a:lnTo>
                    <a:pt x="1269" y="1268"/>
                  </a:lnTo>
                  <a:lnTo>
                    <a:pt x="1389" y="1156"/>
                  </a:lnTo>
                  <a:lnTo>
                    <a:pt x="1515" y="1049"/>
                  </a:lnTo>
                  <a:lnTo>
                    <a:pt x="1649" y="951"/>
                  </a:lnTo>
                  <a:lnTo>
                    <a:pt x="1788" y="864"/>
                  </a:lnTo>
                  <a:lnTo>
                    <a:pt x="1936" y="783"/>
                  </a:lnTo>
                  <a:lnTo>
                    <a:pt x="2087" y="711"/>
                  </a:lnTo>
                  <a:lnTo>
                    <a:pt x="2241" y="650"/>
                  </a:lnTo>
                  <a:lnTo>
                    <a:pt x="2402" y="598"/>
                  </a:lnTo>
                  <a:lnTo>
                    <a:pt x="2568" y="556"/>
                  </a:lnTo>
                  <a:lnTo>
                    <a:pt x="2736" y="524"/>
                  </a:lnTo>
                  <a:lnTo>
                    <a:pt x="2910" y="503"/>
                  </a:lnTo>
                  <a:lnTo>
                    <a:pt x="2910" y="230"/>
                  </a:lnTo>
                  <a:lnTo>
                    <a:pt x="2914" y="184"/>
                  </a:lnTo>
                  <a:lnTo>
                    <a:pt x="2927" y="140"/>
                  </a:lnTo>
                  <a:lnTo>
                    <a:pt x="2948" y="102"/>
                  </a:lnTo>
                  <a:lnTo>
                    <a:pt x="2977" y="67"/>
                  </a:lnTo>
                  <a:lnTo>
                    <a:pt x="3009" y="39"/>
                  </a:lnTo>
                  <a:lnTo>
                    <a:pt x="3050" y="18"/>
                  </a:lnTo>
                  <a:lnTo>
                    <a:pt x="3092" y="4"/>
                  </a:lnTo>
                  <a:lnTo>
                    <a:pt x="31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6" name="Freeform 339">
              <a:extLst>
                <a:ext uri="{FF2B5EF4-FFF2-40B4-BE49-F238E27FC236}">
                  <a16:creationId xmlns:a16="http://schemas.microsoft.com/office/drawing/2014/main" id="{691E4CF1-A16D-4B7E-9E3C-FC25EB1D7370}"/>
                </a:ext>
              </a:extLst>
            </p:cNvPr>
            <p:cNvSpPr>
              <a:spLocks noEditPoints="1"/>
            </p:cNvSpPr>
            <p:nvPr/>
          </p:nvSpPr>
          <p:spPr bwMode="auto">
            <a:xfrm>
              <a:off x="4684" y="3856"/>
              <a:ext cx="1312" cy="1310"/>
            </a:xfrm>
            <a:custGeom>
              <a:avLst/>
              <a:gdLst>
                <a:gd name="T0" fmla="*/ 1207 w 2623"/>
                <a:gd name="T1" fmla="*/ 430 h 2622"/>
                <a:gd name="T2" fmla="*/ 1200 w 2623"/>
                <a:gd name="T3" fmla="*/ 573 h 2622"/>
                <a:gd name="T4" fmla="*/ 1175 w 2623"/>
                <a:gd name="T5" fmla="*/ 623 h 2622"/>
                <a:gd name="T6" fmla="*/ 1022 w 2623"/>
                <a:gd name="T7" fmla="*/ 695 h 2622"/>
                <a:gd name="T8" fmla="*/ 881 w 2623"/>
                <a:gd name="T9" fmla="*/ 869 h 2622"/>
                <a:gd name="T10" fmla="*/ 867 w 2623"/>
                <a:gd name="T11" fmla="*/ 1098 h 2622"/>
                <a:gd name="T12" fmla="*/ 972 w 2623"/>
                <a:gd name="T13" fmla="*/ 1266 h 2622"/>
                <a:gd name="T14" fmla="*/ 1182 w 2623"/>
                <a:gd name="T15" fmla="*/ 1392 h 2622"/>
                <a:gd name="T16" fmla="*/ 1404 w 2623"/>
                <a:gd name="T17" fmla="*/ 1499 h 2622"/>
                <a:gd name="T18" fmla="*/ 1456 w 2623"/>
                <a:gd name="T19" fmla="*/ 1619 h 2622"/>
                <a:gd name="T20" fmla="*/ 1373 w 2623"/>
                <a:gd name="T21" fmla="*/ 1721 h 2622"/>
                <a:gd name="T22" fmla="*/ 1148 w 2623"/>
                <a:gd name="T23" fmla="*/ 1732 h 2622"/>
                <a:gd name="T24" fmla="*/ 942 w 2623"/>
                <a:gd name="T25" fmla="*/ 1658 h 2622"/>
                <a:gd name="T26" fmla="*/ 890 w 2623"/>
                <a:gd name="T27" fmla="*/ 1700 h 2622"/>
                <a:gd name="T28" fmla="*/ 844 w 2623"/>
                <a:gd name="T29" fmla="*/ 1873 h 2622"/>
                <a:gd name="T30" fmla="*/ 898 w 2623"/>
                <a:gd name="T31" fmla="*/ 1927 h 2622"/>
                <a:gd name="T32" fmla="*/ 1121 w 2623"/>
                <a:gd name="T33" fmla="*/ 1992 h 2622"/>
                <a:gd name="T34" fmla="*/ 1180 w 2623"/>
                <a:gd name="T35" fmla="*/ 2020 h 2622"/>
                <a:gd name="T36" fmla="*/ 1188 w 2623"/>
                <a:gd name="T37" fmla="*/ 2173 h 2622"/>
                <a:gd name="T38" fmla="*/ 1364 w 2623"/>
                <a:gd name="T39" fmla="*/ 2208 h 2622"/>
                <a:gd name="T40" fmla="*/ 1415 w 2623"/>
                <a:gd name="T41" fmla="*/ 2154 h 2622"/>
                <a:gd name="T42" fmla="*/ 1427 w 2623"/>
                <a:gd name="T43" fmla="*/ 1992 h 2622"/>
                <a:gd name="T44" fmla="*/ 1589 w 2623"/>
                <a:gd name="T45" fmla="*/ 1915 h 2622"/>
                <a:gd name="T46" fmla="*/ 1750 w 2623"/>
                <a:gd name="T47" fmla="*/ 1724 h 2622"/>
                <a:gd name="T48" fmla="*/ 1769 w 2623"/>
                <a:gd name="T49" fmla="*/ 1503 h 2622"/>
                <a:gd name="T50" fmla="*/ 1658 w 2623"/>
                <a:gd name="T51" fmla="*/ 1302 h 2622"/>
                <a:gd name="T52" fmla="*/ 1414 w 2623"/>
                <a:gd name="T53" fmla="*/ 1159 h 2622"/>
                <a:gd name="T54" fmla="*/ 1219 w 2623"/>
                <a:gd name="T55" fmla="*/ 1060 h 2622"/>
                <a:gd name="T56" fmla="*/ 1173 w 2623"/>
                <a:gd name="T57" fmla="*/ 959 h 2622"/>
                <a:gd name="T58" fmla="*/ 1244 w 2623"/>
                <a:gd name="T59" fmla="*/ 873 h 2622"/>
                <a:gd name="T60" fmla="*/ 1459 w 2623"/>
                <a:gd name="T61" fmla="*/ 867 h 2622"/>
                <a:gd name="T62" fmla="*/ 1635 w 2623"/>
                <a:gd name="T63" fmla="*/ 924 h 2622"/>
                <a:gd name="T64" fmla="*/ 1691 w 2623"/>
                <a:gd name="T65" fmla="*/ 810 h 2622"/>
                <a:gd name="T66" fmla="*/ 1698 w 2623"/>
                <a:gd name="T67" fmla="*/ 680 h 2622"/>
                <a:gd name="T68" fmla="*/ 1503 w 2623"/>
                <a:gd name="T69" fmla="*/ 617 h 2622"/>
                <a:gd name="T70" fmla="*/ 1427 w 2623"/>
                <a:gd name="T71" fmla="*/ 581 h 2622"/>
                <a:gd name="T72" fmla="*/ 1421 w 2623"/>
                <a:gd name="T73" fmla="*/ 453 h 2622"/>
                <a:gd name="T74" fmla="*/ 1352 w 2623"/>
                <a:gd name="T75" fmla="*/ 411 h 2622"/>
                <a:gd name="T76" fmla="*/ 1438 w 2623"/>
                <a:gd name="T77" fmla="*/ 6 h 2622"/>
                <a:gd name="T78" fmla="*/ 1903 w 2623"/>
                <a:gd name="T79" fmla="*/ 139 h 2622"/>
                <a:gd name="T80" fmla="*/ 2281 w 2623"/>
                <a:gd name="T81" fmla="*/ 426 h 2622"/>
                <a:gd name="T82" fmla="*/ 2531 w 2623"/>
                <a:gd name="T83" fmla="*/ 829 h 2622"/>
                <a:gd name="T84" fmla="*/ 2623 w 2623"/>
                <a:gd name="T85" fmla="*/ 1310 h 2622"/>
                <a:gd name="T86" fmla="*/ 2531 w 2623"/>
                <a:gd name="T87" fmla="*/ 1793 h 2622"/>
                <a:gd name="T88" fmla="*/ 2281 w 2623"/>
                <a:gd name="T89" fmla="*/ 2196 h 2622"/>
                <a:gd name="T90" fmla="*/ 1903 w 2623"/>
                <a:gd name="T91" fmla="*/ 2481 h 2622"/>
                <a:gd name="T92" fmla="*/ 1438 w 2623"/>
                <a:gd name="T93" fmla="*/ 2616 h 2622"/>
                <a:gd name="T94" fmla="*/ 944 w 2623"/>
                <a:gd name="T95" fmla="*/ 2570 h 2622"/>
                <a:gd name="T96" fmla="*/ 517 w 2623"/>
                <a:gd name="T97" fmla="*/ 2355 h 2622"/>
                <a:gd name="T98" fmla="*/ 198 w 2623"/>
                <a:gd name="T99" fmla="*/ 2007 h 2622"/>
                <a:gd name="T100" fmla="*/ 23 w 2623"/>
                <a:gd name="T101" fmla="*/ 1560 h 2622"/>
                <a:gd name="T102" fmla="*/ 23 w 2623"/>
                <a:gd name="T103" fmla="*/ 1062 h 2622"/>
                <a:gd name="T104" fmla="*/ 198 w 2623"/>
                <a:gd name="T105" fmla="*/ 615 h 2622"/>
                <a:gd name="T106" fmla="*/ 517 w 2623"/>
                <a:gd name="T107" fmla="*/ 265 h 2622"/>
                <a:gd name="T108" fmla="*/ 944 w 2623"/>
                <a:gd name="T109" fmla="*/ 52 h 2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23" h="2622">
                  <a:moveTo>
                    <a:pt x="1263" y="411"/>
                  </a:moveTo>
                  <a:lnTo>
                    <a:pt x="1236" y="413"/>
                  </a:lnTo>
                  <a:lnTo>
                    <a:pt x="1219" y="418"/>
                  </a:lnTo>
                  <a:lnTo>
                    <a:pt x="1207" y="430"/>
                  </a:lnTo>
                  <a:lnTo>
                    <a:pt x="1201" y="449"/>
                  </a:lnTo>
                  <a:lnTo>
                    <a:pt x="1200" y="476"/>
                  </a:lnTo>
                  <a:lnTo>
                    <a:pt x="1200" y="546"/>
                  </a:lnTo>
                  <a:lnTo>
                    <a:pt x="1200" y="573"/>
                  </a:lnTo>
                  <a:lnTo>
                    <a:pt x="1198" y="592"/>
                  </a:lnTo>
                  <a:lnTo>
                    <a:pt x="1194" y="605"/>
                  </a:lnTo>
                  <a:lnTo>
                    <a:pt x="1188" y="615"/>
                  </a:lnTo>
                  <a:lnTo>
                    <a:pt x="1175" y="623"/>
                  </a:lnTo>
                  <a:lnTo>
                    <a:pt x="1158" y="630"/>
                  </a:lnTo>
                  <a:lnTo>
                    <a:pt x="1133" y="640"/>
                  </a:lnTo>
                  <a:lnTo>
                    <a:pt x="1073" y="665"/>
                  </a:lnTo>
                  <a:lnTo>
                    <a:pt x="1022" y="695"/>
                  </a:lnTo>
                  <a:lnTo>
                    <a:pt x="976" y="730"/>
                  </a:lnTo>
                  <a:lnTo>
                    <a:pt x="936" y="772"/>
                  </a:lnTo>
                  <a:lnTo>
                    <a:pt x="905" y="817"/>
                  </a:lnTo>
                  <a:lnTo>
                    <a:pt x="881" y="869"/>
                  </a:lnTo>
                  <a:lnTo>
                    <a:pt x="865" y="926"/>
                  </a:lnTo>
                  <a:lnTo>
                    <a:pt x="858" y="989"/>
                  </a:lnTo>
                  <a:lnTo>
                    <a:pt x="858" y="1047"/>
                  </a:lnTo>
                  <a:lnTo>
                    <a:pt x="867" y="1098"/>
                  </a:lnTo>
                  <a:lnTo>
                    <a:pt x="882" y="1146"/>
                  </a:lnTo>
                  <a:lnTo>
                    <a:pt x="905" y="1190"/>
                  </a:lnTo>
                  <a:lnTo>
                    <a:pt x="936" y="1230"/>
                  </a:lnTo>
                  <a:lnTo>
                    <a:pt x="972" y="1266"/>
                  </a:lnTo>
                  <a:lnTo>
                    <a:pt x="1012" y="1300"/>
                  </a:lnTo>
                  <a:lnTo>
                    <a:pt x="1058" y="1331"/>
                  </a:lnTo>
                  <a:lnTo>
                    <a:pt x="1119" y="1364"/>
                  </a:lnTo>
                  <a:lnTo>
                    <a:pt x="1182" y="1392"/>
                  </a:lnTo>
                  <a:lnTo>
                    <a:pt x="1247" y="1419"/>
                  </a:lnTo>
                  <a:lnTo>
                    <a:pt x="1310" y="1446"/>
                  </a:lnTo>
                  <a:lnTo>
                    <a:pt x="1360" y="1469"/>
                  </a:lnTo>
                  <a:lnTo>
                    <a:pt x="1404" y="1499"/>
                  </a:lnTo>
                  <a:lnTo>
                    <a:pt x="1429" y="1526"/>
                  </a:lnTo>
                  <a:lnTo>
                    <a:pt x="1446" y="1556"/>
                  </a:lnTo>
                  <a:lnTo>
                    <a:pt x="1456" y="1587"/>
                  </a:lnTo>
                  <a:lnTo>
                    <a:pt x="1456" y="1619"/>
                  </a:lnTo>
                  <a:lnTo>
                    <a:pt x="1448" y="1650"/>
                  </a:lnTo>
                  <a:lnTo>
                    <a:pt x="1431" y="1677"/>
                  </a:lnTo>
                  <a:lnTo>
                    <a:pt x="1406" y="1702"/>
                  </a:lnTo>
                  <a:lnTo>
                    <a:pt x="1373" y="1721"/>
                  </a:lnTo>
                  <a:lnTo>
                    <a:pt x="1322" y="1738"/>
                  </a:lnTo>
                  <a:lnTo>
                    <a:pt x="1266" y="1744"/>
                  </a:lnTo>
                  <a:lnTo>
                    <a:pt x="1211" y="1742"/>
                  </a:lnTo>
                  <a:lnTo>
                    <a:pt x="1148" y="1732"/>
                  </a:lnTo>
                  <a:lnTo>
                    <a:pt x="1085" y="1715"/>
                  </a:lnTo>
                  <a:lnTo>
                    <a:pt x="1024" y="1696"/>
                  </a:lnTo>
                  <a:lnTo>
                    <a:pt x="965" y="1667"/>
                  </a:lnTo>
                  <a:lnTo>
                    <a:pt x="942" y="1658"/>
                  </a:lnTo>
                  <a:lnTo>
                    <a:pt x="923" y="1654"/>
                  </a:lnTo>
                  <a:lnTo>
                    <a:pt x="909" y="1660"/>
                  </a:lnTo>
                  <a:lnTo>
                    <a:pt x="900" y="1675"/>
                  </a:lnTo>
                  <a:lnTo>
                    <a:pt x="890" y="1700"/>
                  </a:lnTo>
                  <a:lnTo>
                    <a:pt x="871" y="1765"/>
                  </a:lnTo>
                  <a:lnTo>
                    <a:pt x="854" y="1829"/>
                  </a:lnTo>
                  <a:lnTo>
                    <a:pt x="846" y="1854"/>
                  </a:lnTo>
                  <a:lnTo>
                    <a:pt x="844" y="1873"/>
                  </a:lnTo>
                  <a:lnTo>
                    <a:pt x="848" y="1891"/>
                  </a:lnTo>
                  <a:lnTo>
                    <a:pt x="858" y="1902"/>
                  </a:lnTo>
                  <a:lnTo>
                    <a:pt x="875" y="1915"/>
                  </a:lnTo>
                  <a:lnTo>
                    <a:pt x="898" y="1927"/>
                  </a:lnTo>
                  <a:lnTo>
                    <a:pt x="951" y="1950"/>
                  </a:lnTo>
                  <a:lnTo>
                    <a:pt x="1007" y="1967"/>
                  </a:lnTo>
                  <a:lnTo>
                    <a:pt x="1064" y="1980"/>
                  </a:lnTo>
                  <a:lnTo>
                    <a:pt x="1121" y="1992"/>
                  </a:lnTo>
                  <a:lnTo>
                    <a:pt x="1146" y="1996"/>
                  </a:lnTo>
                  <a:lnTo>
                    <a:pt x="1163" y="2001"/>
                  </a:lnTo>
                  <a:lnTo>
                    <a:pt x="1175" y="2009"/>
                  </a:lnTo>
                  <a:lnTo>
                    <a:pt x="1180" y="2020"/>
                  </a:lnTo>
                  <a:lnTo>
                    <a:pt x="1182" y="2040"/>
                  </a:lnTo>
                  <a:lnTo>
                    <a:pt x="1182" y="2066"/>
                  </a:lnTo>
                  <a:lnTo>
                    <a:pt x="1184" y="2150"/>
                  </a:lnTo>
                  <a:lnTo>
                    <a:pt x="1188" y="2173"/>
                  </a:lnTo>
                  <a:lnTo>
                    <a:pt x="1198" y="2192"/>
                  </a:lnTo>
                  <a:lnTo>
                    <a:pt x="1215" y="2204"/>
                  </a:lnTo>
                  <a:lnTo>
                    <a:pt x="1238" y="2208"/>
                  </a:lnTo>
                  <a:lnTo>
                    <a:pt x="1364" y="2208"/>
                  </a:lnTo>
                  <a:lnTo>
                    <a:pt x="1385" y="2204"/>
                  </a:lnTo>
                  <a:lnTo>
                    <a:pt x="1402" y="2192"/>
                  </a:lnTo>
                  <a:lnTo>
                    <a:pt x="1412" y="2177"/>
                  </a:lnTo>
                  <a:lnTo>
                    <a:pt x="1415" y="2154"/>
                  </a:lnTo>
                  <a:lnTo>
                    <a:pt x="1415" y="2095"/>
                  </a:lnTo>
                  <a:lnTo>
                    <a:pt x="1415" y="2038"/>
                  </a:lnTo>
                  <a:lnTo>
                    <a:pt x="1417" y="2013"/>
                  </a:lnTo>
                  <a:lnTo>
                    <a:pt x="1427" y="1992"/>
                  </a:lnTo>
                  <a:lnTo>
                    <a:pt x="1444" y="1978"/>
                  </a:lnTo>
                  <a:lnTo>
                    <a:pt x="1469" y="1969"/>
                  </a:lnTo>
                  <a:lnTo>
                    <a:pt x="1532" y="1946"/>
                  </a:lnTo>
                  <a:lnTo>
                    <a:pt x="1589" y="1915"/>
                  </a:lnTo>
                  <a:lnTo>
                    <a:pt x="1641" y="1875"/>
                  </a:lnTo>
                  <a:lnTo>
                    <a:pt x="1687" y="1828"/>
                  </a:lnTo>
                  <a:lnTo>
                    <a:pt x="1723" y="1778"/>
                  </a:lnTo>
                  <a:lnTo>
                    <a:pt x="1750" y="1724"/>
                  </a:lnTo>
                  <a:lnTo>
                    <a:pt x="1767" y="1671"/>
                  </a:lnTo>
                  <a:lnTo>
                    <a:pt x="1775" y="1614"/>
                  </a:lnTo>
                  <a:lnTo>
                    <a:pt x="1777" y="1558"/>
                  </a:lnTo>
                  <a:lnTo>
                    <a:pt x="1769" y="1503"/>
                  </a:lnTo>
                  <a:lnTo>
                    <a:pt x="1752" y="1448"/>
                  </a:lnTo>
                  <a:lnTo>
                    <a:pt x="1729" y="1396"/>
                  </a:lnTo>
                  <a:lnTo>
                    <a:pt x="1696" y="1346"/>
                  </a:lnTo>
                  <a:lnTo>
                    <a:pt x="1658" y="1302"/>
                  </a:lnTo>
                  <a:lnTo>
                    <a:pt x="1612" y="1262"/>
                  </a:lnTo>
                  <a:lnTo>
                    <a:pt x="1559" y="1228"/>
                  </a:lnTo>
                  <a:lnTo>
                    <a:pt x="1486" y="1192"/>
                  </a:lnTo>
                  <a:lnTo>
                    <a:pt x="1414" y="1159"/>
                  </a:lnTo>
                  <a:lnTo>
                    <a:pt x="1339" y="1129"/>
                  </a:lnTo>
                  <a:lnTo>
                    <a:pt x="1297" y="1110"/>
                  </a:lnTo>
                  <a:lnTo>
                    <a:pt x="1255" y="1087"/>
                  </a:lnTo>
                  <a:lnTo>
                    <a:pt x="1219" y="1060"/>
                  </a:lnTo>
                  <a:lnTo>
                    <a:pt x="1196" y="1037"/>
                  </a:lnTo>
                  <a:lnTo>
                    <a:pt x="1180" y="1012"/>
                  </a:lnTo>
                  <a:lnTo>
                    <a:pt x="1173" y="985"/>
                  </a:lnTo>
                  <a:lnTo>
                    <a:pt x="1173" y="959"/>
                  </a:lnTo>
                  <a:lnTo>
                    <a:pt x="1179" y="934"/>
                  </a:lnTo>
                  <a:lnTo>
                    <a:pt x="1194" y="909"/>
                  </a:lnTo>
                  <a:lnTo>
                    <a:pt x="1215" y="890"/>
                  </a:lnTo>
                  <a:lnTo>
                    <a:pt x="1244" y="873"/>
                  </a:lnTo>
                  <a:lnTo>
                    <a:pt x="1280" y="861"/>
                  </a:lnTo>
                  <a:lnTo>
                    <a:pt x="1316" y="857"/>
                  </a:lnTo>
                  <a:lnTo>
                    <a:pt x="1391" y="857"/>
                  </a:lnTo>
                  <a:lnTo>
                    <a:pt x="1459" y="867"/>
                  </a:lnTo>
                  <a:lnTo>
                    <a:pt x="1528" y="886"/>
                  </a:lnTo>
                  <a:lnTo>
                    <a:pt x="1595" y="913"/>
                  </a:lnTo>
                  <a:lnTo>
                    <a:pt x="1618" y="922"/>
                  </a:lnTo>
                  <a:lnTo>
                    <a:pt x="1635" y="924"/>
                  </a:lnTo>
                  <a:lnTo>
                    <a:pt x="1649" y="919"/>
                  </a:lnTo>
                  <a:lnTo>
                    <a:pt x="1660" y="905"/>
                  </a:lnTo>
                  <a:lnTo>
                    <a:pt x="1668" y="882"/>
                  </a:lnTo>
                  <a:lnTo>
                    <a:pt x="1691" y="810"/>
                  </a:lnTo>
                  <a:lnTo>
                    <a:pt x="1712" y="735"/>
                  </a:lnTo>
                  <a:lnTo>
                    <a:pt x="1715" y="714"/>
                  </a:lnTo>
                  <a:lnTo>
                    <a:pt x="1710" y="695"/>
                  </a:lnTo>
                  <a:lnTo>
                    <a:pt x="1698" y="680"/>
                  </a:lnTo>
                  <a:lnTo>
                    <a:pt x="1679" y="668"/>
                  </a:lnTo>
                  <a:lnTo>
                    <a:pt x="1622" y="645"/>
                  </a:lnTo>
                  <a:lnTo>
                    <a:pt x="1563" y="628"/>
                  </a:lnTo>
                  <a:lnTo>
                    <a:pt x="1503" y="617"/>
                  </a:lnTo>
                  <a:lnTo>
                    <a:pt x="1469" y="611"/>
                  </a:lnTo>
                  <a:lnTo>
                    <a:pt x="1448" y="605"/>
                  </a:lnTo>
                  <a:lnTo>
                    <a:pt x="1435" y="596"/>
                  </a:lnTo>
                  <a:lnTo>
                    <a:pt x="1427" y="581"/>
                  </a:lnTo>
                  <a:lnTo>
                    <a:pt x="1425" y="558"/>
                  </a:lnTo>
                  <a:lnTo>
                    <a:pt x="1423" y="523"/>
                  </a:lnTo>
                  <a:lnTo>
                    <a:pt x="1423" y="481"/>
                  </a:lnTo>
                  <a:lnTo>
                    <a:pt x="1421" y="453"/>
                  </a:lnTo>
                  <a:lnTo>
                    <a:pt x="1415" y="432"/>
                  </a:lnTo>
                  <a:lnTo>
                    <a:pt x="1402" y="420"/>
                  </a:lnTo>
                  <a:lnTo>
                    <a:pt x="1383" y="414"/>
                  </a:lnTo>
                  <a:lnTo>
                    <a:pt x="1352" y="411"/>
                  </a:lnTo>
                  <a:lnTo>
                    <a:pt x="1310" y="411"/>
                  </a:lnTo>
                  <a:lnTo>
                    <a:pt x="1263" y="411"/>
                  </a:lnTo>
                  <a:close/>
                  <a:moveTo>
                    <a:pt x="1310" y="0"/>
                  </a:moveTo>
                  <a:lnTo>
                    <a:pt x="1438" y="6"/>
                  </a:lnTo>
                  <a:lnTo>
                    <a:pt x="1561" y="23"/>
                  </a:lnTo>
                  <a:lnTo>
                    <a:pt x="1679" y="52"/>
                  </a:lnTo>
                  <a:lnTo>
                    <a:pt x="1794" y="92"/>
                  </a:lnTo>
                  <a:lnTo>
                    <a:pt x="1903" y="139"/>
                  </a:lnTo>
                  <a:lnTo>
                    <a:pt x="2008" y="199"/>
                  </a:lnTo>
                  <a:lnTo>
                    <a:pt x="2105" y="265"/>
                  </a:lnTo>
                  <a:lnTo>
                    <a:pt x="2197" y="342"/>
                  </a:lnTo>
                  <a:lnTo>
                    <a:pt x="2281" y="426"/>
                  </a:lnTo>
                  <a:lnTo>
                    <a:pt x="2356" y="518"/>
                  </a:lnTo>
                  <a:lnTo>
                    <a:pt x="2424" y="615"/>
                  </a:lnTo>
                  <a:lnTo>
                    <a:pt x="2482" y="718"/>
                  </a:lnTo>
                  <a:lnTo>
                    <a:pt x="2531" y="829"/>
                  </a:lnTo>
                  <a:lnTo>
                    <a:pt x="2571" y="943"/>
                  </a:lnTo>
                  <a:lnTo>
                    <a:pt x="2600" y="1062"/>
                  </a:lnTo>
                  <a:lnTo>
                    <a:pt x="2617" y="1184"/>
                  </a:lnTo>
                  <a:lnTo>
                    <a:pt x="2623" y="1310"/>
                  </a:lnTo>
                  <a:lnTo>
                    <a:pt x="2617" y="1436"/>
                  </a:lnTo>
                  <a:lnTo>
                    <a:pt x="2600" y="1560"/>
                  </a:lnTo>
                  <a:lnTo>
                    <a:pt x="2571" y="1679"/>
                  </a:lnTo>
                  <a:lnTo>
                    <a:pt x="2531" y="1793"/>
                  </a:lnTo>
                  <a:lnTo>
                    <a:pt x="2482" y="1902"/>
                  </a:lnTo>
                  <a:lnTo>
                    <a:pt x="2424" y="2007"/>
                  </a:lnTo>
                  <a:lnTo>
                    <a:pt x="2356" y="2104"/>
                  </a:lnTo>
                  <a:lnTo>
                    <a:pt x="2281" y="2196"/>
                  </a:lnTo>
                  <a:lnTo>
                    <a:pt x="2197" y="2278"/>
                  </a:lnTo>
                  <a:lnTo>
                    <a:pt x="2105" y="2355"/>
                  </a:lnTo>
                  <a:lnTo>
                    <a:pt x="2008" y="2423"/>
                  </a:lnTo>
                  <a:lnTo>
                    <a:pt x="1903" y="2481"/>
                  </a:lnTo>
                  <a:lnTo>
                    <a:pt x="1794" y="2530"/>
                  </a:lnTo>
                  <a:lnTo>
                    <a:pt x="1679" y="2570"/>
                  </a:lnTo>
                  <a:lnTo>
                    <a:pt x="1561" y="2599"/>
                  </a:lnTo>
                  <a:lnTo>
                    <a:pt x="1438" y="2616"/>
                  </a:lnTo>
                  <a:lnTo>
                    <a:pt x="1310" y="2622"/>
                  </a:lnTo>
                  <a:lnTo>
                    <a:pt x="1184" y="2616"/>
                  </a:lnTo>
                  <a:lnTo>
                    <a:pt x="1062" y="2599"/>
                  </a:lnTo>
                  <a:lnTo>
                    <a:pt x="944" y="2570"/>
                  </a:lnTo>
                  <a:lnTo>
                    <a:pt x="829" y="2530"/>
                  </a:lnTo>
                  <a:lnTo>
                    <a:pt x="718" y="2481"/>
                  </a:lnTo>
                  <a:lnTo>
                    <a:pt x="615" y="2423"/>
                  </a:lnTo>
                  <a:lnTo>
                    <a:pt x="517" y="2355"/>
                  </a:lnTo>
                  <a:lnTo>
                    <a:pt x="426" y="2278"/>
                  </a:lnTo>
                  <a:lnTo>
                    <a:pt x="342" y="2196"/>
                  </a:lnTo>
                  <a:lnTo>
                    <a:pt x="267" y="2104"/>
                  </a:lnTo>
                  <a:lnTo>
                    <a:pt x="198" y="2007"/>
                  </a:lnTo>
                  <a:lnTo>
                    <a:pt x="139" y="1902"/>
                  </a:lnTo>
                  <a:lnTo>
                    <a:pt x="91" y="1793"/>
                  </a:lnTo>
                  <a:lnTo>
                    <a:pt x="51" y="1679"/>
                  </a:lnTo>
                  <a:lnTo>
                    <a:pt x="23" y="1560"/>
                  </a:lnTo>
                  <a:lnTo>
                    <a:pt x="5" y="1436"/>
                  </a:lnTo>
                  <a:lnTo>
                    <a:pt x="0" y="1310"/>
                  </a:lnTo>
                  <a:lnTo>
                    <a:pt x="5" y="1184"/>
                  </a:lnTo>
                  <a:lnTo>
                    <a:pt x="23" y="1062"/>
                  </a:lnTo>
                  <a:lnTo>
                    <a:pt x="51" y="943"/>
                  </a:lnTo>
                  <a:lnTo>
                    <a:pt x="91" y="829"/>
                  </a:lnTo>
                  <a:lnTo>
                    <a:pt x="139" y="718"/>
                  </a:lnTo>
                  <a:lnTo>
                    <a:pt x="198" y="615"/>
                  </a:lnTo>
                  <a:lnTo>
                    <a:pt x="267" y="518"/>
                  </a:lnTo>
                  <a:lnTo>
                    <a:pt x="342" y="426"/>
                  </a:lnTo>
                  <a:lnTo>
                    <a:pt x="426" y="342"/>
                  </a:lnTo>
                  <a:lnTo>
                    <a:pt x="517" y="265"/>
                  </a:lnTo>
                  <a:lnTo>
                    <a:pt x="615" y="199"/>
                  </a:lnTo>
                  <a:lnTo>
                    <a:pt x="718" y="139"/>
                  </a:lnTo>
                  <a:lnTo>
                    <a:pt x="829" y="92"/>
                  </a:lnTo>
                  <a:lnTo>
                    <a:pt x="944" y="52"/>
                  </a:lnTo>
                  <a:lnTo>
                    <a:pt x="1062" y="23"/>
                  </a:lnTo>
                  <a:lnTo>
                    <a:pt x="1184" y="6"/>
                  </a:lnTo>
                  <a:lnTo>
                    <a:pt x="13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37" name="Group 348">
            <a:extLst>
              <a:ext uri="{FF2B5EF4-FFF2-40B4-BE49-F238E27FC236}">
                <a16:creationId xmlns:a16="http://schemas.microsoft.com/office/drawing/2014/main" id="{AC6DDB57-E1E9-4A12-8767-A36136E4EA20}"/>
              </a:ext>
            </a:extLst>
          </p:cNvPr>
          <p:cNvGrpSpPr>
            <a:grpSpLocks noChangeAspect="1"/>
          </p:cNvGrpSpPr>
          <p:nvPr/>
        </p:nvGrpSpPr>
        <p:grpSpPr bwMode="auto">
          <a:xfrm>
            <a:off x="1482424" y="2493491"/>
            <a:ext cx="532537" cy="532191"/>
            <a:chOff x="4251" y="2601"/>
            <a:chExt cx="3095" cy="3093"/>
          </a:xfrm>
          <a:solidFill>
            <a:schemeClr val="bg1"/>
          </a:solidFill>
        </p:grpSpPr>
        <p:sp>
          <p:nvSpPr>
            <p:cNvPr id="38" name="Freeform 350">
              <a:extLst>
                <a:ext uri="{FF2B5EF4-FFF2-40B4-BE49-F238E27FC236}">
                  <a16:creationId xmlns:a16="http://schemas.microsoft.com/office/drawing/2014/main" id="{684A1DAE-CF72-499D-89B4-CC35AB5FF011}"/>
                </a:ext>
              </a:extLst>
            </p:cNvPr>
            <p:cNvSpPr>
              <a:spLocks noEditPoints="1"/>
            </p:cNvSpPr>
            <p:nvPr/>
          </p:nvSpPr>
          <p:spPr bwMode="auto">
            <a:xfrm>
              <a:off x="4251" y="3767"/>
              <a:ext cx="1881" cy="1927"/>
            </a:xfrm>
            <a:custGeom>
              <a:avLst/>
              <a:gdLst>
                <a:gd name="T0" fmla="*/ 2828 w 3761"/>
                <a:gd name="T1" fmla="*/ 3316 h 3854"/>
                <a:gd name="T2" fmla="*/ 3140 w 3761"/>
                <a:gd name="T3" fmla="*/ 3343 h 3854"/>
                <a:gd name="T4" fmla="*/ 2956 w 3761"/>
                <a:gd name="T5" fmla="*/ 2472 h 3854"/>
                <a:gd name="T6" fmla="*/ 2393 w 3761"/>
                <a:gd name="T7" fmla="*/ 3215 h 3854"/>
                <a:gd name="T8" fmla="*/ 3016 w 3761"/>
                <a:gd name="T9" fmla="*/ 2766 h 3854"/>
                <a:gd name="T10" fmla="*/ 2438 w 3761"/>
                <a:gd name="T11" fmla="*/ 2275 h 3854"/>
                <a:gd name="T12" fmla="*/ 1895 w 3761"/>
                <a:gd name="T13" fmla="*/ 2995 h 3854"/>
                <a:gd name="T14" fmla="*/ 2694 w 3761"/>
                <a:gd name="T15" fmla="*/ 2373 h 3854"/>
                <a:gd name="T16" fmla="*/ 2523 w 3761"/>
                <a:gd name="T17" fmla="*/ 2311 h 3854"/>
                <a:gd name="T18" fmla="*/ 2009 w 3761"/>
                <a:gd name="T19" fmla="*/ 1989 h 3854"/>
                <a:gd name="T20" fmla="*/ 1471 w 3761"/>
                <a:gd name="T21" fmla="*/ 2704 h 3854"/>
                <a:gd name="T22" fmla="*/ 2209 w 3761"/>
                <a:gd name="T23" fmla="*/ 2143 h 3854"/>
                <a:gd name="T24" fmla="*/ 2009 w 3761"/>
                <a:gd name="T25" fmla="*/ 1989 h 3854"/>
                <a:gd name="T26" fmla="*/ 1040 w 3761"/>
                <a:gd name="T27" fmla="*/ 2243 h 3854"/>
                <a:gd name="T28" fmla="*/ 1199 w 3761"/>
                <a:gd name="T29" fmla="*/ 2437 h 3854"/>
                <a:gd name="T30" fmla="*/ 1778 w 3761"/>
                <a:gd name="T31" fmla="*/ 1739 h 3854"/>
                <a:gd name="T32" fmla="*/ 1682 w 3761"/>
                <a:gd name="T33" fmla="*/ 1600 h 3854"/>
                <a:gd name="T34" fmla="*/ 771 w 3761"/>
                <a:gd name="T35" fmla="*/ 1795 h 3854"/>
                <a:gd name="T36" fmla="*/ 896 w 3761"/>
                <a:gd name="T37" fmla="*/ 2027 h 3854"/>
                <a:gd name="T38" fmla="*/ 1524 w 3761"/>
                <a:gd name="T39" fmla="*/ 1278 h 3854"/>
                <a:gd name="T40" fmla="*/ 1466 w 3761"/>
                <a:gd name="T41" fmla="*/ 1102 h 3854"/>
                <a:gd name="T42" fmla="*/ 583 w 3761"/>
                <a:gd name="T43" fmla="*/ 1267 h 3854"/>
                <a:gd name="T44" fmla="*/ 666 w 3761"/>
                <a:gd name="T45" fmla="*/ 1542 h 3854"/>
                <a:gd name="T46" fmla="*/ 1080 w 3761"/>
                <a:gd name="T47" fmla="*/ 775 h 3854"/>
                <a:gd name="T48" fmla="*/ 514 w 3761"/>
                <a:gd name="T49" fmla="*/ 799 h 3854"/>
                <a:gd name="T50" fmla="*/ 788 w 3761"/>
                <a:gd name="T51" fmla="*/ 703 h 3854"/>
                <a:gd name="T52" fmla="*/ 47 w 3761"/>
                <a:gd name="T53" fmla="*/ 0 h 3854"/>
                <a:gd name="T54" fmla="*/ 1913 w 3761"/>
                <a:gd name="T55" fmla="*/ 647 h 3854"/>
                <a:gd name="T56" fmla="*/ 1927 w 3761"/>
                <a:gd name="T57" fmla="*/ 818 h 3854"/>
                <a:gd name="T58" fmla="*/ 1970 w 3761"/>
                <a:gd name="T59" fmla="*/ 1017 h 3854"/>
                <a:gd name="T60" fmla="*/ 2058 w 3761"/>
                <a:gd name="T61" fmla="*/ 1233 h 3854"/>
                <a:gd name="T62" fmla="*/ 2181 w 3761"/>
                <a:gd name="T63" fmla="*/ 1427 h 3854"/>
                <a:gd name="T64" fmla="*/ 2333 w 3761"/>
                <a:gd name="T65" fmla="*/ 1594 h 3854"/>
                <a:gd name="T66" fmla="*/ 2514 w 3761"/>
                <a:gd name="T67" fmla="*/ 1733 h 3854"/>
                <a:gd name="T68" fmla="*/ 2715 w 3761"/>
                <a:gd name="T69" fmla="*/ 1841 h 3854"/>
                <a:gd name="T70" fmla="*/ 2935 w 3761"/>
                <a:gd name="T71" fmla="*/ 1910 h 3854"/>
                <a:gd name="T72" fmla="*/ 3168 w 3761"/>
                <a:gd name="T73" fmla="*/ 1940 h 3854"/>
                <a:gd name="T74" fmla="*/ 3761 w 3761"/>
                <a:gd name="T75" fmla="*/ 3822 h 3854"/>
                <a:gd name="T76" fmla="*/ 3287 w 3761"/>
                <a:gd name="T77" fmla="*/ 3854 h 3854"/>
                <a:gd name="T78" fmla="*/ 2922 w 3761"/>
                <a:gd name="T79" fmla="*/ 3841 h 3854"/>
                <a:gd name="T80" fmla="*/ 2566 w 3761"/>
                <a:gd name="T81" fmla="*/ 3788 h 3854"/>
                <a:gd name="T82" fmla="*/ 2224 w 3761"/>
                <a:gd name="T83" fmla="*/ 3696 h 3854"/>
                <a:gd name="T84" fmla="*/ 1895 w 3761"/>
                <a:gd name="T85" fmla="*/ 3568 h 3854"/>
                <a:gd name="T86" fmla="*/ 1582 w 3761"/>
                <a:gd name="T87" fmla="*/ 3405 h 3854"/>
                <a:gd name="T88" fmla="*/ 1291 w 3761"/>
                <a:gd name="T89" fmla="*/ 3211 h 3854"/>
                <a:gd name="T90" fmla="*/ 1022 w 3761"/>
                <a:gd name="T91" fmla="*/ 2986 h 3854"/>
                <a:gd name="T92" fmla="*/ 777 w 3761"/>
                <a:gd name="T93" fmla="*/ 2732 h 3854"/>
                <a:gd name="T94" fmla="*/ 563 w 3761"/>
                <a:gd name="T95" fmla="*/ 2452 h 3854"/>
                <a:gd name="T96" fmla="*/ 376 w 3761"/>
                <a:gd name="T97" fmla="*/ 2149 h 3854"/>
                <a:gd name="T98" fmla="*/ 226 w 3761"/>
                <a:gd name="T99" fmla="*/ 1822 h 3854"/>
                <a:gd name="T100" fmla="*/ 111 w 3761"/>
                <a:gd name="T101" fmla="*/ 1476 h 3854"/>
                <a:gd name="T102" fmla="*/ 32 w 3761"/>
                <a:gd name="T103" fmla="*/ 1096 h 3854"/>
                <a:gd name="T104" fmla="*/ 0 w 3761"/>
                <a:gd name="T105" fmla="*/ 694 h 3854"/>
                <a:gd name="T106" fmla="*/ 17 w 3761"/>
                <a:gd name="T107" fmla="*/ 290 h 3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61" h="3854">
                  <a:moveTo>
                    <a:pt x="3080" y="3063"/>
                  </a:moveTo>
                  <a:lnTo>
                    <a:pt x="2828" y="3316"/>
                  </a:lnTo>
                  <a:lnTo>
                    <a:pt x="2982" y="3333"/>
                  </a:lnTo>
                  <a:lnTo>
                    <a:pt x="3140" y="3343"/>
                  </a:lnTo>
                  <a:lnTo>
                    <a:pt x="3080" y="3063"/>
                  </a:lnTo>
                  <a:close/>
                  <a:moveTo>
                    <a:pt x="2956" y="2472"/>
                  </a:moveTo>
                  <a:lnTo>
                    <a:pt x="2260" y="3168"/>
                  </a:lnTo>
                  <a:lnTo>
                    <a:pt x="2393" y="3215"/>
                  </a:lnTo>
                  <a:lnTo>
                    <a:pt x="2527" y="3254"/>
                  </a:lnTo>
                  <a:lnTo>
                    <a:pt x="3016" y="2766"/>
                  </a:lnTo>
                  <a:lnTo>
                    <a:pt x="2956" y="2472"/>
                  </a:lnTo>
                  <a:close/>
                  <a:moveTo>
                    <a:pt x="2438" y="2275"/>
                  </a:moveTo>
                  <a:lnTo>
                    <a:pt x="1784" y="2929"/>
                  </a:lnTo>
                  <a:lnTo>
                    <a:pt x="1895" y="2995"/>
                  </a:lnTo>
                  <a:lnTo>
                    <a:pt x="2011" y="3055"/>
                  </a:lnTo>
                  <a:lnTo>
                    <a:pt x="2694" y="2373"/>
                  </a:lnTo>
                  <a:lnTo>
                    <a:pt x="2608" y="2344"/>
                  </a:lnTo>
                  <a:lnTo>
                    <a:pt x="2523" y="2311"/>
                  </a:lnTo>
                  <a:lnTo>
                    <a:pt x="2438" y="2275"/>
                  </a:lnTo>
                  <a:close/>
                  <a:moveTo>
                    <a:pt x="2009" y="1989"/>
                  </a:moveTo>
                  <a:lnTo>
                    <a:pt x="1377" y="2619"/>
                  </a:lnTo>
                  <a:lnTo>
                    <a:pt x="1471" y="2704"/>
                  </a:lnTo>
                  <a:lnTo>
                    <a:pt x="1569" y="2782"/>
                  </a:lnTo>
                  <a:lnTo>
                    <a:pt x="2209" y="2143"/>
                  </a:lnTo>
                  <a:lnTo>
                    <a:pt x="2105" y="2070"/>
                  </a:lnTo>
                  <a:lnTo>
                    <a:pt x="2009" y="1989"/>
                  </a:lnTo>
                  <a:close/>
                  <a:moveTo>
                    <a:pt x="1682" y="1600"/>
                  </a:moveTo>
                  <a:lnTo>
                    <a:pt x="1040" y="2243"/>
                  </a:lnTo>
                  <a:lnTo>
                    <a:pt x="1118" y="2343"/>
                  </a:lnTo>
                  <a:lnTo>
                    <a:pt x="1199" y="2437"/>
                  </a:lnTo>
                  <a:lnTo>
                    <a:pt x="1833" y="1805"/>
                  </a:lnTo>
                  <a:lnTo>
                    <a:pt x="1778" y="1739"/>
                  </a:lnTo>
                  <a:lnTo>
                    <a:pt x="1729" y="1671"/>
                  </a:lnTo>
                  <a:lnTo>
                    <a:pt x="1682" y="1600"/>
                  </a:lnTo>
                  <a:close/>
                  <a:moveTo>
                    <a:pt x="1466" y="1102"/>
                  </a:moveTo>
                  <a:lnTo>
                    <a:pt x="771" y="1795"/>
                  </a:lnTo>
                  <a:lnTo>
                    <a:pt x="832" y="1912"/>
                  </a:lnTo>
                  <a:lnTo>
                    <a:pt x="896" y="2027"/>
                  </a:lnTo>
                  <a:lnTo>
                    <a:pt x="1558" y="1365"/>
                  </a:lnTo>
                  <a:lnTo>
                    <a:pt x="1524" y="1278"/>
                  </a:lnTo>
                  <a:lnTo>
                    <a:pt x="1492" y="1192"/>
                  </a:lnTo>
                  <a:lnTo>
                    <a:pt x="1466" y="1102"/>
                  </a:lnTo>
                  <a:close/>
                  <a:moveTo>
                    <a:pt x="1080" y="775"/>
                  </a:moveTo>
                  <a:lnTo>
                    <a:pt x="583" y="1267"/>
                  </a:lnTo>
                  <a:lnTo>
                    <a:pt x="621" y="1406"/>
                  </a:lnTo>
                  <a:lnTo>
                    <a:pt x="666" y="1542"/>
                  </a:lnTo>
                  <a:lnTo>
                    <a:pt x="1364" y="842"/>
                  </a:lnTo>
                  <a:lnTo>
                    <a:pt x="1080" y="775"/>
                  </a:lnTo>
                  <a:close/>
                  <a:moveTo>
                    <a:pt x="508" y="636"/>
                  </a:moveTo>
                  <a:lnTo>
                    <a:pt x="514" y="799"/>
                  </a:lnTo>
                  <a:lnTo>
                    <a:pt x="529" y="963"/>
                  </a:lnTo>
                  <a:lnTo>
                    <a:pt x="788" y="703"/>
                  </a:lnTo>
                  <a:lnTo>
                    <a:pt x="508" y="636"/>
                  </a:lnTo>
                  <a:close/>
                  <a:moveTo>
                    <a:pt x="47" y="0"/>
                  </a:moveTo>
                  <a:lnTo>
                    <a:pt x="1910" y="449"/>
                  </a:lnTo>
                  <a:lnTo>
                    <a:pt x="1913" y="647"/>
                  </a:lnTo>
                  <a:lnTo>
                    <a:pt x="1917" y="733"/>
                  </a:lnTo>
                  <a:lnTo>
                    <a:pt x="1927" y="818"/>
                  </a:lnTo>
                  <a:lnTo>
                    <a:pt x="1942" y="902"/>
                  </a:lnTo>
                  <a:lnTo>
                    <a:pt x="1970" y="1017"/>
                  </a:lnTo>
                  <a:lnTo>
                    <a:pt x="2009" y="1128"/>
                  </a:lnTo>
                  <a:lnTo>
                    <a:pt x="2058" y="1233"/>
                  </a:lnTo>
                  <a:lnTo>
                    <a:pt x="2115" y="1333"/>
                  </a:lnTo>
                  <a:lnTo>
                    <a:pt x="2181" y="1427"/>
                  </a:lnTo>
                  <a:lnTo>
                    <a:pt x="2254" y="1515"/>
                  </a:lnTo>
                  <a:lnTo>
                    <a:pt x="2333" y="1594"/>
                  </a:lnTo>
                  <a:lnTo>
                    <a:pt x="2420" y="1668"/>
                  </a:lnTo>
                  <a:lnTo>
                    <a:pt x="2514" y="1733"/>
                  </a:lnTo>
                  <a:lnTo>
                    <a:pt x="2612" y="1792"/>
                  </a:lnTo>
                  <a:lnTo>
                    <a:pt x="2715" y="1841"/>
                  </a:lnTo>
                  <a:lnTo>
                    <a:pt x="2822" y="1880"/>
                  </a:lnTo>
                  <a:lnTo>
                    <a:pt x="2935" y="1910"/>
                  </a:lnTo>
                  <a:lnTo>
                    <a:pt x="3050" y="1931"/>
                  </a:lnTo>
                  <a:lnTo>
                    <a:pt x="3168" y="1940"/>
                  </a:lnTo>
                  <a:lnTo>
                    <a:pt x="3368" y="1948"/>
                  </a:lnTo>
                  <a:lnTo>
                    <a:pt x="3761" y="3822"/>
                  </a:lnTo>
                  <a:lnTo>
                    <a:pt x="3471" y="3845"/>
                  </a:lnTo>
                  <a:lnTo>
                    <a:pt x="3287" y="3854"/>
                  </a:lnTo>
                  <a:lnTo>
                    <a:pt x="3104" y="3852"/>
                  </a:lnTo>
                  <a:lnTo>
                    <a:pt x="2922" y="3841"/>
                  </a:lnTo>
                  <a:lnTo>
                    <a:pt x="2743" y="3820"/>
                  </a:lnTo>
                  <a:lnTo>
                    <a:pt x="2566" y="3788"/>
                  </a:lnTo>
                  <a:lnTo>
                    <a:pt x="2393" y="3747"/>
                  </a:lnTo>
                  <a:lnTo>
                    <a:pt x="2224" y="3696"/>
                  </a:lnTo>
                  <a:lnTo>
                    <a:pt x="2056" y="3636"/>
                  </a:lnTo>
                  <a:lnTo>
                    <a:pt x="1895" y="3568"/>
                  </a:lnTo>
                  <a:lnTo>
                    <a:pt x="1737" y="3491"/>
                  </a:lnTo>
                  <a:lnTo>
                    <a:pt x="1582" y="3405"/>
                  </a:lnTo>
                  <a:lnTo>
                    <a:pt x="1434" y="3311"/>
                  </a:lnTo>
                  <a:lnTo>
                    <a:pt x="1291" y="3211"/>
                  </a:lnTo>
                  <a:lnTo>
                    <a:pt x="1153" y="3102"/>
                  </a:lnTo>
                  <a:lnTo>
                    <a:pt x="1022" y="2986"/>
                  </a:lnTo>
                  <a:lnTo>
                    <a:pt x="896" y="2861"/>
                  </a:lnTo>
                  <a:lnTo>
                    <a:pt x="777" y="2732"/>
                  </a:lnTo>
                  <a:lnTo>
                    <a:pt x="666" y="2594"/>
                  </a:lnTo>
                  <a:lnTo>
                    <a:pt x="563" y="2452"/>
                  </a:lnTo>
                  <a:lnTo>
                    <a:pt x="465" y="2303"/>
                  </a:lnTo>
                  <a:lnTo>
                    <a:pt x="376" y="2149"/>
                  </a:lnTo>
                  <a:lnTo>
                    <a:pt x="297" y="1987"/>
                  </a:lnTo>
                  <a:lnTo>
                    <a:pt x="226" y="1822"/>
                  </a:lnTo>
                  <a:lnTo>
                    <a:pt x="164" y="1651"/>
                  </a:lnTo>
                  <a:lnTo>
                    <a:pt x="111" y="1476"/>
                  </a:lnTo>
                  <a:lnTo>
                    <a:pt x="68" y="1295"/>
                  </a:lnTo>
                  <a:lnTo>
                    <a:pt x="32" y="1096"/>
                  </a:lnTo>
                  <a:lnTo>
                    <a:pt x="9" y="895"/>
                  </a:lnTo>
                  <a:lnTo>
                    <a:pt x="0" y="694"/>
                  </a:lnTo>
                  <a:lnTo>
                    <a:pt x="2" y="491"/>
                  </a:lnTo>
                  <a:lnTo>
                    <a:pt x="17" y="290"/>
                  </a:lnTo>
                  <a:lnTo>
                    <a:pt x="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Freeform 351">
              <a:extLst>
                <a:ext uri="{FF2B5EF4-FFF2-40B4-BE49-F238E27FC236}">
                  <a16:creationId xmlns:a16="http://schemas.microsoft.com/office/drawing/2014/main" id="{0F649CE9-CEE1-475A-8360-5E30D645119A}"/>
                </a:ext>
              </a:extLst>
            </p:cNvPr>
            <p:cNvSpPr>
              <a:spLocks/>
            </p:cNvSpPr>
            <p:nvPr/>
          </p:nvSpPr>
          <p:spPr bwMode="auto">
            <a:xfrm>
              <a:off x="5747" y="2601"/>
              <a:ext cx="1599" cy="2882"/>
            </a:xfrm>
            <a:custGeom>
              <a:avLst/>
              <a:gdLst>
                <a:gd name="T0" fmla="*/ 350 w 3198"/>
                <a:gd name="T1" fmla="*/ 2 h 5764"/>
                <a:gd name="T2" fmla="*/ 692 w 3198"/>
                <a:gd name="T3" fmla="*/ 36 h 5764"/>
                <a:gd name="T4" fmla="*/ 1025 w 3198"/>
                <a:gd name="T5" fmla="*/ 107 h 5764"/>
                <a:gd name="T6" fmla="*/ 1343 w 3198"/>
                <a:gd name="T7" fmla="*/ 216 h 5764"/>
                <a:gd name="T8" fmla="*/ 1648 w 3198"/>
                <a:gd name="T9" fmla="*/ 359 h 5764"/>
                <a:gd name="T10" fmla="*/ 1934 w 3198"/>
                <a:gd name="T11" fmla="*/ 536 h 5764"/>
                <a:gd name="T12" fmla="*/ 2197 w 3198"/>
                <a:gd name="T13" fmla="*/ 742 h 5764"/>
                <a:gd name="T14" fmla="*/ 2436 w 3198"/>
                <a:gd name="T15" fmla="*/ 979 h 5764"/>
                <a:gd name="T16" fmla="*/ 2649 w 3198"/>
                <a:gd name="T17" fmla="*/ 1244 h 5764"/>
                <a:gd name="T18" fmla="*/ 2831 w 3198"/>
                <a:gd name="T19" fmla="*/ 1534 h 5764"/>
                <a:gd name="T20" fmla="*/ 2980 w 3198"/>
                <a:gd name="T21" fmla="*/ 1846 h 5764"/>
                <a:gd name="T22" fmla="*/ 3093 w 3198"/>
                <a:gd name="T23" fmla="*/ 2181 h 5764"/>
                <a:gd name="T24" fmla="*/ 3166 w 3198"/>
                <a:gd name="T25" fmla="*/ 2532 h 5764"/>
                <a:gd name="T26" fmla="*/ 3198 w 3198"/>
                <a:gd name="T27" fmla="*/ 2884 h 5764"/>
                <a:gd name="T28" fmla="*/ 3187 w 3198"/>
                <a:gd name="T29" fmla="*/ 3230 h 5764"/>
                <a:gd name="T30" fmla="*/ 3136 w 3198"/>
                <a:gd name="T31" fmla="*/ 3568 h 5764"/>
                <a:gd name="T32" fmla="*/ 3049 w 3198"/>
                <a:gd name="T33" fmla="*/ 3895 h 5764"/>
                <a:gd name="T34" fmla="*/ 2925 w 3198"/>
                <a:gd name="T35" fmla="*/ 4207 h 5764"/>
                <a:gd name="T36" fmla="*/ 2767 w 3198"/>
                <a:gd name="T37" fmla="*/ 4504 h 5764"/>
                <a:gd name="T38" fmla="*/ 2575 w 3198"/>
                <a:gd name="T39" fmla="*/ 4781 h 5764"/>
                <a:gd name="T40" fmla="*/ 2355 w 3198"/>
                <a:gd name="T41" fmla="*/ 5035 h 5764"/>
                <a:gd name="T42" fmla="*/ 2107 w 3198"/>
                <a:gd name="T43" fmla="*/ 5262 h 5764"/>
                <a:gd name="T44" fmla="*/ 1832 w 3198"/>
                <a:gd name="T45" fmla="*/ 5461 h 5764"/>
                <a:gd name="T46" fmla="*/ 1531 w 3198"/>
                <a:gd name="T47" fmla="*/ 5630 h 5764"/>
                <a:gd name="T48" fmla="*/ 1209 w 3198"/>
                <a:gd name="T49" fmla="*/ 5764 h 5764"/>
                <a:gd name="T50" fmla="*/ 1023 w 3198"/>
                <a:gd name="T51" fmla="*/ 4311 h 5764"/>
                <a:gd name="T52" fmla="*/ 1223 w 3198"/>
                <a:gd name="T53" fmla="*/ 4172 h 5764"/>
                <a:gd name="T54" fmla="*/ 1396 w 3198"/>
                <a:gd name="T55" fmla="*/ 4004 h 5764"/>
                <a:gd name="T56" fmla="*/ 1541 w 3198"/>
                <a:gd name="T57" fmla="*/ 3814 h 5764"/>
                <a:gd name="T58" fmla="*/ 1655 w 3198"/>
                <a:gd name="T59" fmla="*/ 3604 h 5764"/>
                <a:gd name="T60" fmla="*/ 1738 w 3198"/>
                <a:gd name="T61" fmla="*/ 3378 h 5764"/>
                <a:gd name="T62" fmla="*/ 1783 w 3198"/>
                <a:gd name="T63" fmla="*/ 3141 h 5764"/>
                <a:gd name="T64" fmla="*/ 1793 w 3198"/>
                <a:gd name="T65" fmla="*/ 2895 h 5764"/>
                <a:gd name="T66" fmla="*/ 1761 w 3198"/>
                <a:gd name="T67" fmla="*/ 2643 h 5764"/>
                <a:gd name="T68" fmla="*/ 1689 w 3198"/>
                <a:gd name="T69" fmla="*/ 2401 h 5764"/>
                <a:gd name="T70" fmla="*/ 1582 w 3198"/>
                <a:gd name="T71" fmla="*/ 2177 h 5764"/>
                <a:gd name="T72" fmla="*/ 1445 w 3198"/>
                <a:gd name="T73" fmla="*/ 1978 h 5764"/>
                <a:gd name="T74" fmla="*/ 1277 w 3198"/>
                <a:gd name="T75" fmla="*/ 1805 h 5764"/>
                <a:gd name="T76" fmla="*/ 1089 w 3198"/>
                <a:gd name="T77" fmla="*/ 1658 h 5764"/>
                <a:gd name="T78" fmla="*/ 880 w 3198"/>
                <a:gd name="T79" fmla="*/ 1543 h 5764"/>
                <a:gd name="T80" fmla="*/ 654 w 3198"/>
                <a:gd name="T81" fmla="*/ 1459 h 5764"/>
                <a:gd name="T82" fmla="*/ 415 w 3198"/>
                <a:gd name="T83" fmla="*/ 1412 h 5764"/>
                <a:gd name="T84" fmla="*/ 0 w 3198"/>
                <a:gd name="T85" fmla="*/ 7 h 5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98" h="5764">
                  <a:moveTo>
                    <a:pt x="175" y="0"/>
                  </a:moveTo>
                  <a:lnTo>
                    <a:pt x="350" y="2"/>
                  </a:lnTo>
                  <a:lnTo>
                    <a:pt x="521" y="13"/>
                  </a:lnTo>
                  <a:lnTo>
                    <a:pt x="692" y="36"/>
                  </a:lnTo>
                  <a:lnTo>
                    <a:pt x="859" y="66"/>
                  </a:lnTo>
                  <a:lnTo>
                    <a:pt x="1025" y="107"/>
                  </a:lnTo>
                  <a:lnTo>
                    <a:pt x="1185" y="156"/>
                  </a:lnTo>
                  <a:lnTo>
                    <a:pt x="1343" y="216"/>
                  </a:lnTo>
                  <a:lnTo>
                    <a:pt x="1497" y="284"/>
                  </a:lnTo>
                  <a:lnTo>
                    <a:pt x="1648" y="359"/>
                  </a:lnTo>
                  <a:lnTo>
                    <a:pt x="1793" y="444"/>
                  </a:lnTo>
                  <a:lnTo>
                    <a:pt x="1934" y="536"/>
                  </a:lnTo>
                  <a:lnTo>
                    <a:pt x="2067" y="635"/>
                  </a:lnTo>
                  <a:lnTo>
                    <a:pt x="2197" y="742"/>
                  </a:lnTo>
                  <a:lnTo>
                    <a:pt x="2319" y="857"/>
                  </a:lnTo>
                  <a:lnTo>
                    <a:pt x="2436" y="979"/>
                  </a:lnTo>
                  <a:lnTo>
                    <a:pt x="2547" y="1109"/>
                  </a:lnTo>
                  <a:lnTo>
                    <a:pt x="2649" y="1244"/>
                  </a:lnTo>
                  <a:lnTo>
                    <a:pt x="2745" y="1385"/>
                  </a:lnTo>
                  <a:lnTo>
                    <a:pt x="2831" y="1534"/>
                  </a:lnTo>
                  <a:lnTo>
                    <a:pt x="2910" y="1686"/>
                  </a:lnTo>
                  <a:lnTo>
                    <a:pt x="2980" y="1846"/>
                  </a:lnTo>
                  <a:lnTo>
                    <a:pt x="3042" y="2011"/>
                  </a:lnTo>
                  <a:lnTo>
                    <a:pt x="3093" y="2181"/>
                  </a:lnTo>
                  <a:lnTo>
                    <a:pt x="3136" y="2356"/>
                  </a:lnTo>
                  <a:lnTo>
                    <a:pt x="3166" y="2532"/>
                  </a:lnTo>
                  <a:lnTo>
                    <a:pt x="3189" y="2709"/>
                  </a:lnTo>
                  <a:lnTo>
                    <a:pt x="3198" y="2884"/>
                  </a:lnTo>
                  <a:lnTo>
                    <a:pt x="3198" y="3059"/>
                  </a:lnTo>
                  <a:lnTo>
                    <a:pt x="3187" y="3230"/>
                  </a:lnTo>
                  <a:lnTo>
                    <a:pt x="3166" y="3401"/>
                  </a:lnTo>
                  <a:lnTo>
                    <a:pt x="3136" y="3568"/>
                  </a:lnTo>
                  <a:lnTo>
                    <a:pt x="3097" y="3734"/>
                  </a:lnTo>
                  <a:lnTo>
                    <a:pt x="3049" y="3895"/>
                  </a:lnTo>
                  <a:lnTo>
                    <a:pt x="2991" y="4053"/>
                  </a:lnTo>
                  <a:lnTo>
                    <a:pt x="2925" y="4207"/>
                  </a:lnTo>
                  <a:lnTo>
                    <a:pt x="2850" y="4358"/>
                  </a:lnTo>
                  <a:lnTo>
                    <a:pt x="2767" y="4504"/>
                  </a:lnTo>
                  <a:lnTo>
                    <a:pt x="2675" y="4645"/>
                  </a:lnTo>
                  <a:lnTo>
                    <a:pt x="2575" y="4781"/>
                  </a:lnTo>
                  <a:lnTo>
                    <a:pt x="2470" y="4910"/>
                  </a:lnTo>
                  <a:lnTo>
                    <a:pt x="2355" y="5035"/>
                  </a:lnTo>
                  <a:lnTo>
                    <a:pt x="2235" y="5151"/>
                  </a:lnTo>
                  <a:lnTo>
                    <a:pt x="2107" y="5262"/>
                  </a:lnTo>
                  <a:lnTo>
                    <a:pt x="1971" y="5365"/>
                  </a:lnTo>
                  <a:lnTo>
                    <a:pt x="1832" y="5461"/>
                  </a:lnTo>
                  <a:lnTo>
                    <a:pt x="1684" y="5550"/>
                  </a:lnTo>
                  <a:lnTo>
                    <a:pt x="1531" y="5630"/>
                  </a:lnTo>
                  <a:lnTo>
                    <a:pt x="1373" y="5702"/>
                  </a:lnTo>
                  <a:lnTo>
                    <a:pt x="1209" y="5764"/>
                  </a:lnTo>
                  <a:lnTo>
                    <a:pt x="916" y="4369"/>
                  </a:lnTo>
                  <a:lnTo>
                    <a:pt x="1023" y="4311"/>
                  </a:lnTo>
                  <a:lnTo>
                    <a:pt x="1127" y="4245"/>
                  </a:lnTo>
                  <a:lnTo>
                    <a:pt x="1223" y="4172"/>
                  </a:lnTo>
                  <a:lnTo>
                    <a:pt x="1313" y="4091"/>
                  </a:lnTo>
                  <a:lnTo>
                    <a:pt x="1396" y="4004"/>
                  </a:lnTo>
                  <a:lnTo>
                    <a:pt x="1473" y="3912"/>
                  </a:lnTo>
                  <a:lnTo>
                    <a:pt x="1541" y="3814"/>
                  </a:lnTo>
                  <a:lnTo>
                    <a:pt x="1603" y="3711"/>
                  </a:lnTo>
                  <a:lnTo>
                    <a:pt x="1655" y="3604"/>
                  </a:lnTo>
                  <a:lnTo>
                    <a:pt x="1700" y="3493"/>
                  </a:lnTo>
                  <a:lnTo>
                    <a:pt x="1738" y="3378"/>
                  </a:lnTo>
                  <a:lnTo>
                    <a:pt x="1764" y="3262"/>
                  </a:lnTo>
                  <a:lnTo>
                    <a:pt x="1783" y="3141"/>
                  </a:lnTo>
                  <a:lnTo>
                    <a:pt x="1793" y="3019"/>
                  </a:lnTo>
                  <a:lnTo>
                    <a:pt x="1793" y="2895"/>
                  </a:lnTo>
                  <a:lnTo>
                    <a:pt x="1781" y="2769"/>
                  </a:lnTo>
                  <a:lnTo>
                    <a:pt x="1761" y="2643"/>
                  </a:lnTo>
                  <a:lnTo>
                    <a:pt x="1729" y="2519"/>
                  </a:lnTo>
                  <a:lnTo>
                    <a:pt x="1689" y="2401"/>
                  </a:lnTo>
                  <a:lnTo>
                    <a:pt x="1640" y="2286"/>
                  </a:lnTo>
                  <a:lnTo>
                    <a:pt x="1582" y="2177"/>
                  </a:lnTo>
                  <a:lnTo>
                    <a:pt x="1516" y="2075"/>
                  </a:lnTo>
                  <a:lnTo>
                    <a:pt x="1445" y="1978"/>
                  </a:lnTo>
                  <a:lnTo>
                    <a:pt x="1364" y="1887"/>
                  </a:lnTo>
                  <a:lnTo>
                    <a:pt x="1277" y="1805"/>
                  </a:lnTo>
                  <a:lnTo>
                    <a:pt x="1187" y="1728"/>
                  </a:lnTo>
                  <a:lnTo>
                    <a:pt x="1089" y="1658"/>
                  </a:lnTo>
                  <a:lnTo>
                    <a:pt x="985" y="1596"/>
                  </a:lnTo>
                  <a:lnTo>
                    <a:pt x="880" y="1543"/>
                  </a:lnTo>
                  <a:lnTo>
                    <a:pt x="769" y="1496"/>
                  </a:lnTo>
                  <a:lnTo>
                    <a:pt x="654" y="1459"/>
                  </a:lnTo>
                  <a:lnTo>
                    <a:pt x="536" y="1431"/>
                  </a:lnTo>
                  <a:lnTo>
                    <a:pt x="415" y="1412"/>
                  </a:lnTo>
                  <a:lnTo>
                    <a:pt x="293" y="1402"/>
                  </a:lnTo>
                  <a:lnTo>
                    <a:pt x="0" y="7"/>
                  </a:lnTo>
                  <a:lnTo>
                    <a:pt x="1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0" name="Freeform 352">
              <a:extLst>
                <a:ext uri="{FF2B5EF4-FFF2-40B4-BE49-F238E27FC236}">
                  <a16:creationId xmlns:a16="http://schemas.microsoft.com/office/drawing/2014/main" id="{010C923F-34C5-4524-AE8C-308051D8A512}"/>
                </a:ext>
              </a:extLst>
            </p:cNvPr>
            <p:cNvSpPr>
              <a:spLocks/>
            </p:cNvSpPr>
            <p:nvPr/>
          </p:nvSpPr>
          <p:spPr bwMode="auto">
            <a:xfrm>
              <a:off x="4477" y="2684"/>
              <a:ext cx="1041" cy="1036"/>
            </a:xfrm>
            <a:custGeom>
              <a:avLst/>
              <a:gdLst>
                <a:gd name="T0" fmla="*/ 1791 w 2082"/>
                <a:gd name="T1" fmla="*/ 0 h 2072"/>
                <a:gd name="T2" fmla="*/ 2082 w 2082"/>
                <a:gd name="T3" fmla="*/ 1395 h 2072"/>
                <a:gd name="T4" fmla="*/ 1971 w 2082"/>
                <a:gd name="T5" fmla="*/ 1454 h 2072"/>
                <a:gd name="T6" fmla="*/ 1868 w 2082"/>
                <a:gd name="T7" fmla="*/ 1523 h 2072"/>
                <a:gd name="T8" fmla="*/ 1770 w 2082"/>
                <a:gd name="T9" fmla="*/ 1598 h 2072"/>
                <a:gd name="T10" fmla="*/ 1678 w 2082"/>
                <a:gd name="T11" fmla="*/ 1681 h 2072"/>
                <a:gd name="T12" fmla="*/ 1593 w 2082"/>
                <a:gd name="T13" fmla="*/ 1769 h 2072"/>
                <a:gd name="T14" fmla="*/ 1516 w 2082"/>
                <a:gd name="T15" fmla="*/ 1865 h 2072"/>
                <a:gd name="T16" fmla="*/ 1446 w 2082"/>
                <a:gd name="T17" fmla="*/ 1965 h 2072"/>
                <a:gd name="T18" fmla="*/ 1386 w 2082"/>
                <a:gd name="T19" fmla="*/ 2072 h 2072"/>
                <a:gd name="T20" fmla="*/ 0 w 2082"/>
                <a:gd name="T21" fmla="*/ 1737 h 2072"/>
                <a:gd name="T22" fmla="*/ 65 w 2082"/>
                <a:gd name="T23" fmla="*/ 1581 h 2072"/>
                <a:gd name="T24" fmla="*/ 139 w 2082"/>
                <a:gd name="T25" fmla="*/ 1427 h 2072"/>
                <a:gd name="T26" fmla="*/ 222 w 2082"/>
                <a:gd name="T27" fmla="*/ 1281 h 2072"/>
                <a:gd name="T28" fmla="*/ 314 w 2082"/>
                <a:gd name="T29" fmla="*/ 1136 h 2072"/>
                <a:gd name="T30" fmla="*/ 412 w 2082"/>
                <a:gd name="T31" fmla="*/ 999 h 2072"/>
                <a:gd name="T32" fmla="*/ 519 w 2082"/>
                <a:gd name="T33" fmla="*/ 867 h 2072"/>
                <a:gd name="T34" fmla="*/ 634 w 2082"/>
                <a:gd name="T35" fmla="*/ 741 h 2072"/>
                <a:gd name="T36" fmla="*/ 756 w 2082"/>
                <a:gd name="T37" fmla="*/ 623 h 2072"/>
                <a:gd name="T38" fmla="*/ 884 w 2082"/>
                <a:gd name="T39" fmla="*/ 510 h 2072"/>
                <a:gd name="T40" fmla="*/ 1019 w 2082"/>
                <a:gd name="T41" fmla="*/ 405 h 2072"/>
                <a:gd name="T42" fmla="*/ 1160 w 2082"/>
                <a:gd name="T43" fmla="*/ 307 h 2072"/>
                <a:gd name="T44" fmla="*/ 1309 w 2082"/>
                <a:gd name="T45" fmla="*/ 217 h 2072"/>
                <a:gd name="T46" fmla="*/ 1463 w 2082"/>
                <a:gd name="T47" fmla="*/ 136 h 2072"/>
                <a:gd name="T48" fmla="*/ 1623 w 2082"/>
                <a:gd name="T49" fmla="*/ 64 h 2072"/>
                <a:gd name="T50" fmla="*/ 1791 w 2082"/>
                <a:gd name="T51" fmla="*/ 0 h 2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82" h="2072">
                  <a:moveTo>
                    <a:pt x="1791" y="0"/>
                  </a:moveTo>
                  <a:lnTo>
                    <a:pt x="2082" y="1395"/>
                  </a:lnTo>
                  <a:lnTo>
                    <a:pt x="1971" y="1454"/>
                  </a:lnTo>
                  <a:lnTo>
                    <a:pt x="1868" y="1523"/>
                  </a:lnTo>
                  <a:lnTo>
                    <a:pt x="1770" y="1598"/>
                  </a:lnTo>
                  <a:lnTo>
                    <a:pt x="1678" y="1681"/>
                  </a:lnTo>
                  <a:lnTo>
                    <a:pt x="1593" y="1769"/>
                  </a:lnTo>
                  <a:lnTo>
                    <a:pt x="1516" y="1865"/>
                  </a:lnTo>
                  <a:lnTo>
                    <a:pt x="1446" y="1965"/>
                  </a:lnTo>
                  <a:lnTo>
                    <a:pt x="1386" y="2072"/>
                  </a:lnTo>
                  <a:lnTo>
                    <a:pt x="0" y="1737"/>
                  </a:lnTo>
                  <a:lnTo>
                    <a:pt x="65" y="1581"/>
                  </a:lnTo>
                  <a:lnTo>
                    <a:pt x="139" y="1427"/>
                  </a:lnTo>
                  <a:lnTo>
                    <a:pt x="222" y="1281"/>
                  </a:lnTo>
                  <a:lnTo>
                    <a:pt x="314" y="1136"/>
                  </a:lnTo>
                  <a:lnTo>
                    <a:pt x="412" y="999"/>
                  </a:lnTo>
                  <a:lnTo>
                    <a:pt x="519" y="867"/>
                  </a:lnTo>
                  <a:lnTo>
                    <a:pt x="634" y="741"/>
                  </a:lnTo>
                  <a:lnTo>
                    <a:pt x="756" y="623"/>
                  </a:lnTo>
                  <a:lnTo>
                    <a:pt x="884" y="510"/>
                  </a:lnTo>
                  <a:lnTo>
                    <a:pt x="1019" y="405"/>
                  </a:lnTo>
                  <a:lnTo>
                    <a:pt x="1160" y="307"/>
                  </a:lnTo>
                  <a:lnTo>
                    <a:pt x="1309" y="217"/>
                  </a:lnTo>
                  <a:lnTo>
                    <a:pt x="1463" y="136"/>
                  </a:lnTo>
                  <a:lnTo>
                    <a:pt x="1623" y="64"/>
                  </a:lnTo>
                  <a:lnTo>
                    <a:pt x="179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41" name="Group 355">
            <a:extLst>
              <a:ext uri="{FF2B5EF4-FFF2-40B4-BE49-F238E27FC236}">
                <a16:creationId xmlns:a16="http://schemas.microsoft.com/office/drawing/2014/main" id="{C8BA70D2-BB63-41B2-9CC6-CD66AEE57BB4}"/>
              </a:ext>
            </a:extLst>
          </p:cNvPr>
          <p:cNvGrpSpPr>
            <a:grpSpLocks noChangeAspect="1"/>
          </p:cNvGrpSpPr>
          <p:nvPr/>
        </p:nvGrpSpPr>
        <p:grpSpPr bwMode="auto">
          <a:xfrm>
            <a:off x="3799040" y="4649995"/>
            <a:ext cx="438743" cy="439171"/>
            <a:chOff x="3158" y="2907"/>
            <a:chExt cx="3075" cy="3078"/>
          </a:xfrm>
          <a:solidFill>
            <a:schemeClr val="bg1"/>
          </a:solidFill>
        </p:grpSpPr>
        <p:sp>
          <p:nvSpPr>
            <p:cNvPr id="42" name="Freeform 357">
              <a:extLst>
                <a:ext uri="{FF2B5EF4-FFF2-40B4-BE49-F238E27FC236}">
                  <a16:creationId xmlns:a16="http://schemas.microsoft.com/office/drawing/2014/main" id="{708A80E5-CA29-404B-ABDE-5D9EB65EF9E3}"/>
                </a:ext>
              </a:extLst>
            </p:cNvPr>
            <p:cNvSpPr>
              <a:spLocks/>
            </p:cNvSpPr>
            <p:nvPr/>
          </p:nvSpPr>
          <p:spPr bwMode="auto">
            <a:xfrm>
              <a:off x="4104" y="4016"/>
              <a:ext cx="282" cy="283"/>
            </a:xfrm>
            <a:custGeom>
              <a:avLst/>
              <a:gdLst>
                <a:gd name="T0" fmla="*/ 307 w 565"/>
                <a:gd name="T1" fmla="*/ 0 h 565"/>
                <a:gd name="T2" fmla="*/ 356 w 565"/>
                <a:gd name="T3" fmla="*/ 9 h 565"/>
                <a:gd name="T4" fmla="*/ 401 w 565"/>
                <a:gd name="T5" fmla="*/ 24 h 565"/>
                <a:gd name="T6" fmla="*/ 444 w 565"/>
                <a:gd name="T7" fmla="*/ 50 h 565"/>
                <a:gd name="T8" fmla="*/ 483 w 565"/>
                <a:gd name="T9" fmla="*/ 82 h 565"/>
                <a:gd name="T10" fmla="*/ 517 w 565"/>
                <a:gd name="T11" fmla="*/ 121 h 565"/>
                <a:gd name="T12" fmla="*/ 541 w 565"/>
                <a:gd name="T13" fmla="*/ 164 h 565"/>
                <a:gd name="T14" fmla="*/ 558 w 565"/>
                <a:gd name="T15" fmla="*/ 211 h 565"/>
                <a:gd name="T16" fmla="*/ 565 w 565"/>
                <a:gd name="T17" fmla="*/ 258 h 565"/>
                <a:gd name="T18" fmla="*/ 565 w 565"/>
                <a:gd name="T19" fmla="*/ 307 h 565"/>
                <a:gd name="T20" fmla="*/ 558 w 565"/>
                <a:gd name="T21" fmla="*/ 354 h 565"/>
                <a:gd name="T22" fmla="*/ 541 w 565"/>
                <a:gd name="T23" fmla="*/ 400 h 565"/>
                <a:gd name="T24" fmla="*/ 517 w 565"/>
                <a:gd name="T25" fmla="*/ 444 h 565"/>
                <a:gd name="T26" fmla="*/ 483 w 565"/>
                <a:gd name="T27" fmla="*/ 483 h 565"/>
                <a:gd name="T28" fmla="*/ 445 w 565"/>
                <a:gd name="T29" fmla="*/ 517 h 565"/>
                <a:gd name="T30" fmla="*/ 402 w 565"/>
                <a:gd name="T31" fmla="*/ 541 h 565"/>
                <a:gd name="T32" fmla="*/ 356 w 565"/>
                <a:gd name="T33" fmla="*/ 556 h 565"/>
                <a:gd name="T34" fmla="*/ 309 w 565"/>
                <a:gd name="T35" fmla="*/ 565 h 565"/>
                <a:gd name="T36" fmla="*/ 260 w 565"/>
                <a:gd name="T37" fmla="*/ 565 h 565"/>
                <a:gd name="T38" fmla="*/ 212 w 565"/>
                <a:gd name="T39" fmla="*/ 556 h 565"/>
                <a:gd name="T40" fmla="*/ 167 w 565"/>
                <a:gd name="T41" fmla="*/ 541 h 565"/>
                <a:gd name="T42" fmla="*/ 122 w 565"/>
                <a:gd name="T43" fmla="*/ 517 h 565"/>
                <a:gd name="T44" fmla="*/ 83 w 565"/>
                <a:gd name="T45" fmla="*/ 483 h 565"/>
                <a:gd name="T46" fmla="*/ 51 w 565"/>
                <a:gd name="T47" fmla="*/ 444 h 565"/>
                <a:gd name="T48" fmla="*/ 25 w 565"/>
                <a:gd name="T49" fmla="*/ 400 h 565"/>
                <a:gd name="T50" fmla="*/ 10 w 565"/>
                <a:gd name="T51" fmla="*/ 355 h 565"/>
                <a:gd name="T52" fmla="*/ 0 w 565"/>
                <a:gd name="T53" fmla="*/ 307 h 565"/>
                <a:gd name="T54" fmla="*/ 0 w 565"/>
                <a:gd name="T55" fmla="*/ 260 h 565"/>
                <a:gd name="T56" fmla="*/ 10 w 565"/>
                <a:gd name="T57" fmla="*/ 211 h 565"/>
                <a:gd name="T58" fmla="*/ 25 w 565"/>
                <a:gd name="T59" fmla="*/ 164 h 565"/>
                <a:gd name="T60" fmla="*/ 51 w 565"/>
                <a:gd name="T61" fmla="*/ 121 h 565"/>
                <a:gd name="T62" fmla="*/ 83 w 565"/>
                <a:gd name="T63" fmla="*/ 82 h 565"/>
                <a:gd name="T64" fmla="*/ 122 w 565"/>
                <a:gd name="T65" fmla="*/ 50 h 565"/>
                <a:gd name="T66" fmla="*/ 165 w 565"/>
                <a:gd name="T67" fmla="*/ 24 h 565"/>
                <a:gd name="T68" fmla="*/ 212 w 565"/>
                <a:gd name="T69" fmla="*/ 9 h 565"/>
                <a:gd name="T70" fmla="*/ 258 w 565"/>
                <a:gd name="T71" fmla="*/ 0 h 565"/>
                <a:gd name="T72" fmla="*/ 307 w 565"/>
                <a:gd name="T73"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5" h="565">
                  <a:moveTo>
                    <a:pt x="307" y="0"/>
                  </a:moveTo>
                  <a:lnTo>
                    <a:pt x="356" y="9"/>
                  </a:lnTo>
                  <a:lnTo>
                    <a:pt x="401" y="24"/>
                  </a:lnTo>
                  <a:lnTo>
                    <a:pt x="444" y="50"/>
                  </a:lnTo>
                  <a:lnTo>
                    <a:pt x="483" y="82"/>
                  </a:lnTo>
                  <a:lnTo>
                    <a:pt x="517" y="121"/>
                  </a:lnTo>
                  <a:lnTo>
                    <a:pt x="541" y="164"/>
                  </a:lnTo>
                  <a:lnTo>
                    <a:pt x="558" y="211"/>
                  </a:lnTo>
                  <a:lnTo>
                    <a:pt x="565" y="258"/>
                  </a:lnTo>
                  <a:lnTo>
                    <a:pt x="565" y="307"/>
                  </a:lnTo>
                  <a:lnTo>
                    <a:pt x="558" y="354"/>
                  </a:lnTo>
                  <a:lnTo>
                    <a:pt x="541" y="400"/>
                  </a:lnTo>
                  <a:lnTo>
                    <a:pt x="517" y="444"/>
                  </a:lnTo>
                  <a:lnTo>
                    <a:pt x="483" y="483"/>
                  </a:lnTo>
                  <a:lnTo>
                    <a:pt x="445" y="517"/>
                  </a:lnTo>
                  <a:lnTo>
                    <a:pt x="402" y="541"/>
                  </a:lnTo>
                  <a:lnTo>
                    <a:pt x="356" y="556"/>
                  </a:lnTo>
                  <a:lnTo>
                    <a:pt x="309" y="565"/>
                  </a:lnTo>
                  <a:lnTo>
                    <a:pt x="260" y="565"/>
                  </a:lnTo>
                  <a:lnTo>
                    <a:pt x="212" y="556"/>
                  </a:lnTo>
                  <a:lnTo>
                    <a:pt x="167" y="541"/>
                  </a:lnTo>
                  <a:lnTo>
                    <a:pt x="122" y="517"/>
                  </a:lnTo>
                  <a:lnTo>
                    <a:pt x="83" y="483"/>
                  </a:lnTo>
                  <a:lnTo>
                    <a:pt x="51" y="444"/>
                  </a:lnTo>
                  <a:lnTo>
                    <a:pt x="25" y="400"/>
                  </a:lnTo>
                  <a:lnTo>
                    <a:pt x="10" y="355"/>
                  </a:lnTo>
                  <a:lnTo>
                    <a:pt x="0" y="307"/>
                  </a:lnTo>
                  <a:lnTo>
                    <a:pt x="0" y="260"/>
                  </a:lnTo>
                  <a:lnTo>
                    <a:pt x="10" y="211"/>
                  </a:lnTo>
                  <a:lnTo>
                    <a:pt x="25" y="164"/>
                  </a:lnTo>
                  <a:lnTo>
                    <a:pt x="51" y="121"/>
                  </a:lnTo>
                  <a:lnTo>
                    <a:pt x="83" y="82"/>
                  </a:lnTo>
                  <a:lnTo>
                    <a:pt x="122" y="50"/>
                  </a:lnTo>
                  <a:lnTo>
                    <a:pt x="165" y="24"/>
                  </a:lnTo>
                  <a:lnTo>
                    <a:pt x="212" y="9"/>
                  </a:lnTo>
                  <a:lnTo>
                    <a:pt x="258" y="0"/>
                  </a:lnTo>
                  <a:lnTo>
                    <a:pt x="3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3" name="Freeform 358">
              <a:extLst>
                <a:ext uri="{FF2B5EF4-FFF2-40B4-BE49-F238E27FC236}">
                  <a16:creationId xmlns:a16="http://schemas.microsoft.com/office/drawing/2014/main" id="{8F79EDA9-BC0D-4B9B-A0FE-8828FB21783D}"/>
                </a:ext>
              </a:extLst>
            </p:cNvPr>
            <p:cNvSpPr>
              <a:spLocks/>
            </p:cNvSpPr>
            <p:nvPr/>
          </p:nvSpPr>
          <p:spPr bwMode="auto">
            <a:xfrm>
              <a:off x="5005" y="4593"/>
              <a:ext cx="283" cy="282"/>
            </a:xfrm>
            <a:custGeom>
              <a:avLst/>
              <a:gdLst>
                <a:gd name="T0" fmla="*/ 259 w 565"/>
                <a:gd name="T1" fmla="*/ 0 h 564"/>
                <a:gd name="T2" fmla="*/ 307 w 565"/>
                <a:gd name="T3" fmla="*/ 0 h 564"/>
                <a:gd name="T4" fmla="*/ 354 w 565"/>
                <a:gd name="T5" fmla="*/ 8 h 564"/>
                <a:gd name="T6" fmla="*/ 401 w 565"/>
                <a:gd name="T7" fmla="*/ 25 h 564"/>
                <a:gd name="T8" fmla="*/ 444 w 565"/>
                <a:gd name="T9" fmla="*/ 49 h 564"/>
                <a:gd name="T10" fmla="*/ 483 w 565"/>
                <a:gd name="T11" fmla="*/ 81 h 564"/>
                <a:gd name="T12" fmla="*/ 517 w 565"/>
                <a:gd name="T13" fmla="*/ 120 h 564"/>
                <a:gd name="T14" fmla="*/ 541 w 565"/>
                <a:gd name="T15" fmla="*/ 163 h 564"/>
                <a:gd name="T16" fmla="*/ 558 w 565"/>
                <a:gd name="T17" fmla="*/ 210 h 564"/>
                <a:gd name="T18" fmla="*/ 565 w 565"/>
                <a:gd name="T19" fmla="*/ 257 h 564"/>
                <a:gd name="T20" fmla="*/ 565 w 565"/>
                <a:gd name="T21" fmla="*/ 306 h 564"/>
                <a:gd name="T22" fmla="*/ 558 w 565"/>
                <a:gd name="T23" fmla="*/ 354 h 564"/>
                <a:gd name="T24" fmla="*/ 541 w 565"/>
                <a:gd name="T25" fmla="*/ 399 h 564"/>
                <a:gd name="T26" fmla="*/ 517 w 565"/>
                <a:gd name="T27" fmla="*/ 442 h 564"/>
                <a:gd name="T28" fmla="*/ 483 w 565"/>
                <a:gd name="T29" fmla="*/ 482 h 564"/>
                <a:gd name="T30" fmla="*/ 444 w 565"/>
                <a:gd name="T31" fmla="*/ 515 h 564"/>
                <a:gd name="T32" fmla="*/ 401 w 565"/>
                <a:gd name="T33" fmla="*/ 540 h 564"/>
                <a:gd name="T34" fmla="*/ 354 w 565"/>
                <a:gd name="T35" fmla="*/ 556 h 564"/>
                <a:gd name="T36" fmla="*/ 307 w 565"/>
                <a:gd name="T37" fmla="*/ 564 h 564"/>
                <a:gd name="T38" fmla="*/ 259 w 565"/>
                <a:gd name="T39" fmla="*/ 564 h 564"/>
                <a:gd name="T40" fmla="*/ 212 w 565"/>
                <a:gd name="T41" fmla="*/ 556 h 564"/>
                <a:gd name="T42" fmla="*/ 165 w 565"/>
                <a:gd name="T43" fmla="*/ 540 h 564"/>
                <a:gd name="T44" fmla="*/ 122 w 565"/>
                <a:gd name="T45" fmla="*/ 515 h 564"/>
                <a:gd name="T46" fmla="*/ 83 w 565"/>
                <a:gd name="T47" fmla="*/ 482 h 564"/>
                <a:gd name="T48" fmla="*/ 51 w 565"/>
                <a:gd name="T49" fmla="*/ 442 h 564"/>
                <a:gd name="T50" fmla="*/ 25 w 565"/>
                <a:gd name="T51" fmla="*/ 399 h 564"/>
                <a:gd name="T52" fmla="*/ 10 w 565"/>
                <a:gd name="T53" fmla="*/ 354 h 564"/>
                <a:gd name="T54" fmla="*/ 0 w 565"/>
                <a:gd name="T55" fmla="*/ 306 h 564"/>
                <a:gd name="T56" fmla="*/ 0 w 565"/>
                <a:gd name="T57" fmla="*/ 257 h 564"/>
                <a:gd name="T58" fmla="*/ 8 w 565"/>
                <a:gd name="T59" fmla="*/ 210 h 564"/>
                <a:gd name="T60" fmla="*/ 25 w 565"/>
                <a:gd name="T61" fmla="*/ 163 h 564"/>
                <a:gd name="T62" fmla="*/ 49 w 565"/>
                <a:gd name="T63" fmla="*/ 120 h 564"/>
                <a:gd name="T64" fmla="*/ 83 w 565"/>
                <a:gd name="T65" fmla="*/ 81 h 564"/>
                <a:gd name="T66" fmla="*/ 122 w 565"/>
                <a:gd name="T67" fmla="*/ 49 h 564"/>
                <a:gd name="T68" fmla="*/ 165 w 565"/>
                <a:gd name="T69" fmla="*/ 25 h 564"/>
                <a:gd name="T70" fmla="*/ 210 w 565"/>
                <a:gd name="T71" fmla="*/ 8 h 564"/>
                <a:gd name="T72" fmla="*/ 259 w 565"/>
                <a:gd name="T73" fmla="*/ 0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5" h="564">
                  <a:moveTo>
                    <a:pt x="259" y="0"/>
                  </a:moveTo>
                  <a:lnTo>
                    <a:pt x="307" y="0"/>
                  </a:lnTo>
                  <a:lnTo>
                    <a:pt x="354" y="8"/>
                  </a:lnTo>
                  <a:lnTo>
                    <a:pt x="401" y="25"/>
                  </a:lnTo>
                  <a:lnTo>
                    <a:pt x="444" y="49"/>
                  </a:lnTo>
                  <a:lnTo>
                    <a:pt x="483" y="81"/>
                  </a:lnTo>
                  <a:lnTo>
                    <a:pt x="517" y="120"/>
                  </a:lnTo>
                  <a:lnTo>
                    <a:pt x="541" y="163"/>
                  </a:lnTo>
                  <a:lnTo>
                    <a:pt x="558" y="210"/>
                  </a:lnTo>
                  <a:lnTo>
                    <a:pt x="565" y="257"/>
                  </a:lnTo>
                  <a:lnTo>
                    <a:pt x="565" y="306"/>
                  </a:lnTo>
                  <a:lnTo>
                    <a:pt x="558" y="354"/>
                  </a:lnTo>
                  <a:lnTo>
                    <a:pt x="541" y="399"/>
                  </a:lnTo>
                  <a:lnTo>
                    <a:pt x="517" y="442"/>
                  </a:lnTo>
                  <a:lnTo>
                    <a:pt x="483" y="482"/>
                  </a:lnTo>
                  <a:lnTo>
                    <a:pt x="444" y="515"/>
                  </a:lnTo>
                  <a:lnTo>
                    <a:pt x="401" y="540"/>
                  </a:lnTo>
                  <a:lnTo>
                    <a:pt x="354" y="556"/>
                  </a:lnTo>
                  <a:lnTo>
                    <a:pt x="307" y="564"/>
                  </a:lnTo>
                  <a:lnTo>
                    <a:pt x="259" y="564"/>
                  </a:lnTo>
                  <a:lnTo>
                    <a:pt x="212" y="556"/>
                  </a:lnTo>
                  <a:lnTo>
                    <a:pt x="165" y="540"/>
                  </a:lnTo>
                  <a:lnTo>
                    <a:pt x="122" y="515"/>
                  </a:lnTo>
                  <a:lnTo>
                    <a:pt x="83" y="482"/>
                  </a:lnTo>
                  <a:lnTo>
                    <a:pt x="51" y="442"/>
                  </a:lnTo>
                  <a:lnTo>
                    <a:pt x="25" y="399"/>
                  </a:lnTo>
                  <a:lnTo>
                    <a:pt x="10" y="354"/>
                  </a:lnTo>
                  <a:lnTo>
                    <a:pt x="0" y="306"/>
                  </a:lnTo>
                  <a:lnTo>
                    <a:pt x="0" y="257"/>
                  </a:lnTo>
                  <a:lnTo>
                    <a:pt x="8" y="210"/>
                  </a:lnTo>
                  <a:lnTo>
                    <a:pt x="25" y="163"/>
                  </a:lnTo>
                  <a:lnTo>
                    <a:pt x="49" y="120"/>
                  </a:lnTo>
                  <a:lnTo>
                    <a:pt x="83" y="81"/>
                  </a:lnTo>
                  <a:lnTo>
                    <a:pt x="122" y="49"/>
                  </a:lnTo>
                  <a:lnTo>
                    <a:pt x="165" y="25"/>
                  </a:lnTo>
                  <a:lnTo>
                    <a:pt x="210" y="8"/>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4" name="Freeform 359">
              <a:extLst>
                <a:ext uri="{FF2B5EF4-FFF2-40B4-BE49-F238E27FC236}">
                  <a16:creationId xmlns:a16="http://schemas.microsoft.com/office/drawing/2014/main" id="{DE960007-1402-4634-80E0-5CA180AC7F1B}"/>
                </a:ext>
              </a:extLst>
            </p:cNvPr>
            <p:cNvSpPr>
              <a:spLocks noEditPoints="1"/>
            </p:cNvSpPr>
            <p:nvPr/>
          </p:nvSpPr>
          <p:spPr bwMode="auto">
            <a:xfrm>
              <a:off x="3158" y="2907"/>
              <a:ext cx="3075" cy="3078"/>
            </a:xfrm>
            <a:custGeom>
              <a:avLst/>
              <a:gdLst>
                <a:gd name="T0" fmla="*/ 3655 w 6151"/>
                <a:gd name="T1" fmla="*/ 3051 h 6156"/>
                <a:gd name="T2" fmla="*/ 3373 w 6151"/>
                <a:gd name="T3" fmla="*/ 3334 h 6156"/>
                <a:gd name="T4" fmla="*/ 3298 w 6151"/>
                <a:gd name="T5" fmla="*/ 3740 h 6156"/>
                <a:gd name="T6" fmla="*/ 3466 w 6151"/>
                <a:gd name="T7" fmla="*/ 4109 h 6156"/>
                <a:gd name="T8" fmla="*/ 3809 w 6151"/>
                <a:gd name="T9" fmla="*/ 4317 h 6156"/>
                <a:gd name="T10" fmla="*/ 4224 w 6151"/>
                <a:gd name="T11" fmla="*/ 4293 h 6156"/>
                <a:gd name="T12" fmla="*/ 4536 w 6151"/>
                <a:gd name="T13" fmla="*/ 4046 h 6156"/>
                <a:gd name="T14" fmla="*/ 4660 w 6151"/>
                <a:gd name="T15" fmla="*/ 3654 h 6156"/>
                <a:gd name="T16" fmla="*/ 4536 w 6151"/>
                <a:gd name="T17" fmla="*/ 3265 h 6156"/>
                <a:gd name="T18" fmla="*/ 4222 w 6151"/>
                <a:gd name="T19" fmla="*/ 3017 h 6156"/>
                <a:gd name="T20" fmla="*/ 3940 w 6151"/>
                <a:gd name="T21" fmla="*/ 1838 h 6156"/>
                <a:gd name="T22" fmla="*/ 2030 w 6151"/>
                <a:gd name="T23" fmla="*/ 4089 h 6156"/>
                <a:gd name="T24" fmla="*/ 2047 w 6151"/>
                <a:gd name="T25" fmla="*/ 4263 h 6156"/>
                <a:gd name="T26" fmla="*/ 2213 w 6151"/>
                <a:gd name="T27" fmla="*/ 4325 h 6156"/>
                <a:gd name="T28" fmla="*/ 4121 w 6151"/>
                <a:gd name="T29" fmla="*/ 2074 h 6156"/>
                <a:gd name="T30" fmla="*/ 4106 w 6151"/>
                <a:gd name="T31" fmla="*/ 1899 h 6156"/>
                <a:gd name="T32" fmla="*/ 2176 w 6151"/>
                <a:gd name="T33" fmla="*/ 1819 h 6156"/>
                <a:gd name="T34" fmla="*/ 1785 w 6151"/>
                <a:gd name="T35" fmla="*/ 1941 h 6156"/>
                <a:gd name="T36" fmla="*/ 1538 w 6151"/>
                <a:gd name="T37" fmla="*/ 2255 h 6156"/>
                <a:gd name="T38" fmla="*/ 1513 w 6151"/>
                <a:gd name="T39" fmla="*/ 2671 h 6156"/>
                <a:gd name="T40" fmla="*/ 1721 w 6151"/>
                <a:gd name="T41" fmla="*/ 3014 h 6156"/>
                <a:gd name="T42" fmla="*/ 2090 w 6151"/>
                <a:gd name="T43" fmla="*/ 3180 h 6156"/>
                <a:gd name="T44" fmla="*/ 2495 w 6151"/>
                <a:gd name="T45" fmla="*/ 3105 h 6156"/>
                <a:gd name="T46" fmla="*/ 2778 w 6151"/>
                <a:gd name="T47" fmla="*/ 2823 h 6156"/>
                <a:gd name="T48" fmla="*/ 2853 w 6151"/>
                <a:gd name="T49" fmla="*/ 2416 h 6156"/>
                <a:gd name="T50" fmla="*/ 2686 w 6151"/>
                <a:gd name="T51" fmla="*/ 2049 h 6156"/>
                <a:gd name="T52" fmla="*/ 2342 w 6151"/>
                <a:gd name="T53" fmla="*/ 1840 h 6156"/>
                <a:gd name="T54" fmla="*/ 3412 w 6151"/>
                <a:gd name="T55" fmla="*/ 19 h 6156"/>
                <a:gd name="T56" fmla="*/ 4233 w 6151"/>
                <a:gd name="T57" fmla="*/ 225 h 6156"/>
                <a:gd name="T58" fmla="*/ 4981 w 6151"/>
                <a:gd name="T59" fmla="*/ 662 h 6156"/>
                <a:gd name="T60" fmla="*/ 5595 w 6151"/>
                <a:gd name="T61" fmla="*/ 1311 h 6156"/>
                <a:gd name="T62" fmla="*/ 5986 w 6151"/>
                <a:gd name="T63" fmla="*/ 2079 h 6156"/>
                <a:gd name="T64" fmla="*/ 6147 w 6151"/>
                <a:gd name="T65" fmla="*/ 2909 h 6156"/>
                <a:gd name="T66" fmla="*/ 6078 w 6151"/>
                <a:gd name="T67" fmla="*/ 3750 h 6156"/>
                <a:gd name="T68" fmla="*/ 5778 w 6151"/>
                <a:gd name="T69" fmla="*/ 4547 h 6156"/>
                <a:gd name="T70" fmla="*/ 5249 w 6151"/>
                <a:gd name="T71" fmla="*/ 5255 h 6156"/>
                <a:gd name="T72" fmla="*/ 4557 w 6151"/>
                <a:gd name="T73" fmla="*/ 5776 h 6156"/>
                <a:gd name="T74" fmla="*/ 3773 w 6151"/>
                <a:gd name="T75" fmla="*/ 6077 h 6156"/>
                <a:gd name="T76" fmla="*/ 2950 w 6151"/>
                <a:gd name="T77" fmla="*/ 6154 h 6156"/>
                <a:gd name="T78" fmla="*/ 2133 w 6151"/>
                <a:gd name="T79" fmla="*/ 6010 h 6156"/>
                <a:gd name="T80" fmla="*/ 1512 w 6151"/>
                <a:gd name="T81" fmla="*/ 5729 h 6156"/>
                <a:gd name="T82" fmla="*/ 928 w 6151"/>
                <a:gd name="T83" fmla="*/ 6029 h 6156"/>
                <a:gd name="T84" fmla="*/ 389 w 6151"/>
                <a:gd name="T85" fmla="*/ 6102 h 6156"/>
                <a:gd name="T86" fmla="*/ 125 w 6151"/>
                <a:gd name="T87" fmla="*/ 6040 h 6156"/>
                <a:gd name="T88" fmla="*/ 122 w 6151"/>
                <a:gd name="T89" fmla="*/ 5901 h 6156"/>
                <a:gd name="T90" fmla="*/ 402 w 6151"/>
                <a:gd name="T91" fmla="*/ 5703 h 6156"/>
                <a:gd name="T92" fmla="*/ 688 w 6151"/>
                <a:gd name="T93" fmla="*/ 5358 h 6156"/>
                <a:gd name="T94" fmla="*/ 657 w 6151"/>
                <a:gd name="T95" fmla="*/ 4980 h 6156"/>
                <a:gd name="T96" fmla="*/ 223 w 6151"/>
                <a:gd name="T97" fmla="*/ 4231 h 6156"/>
                <a:gd name="T98" fmla="*/ 19 w 6151"/>
                <a:gd name="T99" fmla="*/ 3411 h 6156"/>
                <a:gd name="T100" fmla="*/ 19 w 6151"/>
                <a:gd name="T101" fmla="*/ 2738 h 6156"/>
                <a:gd name="T102" fmla="*/ 226 w 6151"/>
                <a:gd name="T103" fmla="*/ 1918 h 6156"/>
                <a:gd name="T104" fmla="*/ 662 w 6151"/>
                <a:gd name="T105" fmla="*/ 1169 h 6156"/>
                <a:gd name="T106" fmla="*/ 1311 w 6151"/>
                <a:gd name="T107" fmla="*/ 557 h 6156"/>
                <a:gd name="T108" fmla="*/ 2078 w 6151"/>
                <a:gd name="T109" fmla="*/ 165 h 6156"/>
                <a:gd name="T110" fmla="*/ 2907 w 6151"/>
                <a:gd name="T111" fmla="*/ 4 h 6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151" h="6156">
                  <a:moveTo>
                    <a:pt x="3977" y="2971"/>
                  </a:moveTo>
                  <a:lnTo>
                    <a:pt x="3891" y="2976"/>
                  </a:lnTo>
                  <a:lnTo>
                    <a:pt x="3809" y="2991"/>
                  </a:lnTo>
                  <a:lnTo>
                    <a:pt x="3730" y="3017"/>
                  </a:lnTo>
                  <a:lnTo>
                    <a:pt x="3655" y="3051"/>
                  </a:lnTo>
                  <a:lnTo>
                    <a:pt x="3586" y="3094"/>
                  </a:lnTo>
                  <a:lnTo>
                    <a:pt x="3522" y="3145"/>
                  </a:lnTo>
                  <a:lnTo>
                    <a:pt x="3466" y="3201"/>
                  </a:lnTo>
                  <a:lnTo>
                    <a:pt x="3416" y="3265"/>
                  </a:lnTo>
                  <a:lnTo>
                    <a:pt x="3373" y="3334"/>
                  </a:lnTo>
                  <a:lnTo>
                    <a:pt x="3339" y="3409"/>
                  </a:lnTo>
                  <a:lnTo>
                    <a:pt x="3315" y="3488"/>
                  </a:lnTo>
                  <a:lnTo>
                    <a:pt x="3298" y="3570"/>
                  </a:lnTo>
                  <a:lnTo>
                    <a:pt x="3292" y="3654"/>
                  </a:lnTo>
                  <a:lnTo>
                    <a:pt x="3298" y="3740"/>
                  </a:lnTo>
                  <a:lnTo>
                    <a:pt x="3315" y="3823"/>
                  </a:lnTo>
                  <a:lnTo>
                    <a:pt x="3339" y="3901"/>
                  </a:lnTo>
                  <a:lnTo>
                    <a:pt x="3373" y="3976"/>
                  </a:lnTo>
                  <a:lnTo>
                    <a:pt x="3416" y="4046"/>
                  </a:lnTo>
                  <a:lnTo>
                    <a:pt x="3466" y="4109"/>
                  </a:lnTo>
                  <a:lnTo>
                    <a:pt x="3522" y="4165"/>
                  </a:lnTo>
                  <a:lnTo>
                    <a:pt x="3586" y="4216"/>
                  </a:lnTo>
                  <a:lnTo>
                    <a:pt x="3655" y="4259"/>
                  </a:lnTo>
                  <a:lnTo>
                    <a:pt x="3730" y="4293"/>
                  </a:lnTo>
                  <a:lnTo>
                    <a:pt x="3809" y="4317"/>
                  </a:lnTo>
                  <a:lnTo>
                    <a:pt x="3891" y="4334"/>
                  </a:lnTo>
                  <a:lnTo>
                    <a:pt x="3977" y="4340"/>
                  </a:lnTo>
                  <a:lnTo>
                    <a:pt x="4063" y="4334"/>
                  </a:lnTo>
                  <a:lnTo>
                    <a:pt x="4145" y="4317"/>
                  </a:lnTo>
                  <a:lnTo>
                    <a:pt x="4224" y="4293"/>
                  </a:lnTo>
                  <a:lnTo>
                    <a:pt x="4297" y="4259"/>
                  </a:lnTo>
                  <a:lnTo>
                    <a:pt x="4366" y="4216"/>
                  </a:lnTo>
                  <a:lnTo>
                    <a:pt x="4430" y="4165"/>
                  </a:lnTo>
                  <a:lnTo>
                    <a:pt x="4488" y="4109"/>
                  </a:lnTo>
                  <a:lnTo>
                    <a:pt x="4536" y="4046"/>
                  </a:lnTo>
                  <a:lnTo>
                    <a:pt x="4579" y="3976"/>
                  </a:lnTo>
                  <a:lnTo>
                    <a:pt x="4613" y="3901"/>
                  </a:lnTo>
                  <a:lnTo>
                    <a:pt x="4639" y="3823"/>
                  </a:lnTo>
                  <a:lnTo>
                    <a:pt x="4654" y="3740"/>
                  </a:lnTo>
                  <a:lnTo>
                    <a:pt x="4660" y="3654"/>
                  </a:lnTo>
                  <a:lnTo>
                    <a:pt x="4654" y="3570"/>
                  </a:lnTo>
                  <a:lnTo>
                    <a:pt x="4639" y="3488"/>
                  </a:lnTo>
                  <a:lnTo>
                    <a:pt x="4613" y="3409"/>
                  </a:lnTo>
                  <a:lnTo>
                    <a:pt x="4579" y="3334"/>
                  </a:lnTo>
                  <a:lnTo>
                    <a:pt x="4536" y="3265"/>
                  </a:lnTo>
                  <a:lnTo>
                    <a:pt x="4488" y="3201"/>
                  </a:lnTo>
                  <a:lnTo>
                    <a:pt x="4430" y="3145"/>
                  </a:lnTo>
                  <a:lnTo>
                    <a:pt x="4366" y="3094"/>
                  </a:lnTo>
                  <a:lnTo>
                    <a:pt x="4297" y="3051"/>
                  </a:lnTo>
                  <a:lnTo>
                    <a:pt x="4222" y="3017"/>
                  </a:lnTo>
                  <a:lnTo>
                    <a:pt x="4143" y="2991"/>
                  </a:lnTo>
                  <a:lnTo>
                    <a:pt x="4061" y="2976"/>
                  </a:lnTo>
                  <a:lnTo>
                    <a:pt x="3977" y="2971"/>
                  </a:lnTo>
                  <a:close/>
                  <a:moveTo>
                    <a:pt x="3975" y="1834"/>
                  </a:moveTo>
                  <a:lnTo>
                    <a:pt x="3940" y="1838"/>
                  </a:lnTo>
                  <a:lnTo>
                    <a:pt x="3904" y="1849"/>
                  </a:lnTo>
                  <a:lnTo>
                    <a:pt x="3872" y="1868"/>
                  </a:lnTo>
                  <a:lnTo>
                    <a:pt x="3844" y="1894"/>
                  </a:lnTo>
                  <a:lnTo>
                    <a:pt x="2050" y="4057"/>
                  </a:lnTo>
                  <a:lnTo>
                    <a:pt x="2030" y="4089"/>
                  </a:lnTo>
                  <a:lnTo>
                    <a:pt x="2017" y="4122"/>
                  </a:lnTo>
                  <a:lnTo>
                    <a:pt x="2013" y="4160"/>
                  </a:lnTo>
                  <a:lnTo>
                    <a:pt x="2017" y="4195"/>
                  </a:lnTo>
                  <a:lnTo>
                    <a:pt x="2028" y="4231"/>
                  </a:lnTo>
                  <a:lnTo>
                    <a:pt x="2047" y="4263"/>
                  </a:lnTo>
                  <a:lnTo>
                    <a:pt x="2073" y="4291"/>
                  </a:lnTo>
                  <a:lnTo>
                    <a:pt x="2105" y="4312"/>
                  </a:lnTo>
                  <a:lnTo>
                    <a:pt x="2140" y="4325"/>
                  </a:lnTo>
                  <a:lnTo>
                    <a:pt x="2176" y="4328"/>
                  </a:lnTo>
                  <a:lnTo>
                    <a:pt x="2213" y="4325"/>
                  </a:lnTo>
                  <a:lnTo>
                    <a:pt x="2247" y="4313"/>
                  </a:lnTo>
                  <a:lnTo>
                    <a:pt x="2278" y="4295"/>
                  </a:lnTo>
                  <a:lnTo>
                    <a:pt x="2307" y="4268"/>
                  </a:lnTo>
                  <a:lnTo>
                    <a:pt x="4100" y="2107"/>
                  </a:lnTo>
                  <a:lnTo>
                    <a:pt x="4121" y="2074"/>
                  </a:lnTo>
                  <a:lnTo>
                    <a:pt x="4134" y="2040"/>
                  </a:lnTo>
                  <a:lnTo>
                    <a:pt x="4138" y="2002"/>
                  </a:lnTo>
                  <a:lnTo>
                    <a:pt x="4136" y="1967"/>
                  </a:lnTo>
                  <a:lnTo>
                    <a:pt x="4125" y="1931"/>
                  </a:lnTo>
                  <a:lnTo>
                    <a:pt x="4106" y="1899"/>
                  </a:lnTo>
                  <a:lnTo>
                    <a:pt x="4078" y="1871"/>
                  </a:lnTo>
                  <a:lnTo>
                    <a:pt x="4046" y="1851"/>
                  </a:lnTo>
                  <a:lnTo>
                    <a:pt x="4012" y="1838"/>
                  </a:lnTo>
                  <a:lnTo>
                    <a:pt x="3975" y="1834"/>
                  </a:lnTo>
                  <a:close/>
                  <a:moveTo>
                    <a:pt x="2176" y="1819"/>
                  </a:moveTo>
                  <a:lnTo>
                    <a:pt x="2090" y="1825"/>
                  </a:lnTo>
                  <a:lnTo>
                    <a:pt x="2007" y="1840"/>
                  </a:lnTo>
                  <a:lnTo>
                    <a:pt x="1929" y="1864"/>
                  </a:lnTo>
                  <a:lnTo>
                    <a:pt x="1854" y="1899"/>
                  </a:lnTo>
                  <a:lnTo>
                    <a:pt x="1785" y="1941"/>
                  </a:lnTo>
                  <a:lnTo>
                    <a:pt x="1721" y="1991"/>
                  </a:lnTo>
                  <a:lnTo>
                    <a:pt x="1665" y="2049"/>
                  </a:lnTo>
                  <a:lnTo>
                    <a:pt x="1614" y="2113"/>
                  </a:lnTo>
                  <a:lnTo>
                    <a:pt x="1571" y="2182"/>
                  </a:lnTo>
                  <a:lnTo>
                    <a:pt x="1538" y="2255"/>
                  </a:lnTo>
                  <a:lnTo>
                    <a:pt x="1513" y="2334"/>
                  </a:lnTo>
                  <a:lnTo>
                    <a:pt x="1497" y="2416"/>
                  </a:lnTo>
                  <a:lnTo>
                    <a:pt x="1491" y="2502"/>
                  </a:lnTo>
                  <a:lnTo>
                    <a:pt x="1497" y="2589"/>
                  </a:lnTo>
                  <a:lnTo>
                    <a:pt x="1513" y="2671"/>
                  </a:lnTo>
                  <a:lnTo>
                    <a:pt x="1538" y="2750"/>
                  </a:lnTo>
                  <a:lnTo>
                    <a:pt x="1573" y="2825"/>
                  </a:lnTo>
                  <a:lnTo>
                    <a:pt x="1614" y="2894"/>
                  </a:lnTo>
                  <a:lnTo>
                    <a:pt x="1665" y="2956"/>
                  </a:lnTo>
                  <a:lnTo>
                    <a:pt x="1721" y="3014"/>
                  </a:lnTo>
                  <a:lnTo>
                    <a:pt x="1785" y="3064"/>
                  </a:lnTo>
                  <a:lnTo>
                    <a:pt x="1854" y="3105"/>
                  </a:lnTo>
                  <a:lnTo>
                    <a:pt x="1929" y="3141"/>
                  </a:lnTo>
                  <a:lnTo>
                    <a:pt x="2007" y="3165"/>
                  </a:lnTo>
                  <a:lnTo>
                    <a:pt x="2090" y="3180"/>
                  </a:lnTo>
                  <a:lnTo>
                    <a:pt x="2176" y="3186"/>
                  </a:lnTo>
                  <a:lnTo>
                    <a:pt x="2260" y="3180"/>
                  </a:lnTo>
                  <a:lnTo>
                    <a:pt x="2342" y="3165"/>
                  </a:lnTo>
                  <a:lnTo>
                    <a:pt x="2421" y="3139"/>
                  </a:lnTo>
                  <a:lnTo>
                    <a:pt x="2495" y="3105"/>
                  </a:lnTo>
                  <a:lnTo>
                    <a:pt x="2565" y="3064"/>
                  </a:lnTo>
                  <a:lnTo>
                    <a:pt x="2628" y="3014"/>
                  </a:lnTo>
                  <a:lnTo>
                    <a:pt x="2686" y="2956"/>
                  </a:lnTo>
                  <a:lnTo>
                    <a:pt x="2735" y="2892"/>
                  </a:lnTo>
                  <a:lnTo>
                    <a:pt x="2778" y="2823"/>
                  </a:lnTo>
                  <a:lnTo>
                    <a:pt x="2812" y="2750"/>
                  </a:lnTo>
                  <a:lnTo>
                    <a:pt x="2838" y="2671"/>
                  </a:lnTo>
                  <a:lnTo>
                    <a:pt x="2853" y="2589"/>
                  </a:lnTo>
                  <a:lnTo>
                    <a:pt x="2858" y="2502"/>
                  </a:lnTo>
                  <a:lnTo>
                    <a:pt x="2853" y="2416"/>
                  </a:lnTo>
                  <a:lnTo>
                    <a:pt x="2838" y="2334"/>
                  </a:lnTo>
                  <a:lnTo>
                    <a:pt x="2812" y="2255"/>
                  </a:lnTo>
                  <a:lnTo>
                    <a:pt x="2778" y="2182"/>
                  </a:lnTo>
                  <a:lnTo>
                    <a:pt x="2735" y="2113"/>
                  </a:lnTo>
                  <a:lnTo>
                    <a:pt x="2686" y="2049"/>
                  </a:lnTo>
                  <a:lnTo>
                    <a:pt x="2628" y="1991"/>
                  </a:lnTo>
                  <a:lnTo>
                    <a:pt x="2565" y="1941"/>
                  </a:lnTo>
                  <a:lnTo>
                    <a:pt x="2495" y="1899"/>
                  </a:lnTo>
                  <a:lnTo>
                    <a:pt x="2421" y="1864"/>
                  </a:lnTo>
                  <a:lnTo>
                    <a:pt x="2342" y="1840"/>
                  </a:lnTo>
                  <a:lnTo>
                    <a:pt x="2260" y="1825"/>
                  </a:lnTo>
                  <a:lnTo>
                    <a:pt x="2176" y="1819"/>
                  </a:lnTo>
                  <a:close/>
                  <a:moveTo>
                    <a:pt x="3075" y="0"/>
                  </a:moveTo>
                  <a:lnTo>
                    <a:pt x="3244" y="4"/>
                  </a:lnTo>
                  <a:lnTo>
                    <a:pt x="3412" y="19"/>
                  </a:lnTo>
                  <a:lnTo>
                    <a:pt x="3580" y="42"/>
                  </a:lnTo>
                  <a:lnTo>
                    <a:pt x="3747" y="74"/>
                  </a:lnTo>
                  <a:lnTo>
                    <a:pt x="3911" y="115"/>
                  </a:lnTo>
                  <a:lnTo>
                    <a:pt x="4072" y="165"/>
                  </a:lnTo>
                  <a:lnTo>
                    <a:pt x="4233" y="225"/>
                  </a:lnTo>
                  <a:lnTo>
                    <a:pt x="4390" y="295"/>
                  </a:lnTo>
                  <a:lnTo>
                    <a:pt x="4544" y="373"/>
                  </a:lnTo>
                  <a:lnTo>
                    <a:pt x="4695" y="459"/>
                  </a:lnTo>
                  <a:lnTo>
                    <a:pt x="4841" y="557"/>
                  </a:lnTo>
                  <a:lnTo>
                    <a:pt x="4981" y="662"/>
                  </a:lnTo>
                  <a:lnTo>
                    <a:pt x="5120" y="778"/>
                  </a:lnTo>
                  <a:lnTo>
                    <a:pt x="5251" y="901"/>
                  </a:lnTo>
                  <a:lnTo>
                    <a:pt x="5374" y="1032"/>
                  </a:lnTo>
                  <a:lnTo>
                    <a:pt x="5490" y="1169"/>
                  </a:lnTo>
                  <a:lnTo>
                    <a:pt x="5595" y="1311"/>
                  </a:lnTo>
                  <a:lnTo>
                    <a:pt x="5692" y="1457"/>
                  </a:lnTo>
                  <a:lnTo>
                    <a:pt x="5778" y="1609"/>
                  </a:lnTo>
                  <a:lnTo>
                    <a:pt x="5857" y="1763"/>
                  </a:lnTo>
                  <a:lnTo>
                    <a:pt x="5926" y="1920"/>
                  </a:lnTo>
                  <a:lnTo>
                    <a:pt x="5986" y="2079"/>
                  </a:lnTo>
                  <a:lnTo>
                    <a:pt x="6036" y="2242"/>
                  </a:lnTo>
                  <a:lnTo>
                    <a:pt x="6078" y="2407"/>
                  </a:lnTo>
                  <a:lnTo>
                    <a:pt x="6109" y="2574"/>
                  </a:lnTo>
                  <a:lnTo>
                    <a:pt x="6132" y="2742"/>
                  </a:lnTo>
                  <a:lnTo>
                    <a:pt x="6147" y="2909"/>
                  </a:lnTo>
                  <a:lnTo>
                    <a:pt x="6151" y="3079"/>
                  </a:lnTo>
                  <a:lnTo>
                    <a:pt x="6145" y="3248"/>
                  </a:lnTo>
                  <a:lnTo>
                    <a:pt x="6132" y="3416"/>
                  </a:lnTo>
                  <a:lnTo>
                    <a:pt x="6109" y="3583"/>
                  </a:lnTo>
                  <a:lnTo>
                    <a:pt x="6078" y="3750"/>
                  </a:lnTo>
                  <a:lnTo>
                    <a:pt x="6035" y="3914"/>
                  </a:lnTo>
                  <a:lnTo>
                    <a:pt x="5984" y="4077"/>
                  </a:lnTo>
                  <a:lnTo>
                    <a:pt x="5924" y="4237"/>
                  </a:lnTo>
                  <a:lnTo>
                    <a:pt x="5857" y="4394"/>
                  </a:lnTo>
                  <a:lnTo>
                    <a:pt x="5778" y="4547"/>
                  </a:lnTo>
                  <a:lnTo>
                    <a:pt x="5690" y="4699"/>
                  </a:lnTo>
                  <a:lnTo>
                    <a:pt x="5595" y="4845"/>
                  </a:lnTo>
                  <a:lnTo>
                    <a:pt x="5488" y="4986"/>
                  </a:lnTo>
                  <a:lnTo>
                    <a:pt x="5374" y="5122"/>
                  </a:lnTo>
                  <a:lnTo>
                    <a:pt x="5249" y="5255"/>
                  </a:lnTo>
                  <a:lnTo>
                    <a:pt x="5120" y="5377"/>
                  </a:lnTo>
                  <a:lnTo>
                    <a:pt x="4985" y="5489"/>
                  </a:lnTo>
                  <a:lnTo>
                    <a:pt x="4847" y="5594"/>
                  </a:lnTo>
                  <a:lnTo>
                    <a:pt x="4703" y="5690"/>
                  </a:lnTo>
                  <a:lnTo>
                    <a:pt x="4557" y="5776"/>
                  </a:lnTo>
                  <a:lnTo>
                    <a:pt x="4405" y="5855"/>
                  </a:lnTo>
                  <a:lnTo>
                    <a:pt x="4250" y="5924"/>
                  </a:lnTo>
                  <a:lnTo>
                    <a:pt x="4095" y="5984"/>
                  </a:lnTo>
                  <a:lnTo>
                    <a:pt x="3934" y="6034"/>
                  </a:lnTo>
                  <a:lnTo>
                    <a:pt x="3773" y="6077"/>
                  </a:lnTo>
                  <a:lnTo>
                    <a:pt x="3610" y="6109"/>
                  </a:lnTo>
                  <a:lnTo>
                    <a:pt x="3446" y="6134"/>
                  </a:lnTo>
                  <a:lnTo>
                    <a:pt x="3281" y="6151"/>
                  </a:lnTo>
                  <a:lnTo>
                    <a:pt x="3115" y="6156"/>
                  </a:lnTo>
                  <a:lnTo>
                    <a:pt x="2950" y="6154"/>
                  </a:lnTo>
                  <a:lnTo>
                    <a:pt x="2784" y="6143"/>
                  </a:lnTo>
                  <a:lnTo>
                    <a:pt x="2619" y="6122"/>
                  </a:lnTo>
                  <a:lnTo>
                    <a:pt x="2456" y="6094"/>
                  </a:lnTo>
                  <a:lnTo>
                    <a:pt x="2293" y="6057"/>
                  </a:lnTo>
                  <a:lnTo>
                    <a:pt x="2133" y="6010"/>
                  </a:lnTo>
                  <a:lnTo>
                    <a:pt x="1975" y="5954"/>
                  </a:lnTo>
                  <a:lnTo>
                    <a:pt x="1818" y="5890"/>
                  </a:lnTo>
                  <a:lnTo>
                    <a:pt x="1667" y="5815"/>
                  </a:lnTo>
                  <a:lnTo>
                    <a:pt x="1517" y="5733"/>
                  </a:lnTo>
                  <a:lnTo>
                    <a:pt x="1512" y="5729"/>
                  </a:lnTo>
                  <a:lnTo>
                    <a:pt x="1396" y="5810"/>
                  </a:lnTo>
                  <a:lnTo>
                    <a:pt x="1278" y="5881"/>
                  </a:lnTo>
                  <a:lnTo>
                    <a:pt x="1160" y="5941"/>
                  </a:lnTo>
                  <a:lnTo>
                    <a:pt x="1044" y="5989"/>
                  </a:lnTo>
                  <a:lnTo>
                    <a:pt x="928" y="6029"/>
                  </a:lnTo>
                  <a:lnTo>
                    <a:pt x="814" y="6059"/>
                  </a:lnTo>
                  <a:lnTo>
                    <a:pt x="702" y="6081"/>
                  </a:lnTo>
                  <a:lnTo>
                    <a:pt x="593" y="6096"/>
                  </a:lnTo>
                  <a:lnTo>
                    <a:pt x="488" y="6102"/>
                  </a:lnTo>
                  <a:lnTo>
                    <a:pt x="389" y="6102"/>
                  </a:lnTo>
                  <a:lnTo>
                    <a:pt x="294" y="6096"/>
                  </a:lnTo>
                  <a:lnTo>
                    <a:pt x="204" y="6087"/>
                  </a:lnTo>
                  <a:lnTo>
                    <a:pt x="172" y="6077"/>
                  </a:lnTo>
                  <a:lnTo>
                    <a:pt x="146" y="6061"/>
                  </a:lnTo>
                  <a:lnTo>
                    <a:pt x="125" y="6040"/>
                  </a:lnTo>
                  <a:lnTo>
                    <a:pt x="112" y="6014"/>
                  </a:lnTo>
                  <a:lnTo>
                    <a:pt x="103" y="5986"/>
                  </a:lnTo>
                  <a:lnTo>
                    <a:pt x="103" y="5958"/>
                  </a:lnTo>
                  <a:lnTo>
                    <a:pt x="109" y="5928"/>
                  </a:lnTo>
                  <a:lnTo>
                    <a:pt x="122" y="5901"/>
                  </a:lnTo>
                  <a:lnTo>
                    <a:pt x="142" y="5879"/>
                  </a:lnTo>
                  <a:lnTo>
                    <a:pt x="168" y="5860"/>
                  </a:lnTo>
                  <a:lnTo>
                    <a:pt x="253" y="5813"/>
                  </a:lnTo>
                  <a:lnTo>
                    <a:pt x="331" y="5761"/>
                  </a:lnTo>
                  <a:lnTo>
                    <a:pt x="402" y="5703"/>
                  </a:lnTo>
                  <a:lnTo>
                    <a:pt x="470" y="5639"/>
                  </a:lnTo>
                  <a:lnTo>
                    <a:pt x="531" y="5572"/>
                  </a:lnTo>
                  <a:lnTo>
                    <a:pt x="589" y="5503"/>
                  </a:lnTo>
                  <a:lnTo>
                    <a:pt x="640" y="5430"/>
                  </a:lnTo>
                  <a:lnTo>
                    <a:pt x="688" y="5358"/>
                  </a:lnTo>
                  <a:lnTo>
                    <a:pt x="730" y="5285"/>
                  </a:lnTo>
                  <a:lnTo>
                    <a:pt x="769" y="5212"/>
                  </a:lnTo>
                  <a:lnTo>
                    <a:pt x="803" y="5143"/>
                  </a:lnTo>
                  <a:lnTo>
                    <a:pt x="771" y="5119"/>
                  </a:lnTo>
                  <a:lnTo>
                    <a:pt x="657" y="4980"/>
                  </a:lnTo>
                  <a:lnTo>
                    <a:pt x="552" y="4840"/>
                  </a:lnTo>
                  <a:lnTo>
                    <a:pt x="457" y="4694"/>
                  </a:lnTo>
                  <a:lnTo>
                    <a:pt x="369" y="4542"/>
                  </a:lnTo>
                  <a:lnTo>
                    <a:pt x="292" y="4388"/>
                  </a:lnTo>
                  <a:lnTo>
                    <a:pt x="223" y="4231"/>
                  </a:lnTo>
                  <a:lnTo>
                    <a:pt x="165" y="4072"/>
                  </a:lnTo>
                  <a:lnTo>
                    <a:pt x="114" y="3909"/>
                  </a:lnTo>
                  <a:lnTo>
                    <a:pt x="73" y="3744"/>
                  </a:lnTo>
                  <a:lnTo>
                    <a:pt x="41" y="3579"/>
                  </a:lnTo>
                  <a:lnTo>
                    <a:pt x="19" y="3411"/>
                  </a:lnTo>
                  <a:lnTo>
                    <a:pt x="6" y="3242"/>
                  </a:lnTo>
                  <a:lnTo>
                    <a:pt x="0" y="3076"/>
                  </a:lnTo>
                  <a:lnTo>
                    <a:pt x="0" y="3074"/>
                  </a:lnTo>
                  <a:lnTo>
                    <a:pt x="6" y="2907"/>
                  </a:lnTo>
                  <a:lnTo>
                    <a:pt x="19" y="2738"/>
                  </a:lnTo>
                  <a:lnTo>
                    <a:pt x="43" y="2570"/>
                  </a:lnTo>
                  <a:lnTo>
                    <a:pt x="75" y="2405"/>
                  </a:lnTo>
                  <a:lnTo>
                    <a:pt x="116" y="2240"/>
                  </a:lnTo>
                  <a:lnTo>
                    <a:pt x="167" y="2077"/>
                  </a:lnTo>
                  <a:lnTo>
                    <a:pt x="226" y="1918"/>
                  </a:lnTo>
                  <a:lnTo>
                    <a:pt x="296" y="1761"/>
                  </a:lnTo>
                  <a:lnTo>
                    <a:pt x="374" y="1607"/>
                  </a:lnTo>
                  <a:lnTo>
                    <a:pt x="460" y="1457"/>
                  </a:lnTo>
                  <a:lnTo>
                    <a:pt x="558" y="1311"/>
                  </a:lnTo>
                  <a:lnTo>
                    <a:pt x="662" y="1169"/>
                  </a:lnTo>
                  <a:lnTo>
                    <a:pt x="776" y="1032"/>
                  </a:lnTo>
                  <a:lnTo>
                    <a:pt x="902" y="901"/>
                  </a:lnTo>
                  <a:lnTo>
                    <a:pt x="1033" y="778"/>
                  </a:lnTo>
                  <a:lnTo>
                    <a:pt x="1169" y="662"/>
                  </a:lnTo>
                  <a:lnTo>
                    <a:pt x="1311" y="557"/>
                  </a:lnTo>
                  <a:lnTo>
                    <a:pt x="1457" y="459"/>
                  </a:lnTo>
                  <a:lnTo>
                    <a:pt x="1607" y="373"/>
                  </a:lnTo>
                  <a:lnTo>
                    <a:pt x="1760" y="295"/>
                  </a:lnTo>
                  <a:lnTo>
                    <a:pt x="1917" y="225"/>
                  </a:lnTo>
                  <a:lnTo>
                    <a:pt x="2078" y="165"/>
                  </a:lnTo>
                  <a:lnTo>
                    <a:pt x="2241" y="115"/>
                  </a:lnTo>
                  <a:lnTo>
                    <a:pt x="2406" y="74"/>
                  </a:lnTo>
                  <a:lnTo>
                    <a:pt x="2572" y="42"/>
                  </a:lnTo>
                  <a:lnTo>
                    <a:pt x="2739" y="19"/>
                  </a:lnTo>
                  <a:lnTo>
                    <a:pt x="2907" y="4"/>
                  </a:lnTo>
                  <a:lnTo>
                    <a:pt x="30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2" name="Freeform 492">
            <a:extLst>
              <a:ext uri="{FF2B5EF4-FFF2-40B4-BE49-F238E27FC236}">
                <a16:creationId xmlns:a16="http://schemas.microsoft.com/office/drawing/2014/main" id="{60FC8A36-23C2-418A-AFA3-AB6226B6E4B6}"/>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D323CD86-1D9E-490D-B39D-44D0D1E8A2C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AAD0C6E7-085A-4F63-AC81-8617AA432098}"/>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1D0D5C90-3D35-476B-9BE2-962A9E95EB1C}"/>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7" name="Rectangle 6">
            <a:extLst>
              <a:ext uri="{FF2B5EF4-FFF2-40B4-BE49-F238E27FC236}">
                <a16:creationId xmlns:a16="http://schemas.microsoft.com/office/drawing/2014/main" id="{CD1A18D3-1678-453E-81C5-D45346A285A3}"/>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4859AF9F-C14B-4F73-B508-BB8FCE79367B}"/>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E2FF8073-B7F5-4208-B1FC-449187F19D71}"/>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077276356"/>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4E0C000D-3084-4AAB-8C0B-4340371C13BE}"/>
              </a:ext>
            </a:extLst>
          </p:cNvPr>
          <p:cNvSpPr/>
          <p:nvPr/>
        </p:nvSpPr>
        <p:spPr>
          <a:xfrm>
            <a:off x="6458494" y="2242046"/>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cxnSp>
        <p:nvCxnSpPr>
          <p:cNvPr id="6" name="Straight Connector 5">
            <a:extLst>
              <a:ext uri="{FF2B5EF4-FFF2-40B4-BE49-F238E27FC236}">
                <a16:creationId xmlns:a16="http://schemas.microsoft.com/office/drawing/2014/main" id="{59567FBA-10D7-4770-AA8C-F1DBB6BE1D64}"/>
              </a:ext>
            </a:extLst>
          </p:cNvPr>
          <p:cNvCxnSpPr>
            <a:cxnSpLocks/>
            <a:stCxn id="58" idx="6"/>
          </p:cNvCxnSpPr>
          <p:nvPr/>
        </p:nvCxnSpPr>
        <p:spPr>
          <a:xfrm>
            <a:off x="1861556" y="3857583"/>
            <a:ext cx="10323612" cy="3217"/>
          </a:xfrm>
          <a:prstGeom prst="line">
            <a:avLst/>
          </a:prstGeom>
          <a:ln w="444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359B8337-D851-46BE-8E94-D007D9DA66DB}"/>
              </a:ext>
            </a:extLst>
          </p:cNvPr>
          <p:cNvSpPr/>
          <p:nvPr/>
        </p:nvSpPr>
        <p:spPr>
          <a:xfrm>
            <a:off x="5247753" y="2235313"/>
            <a:ext cx="1090605" cy="1090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5" name="Oval 14">
            <a:extLst>
              <a:ext uri="{FF2B5EF4-FFF2-40B4-BE49-F238E27FC236}">
                <a16:creationId xmlns:a16="http://schemas.microsoft.com/office/drawing/2014/main" id="{B76CF98E-EA80-4E19-86A8-7BD52CA35447}"/>
              </a:ext>
            </a:extLst>
          </p:cNvPr>
          <p:cNvSpPr/>
          <p:nvPr/>
        </p:nvSpPr>
        <p:spPr>
          <a:xfrm>
            <a:off x="5609490" y="3701325"/>
            <a:ext cx="367131" cy="36713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3</a:t>
            </a:r>
          </a:p>
        </p:txBody>
      </p:sp>
      <p:sp>
        <p:nvSpPr>
          <p:cNvPr id="46" name="Rectangle 45">
            <a:extLst>
              <a:ext uri="{FF2B5EF4-FFF2-40B4-BE49-F238E27FC236}">
                <a16:creationId xmlns:a16="http://schemas.microsoft.com/office/drawing/2014/main" id="{41A3828D-1883-49C7-B9AE-C8C3A35E78A2}"/>
              </a:ext>
            </a:extLst>
          </p:cNvPr>
          <p:cNvSpPr/>
          <p:nvPr/>
        </p:nvSpPr>
        <p:spPr>
          <a:xfrm>
            <a:off x="6458494" y="2592950"/>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9202FA8E-9AB7-432B-8546-EFC00C8A73F5}"/>
              </a:ext>
            </a:extLst>
          </p:cNvPr>
          <p:cNvSpPr/>
          <p:nvPr/>
        </p:nvSpPr>
        <p:spPr>
          <a:xfrm>
            <a:off x="4428302"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48" name="Oval 47">
            <a:extLst>
              <a:ext uri="{FF2B5EF4-FFF2-40B4-BE49-F238E27FC236}">
                <a16:creationId xmlns:a16="http://schemas.microsoft.com/office/drawing/2014/main" id="{173BA702-DF4A-4F80-8C66-BD9C23F5E0A3}"/>
              </a:ext>
            </a:extLst>
          </p:cNvPr>
          <p:cNvSpPr/>
          <p:nvPr/>
        </p:nvSpPr>
        <p:spPr>
          <a:xfrm>
            <a:off x="3217561" y="4335485"/>
            <a:ext cx="1090605" cy="10906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49" name="Oval 48">
            <a:extLst>
              <a:ext uri="{FF2B5EF4-FFF2-40B4-BE49-F238E27FC236}">
                <a16:creationId xmlns:a16="http://schemas.microsoft.com/office/drawing/2014/main" id="{6B32DDC2-CC3C-487D-8E0F-24FAD4DAE613}"/>
              </a:ext>
            </a:extLst>
          </p:cNvPr>
          <p:cNvSpPr/>
          <p:nvPr/>
        </p:nvSpPr>
        <p:spPr>
          <a:xfrm>
            <a:off x="3579298" y="3701325"/>
            <a:ext cx="367131" cy="3671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2</a:t>
            </a:r>
          </a:p>
        </p:txBody>
      </p:sp>
      <p:sp>
        <p:nvSpPr>
          <p:cNvPr id="55" name="Rectangle 54">
            <a:extLst>
              <a:ext uri="{FF2B5EF4-FFF2-40B4-BE49-F238E27FC236}">
                <a16:creationId xmlns:a16="http://schemas.microsoft.com/office/drawing/2014/main" id="{15648A50-B44F-4730-BAF9-E066D35F0E1B}"/>
              </a:ext>
            </a:extLst>
          </p:cNvPr>
          <p:cNvSpPr/>
          <p:nvPr/>
        </p:nvSpPr>
        <p:spPr>
          <a:xfrm>
            <a:off x="4428302"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56" name="Rectangle 55">
            <a:extLst>
              <a:ext uri="{FF2B5EF4-FFF2-40B4-BE49-F238E27FC236}">
                <a16:creationId xmlns:a16="http://schemas.microsoft.com/office/drawing/2014/main" id="{2BD12EBD-F21D-4335-AEBD-94ADB5C888E1}"/>
              </a:ext>
            </a:extLst>
          </p:cNvPr>
          <p:cNvSpPr/>
          <p:nvPr/>
        </p:nvSpPr>
        <p:spPr>
          <a:xfrm>
            <a:off x="2343429" y="221473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57" name="Oval 56">
            <a:extLst>
              <a:ext uri="{FF2B5EF4-FFF2-40B4-BE49-F238E27FC236}">
                <a16:creationId xmlns:a16="http://schemas.microsoft.com/office/drawing/2014/main" id="{99EA6351-02A9-485E-92C7-97796D99FB35}"/>
              </a:ext>
            </a:extLst>
          </p:cNvPr>
          <p:cNvSpPr/>
          <p:nvPr/>
        </p:nvSpPr>
        <p:spPr>
          <a:xfrm>
            <a:off x="1132688" y="2208005"/>
            <a:ext cx="1090605" cy="1090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58" name="Oval 57">
            <a:extLst>
              <a:ext uri="{FF2B5EF4-FFF2-40B4-BE49-F238E27FC236}">
                <a16:creationId xmlns:a16="http://schemas.microsoft.com/office/drawing/2014/main" id="{938BC581-EAD9-4D42-81FD-9E5ED9EA5E18}"/>
              </a:ext>
            </a:extLst>
          </p:cNvPr>
          <p:cNvSpPr/>
          <p:nvPr/>
        </p:nvSpPr>
        <p:spPr>
          <a:xfrm>
            <a:off x="1494425" y="3674017"/>
            <a:ext cx="367131" cy="36713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1</a:t>
            </a:r>
          </a:p>
        </p:txBody>
      </p:sp>
      <p:sp>
        <p:nvSpPr>
          <p:cNvPr id="64" name="Rectangle 63">
            <a:extLst>
              <a:ext uri="{FF2B5EF4-FFF2-40B4-BE49-F238E27FC236}">
                <a16:creationId xmlns:a16="http://schemas.microsoft.com/office/drawing/2014/main" id="{0D958EA1-A2B4-47E4-A0B5-8AB36D84F057}"/>
              </a:ext>
            </a:extLst>
          </p:cNvPr>
          <p:cNvSpPr/>
          <p:nvPr/>
        </p:nvSpPr>
        <p:spPr>
          <a:xfrm>
            <a:off x="2343429" y="256564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sp>
        <p:nvSpPr>
          <p:cNvPr id="66" name="Rectangle 65">
            <a:extLst>
              <a:ext uri="{FF2B5EF4-FFF2-40B4-BE49-F238E27FC236}">
                <a16:creationId xmlns:a16="http://schemas.microsoft.com/office/drawing/2014/main" id="{9BAA2B52-EA82-4F23-A688-FB889D3119E1}"/>
              </a:ext>
            </a:extLst>
          </p:cNvPr>
          <p:cNvSpPr/>
          <p:nvPr/>
        </p:nvSpPr>
        <p:spPr>
          <a:xfrm>
            <a:off x="8736661" y="4342218"/>
            <a:ext cx="1817677" cy="307777"/>
          </a:xfrm>
          <a:prstGeom prst="rect">
            <a:avLst/>
          </a:prstGeom>
        </p:spPr>
        <p:txBody>
          <a:bodyPr wrap="none">
            <a:spAutoFit/>
          </a:bodyPr>
          <a:lstStyle/>
          <a:p>
            <a:r>
              <a:rPr lang="id-ID" sz="1400" b="1" dirty="0">
                <a:latin typeface="Raleway" panose="020B0503030101060003"/>
                <a:ea typeface="Times New Roman" panose="02020603050405020304" pitchFamily="18" charset="0"/>
                <a:cs typeface="Open Sans" panose="020B0606030504020204" pitchFamily="34" charset="0"/>
              </a:rPr>
              <a:t>Your Headline Here</a:t>
            </a:r>
            <a:endParaRPr lang="id-ID" sz="1400" b="1" dirty="0">
              <a:latin typeface="Raleway" panose="020B0503030101060003"/>
            </a:endParaRPr>
          </a:p>
        </p:txBody>
      </p:sp>
      <p:sp>
        <p:nvSpPr>
          <p:cNvPr id="67" name="Oval 66">
            <a:extLst>
              <a:ext uri="{FF2B5EF4-FFF2-40B4-BE49-F238E27FC236}">
                <a16:creationId xmlns:a16="http://schemas.microsoft.com/office/drawing/2014/main" id="{57900DF4-4646-4D7E-A168-0CC8F46830C1}"/>
              </a:ext>
            </a:extLst>
          </p:cNvPr>
          <p:cNvSpPr/>
          <p:nvPr/>
        </p:nvSpPr>
        <p:spPr>
          <a:xfrm>
            <a:off x="7525920" y="4335485"/>
            <a:ext cx="1090605" cy="1090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68" name="Oval 67">
            <a:extLst>
              <a:ext uri="{FF2B5EF4-FFF2-40B4-BE49-F238E27FC236}">
                <a16:creationId xmlns:a16="http://schemas.microsoft.com/office/drawing/2014/main" id="{BEEFA387-123B-4B8A-9525-F7B8C242A386}"/>
              </a:ext>
            </a:extLst>
          </p:cNvPr>
          <p:cNvSpPr/>
          <p:nvPr/>
        </p:nvSpPr>
        <p:spPr>
          <a:xfrm>
            <a:off x="7887657" y="3701325"/>
            <a:ext cx="367131" cy="36713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Raleway" panose="020B0503030101060003"/>
              </a:rPr>
              <a:t>4</a:t>
            </a:r>
          </a:p>
        </p:txBody>
      </p:sp>
      <p:grpSp>
        <p:nvGrpSpPr>
          <p:cNvPr id="69" name="Group 68">
            <a:extLst>
              <a:ext uri="{FF2B5EF4-FFF2-40B4-BE49-F238E27FC236}">
                <a16:creationId xmlns:a16="http://schemas.microsoft.com/office/drawing/2014/main" id="{875844B7-1D6E-446C-9645-BCAC94F7329A}"/>
              </a:ext>
            </a:extLst>
          </p:cNvPr>
          <p:cNvGrpSpPr/>
          <p:nvPr/>
        </p:nvGrpSpPr>
        <p:grpSpPr>
          <a:xfrm>
            <a:off x="7803905" y="4624426"/>
            <a:ext cx="534634" cy="534634"/>
            <a:chOff x="8216107" y="2577307"/>
            <a:chExt cx="464344" cy="464344"/>
          </a:xfrm>
          <a:solidFill>
            <a:schemeClr val="bg1"/>
          </a:solidFill>
        </p:grpSpPr>
        <p:sp>
          <p:nvSpPr>
            <p:cNvPr id="70" name="AutoShape 52">
              <a:extLst>
                <a:ext uri="{FF2B5EF4-FFF2-40B4-BE49-F238E27FC236}">
                  <a16:creationId xmlns:a16="http://schemas.microsoft.com/office/drawing/2014/main" id="{1FFF7BC7-3092-4923-881C-FCE26B7B0C9F}"/>
                </a:ext>
              </a:extLst>
            </p:cNvPr>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1" name="AutoShape 53">
              <a:extLst>
                <a:ext uri="{FF2B5EF4-FFF2-40B4-BE49-F238E27FC236}">
                  <a16:creationId xmlns:a16="http://schemas.microsoft.com/office/drawing/2014/main" id="{DEF8A249-BBD8-4726-A786-68A6FB8A6C16}"/>
                </a:ext>
              </a:extLst>
            </p:cNvPr>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2" name="AutoShape 54">
              <a:extLst>
                <a:ext uri="{FF2B5EF4-FFF2-40B4-BE49-F238E27FC236}">
                  <a16:creationId xmlns:a16="http://schemas.microsoft.com/office/drawing/2014/main" id="{9C60E7D8-A41E-4612-ACEA-74E66BB4C72E}"/>
                </a:ext>
              </a:extLst>
            </p:cNvPr>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3" name="AutoShape 55">
              <a:extLst>
                <a:ext uri="{FF2B5EF4-FFF2-40B4-BE49-F238E27FC236}">
                  <a16:creationId xmlns:a16="http://schemas.microsoft.com/office/drawing/2014/main" id="{E7EE3F6D-7A88-45DE-BA1C-E83041685843}"/>
                </a:ext>
              </a:extLst>
            </p:cNvPr>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74" name="Rectangle 73">
            <a:extLst>
              <a:ext uri="{FF2B5EF4-FFF2-40B4-BE49-F238E27FC236}">
                <a16:creationId xmlns:a16="http://schemas.microsoft.com/office/drawing/2014/main" id="{D2B481CA-6E21-4A52-A2E5-44A8683855A2}"/>
              </a:ext>
            </a:extLst>
          </p:cNvPr>
          <p:cNvSpPr/>
          <p:nvPr/>
        </p:nvSpPr>
        <p:spPr>
          <a:xfrm>
            <a:off x="8736661" y="4693122"/>
            <a:ext cx="2320522" cy="793166"/>
          </a:xfrm>
          <a:prstGeom prst="rect">
            <a:avLst/>
          </a:prstGeom>
        </p:spPr>
        <p:txBody>
          <a:bodyPr wrap="square">
            <a:spAutoFit/>
          </a:bodyPr>
          <a:lstStyle/>
          <a:p>
            <a:pPr>
              <a:lnSpc>
                <a:spcPct val="130000"/>
              </a:lnSpc>
            </a:pPr>
            <a:r>
              <a:rPr lang="en-US" sz="1200" dirty="0">
                <a:solidFill>
                  <a:schemeClr val="tx2">
                    <a:lumMod val="50000"/>
                  </a:schemeClr>
                </a:solidFill>
                <a:latin typeface="Open Sans" panose="020B0606030504020204" pitchFamily="34" charset="0"/>
                <a:cs typeface="Segoe UI Light" panose="020B0502040204020203" pitchFamily="34" charset="0"/>
              </a:rPr>
              <a:t>Lorem ipsum dolor sit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 </a:t>
            </a:r>
            <a:r>
              <a:rPr lang="en-US" sz="1200" dirty="0" err="1">
                <a:solidFill>
                  <a:schemeClr val="tx2">
                    <a:lumMod val="50000"/>
                  </a:schemeClr>
                </a:solidFill>
                <a:latin typeface="Open Sans" panose="020B0606030504020204" pitchFamily="34" charset="0"/>
                <a:cs typeface="Segoe UI Light" panose="020B0502040204020203" pitchFamily="34" charset="0"/>
              </a:rPr>
              <a:t>amet</a:t>
            </a:r>
            <a:r>
              <a:rPr lang="en-US" sz="1200" dirty="0">
                <a:solidFill>
                  <a:schemeClr val="tx2">
                    <a:lumMod val="50000"/>
                  </a:schemeClr>
                </a:solidFill>
                <a:latin typeface="Open Sans" panose="020B0606030504020204" pitchFamily="34" charset="0"/>
                <a:cs typeface="Segoe UI Light" panose="020B0502040204020203" pitchFamily="34" charset="0"/>
              </a:rPr>
              <a:t> </a:t>
            </a:r>
            <a:r>
              <a:rPr lang="id-ID" sz="1200" dirty="0">
                <a:solidFill>
                  <a:schemeClr val="tx2">
                    <a:lumMod val="50000"/>
                  </a:schemeClr>
                </a:solidFill>
                <a:latin typeface="Open Sans" panose="020B0606030504020204" pitchFamily="34" charset="0"/>
                <a:cs typeface="Segoe UI Light" panose="020B0502040204020203" pitchFamily="34" charset="0"/>
              </a:rPr>
              <a:t>a lazy dog. </a:t>
            </a:r>
            <a:r>
              <a:rPr lang="en-US" sz="1200" dirty="0">
                <a:solidFill>
                  <a:schemeClr val="tx2">
                    <a:lumMod val="50000"/>
                  </a:schemeClr>
                </a:solidFill>
                <a:latin typeface="Open Sans" panose="020B0606030504020204" pitchFamily="34" charset="0"/>
                <a:cs typeface="Segoe UI Light" panose="020B0502040204020203" pitchFamily="34" charset="0"/>
              </a:rPr>
              <a:t>Lorem ipsum</a:t>
            </a:r>
            <a:endParaRPr lang="id-ID" sz="120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34" name="Group 136">
            <a:extLst>
              <a:ext uri="{FF2B5EF4-FFF2-40B4-BE49-F238E27FC236}">
                <a16:creationId xmlns:a16="http://schemas.microsoft.com/office/drawing/2014/main" id="{9B317188-EB92-49B3-9F68-3E58875346FA}"/>
              </a:ext>
            </a:extLst>
          </p:cNvPr>
          <p:cNvGrpSpPr>
            <a:grpSpLocks noChangeAspect="1"/>
          </p:cNvGrpSpPr>
          <p:nvPr/>
        </p:nvGrpSpPr>
        <p:grpSpPr bwMode="auto">
          <a:xfrm>
            <a:off x="5555158" y="2551994"/>
            <a:ext cx="482520" cy="460980"/>
            <a:chOff x="3002" y="2187"/>
            <a:chExt cx="784" cy="749"/>
          </a:xfrm>
          <a:solidFill>
            <a:schemeClr val="bg1"/>
          </a:solidFill>
        </p:grpSpPr>
        <p:sp>
          <p:nvSpPr>
            <p:cNvPr id="35" name="Freeform 138">
              <a:extLst>
                <a:ext uri="{FF2B5EF4-FFF2-40B4-BE49-F238E27FC236}">
                  <a16:creationId xmlns:a16="http://schemas.microsoft.com/office/drawing/2014/main" id="{0F58CD6B-7261-4B8D-B3B9-205F234AC12D}"/>
                </a:ext>
              </a:extLst>
            </p:cNvPr>
            <p:cNvSpPr>
              <a:spLocks/>
            </p:cNvSpPr>
            <p:nvPr/>
          </p:nvSpPr>
          <p:spPr bwMode="auto">
            <a:xfrm>
              <a:off x="3101" y="2187"/>
              <a:ext cx="176" cy="176"/>
            </a:xfrm>
            <a:custGeom>
              <a:avLst/>
              <a:gdLst>
                <a:gd name="T0" fmla="*/ 440 w 879"/>
                <a:gd name="T1" fmla="*/ 0 h 879"/>
                <a:gd name="T2" fmla="*/ 494 w 879"/>
                <a:gd name="T3" fmla="*/ 2 h 879"/>
                <a:gd name="T4" fmla="*/ 548 w 879"/>
                <a:gd name="T5" fmla="*/ 13 h 879"/>
                <a:gd name="T6" fmla="*/ 598 w 879"/>
                <a:gd name="T7" fmla="*/ 28 h 879"/>
                <a:gd name="T8" fmla="*/ 646 w 879"/>
                <a:gd name="T9" fmla="*/ 51 h 879"/>
                <a:gd name="T10" fmla="*/ 691 w 879"/>
                <a:gd name="T11" fmla="*/ 78 h 879"/>
                <a:gd name="T12" fmla="*/ 731 w 879"/>
                <a:gd name="T13" fmla="*/ 111 h 879"/>
                <a:gd name="T14" fmla="*/ 768 w 879"/>
                <a:gd name="T15" fmla="*/ 148 h 879"/>
                <a:gd name="T16" fmla="*/ 801 w 879"/>
                <a:gd name="T17" fmla="*/ 188 h 879"/>
                <a:gd name="T18" fmla="*/ 828 w 879"/>
                <a:gd name="T19" fmla="*/ 232 h 879"/>
                <a:gd name="T20" fmla="*/ 849 w 879"/>
                <a:gd name="T21" fmla="*/ 280 h 879"/>
                <a:gd name="T22" fmla="*/ 866 w 879"/>
                <a:gd name="T23" fmla="*/ 331 h 879"/>
                <a:gd name="T24" fmla="*/ 876 w 879"/>
                <a:gd name="T25" fmla="*/ 383 h 879"/>
                <a:gd name="T26" fmla="*/ 879 w 879"/>
                <a:gd name="T27" fmla="*/ 439 h 879"/>
                <a:gd name="T28" fmla="*/ 876 w 879"/>
                <a:gd name="T29" fmla="*/ 494 h 879"/>
                <a:gd name="T30" fmla="*/ 866 w 879"/>
                <a:gd name="T31" fmla="*/ 548 h 879"/>
                <a:gd name="T32" fmla="*/ 849 w 879"/>
                <a:gd name="T33" fmla="*/ 598 h 879"/>
                <a:gd name="T34" fmla="*/ 828 w 879"/>
                <a:gd name="T35" fmla="*/ 646 h 879"/>
                <a:gd name="T36" fmla="*/ 801 w 879"/>
                <a:gd name="T37" fmla="*/ 691 h 879"/>
                <a:gd name="T38" fmla="*/ 768 w 879"/>
                <a:gd name="T39" fmla="*/ 731 h 879"/>
                <a:gd name="T40" fmla="*/ 731 w 879"/>
                <a:gd name="T41" fmla="*/ 768 h 879"/>
                <a:gd name="T42" fmla="*/ 691 w 879"/>
                <a:gd name="T43" fmla="*/ 800 h 879"/>
                <a:gd name="T44" fmla="*/ 646 w 879"/>
                <a:gd name="T45" fmla="*/ 828 h 879"/>
                <a:gd name="T46" fmla="*/ 598 w 879"/>
                <a:gd name="T47" fmla="*/ 849 h 879"/>
                <a:gd name="T48" fmla="*/ 548 w 879"/>
                <a:gd name="T49" fmla="*/ 866 h 879"/>
                <a:gd name="T50" fmla="*/ 494 w 879"/>
                <a:gd name="T51" fmla="*/ 875 h 879"/>
                <a:gd name="T52" fmla="*/ 440 w 879"/>
                <a:gd name="T53" fmla="*/ 879 h 879"/>
                <a:gd name="T54" fmla="*/ 385 w 879"/>
                <a:gd name="T55" fmla="*/ 875 h 879"/>
                <a:gd name="T56" fmla="*/ 331 w 879"/>
                <a:gd name="T57" fmla="*/ 866 h 879"/>
                <a:gd name="T58" fmla="*/ 280 w 879"/>
                <a:gd name="T59" fmla="*/ 849 h 879"/>
                <a:gd name="T60" fmla="*/ 232 w 879"/>
                <a:gd name="T61" fmla="*/ 828 h 879"/>
                <a:gd name="T62" fmla="*/ 188 w 879"/>
                <a:gd name="T63" fmla="*/ 800 h 879"/>
                <a:gd name="T64" fmla="*/ 148 w 879"/>
                <a:gd name="T65" fmla="*/ 768 h 879"/>
                <a:gd name="T66" fmla="*/ 111 w 879"/>
                <a:gd name="T67" fmla="*/ 731 h 879"/>
                <a:gd name="T68" fmla="*/ 79 w 879"/>
                <a:gd name="T69" fmla="*/ 691 h 879"/>
                <a:gd name="T70" fmla="*/ 51 w 879"/>
                <a:gd name="T71" fmla="*/ 646 h 879"/>
                <a:gd name="T72" fmla="*/ 29 w 879"/>
                <a:gd name="T73" fmla="*/ 598 h 879"/>
                <a:gd name="T74" fmla="*/ 13 w 879"/>
                <a:gd name="T75" fmla="*/ 548 h 879"/>
                <a:gd name="T76" fmla="*/ 3 w 879"/>
                <a:gd name="T77" fmla="*/ 494 h 879"/>
                <a:gd name="T78" fmla="*/ 0 w 879"/>
                <a:gd name="T79" fmla="*/ 439 h 879"/>
                <a:gd name="T80" fmla="*/ 3 w 879"/>
                <a:gd name="T81" fmla="*/ 383 h 879"/>
                <a:gd name="T82" fmla="*/ 13 w 879"/>
                <a:gd name="T83" fmla="*/ 331 h 879"/>
                <a:gd name="T84" fmla="*/ 29 w 879"/>
                <a:gd name="T85" fmla="*/ 280 h 879"/>
                <a:gd name="T86" fmla="*/ 51 w 879"/>
                <a:gd name="T87" fmla="*/ 232 h 879"/>
                <a:gd name="T88" fmla="*/ 79 w 879"/>
                <a:gd name="T89" fmla="*/ 188 h 879"/>
                <a:gd name="T90" fmla="*/ 111 w 879"/>
                <a:gd name="T91" fmla="*/ 148 h 879"/>
                <a:gd name="T92" fmla="*/ 148 w 879"/>
                <a:gd name="T93" fmla="*/ 111 h 879"/>
                <a:gd name="T94" fmla="*/ 188 w 879"/>
                <a:gd name="T95" fmla="*/ 78 h 879"/>
                <a:gd name="T96" fmla="*/ 232 w 879"/>
                <a:gd name="T97" fmla="*/ 51 h 879"/>
                <a:gd name="T98" fmla="*/ 280 w 879"/>
                <a:gd name="T99" fmla="*/ 28 h 879"/>
                <a:gd name="T100" fmla="*/ 331 w 879"/>
                <a:gd name="T101" fmla="*/ 13 h 879"/>
                <a:gd name="T102" fmla="*/ 385 w 879"/>
                <a:gd name="T103" fmla="*/ 2 h 879"/>
                <a:gd name="T104" fmla="*/ 440 w 879"/>
                <a:gd name="T105" fmla="*/ 0 h 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79" h="879">
                  <a:moveTo>
                    <a:pt x="440" y="0"/>
                  </a:moveTo>
                  <a:lnTo>
                    <a:pt x="494" y="2"/>
                  </a:lnTo>
                  <a:lnTo>
                    <a:pt x="548" y="13"/>
                  </a:lnTo>
                  <a:lnTo>
                    <a:pt x="598" y="28"/>
                  </a:lnTo>
                  <a:lnTo>
                    <a:pt x="646" y="51"/>
                  </a:lnTo>
                  <a:lnTo>
                    <a:pt x="691" y="78"/>
                  </a:lnTo>
                  <a:lnTo>
                    <a:pt x="731" y="111"/>
                  </a:lnTo>
                  <a:lnTo>
                    <a:pt x="768" y="148"/>
                  </a:lnTo>
                  <a:lnTo>
                    <a:pt x="801" y="188"/>
                  </a:lnTo>
                  <a:lnTo>
                    <a:pt x="828" y="232"/>
                  </a:lnTo>
                  <a:lnTo>
                    <a:pt x="849" y="280"/>
                  </a:lnTo>
                  <a:lnTo>
                    <a:pt x="866" y="331"/>
                  </a:lnTo>
                  <a:lnTo>
                    <a:pt x="876" y="383"/>
                  </a:lnTo>
                  <a:lnTo>
                    <a:pt x="879" y="439"/>
                  </a:lnTo>
                  <a:lnTo>
                    <a:pt x="876" y="494"/>
                  </a:lnTo>
                  <a:lnTo>
                    <a:pt x="866" y="548"/>
                  </a:lnTo>
                  <a:lnTo>
                    <a:pt x="849" y="598"/>
                  </a:lnTo>
                  <a:lnTo>
                    <a:pt x="828" y="646"/>
                  </a:lnTo>
                  <a:lnTo>
                    <a:pt x="801" y="691"/>
                  </a:lnTo>
                  <a:lnTo>
                    <a:pt x="768" y="731"/>
                  </a:lnTo>
                  <a:lnTo>
                    <a:pt x="731" y="768"/>
                  </a:lnTo>
                  <a:lnTo>
                    <a:pt x="691" y="800"/>
                  </a:lnTo>
                  <a:lnTo>
                    <a:pt x="646" y="828"/>
                  </a:lnTo>
                  <a:lnTo>
                    <a:pt x="598" y="849"/>
                  </a:lnTo>
                  <a:lnTo>
                    <a:pt x="548" y="866"/>
                  </a:lnTo>
                  <a:lnTo>
                    <a:pt x="494" y="875"/>
                  </a:lnTo>
                  <a:lnTo>
                    <a:pt x="440" y="879"/>
                  </a:lnTo>
                  <a:lnTo>
                    <a:pt x="385" y="875"/>
                  </a:lnTo>
                  <a:lnTo>
                    <a:pt x="331" y="866"/>
                  </a:lnTo>
                  <a:lnTo>
                    <a:pt x="280" y="849"/>
                  </a:lnTo>
                  <a:lnTo>
                    <a:pt x="232" y="828"/>
                  </a:lnTo>
                  <a:lnTo>
                    <a:pt x="188" y="800"/>
                  </a:lnTo>
                  <a:lnTo>
                    <a:pt x="148" y="768"/>
                  </a:lnTo>
                  <a:lnTo>
                    <a:pt x="111" y="731"/>
                  </a:lnTo>
                  <a:lnTo>
                    <a:pt x="79" y="691"/>
                  </a:lnTo>
                  <a:lnTo>
                    <a:pt x="51" y="646"/>
                  </a:lnTo>
                  <a:lnTo>
                    <a:pt x="29" y="598"/>
                  </a:lnTo>
                  <a:lnTo>
                    <a:pt x="13" y="548"/>
                  </a:lnTo>
                  <a:lnTo>
                    <a:pt x="3" y="494"/>
                  </a:lnTo>
                  <a:lnTo>
                    <a:pt x="0" y="439"/>
                  </a:lnTo>
                  <a:lnTo>
                    <a:pt x="3" y="383"/>
                  </a:lnTo>
                  <a:lnTo>
                    <a:pt x="13" y="331"/>
                  </a:lnTo>
                  <a:lnTo>
                    <a:pt x="29" y="280"/>
                  </a:lnTo>
                  <a:lnTo>
                    <a:pt x="51" y="232"/>
                  </a:lnTo>
                  <a:lnTo>
                    <a:pt x="79" y="188"/>
                  </a:lnTo>
                  <a:lnTo>
                    <a:pt x="111" y="148"/>
                  </a:lnTo>
                  <a:lnTo>
                    <a:pt x="148" y="111"/>
                  </a:lnTo>
                  <a:lnTo>
                    <a:pt x="188" y="78"/>
                  </a:lnTo>
                  <a:lnTo>
                    <a:pt x="232" y="51"/>
                  </a:lnTo>
                  <a:lnTo>
                    <a:pt x="280" y="28"/>
                  </a:lnTo>
                  <a:lnTo>
                    <a:pt x="331" y="13"/>
                  </a:lnTo>
                  <a:lnTo>
                    <a:pt x="385" y="2"/>
                  </a:lnTo>
                  <a:lnTo>
                    <a:pt x="44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6" name="Freeform 139">
              <a:extLst>
                <a:ext uri="{FF2B5EF4-FFF2-40B4-BE49-F238E27FC236}">
                  <a16:creationId xmlns:a16="http://schemas.microsoft.com/office/drawing/2014/main" id="{845E27EF-BDAE-462B-9FFF-4BF2A96F95E4}"/>
                </a:ext>
              </a:extLst>
            </p:cNvPr>
            <p:cNvSpPr>
              <a:spLocks/>
            </p:cNvSpPr>
            <p:nvPr/>
          </p:nvSpPr>
          <p:spPr bwMode="auto">
            <a:xfrm>
              <a:off x="3088" y="2365"/>
              <a:ext cx="342" cy="568"/>
            </a:xfrm>
            <a:custGeom>
              <a:avLst/>
              <a:gdLst>
                <a:gd name="T0" fmla="*/ 448 w 1709"/>
                <a:gd name="T1" fmla="*/ 3 h 2837"/>
                <a:gd name="T2" fmla="*/ 492 w 1709"/>
                <a:gd name="T3" fmla="*/ 11 h 2837"/>
                <a:gd name="T4" fmla="*/ 544 w 1709"/>
                <a:gd name="T5" fmla="*/ 25 h 2837"/>
                <a:gd name="T6" fmla="*/ 665 w 1709"/>
                <a:gd name="T7" fmla="*/ 90 h 2837"/>
                <a:gd name="T8" fmla="*/ 760 w 1709"/>
                <a:gd name="T9" fmla="*/ 189 h 2837"/>
                <a:gd name="T10" fmla="*/ 846 w 1709"/>
                <a:gd name="T11" fmla="*/ 305 h 2837"/>
                <a:gd name="T12" fmla="*/ 953 w 1709"/>
                <a:gd name="T13" fmla="*/ 440 h 2837"/>
                <a:gd name="T14" fmla="*/ 1045 w 1709"/>
                <a:gd name="T15" fmla="*/ 533 h 2837"/>
                <a:gd name="T16" fmla="*/ 1133 w 1709"/>
                <a:gd name="T17" fmla="*/ 588 h 2837"/>
                <a:gd name="T18" fmla="*/ 1228 w 1709"/>
                <a:gd name="T19" fmla="*/ 607 h 2837"/>
                <a:gd name="T20" fmla="*/ 1339 w 1709"/>
                <a:gd name="T21" fmla="*/ 592 h 2837"/>
                <a:gd name="T22" fmla="*/ 1477 w 1709"/>
                <a:gd name="T23" fmla="*/ 547 h 2837"/>
                <a:gd name="T24" fmla="*/ 1566 w 1709"/>
                <a:gd name="T25" fmla="*/ 538 h 2837"/>
                <a:gd name="T26" fmla="*/ 1645 w 1709"/>
                <a:gd name="T27" fmla="*/ 573 h 2837"/>
                <a:gd name="T28" fmla="*/ 1697 w 1709"/>
                <a:gd name="T29" fmla="*/ 645 h 2837"/>
                <a:gd name="T30" fmla="*/ 1707 w 1709"/>
                <a:gd name="T31" fmla="*/ 734 h 2837"/>
                <a:gd name="T32" fmla="*/ 1671 w 1709"/>
                <a:gd name="T33" fmla="*/ 813 h 2837"/>
                <a:gd name="T34" fmla="*/ 1600 w 1709"/>
                <a:gd name="T35" fmla="*/ 866 h 2837"/>
                <a:gd name="T36" fmla="*/ 1402 w 1709"/>
                <a:gd name="T37" fmla="*/ 926 h 2837"/>
                <a:gd name="T38" fmla="*/ 1230 w 1709"/>
                <a:gd name="T39" fmla="*/ 944 h 2837"/>
                <a:gd name="T40" fmla="*/ 1071 w 1709"/>
                <a:gd name="T41" fmla="*/ 924 h 2837"/>
                <a:gd name="T42" fmla="*/ 931 w 1709"/>
                <a:gd name="T43" fmla="*/ 865 h 2837"/>
                <a:gd name="T44" fmla="*/ 808 w 1709"/>
                <a:gd name="T45" fmla="*/ 777 h 2837"/>
                <a:gd name="T46" fmla="*/ 1158 w 1709"/>
                <a:gd name="T47" fmla="*/ 1257 h 2837"/>
                <a:gd name="T48" fmla="*/ 1262 w 1709"/>
                <a:gd name="T49" fmla="*/ 1287 h 2837"/>
                <a:gd name="T50" fmla="*/ 1336 w 1709"/>
                <a:gd name="T51" fmla="*/ 1364 h 2837"/>
                <a:gd name="T52" fmla="*/ 1495 w 1709"/>
                <a:gd name="T53" fmla="*/ 2612 h 2837"/>
                <a:gd name="T54" fmla="*/ 1478 w 1709"/>
                <a:gd name="T55" fmla="*/ 2715 h 2837"/>
                <a:gd name="T56" fmla="*/ 1415 w 1709"/>
                <a:gd name="T57" fmla="*/ 2796 h 2837"/>
                <a:gd name="T58" fmla="*/ 1317 w 1709"/>
                <a:gd name="T59" fmla="*/ 2836 h 2837"/>
                <a:gd name="T60" fmla="*/ 1229 w 1709"/>
                <a:gd name="T61" fmla="*/ 2826 h 2837"/>
                <a:gd name="T62" fmla="*/ 1148 w 1709"/>
                <a:gd name="T63" fmla="*/ 2775 h 2837"/>
                <a:gd name="T64" fmla="*/ 1101 w 1709"/>
                <a:gd name="T65" fmla="*/ 2692 h 2837"/>
                <a:gd name="T66" fmla="*/ 436 w 1709"/>
                <a:gd name="T67" fmla="*/ 1661 h 2837"/>
                <a:gd name="T68" fmla="*/ 320 w 1709"/>
                <a:gd name="T69" fmla="*/ 1655 h 2837"/>
                <a:gd name="T70" fmla="*/ 200 w 1709"/>
                <a:gd name="T71" fmla="*/ 1616 h 2837"/>
                <a:gd name="T72" fmla="*/ 98 w 1709"/>
                <a:gd name="T73" fmla="*/ 1544 h 2837"/>
                <a:gd name="T74" fmla="*/ 28 w 1709"/>
                <a:gd name="T75" fmla="*/ 1445 h 2837"/>
                <a:gd name="T76" fmla="*/ 0 w 1709"/>
                <a:gd name="T77" fmla="*/ 1322 h 2837"/>
                <a:gd name="T78" fmla="*/ 13 w 1709"/>
                <a:gd name="T79" fmla="*/ 265 h 2837"/>
                <a:gd name="T80" fmla="*/ 70 w 1709"/>
                <a:gd name="T81" fmla="*/ 158 h 2837"/>
                <a:gd name="T82" fmla="*/ 161 w 1709"/>
                <a:gd name="T83" fmla="*/ 77 h 2837"/>
                <a:gd name="T84" fmla="*/ 269 w 1709"/>
                <a:gd name="T85" fmla="*/ 23 h 2837"/>
                <a:gd name="T86" fmla="*/ 310 w 1709"/>
                <a:gd name="T87" fmla="*/ 12 h 2837"/>
                <a:gd name="T88" fmla="*/ 348 w 1709"/>
                <a:gd name="T89" fmla="*/ 5 h 2837"/>
                <a:gd name="T90" fmla="*/ 407 w 1709"/>
                <a:gd name="T91" fmla="*/ 0 h 2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09" h="2837">
                  <a:moveTo>
                    <a:pt x="407" y="0"/>
                  </a:moveTo>
                  <a:lnTo>
                    <a:pt x="428" y="0"/>
                  </a:lnTo>
                  <a:lnTo>
                    <a:pt x="448" y="3"/>
                  </a:lnTo>
                  <a:lnTo>
                    <a:pt x="466" y="5"/>
                  </a:lnTo>
                  <a:lnTo>
                    <a:pt x="480" y="8"/>
                  </a:lnTo>
                  <a:lnTo>
                    <a:pt x="492" y="11"/>
                  </a:lnTo>
                  <a:lnTo>
                    <a:pt x="500" y="12"/>
                  </a:lnTo>
                  <a:lnTo>
                    <a:pt x="503" y="13"/>
                  </a:lnTo>
                  <a:lnTo>
                    <a:pt x="544" y="25"/>
                  </a:lnTo>
                  <a:lnTo>
                    <a:pt x="586" y="43"/>
                  </a:lnTo>
                  <a:lnTo>
                    <a:pt x="627" y="63"/>
                  </a:lnTo>
                  <a:lnTo>
                    <a:pt x="665" y="90"/>
                  </a:lnTo>
                  <a:lnTo>
                    <a:pt x="700" y="118"/>
                  </a:lnTo>
                  <a:lnTo>
                    <a:pt x="733" y="152"/>
                  </a:lnTo>
                  <a:lnTo>
                    <a:pt x="760" y="189"/>
                  </a:lnTo>
                  <a:lnTo>
                    <a:pt x="761" y="191"/>
                  </a:lnTo>
                  <a:lnTo>
                    <a:pt x="805" y="251"/>
                  </a:lnTo>
                  <a:lnTo>
                    <a:pt x="846" y="305"/>
                  </a:lnTo>
                  <a:lnTo>
                    <a:pt x="884" y="355"/>
                  </a:lnTo>
                  <a:lnTo>
                    <a:pt x="919" y="399"/>
                  </a:lnTo>
                  <a:lnTo>
                    <a:pt x="953" y="440"/>
                  </a:lnTo>
                  <a:lnTo>
                    <a:pt x="985" y="476"/>
                  </a:lnTo>
                  <a:lnTo>
                    <a:pt x="1015" y="507"/>
                  </a:lnTo>
                  <a:lnTo>
                    <a:pt x="1045" y="533"/>
                  </a:lnTo>
                  <a:lnTo>
                    <a:pt x="1074" y="556"/>
                  </a:lnTo>
                  <a:lnTo>
                    <a:pt x="1104" y="573"/>
                  </a:lnTo>
                  <a:lnTo>
                    <a:pt x="1133" y="588"/>
                  </a:lnTo>
                  <a:lnTo>
                    <a:pt x="1164" y="598"/>
                  </a:lnTo>
                  <a:lnTo>
                    <a:pt x="1195" y="604"/>
                  </a:lnTo>
                  <a:lnTo>
                    <a:pt x="1228" y="607"/>
                  </a:lnTo>
                  <a:lnTo>
                    <a:pt x="1262" y="606"/>
                  </a:lnTo>
                  <a:lnTo>
                    <a:pt x="1299" y="601"/>
                  </a:lnTo>
                  <a:lnTo>
                    <a:pt x="1339" y="592"/>
                  </a:lnTo>
                  <a:lnTo>
                    <a:pt x="1382" y="581"/>
                  </a:lnTo>
                  <a:lnTo>
                    <a:pt x="1427" y="565"/>
                  </a:lnTo>
                  <a:lnTo>
                    <a:pt x="1477" y="547"/>
                  </a:lnTo>
                  <a:lnTo>
                    <a:pt x="1507" y="539"/>
                  </a:lnTo>
                  <a:lnTo>
                    <a:pt x="1536" y="535"/>
                  </a:lnTo>
                  <a:lnTo>
                    <a:pt x="1566" y="538"/>
                  </a:lnTo>
                  <a:lnTo>
                    <a:pt x="1594" y="545"/>
                  </a:lnTo>
                  <a:lnTo>
                    <a:pt x="1621" y="557"/>
                  </a:lnTo>
                  <a:lnTo>
                    <a:pt x="1645" y="573"/>
                  </a:lnTo>
                  <a:lnTo>
                    <a:pt x="1666" y="594"/>
                  </a:lnTo>
                  <a:lnTo>
                    <a:pt x="1684" y="617"/>
                  </a:lnTo>
                  <a:lnTo>
                    <a:pt x="1697" y="645"/>
                  </a:lnTo>
                  <a:lnTo>
                    <a:pt x="1705" y="675"/>
                  </a:lnTo>
                  <a:lnTo>
                    <a:pt x="1709" y="704"/>
                  </a:lnTo>
                  <a:lnTo>
                    <a:pt x="1707" y="734"/>
                  </a:lnTo>
                  <a:lnTo>
                    <a:pt x="1700" y="763"/>
                  </a:lnTo>
                  <a:lnTo>
                    <a:pt x="1688" y="789"/>
                  </a:lnTo>
                  <a:lnTo>
                    <a:pt x="1671" y="813"/>
                  </a:lnTo>
                  <a:lnTo>
                    <a:pt x="1651" y="834"/>
                  </a:lnTo>
                  <a:lnTo>
                    <a:pt x="1627" y="852"/>
                  </a:lnTo>
                  <a:lnTo>
                    <a:pt x="1600" y="866"/>
                  </a:lnTo>
                  <a:lnTo>
                    <a:pt x="1530" y="890"/>
                  </a:lnTo>
                  <a:lnTo>
                    <a:pt x="1464" y="911"/>
                  </a:lnTo>
                  <a:lnTo>
                    <a:pt x="1402" y="926"/>
                  </a:lnTo>
                  <a:lnTo>
                    <a:pt x="1342" y="936"/>
                  </a:lnTo>
                  <a:lnTo>
                    <a:pt x="1285" y="943"/>
                  </a:lnTo>
                  <a:lnTo>
                    <a:pt x="1230" y="944"/>
                  </a:lnTo>
                  <a:lnTo>
                    <a:pt x="1174" y="942"/>
                  </a:lnTo>
                  <a:lnTo>
                    <a:pt x="1121" y="936"/>
                  </a:lnTo>
                  <a:lnTo>
                    <a:pt x="1071" y="924"/>
                  </a:lnTo>
                  <a:lnTo>
                    <a:pt x="1022" y="908"/>
                  </a:lnTo>
                  <a:lnTo>
                    <a:pt x="975" y="889"/>
                  </a:lnTo>
                  <a:lnTo>
                    <a:pt x="931" y="865"/>
                  </a:lnTo>
                  <a:lnTo>
                    <a:pt x="889" y="839"/>
                  </a:lnTo>
                  <a:lnTo>
                    <a:pt x="847" y="809"/>
                  </a:lnTo>
                  <a:lnTo>
                    <a:pt x="808" y="777"/>
                  </a:lnTo>
                  <a:lnTo>
                    <a:pt x="808" y="1257"/>
                  </a:lnTo>
                  <a:lnTo>
                    <a:pt x="1158" y="1257"/>
                  </a:lnTo>
                  <a:lnTo>
                    <a:pt x="1158" y="1257"/>
                  </a:lnTo>
                  <a:lnTo>
                    <a:pt x="1195" y="1261"/>
                  </a:lnTo>
                  <a:lnTo>
                    <a:pt x="1230" y="1270"/>
                  </a:lnTo>
                  <a:lnTo>
                    <a:pt x="1262" y="1287"/>
                  </a:lnTo>
                  <a:lnTo>
                    <a:pt x="1291" y="1308"/>
                  </a:lnTo>
                  <a:lnTo>
                    <a:pt x="1316" y="1335"/>
                  </a:lnTo>
                  <a:lnTo>
                    <a:pt x="1336" y="1364"/>
                  </a:lnTo>
                  <a:lnTo>
                    <a:pt x="1351" y="1399"/>
                  </a:lnTo>
                  <a:lnTo>
                    <a:pt x="1358" y="1436"/>
                  </a:lnTo>
                  <a:lnTo>
                    <a:pt x="1495" y="2612"/>
                  </a:lnTo>
                  <a:lnTo>
                    <a:pt x="1495" y="2648"/>
                  </a:lnTo>
                  <a:lnTo>
                    <a:pt x="1490" y="2683"/>
                  </a:lnTo>
                  <a:lnTo>
                    <a:pt x="1478" y="2715"/>
                  </a:lnTo>
                  <a:lnTo>
                    <a:pt x="1463" y="2746"/>
                  </a:lnTo>
                  <a:lnTo>
                    <a:pt x="1441" y="2773"/>
                  </a:lnTo>
                  <a:lnTo>
                    <a:pt x="1415" y="2796"/>
                  </a:lnTo>
                  <a:lnTo>
                    <a:pt x="1385" y="2814"/>
                  </a:lnTo>
                  <a:lnTo>
                    <a:pt x="1353" y="2827"/>
                  </a:lnTo>
                  <a:lnTo>
                    <a:pt x="1317" y="2836"/>
                  </a:lnTo>
                  <a:lnTo>
                    <a:pt x="1293" y="2837"/>
                  </a:lnTo>
                  <a:lnTo>
                    <a:pt x="1260" y="2835"/>
                  </a:lnTo>
                  <a:lnTo>
                    <a:pt x="1229" y="2826"/>
                  </a:lnTo>
                  <a:lnTo>
                    <a:pt x="1199" y="2813"/>
                  </a:lnTo>
                  <a:lnTo>
                    <a:pt x="1172" y="2796"/>
                  </a:lnTo>
                  <a:lnTo>
                    <a:pt x="1148" y="2775"/>
                  </a:lnTo>
                  <a:lnTo>
                    <a:pt x="1128" y="2750"/>
                  </a:lnTo>
                  <a:lnTo>
                    <a:pt x="1111" y="2723"/>
                  </a:lnTo>
                  <a:lnTo>
                    <a:pt x="1101" y="2692"/>
                  </a:lnTo>
                  <a:lnTo>
                    <a:pt x="1093" y="2658"/>
                  </a:lnTo>
                  <a:lnTo>
                    <a:pt x="978" y="1661"/>
                  </a:lnTo>
                  <a:lnTo>
                    <a:pt x="436" y="1661"/>
                  </a:lnTo>
                  <a:lnTo>
                    <a:pt x="404" y="1664"/>
                  </a:lnTo>
                  <a:lnTo>
                    <a:pt x="362" y="1661"/>
                  </a:lnTo>
                  <a:lnTo>
                    <a:pt x="320" y="1655"/>
                  </a:lnTo>
                  <a:lnTo>
                    <a:pt x="280" y="1646"/>
                  </a:lnTo>
                  <a:lnTo>
                    <a:pt x="239" y="1633"/>
                  </a:lnTo>
                  <a:lnTo>
                    <a:pt x="200" y="1616"/>
                  </a:lnTo>
                  <a:lnTo>
                    <a:pt x="163" y="1596"/>
                  </a:lnTo>
                  <a:lnTo>
                    <a:pt x="130" y="1572"/>
                  </a:lnTo>
                  <a:lnTo>
                    <a:pt x="98" y="1544"/>
                  </a:lnTo>
                  <a:lnTo>
                    <a:pt x="70" y="1515"/>
                  </a:lnTo>
                  <a:lnTo>
                    <a:pt x="47" y="1481"/>
                  </a:lnTo>
                  <a:lnTo>
                    <a:pt x="28" y="1445"/>
                  </a:lnTo>
                  <a:lnTo>
                    <a:pt x="13" y="1407"/>
                  </a:lnTo>
                  <a:lnTo>
                    <a:pt x="4" y="1366"/>
                  </a:lnTo>
                  <a:lnTo>
                    <a:pt x="0" y="1322"/>
                  </a:lnTo>
                  <a:lnTo>
                    <a:pt x="0" y="351"/>
                  </a:lnTo>
                  <a:lnTo>
                    <a:pt x="4" y="307"/>
                  </a:lnTo>
                  <a:lnTo>
                    <a:pt x="13" y="265"/>
                  </a:lnTo>
                  <a:lnTo>
                    <a:pt x="28" y="227"/>
                  </a:lnTo>
                  <a:lnTo>
                    <a:pt x="47" y="191"/>
                  </a:lnTo>
                  <a:lnTo>
                    <a:pt x="70" y="158"/>
                  </a:lnTo>
                  <a:lnTo>
                    <a:pt x="98" y="128"/>
                  </a:lnTo>
                  <a:lnTo>
                    <a:pt x="128" y="100"/>
                  </a:lnTo>
                  <a:lnTo>
                    <a:pt x="161" y="77"/>
                  </a:lnTo>
                  <a:lnTo>
                    <a:pt x="195" y="55"/>
                  </a:lnTo>
                  <a:lnTo>
                    <a:pt x="232" y="37"/>
                  </a:lnTo>
                  <a:lnTo>
                    <a:pt x="269" y="23"/>
                  </a:lnTo>
                  <a:lnTo>
                    <a:pt x="306" y="12"/>
                  </a:lnTo>
                  <a:lnTo>
                    <a:pt x="307" y="12"/>
                  </a:lnTo>
                  <a:lnTo>
                    <a:pt x="310" y="12"/>
                  </a:lnTo>
                  <a:lnTo>
                    <a:pt x="319" y="10"/>
                  </a:lnTo>
                  <a:lnTo>
                    <a:pt x="331" y="9"/>
                  </a:lnTo>
                  <a:lnTo>
                    <a:pt x="348" y="5"/>
                  </a:lnTo>
                  <a:lnTo>
                    <a:pt x="367" y="4"/>
                  </a:lnTo>
                  <a:lnTo>
                    <a:pt x="387" y="2"/>
                  </a:lnTo>
                  <a:lnTo>
                    <a:pt x="4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7" name="Freeform 140">
              <a:extLst>
                <a:ext uri="{FF2B5EF4-FFF2-40B4-BE49-F238E27FC236}">
                  <a16:creationId xmlns:a16="http://schemas.microsoft.com/office/drawing/2014/main" id="{CEC289E6-D12D-41A7-A6F7-ECE2EB8F86B4}"/>
                </a:ext>
              </a:extLst>
            </p:cNvPr>
            <p:cNvSpPr>
              <a:spLocks/>
            </p:cNvSpPr>
            <p:nvPr/>
          </p:nvSpPr>
          <p:spPr bwMode="auto">
            <a:xfrm>
              <a:off x="3002" y="2404"/>
              <a:ext cx="271" cy="532"/>
            </a:xfrm>
            <a:custGeom>
              <a:avLst/>
              <a:gdLst>
                <a:gd name="T0" fmla="*/ 205 w 1355"/>
                <a:gd name="T1" fmla="*/ 4 h 2661"/>
                <a:gd name="T2" fmla="*/ 267 w 1355"/>
                <a:gd name="T3" fmla="*/ 30 h 2661"/>
                <a:gd name="T4" fmla="*/ 312 w 1355"/>
                <a:gd name="T5" fmla="*/ 77 h 2661"/>
                <a:gd name="T6" fmla="*/ 338 w 1355"/>
                <a:gd name="T7" fmla="*/ 137 h 2661"/>
                <a:gd name="T8" fmla="*/ 342 w 1355"/>
                <a:gd name="T9" fmla="*/ 1527 h 2661"/>
                <a:gd name="T10" fmla="*/ 1219 w 1355"/>
                <a:gd name="T11" fmla="*/ 1530 h 2661"/>
                <a:gd name="T12" fmla="*/ 1280 w 1355"/>
                <a:gd name="T13" fmla="*/ 1555 h 2661"/>
                <a:gd name="T14" fmla="*/ 1327 w 1355"/>
                <a:gd name="T15" fmla="*/ 1602 h 2661"/>
                <a:gd name="T16" fmla="*/ 1352 w 1355"/>
                <a:gd name="T17" fmla="*/ 1662 h 2661"/>
                <a:gd name="T18" fmla="*/ 1353 w 1355"/>
                <a:gd name="T19" fmla="*/ 1729 h 2661"/>
                <a:gd name="T20" fmla="*/ 1331 w 1355"/>
                <a:gd name="T21" fmla="*/ 1785 h 2661"/>
                <a:gd name="T22" fmla="*/ 1291 w 1355"/>
                <a:gd name="T23" fmla="*/ 1830 h 2661"/>
                <a:gd name="T24" fmla="*/ 1287 w 1355"/>
                <a:gd name="T25" fmla="*/ 1891 h 2661"/>
                <a:gd name="T26" fmla="*/ 1312 w 1355"/>
                <a:gd name="T27" fmla="*/ 1989 h 2661"/>
                <a:gd name="T28" fmla="*/ 1316 w 1355"/>
                <a:gd name="T29" fmla="*/ 2518 h 2661"/>
                <a:gd name="T30" fmla="*/ 1304 w 1355"/>
                <a:gd name="T31" fmla="*/ 2573 h 2661"/>
                <a:gd name="T32" fmla="*/ 1274 w 1355"/>
                <a:gd name="T33" fmla="*/ 2619 h 2661"/>
                <a:gd name="T34" fmla="*/ 1229 w 1355"/>
                <a:gd name="T35" fmla="*/ 2649 h 2661"/>
                <a:gd name="T36" fmla="*/ 1173 w 1355"/>
                <a:gd name="T37" fmla="*/ 2661 h 2661"/>
                <a:gd name="T38" fmla="*/ 1117 w 1355"/>
                <a:gd name="T39" fmla="*/ 2649 h 2661"/>
                <a:gd name="T40" fmla="*/ 1072 w 1355"/>
                <a:gd name="T41" fmla="*/ 2619 h 2661"/>
                <a:gd name="T42" fmla="*/ 1041 w 1355"/>
                <a:gd name="T43" fmla="*/ 2573 h 2661"/>
                <a:gd name="T44" fmla="*/ 1030 w 1355"/>
                <a:gd name="T45" fmla="*/ 2518 h 2661"/>
                <a:gd name="T46" fmla="*/ 1027 w 1355"/>
                <a:gd name="T47" fmla="*/ 2013 h 2661"/>
                <a:gd name="T48" fmla="*/ 1004 w 1355"/>
                <a:gd name="T49" fmla="*/ 1967 h 2661"/>
                <a:gd name="T50" fmla="*/ 965 w 1355"/>
                <a:gd name="T51" fmla="*/ 1935 h 2661"/>
                <a:gd name="T52" fmla="*/ 913 w 1355"/>
                <a:gd name="T53" fmla="*/ 1923 h 2661"/>
                <a:gd name="T54" fmla="*/ 408 w 1355"/>
                <a:gd name="T55" fmla="*/ 1926 h 2661"/>
                <a:gd name="T56" fmla="*/ 362 w 1355"/>
                <a:gd name="T57" fmla="*/ 1948 h 2661"/>
                <a:gd name="T58" fmla="*/ 331 w 1355"/>
                <a:gd name="T59" fmla="*/ 1989 h 2661"/>
                <a:gd name="T60" fmla="*/ 319 w 1355"/>
                <a:gd name="T61" fmla="*/ 2040 h 2661"/>
                <a:gd name="T62" fmla="*/ 316 w 1355"/>
                <a:gd name="T63" fmla="*/ 2546 h 2661"/>
                <a:gd name="T64" fmla="*/ 294 w 1355"/>
                <a:gd name="T65" fmla="*/ 2598 h 2661"/>
                <a:gd name="T66" fmla="*/ 256 w 1355"/>
                <a:gd name="T67" fmla="*/ 2636 h 2661"/>
                <a:gd name="T68" fmla="*/ 205 w 1355"/>
                <a:gd name="T69" fmla="*/ 2657 h 2661"/>
                <a:gd name="T70" fmla="*/ 146 w 1355"/>
                <a:gd name="T71" fmla="*/ 2657 h 2661"/>
                <a:gd name="T72" fmla="*/ 95 w 1355"/>
                <a:gd name="T73" fmla="*/ 2636 h 2661"/>
                <a:gd name="T74" fmla="*/ 57 w 1355"/>
                <a:gd name="T75" fmla="*/ 2598 h 2661"/>
                <a:gd name="T76" fmla="*/ 36 w 1355"/>
                <a:gd name="T77" fmla="*/ 2546 h 2661"/>
                <a:gd name="T78" fmla="*/ 32 w 1355"/>
                <a:gd name="T79" fmla="*/ 2040 h 2661"/>
                <a:gd name="T80" fmla="*/ 46 w 1355"/>
                <a:gd name="T81" fmla="*/ 1938 h 2661"/>
                <a:gd name="T82" fmla="*/ 83 w 1355"/>
                <a:gd name="T83" fmla="*/ 1843 h 2661"/>
                <a:gd name="T84" fmla="*/ 39 w 1355"/>
                <a:gd name="T85" fmla="*/ 1806 h 2661"/>
                <a:gd name="T86" fmla="*/ 11 w 1355"/>
                <a:gd name="T87" fmla="*/ 1756 h 2661"/>
                <a:gd name="T88" fmla="*/ 0 w 1355"/>
                <a:gd name="T89" fmla="*/ 1697 h 2661"/>
                <a:gd name="T90" fmla="*/ 4 w 1355"/>
                <a:gd name="T91" fmla="*/ 137 h 2661"/>
                <a:gd name="T92" fmla="*/ 29 w 1355"/>
                <a:gd name="T93" fmla="*/ 77 h 2661"/>
                <a:gd name="T94" fmla="*/ 75 w 1355"/>
                <a:gd name="T95" fmla="*/ 30 h 2661"/>
                <a:gd name="T96" fmla="*/ 136 w 1355"/>
                <a:gd name="T97" fmla="*/ 4 h 2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55" h="2661">
                  <a:moveTo>
                    <a:pt x="170" y="0"/>
                  </a:moveTo>
                  <a:lnTo>
                    <a:pt x="205" y="4"/>
                  </a:lnTo>
                  <a:lnTo>
                    <a:pt x="237" y="15"/>
                  </a:lnTo>
                  <a:lnTo>
                    <a:pt x="267" y="30"/>
                  </a:lnTo>
                  <a:lnTo>
                    <a:pt x="292" y="50"/>
                  </a:lnTo>
                  <a:lnTo>
                    <a:pt x="312" y="77"/>
                  </a:lnTo>
                  <a:lnTo>
                    <a:pt x="328" y="105"/>
                  </a:lnTo>
                  <a:lnTo>
                    <a:pt x="338" y="137"/>
                  </a:lnTo>
                  <a:lnTo>
                    <a:pt x="342" y="172"/>
                  </a:lnTo>
                  <a:lnTo>
                    <a:pt x="342" y="1527"/>
                  </a:lnTo>
                  <a:lnTo>
                    <a:pt x="1185" y="1527"/>
                  </a:lnTo>
                  <a:lnTo>
                    <a:pt x="1219" y="1530"/>
                  </a:lnTo>
                  <a:lnTo>
                    <a:pt x="1252" y="1540"/>
                  </a:lnTo>
                  <a:lnTo>
                    <a:pt x="1280" y="1555"/>
                  </a:lnTo>
                  <a:lnTo>
                    <a:pt x="1305" y="1577"/>
                  </a:lnTo>
                  <a:lnTo>
                    <a:pt x="1327" y="1602"/>
                  </a:lnTo>
                  <a:lnTo>
                    <a:pt x="1342" y="1630"/>
                  </a:lnTo>
                  <a:lnTo>
                    <a:pt x="1352" y="1662"/>
                  </a:lnTo>
                  <a:lnTo>
                    <a:pt x="1355" y="1697"/>
                  </a:lnTo>
                  <a:lnTo>
                    <a:pt x="1353" y="1729"/>
                  </a:lnTo>
                  <a:lnTo>
                    <a:pt x="1345" y="1759"/>
                  </a:lnTo>
                  <a:lnTo>
                    <a:pt x="1331" y="1785"/>
                  </a:lnTo>
                  <a:lnTo>
                    <a:pt x="1314" y="1810"/>
                  </a:lnTo>
                  <a:lnTo>
                    <a:pt x="1291" y="1830"/>
                  </a:lnTo>
                  <a:lnTo>
                    <a:pt x="1266" y="1847"/>
                  </a:lnTo>
                  <a:lnTo>
                    <a:pt x="1287" y="1891"/>
                  </a:lnTo>
                  <a:lnTo>
                    <a:pt x="1303" y="1939"/>
                  </a:lnTo>
                  <a:lnTo>
                    <a:pt x="1312" y="1989"/>
                  </a:lnTo>
                  <a:lnTo>
                    <a:pt x="1316" y="2040"/>
                  </a:lnTo>
                  <a:lnTo>
                    <a:pt x="1316" y="2518"/>
                  </a:lnTo>
                  <a:lnTo>
                    <a:pt x="1312" y="2546"/>
                  </a:lnTo>
                  <a:lnTo>
                    <a:pt x="1304" y="2573"/>
                  </a:lnTo>
                  <a:lnTo>
                    <a:pt x="1291" y="2598"/>
                  </a:lnTo>
                  <a:lnTo>
                    <a:pt x="1274" y="2619"/>
                  </a:lnTo>
                  <a:lnTo>
                    <a:pt x="1253" y="2636"/>
                  </a:lnTo>
                  <a:lnTo>
                    <a:pt x="1229" y="2649"/>
                  </a:lnTo>
                  <a:lnTo>
                    <a:pt x="1202" y="2657"/>
                  </a:lnTo>
                  <a:lnTo>
                    <a:pt x="1173" y="2661"/>
                  </a:lnTo>
                  <a:lnTo>
                    <a:pt x="1144" y="2657"/>
                  </a:lnTo>
                  <a:lnTo>
                    <a:pt x="1117" y="2649"/>
                  </a:lnTo>
                  <a:lnTo>
                    <a:pt x="1093" y="2636"/>
                  </a:lnTo>
                  <a:lnTo>
                    <a:pt x="1072" y="2619"/>
                  </a:lnTo>
                  <a:lnTo>
                    <a:pt x="1054" y="2598"/>
                  </a:lnTo>
                  <a:lnTo>
                    <a:pt x="1041" y="2573"/>
                  </a:lnTo>
                  <a:lnTo>
                    <a:pt x="1033" y="2546"/>
                  </a:lnTo>
                  <a:lnTo>
                    <a:pt x="1030" y="2518"/>
                  </a:lnTo>
                  <a:lnTo>
                    <a:pt x="1030" y="2040"/>
                  </a:lnTo>
                  <a:lnTo>
                    <a:pt x="1027" y="2013"/>
                  </a:lnTo>
                  <a:lnTo>
                    <a:pt x="1018" y="1989"/>
                  </a:lnTo>
                  <a:lnTo>
                    <a:pt x="1004" y="1967"/>
                  </a:lnTo>
                  <a:lnTo>
                    <a:pt x="986" y="1948"/>
                  </a:lnTo>
                  <a:lnTo>
                    <a:pt x="965" y="1935"/>
                  </a:lnTo>
                  <a:lnTo>
                    <a:pt x="940" y="1926"/>
                  </a:lnTo>
                  <a:lnTo>
                    <a:pt x="913" y="1923"/>
                  </a:lnTo>
                  <a:lnTo>
                    <a:pt x="436" y="1923"/>
                  </a:lnTo>
                  <a:lnTo>
                    <a:pt x="408" y="1926"/>
                  </a:lnTo>
                  <a:lnTo>
                    <a:pt x="385" y="1935"/>
                  </a:lnTo>
                  <a:lnTo>
                    <a:pt x="362" y="1948"/>
                  </a:lnTo>
                  <a:lnTo>
                    <a:pt x="344" y="1967"/>
                  </a:lnTo>
                  <a:lnTo>
                    <a:pt x="331" y="1989"/>
                  </a:lnTo>
                  <a:lnTo>
                    <a:pt x="322" y="2013"/>
                  </a:lnTo>
                  <a:lnTo>
                    <a:pt x="319" y="2040"/>
                  </a:lnTo>
                  <a:lnTo>
                    <a:pt x="319" y="2518"/>
                  </a:lnTo>
                  <a:lnTo>
                    <a:pt x="316" y="2546"/>
                  </a:lnTo>
                  <a:lnTo>
                    <a:pt x="307" y="2573"/>
                  </a:lnTo>
                  <a:lnTo>
                    <a:pt x="294" y="2598"/>
                  </a:lnTo>
                  <a:lnTo>
                    <a:pt x="276" y="2619"/>
                  </a:lnTo>
                  <a:lnTo>
                    <a:pt x="256" y="2636"/>
                  </a:lnTo>
                  <a:lnTo>
                    <a:pt x="231" y="2649"/>
                  </a:lnTo>
                  <a:lnTo>
                    <a:pt x="205" y="2657"/>
                  </a:lnTo>
                  <a:lnTo>
                    <a:pt x="175" y="2661"/>
                  </a:lnTo>
                  <a:lnTo>
                    <a:pt x="146" y="2657"/>
                  </a:lnTo>
                  <a:lnTo>
                    <a:pt x="120" y="2649"/>
                  </a:lnTo>
                  <a:lnTo>
                    <a:pt x="95" y="2636"/>
                  </a:lnTo>
                  <a:lnTo>
                    <a:pt x="75" y="2619"/>
                  </a:lnTo>
                  <a:lnTo>
                    <a:pt x="57" y="2598"/>
                  </a:lnTo>
                  <a:lnTo>
                    <a:pt x="44" y="2573"/>
                  </a:lnTo>
                  <a:lnTo>
                    <a:pt x="36" y="2546"/>
                  </a:lnTo>
                  <a:lnTo>
                    <a:pt x="32" y="2518"/>
                  </a:lnTo>
                  <a:lnTo>
                    <a:pt x="32" y="2040"/>
                  </a:lnTo>
                  <a:lnTo>
                    <a:pt x="36" y="1988"/>
                  </a:lnTo>
                  <a:lnTo>
                    <a:pt x="46" y="1938"/>
                  </a:lnTo>
                  <a:lnTo>
                    <a:pt x="62" y="1889"/>
                  </a:lnTo>
                  <a:lnTo>
                    <a:pt x="83" y="1843"/>
                  </a:lnTo>
                  <a:lnTo>
                    <a:pt x="61" y="1827"/>
                  </a:lnTo>
                  <a:lnTo>
                    <a:pt x="39" y="1806"/>
                  </a:lnTo>
                  <a:lnTo>
                    <a:pt x="23" y="1783"/>
                  </a:lnTo>
                  <a:lnTo>
                    <a:pt x="11" y="1756"/>
                  </a:lnTo>
                  <a:lnTo>
                    <a:pt x="2" y="1728"/>
                  </a:lnTo>
                  <a:lnTo>
                    <a:pt x="0" y="1697"/>
                  </a:lnTo>
                  <a:lnTo>
                    <a:pt x="0" y="172"/>
                  </a:lnTo>
                  <a:lnTo>
                    <a:pt x="4" y="137"/>
                  </a:lnTo>
                  <a:lnTo>
                    <a:pt x="13" y="105"/>
                  </a:lnTo>
                  <a:lnTo>
                    <a:pt x="29" y="77"/>
                  </a:lnTo>
                  <a:lnTo>
                    <a:pt x="50" y="50"/>
                  </a:lnTo>
                  <a:lnTo>
                    <a:pt x="75" y="30"/>
                  </a:lnTo>
                  <a:lnTo>
                    <a:pt x="105" y="15"/>
                  </a:lnTo>
                  <a:lnTo>
                    <a:pt x="136" y="4"/>
                  </a:lnTo>
                  <a:lnTo>
                    <a:pt x="1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8" name="Freeform 141">
              <a:extLst>
                <a:ext uri="{FF2B5EF4-FFF2-40B4-BE49-F238E27FC236}">
                  <a16:creationId xmlns:a16="http://schemas.microsoft.com/office/drawing/2014/main" id="{5158E8BF-3C5A-4C73-86B1-C5E30B1A9537}"/>
                </a:ext>
              </a:extLst>
            </p:cNvPr>
            <p:cNvSpPr>
              <a:spLocks/>
            </p:cNvSpPr>
            <p:nvPr/>
          </p:nvSpPr>
          <p:spPr bwMode="auto">
            <a:xfrm>
              <a:off x="3341" y="2561"/>
              <a:ext cx="445" cy="357"/>
            </a:xfrm>
            <a:custGeom>
              <a:avLst/>
              <a:gdLst>
                <a:gd name="T0" fmla="*/ 163 w 2225"/>
                <a:gd name="T1" fmla="*/ 0 h 1781"/>
                <a:gd name="T2" fmla="*/ 2062 w 2225"/>
                <a:gd name="T3" fmla="*/ 0 h 1781"/>
                <a:gd name="T4" fmla="*/ 2094 w 2225"/>
                <a:gd name="T5" fmla="*/ 3 h 1781"/>
                <a:gd name="T6" fmla="*/ 2125 w 2225"/>
                <a:gd name="T7" fmla="*/ 13 h 1781"/>
                <a:gd name="T8" fmla="*/ 2153 w 2225"/>
                <a:gd name="T9" fmla="*/ 28 h 1781"/>
                <a:gd name="T10" fmla="*/ 2177 w 2225"/>
                <a:gd name="T11" fmla="*/ 47 h 1781"/>
                <a:gd name="T12" fmla="*/ 2197 w 2225"/>
                <a:gd name="T13" fmla="*/ 72 h 1781"/>
                <a:gd name="T14" fmla="*/ 2212 w 2225"/>
                <a:gd name="T15" fmla="*/ 100 h 1781"/>
                <a:gd name="T16" fmla="*/ 2221 w 2225"/>
                <a:gd name="T17" fmla="*/ 131 h 1781"/>
                <a:gd name="T18" fmla="*/ 2225 w 2225"/>
                <a:gd name="T19" fmla="*/ 163 h 1781"/>
                <a:gd name="T20" fmla="*/ 2221 w 2225"/>
                <a:gd name="T21" fmla="*/ 196 h 1781"/>
                <a:gd name="T22" fmla="*/ 2212 w 2225"/>
                <a:gd name="T23" fmla="*/ 227 h 1781"/>
                <a:gd name="T24" fmla="*/ 2197 w 2225"/>
                <a:gd name="T25" fmla="*/ 255 h 1781"/>
                <a:gd name="T26" fmla="*/ 2177 w 2225"/>
                <a:gd name="T27" fmla="*/ 280 h 1781"/>
                <a:gd name="T28" fmla="*/ 2153 w 2225"/>
                <a:gd name="T29" fmla="*/ 299 h 1781"/>
                <a:gd name="T30" fmla="*/ 2125 w 2225"/>
                <a:gd name="T31" fmla="*/ 314 h 1781"/>
                <a:gd name="T32" fmla="*/ 2094 w 2225"/>
                <a:gd name="T33" fmla="*/ 324 h 1781"/>
                <a:gd name="T34" fmla="*/ 2062 w 2225"/>
                <a:gd name="T35" fmla="*/ 327 h 1781"/>
                <a:gd name="T36" fmla="*/ 1836 w 2225"/>
                <a:gd name="T37" fmla="*/ 327 h 1781"/>
                <a:gd name="T38" fmla="*/ 1836 w 2225"/>
                <a:gd name="T39" fmla="*/ 1781 h 1781"/>
                <a:gd name="T40" fmla="*/ 388 w 2225"/>
                <a:gd name="T41" fmla="*/ 1781 h 1781"/>
                <a:gd name="T42" fmla="*/ 388 w 2225"/>
                <a:gd name="T43" fmla="*/ 327 h 1781"/>
                <a:gd name="T44" fmla="*/ 163 w 2225"/>
                <a:gd name="T45" fmla="*/ 327 h 1781"/>
                <a:gd name="T46" fmla="*/ 131 w 2225"/>
                <a:gd name="T47" fmla="*/ 324 h 1781"/>
                <a:gd name="T48" fmla="*/ 100 w 2225"/>
                <a:gd name="T49" fmla="*/ 314 h 1781"/>
                <a:gd name="T50" fmla="*/ 73 w 2225"/>
                <a:gd name="T51" fmla="*/ 299 h 1781"/>
                <a:gd name="T52" fmla="*/ 48 w 2225"/>
                <a:gd name="T53" fmla="*/ 280 h 1781"/>
                <a:gd name="T54" fmla="*/ 27 w 2225"/>
                <a:gd name="T55" fmla="*/ 255 h 1781"/>
                <a:gd name="T56" fmla="*/ 13 w 2225"/>
                <a:gd name="T57" fmla="*/ 227 h 1781"/>
                <a:gd name="T58" fmla="*/ 4 w 2225"/>
                <a:gd name="T59" fmla="*/ 196 h 1781"/>
                <a:gd name="T60" fmla="*/ 0 w 2225"/>
                <a:gd name="T61" fmla="*/ 163 h 1781"/>
                <a:gd name="T62" fmla="*/ 4 w 2225"/>
                <a:gd name="T63" fmla="*/ 131 h 1781"/>
                <a:gd name="T64" fmla="*/ 13 w 2225"/>
                <a:gd name="T65" fmla="*/ 100 h 1781"/>
                <a:gd name="T66" fmla="*/ 27 w 2225"/>
                <a:gd name="T67" fmla="*/ 72 h 1781"/>
                <a:gd name="T68" fmla="*/ 48 w 2225"/>
                <a:gd name="T69" fmla="*/ 47 h 1781"/>
                <a:gd name="T70" fmla="*/ 73 w 2225"/>
                <a:gd name="T71" fmla="*/ 28 h 1781"/>
                <a:gd name="T72" fmla="*/ 100 w 2225"/>
                <a:gd name="T73" fmla="*/ 13 h 1781"/>
                <a:gd name="T74" fmla="*/ 131 w 2225"/>
                <a:gd name="T75" fmla="*/ 3 h 1781"/>
                <a:gd name="T76" fmla="*/ 163 w 2225"/>
                <a:gd name="T77" fmla="*/ 0 h 1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25" h="1781">
                  <a:moveTo>
                    <a:pt x="163" y="0"/>
                  </a:moveTo>
                  <a:lnTo>
                    <a:pt x="2062" y="0"/>
                  </a:lnTo>
                  <a:lnTo>
                    <a:pt x="2094" y="3"/>
                  </a:lnTo>
                  <a:lnTo>
                    <a:pt x="2125" y="13"/>
                  </a:lnTo>
                  <a:lnTo>
                    <a:pt x="2153" y="28"/>
                  </a:lnTo>
                  <a:lnTo>
                    <a:pt x="2177" y="47"/>
                  </a:lnTo>
                  <a:lnTo>
                    <a:pt x="2197" y="72"/>
                  </a:lnTo>
                  <a:lnTo>
                    <a:pt x="2212" y="100"/>
                  </a:lnTo>
                  <a:lnTo>
                    <a:pt x="2221" y="131"/>
                  </a:lnTo>
                  <a:lnTo>
                    <a:pt x="2225" y="163"/>
                  </a:lnTo>
                  <a:lnTo>
                    <a:pt x="2221" y="196"/>
                  </a:lnTo>
                  <a:lnTo>
                    <a:pt x="2212" y="227"/>
                  </a:lnTo>
                  <a:lnTo>
                    <a:pt x="2197" y="255"/>
                  </a:lnTo>
                  <a:lnTo>
                    <a:pt x="2177" y="280"/>
                  </a:lnTo>
                  <a:lnTo>
                    <a:pt x="2153" y="299"/>
                  </a:lnTo>
                  <a:lnTo>
                    <a:pt x="2125" y="314"/>
                  </a:lnTo>
                  <a:lnTo>
                    <a:pt x="2094" y="324"/>
                  </a:lnTo>
                  <a:lnTo>
                    <a:pt x="2062" y="327"/>
                  </a:lnTo>
                  <a:lnTo>
                    <a:pt x="1836" y="327"/>
                  </a:lnTo>
                  <a:lnTo>
                    <a:pt x="1836" y="1781"/>
                  </a:lnTo>
                  <a:lnTo>
                    <a:pt x="388" y="1781"/>
                  </a:lnTo>
                  <a:lnTo>
                    <a:pt x="388" y="327"/>
                  </a:lnTo>
                  <a:lnTo>
                    <a:pt x="163" y="327"/>
                  </a:lnTo>
                  <a:lnTo>
                    <a:pt x="131" y="324"/>
                  </a:lnTo>
                  <a:lnTo>
                    <a:pt x="100" y="314"/>
                  </a:lnTo>
                  <a:lnTo>
                    <a:pt x="73" y="299"/>
                  </a:lnTo>
                  <a:lnTo>
                    <a:pt x="48" y="280"/>
                  </a:lnTo>
                  <a:lnTo>
                    <a:pt x="27" y="255"/>
                  </a:lnTo>
                  <a:lnTo>
                    <a:pt x="13" y="227"/>
                  </a:lnTo>
                  <a:lnTo>
                    <a:pt x="4" y="196"/>
                  </a:lnTo>
                  <a:lnTo>
                    <a:pt x="0" y="163"/>
                  </a:lnTo>
                  <a:lnTo>
                    <a:pt x="4" y="131"/>
                  </a:lnTo>
                  <a:lnTo>
                    <a:pt x="13" y="100"/>
                  </a:lnTo>
                  <a:lnTo>
                    <a:pt x="27" y="72"/>
                  </a:lnTo>
                  <a:lnTo>
                    <a:pt x="48" y="47"/>
                  </a:lnTo>
                  <a:lnTo>
                    <a:pt x="73" y="28"/>
                  </a:lnTo>
                  <a:lnTo>
                    <a:pt x="100" y="13"/>
                  </a:lnTo>
                  <a:lnTo>
                    <a:pt x="131" y="3"/>
                  </a:lnTo>
                  <a:lnTo>
                    <a:pt x="1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Freeform 142">
              <a:extLst>
                <a:ext uri="{FF2B5EF4-FFF2-40B4-BE49-F238E27FC236}">
                  <a16:creationId xmlns:a16="http://schemas.microsoft.com/office/drawing/2014/main" id="{5F1E3E23-C84C-4CBE-90E7-36D337097216}"/>
                </a:ext>
              </a:extLst>
            </p:cNvPr>
            <p:cNvSpPr>
              <a:spLocks noEditPoints="1"/>
            </p:cNvSpPr>
            <p:nvPr/>
          </p:nvSpPr>
          <p:spPr bwMode="auto">
            <a:xfrm>
              <a:off x="3456" y="2309"/>
              <a:ext cx="306" cy="242"/>
            </a:xfrm>
            <a:custGeom>
              <a:avLst/>
              <a:gdLst>
                <a:gd name="T0" fmla="*/ 824 w 1530"/>
                <a:gd name="T1" fmla="*/ 449 h 1209"/>
                <a:gd name="T2" fmla="*/ 900 w 1530"/>
                <a:gd name="T3" fmla="*/ 456 h 1209"/>
                <a:gd name="T4" fmla="*/ 888 w 1530"/>
                <a:gd name="T5" fmla="*/ 411 h 1209"/>
                <a:gd name="T6" fmla="*/ 856 w 1530"/>
                <a:gd name="T7" fmla="*/ 375 h 1209"/>
                <a:gd name="T8" fmla="*/ 1126 w 1530"/>
                <a:gd name="T9" fmla="*/ 297 h 1209"/>
                <a:gd name="T10" fmla="*/ 1079 w 1530"/>
                <a:gd name="T11" fmla="*/ 315 h 1209"/>
                <a:gd name="T12" fmla="*/ 1042 w 1530"/>
                <a:gd name="T13" fmla="*/ 350 h 1209"/>
                <a:gd name="T14" fmla="*/ 1020 w 1530"/>
                <a:gd name="T15" fmla="*/ 398 h 1209"/>
                <a:gd name="T16" fmla="*/ 1020 w 1530"/>
                <a:gd name="T17" fmla="*/ 449 h 1209"/>
                <a:gd name="T18" fmla="*/ 1038 w 1530"/>
                <a:gd name="T19" fmla="*/ 497 h 1209"/>
                <a:gd name="T20" fmla="*/ 1073 w 1530"/>
                <a:gd name="T21" fmla="*/ 534 h 1209"/>
                <a:gd name="T22" fmla="*/ 1124 w 1530"/>
                <a:gd name="T23" fmla="*/ 555 h 1209"/>
                <a:gd name="T24" fmla="*/ 1179 w 1530"/>
                <a:gd name="T25" fmla="*/ 554 h 1209"/>
                <a:gd name="T26" fmla="*/ 1228 w 1530"/>
                <a:gd name="T27" fmla="*/ 531 h 1209"/>
                <a:gd name="T28" fmla="*/ 1280 w 1530"/>
                <a:gd name="T29" fmla="*/ 411 h 1209"/>
                <a:gd name="T30" fmla="*/ 1263 w 1530"/>
                <a:gd name="T31" fmla="*/ 360 h 1209"/>
                <a:gd name="T32" fmla="*/ 1226 w 1530"/>
                <a:gd name="T33" fmla="*/ 319 h 1209"/>
                <a:gd name="T34" fmla="*/ 1177 w 1530"/>
                <a:gd name="T35" fmla="*/ 298 h 1209"/>
                <a:gd name="T36" fmla="*/ 946 w 1530"/>
                <a:gd name="T37" fmla="*/ 170 h 1209"/>
                <a:gd name="T38" fmla="*/ 938 w 1530"/>
                <a:gd name="T39" fmla="*/ 247 h 1209"/>
                <a:gd name="T40" fmla="*/ 985 w 1530"/>
                <a:gd name="T41" fmla="*/ 235 h 1209"/>
                <a:gd name="T42" fmla="*/ 1019 w 1530"/>
                <a:gd name="T43" fmla="*/ 203 h 1209"/>
                <a:gd name="T44" fmla="*/ 1461 w 1530"/>
                <a:gd name="T45" fmla="*/ 0 h 1209"/>
                <a:gd name="T46" fmla="*/ 1498 w 1530"/>
                <a:gd name="T47" fmla="*/ 12 h 1209"/>
                <a:gd name="T48" fmla="*/ 1522 w 1530"/>
                <a:gd name="T49" fmla="*/ 38 h 1209"/>
                <a:gd name="T50" fmla="*/ 1530 w 1530"/>
                <a:gd name="T51" fmla="*/ 74 h 1209"/>
                <a:gd name="T52" fmla="*/ 1195 w 1530"/>
                <a:gd name="T53" fmla="*/ 1159 h 1209"/>
                <a:gd name="T54" fmla="*/ 1176 w 1530"/>
                <a:gd name="T55" fmla="*/ 1189 h 1209"/>
                <a:gd name="T56" fmla="*/ 1145 w 1530"/>
                <a:gd name="T57" fmla="*/ 1207 h 1209"/>
                <a:gd name="T58" fmla="*/ 71 w 1530"/>
                <a:gd name="T59" fmla="*/ 1209 h 1209"/>
                <a:gd name="T60" fmla="*/ 28 w 1530"/>
                <a:gd name="T61" fmla="*/ 1195 h 1209"/>
                <a:gd name="T62" fmla="*/ 3 w 1530"/>
                <a:gd name="T63" fmla="*/ 1160 h 1209"/>
                <a:gd name="T64" fmla="*/ 3 w 1530"/>
                <a:gd name="T65" fmla="*/ 1115 h 1209"/>
                <a:gd name="T66" fmla="*/ 28 w 1530"/>
                <a:gd name="T67" fmla="*/ 1081 h 1209"/>
                <a:gd name="T68" fmla="*/ 71 w 1530"/>
                <a:gd name="T69" fmla="*/ 1067 h 1209"/>
                <a:gd name="T70" fmla="*/ 1205 w 1530"/>
                <a:gd name="T71" fmla="*/ 650 h 1209"/>
                <a:gd name="T72" fmla="*/ 930 w 1530"/>
                <a:gd name="T73" fmla="*/ 130 h 1209"/>
                <a:gd name="T74" fmla="*/ 1392 w 1530"/>
                <a:gd name="T75" fmla="*/ 50 h 1209"/>
                <a:gd name="T76" fmla="*/ 1411 w 1530"/>
                <a:gd name="T77" fmla="*/ 19 h 1209"/>
                <a:gd name="T78" fmla="*/ 1443 w 1530"/>
                <a:gd name="T79" fmla="*/ 2 h 1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30" h="1209">
                  <a:moveTo>
                    <a:pt x="856" y="375"/>
                  </a:moveTo>
                  <a:lnTo>
                    <a:pt x="824" y="449"/>
                  </a:lnTo>
                  <a:lnTo>
                    <a:pt x="896" y="481"/>
                  </a:lnTo>
                  <a:lnTo>
                    <a:pt x="900" y="456"/>
                  </a:lnTo>
                  <a:lnTo>
                    <a:pt x="896" y="434"/>
                  </a:lnTo>
                  <a:lnTo>
                    <a:pt x="888" y="411"/>
                  </a:lnTo>
                  <a:lnTo>
                    <a:pt x="875" y="392"/>
                  </a:lnTo>
                  <a:lnTo>
                    <a:pt x="856" y="375"/>
                  </a:lnTo>
                  <a:close/>
                  <a:moveTo>
                    <a:pt x="1151" y="294"/>
                  </a:moveTo>
                  <a:lnTo>
                    <a:pt x="1126" y="297"/>
                  </a:lnTo>
                  <a:lnTo>
                    <a:pt x="1101" y="304"/>
                  </a:lnTo>
                  <a:lnTo>
                    <a:pt x="1079" y="315"/>
                  </a:lnTo>
                  <a:lnTo>
                    <a:pt x="1060" y="330"/>
                  </a:lnTo>
                  <a:lnTo>
                    <a:pt x="1042" y="350"/>
                  </a:lnTo>
                  <a:lnTo>
                    <a:pt x="1029" y="373"/>
                  </a:lnTo>
                  <a:lnTo>
                    <a:pt x="1020" y="398"/>
                  </a:lnTo>
                  <a:lnTo>
                    <a:pt x="1018" y="424"/>
                  </a:lnTo>
                  <a:lnTo>
                    <a:pt x="1020" y="449"/>
                  </a:lnTo>
                  <a:lnTo>
                    <a:pt x="1026" y="474"/>
                  </a:lnTo>
                  <a:lnTo>
                    <a:pt x="1038" y="497"/>
                  </a:lnTo>
                  <a:lnTo>
                    <a:pt x="1054" y="516"/>
                  </a:lnTo>
                  <a:lnTo>
                    <a:pt x="1073" y="534"/>
                  </a:lnTo>
                  <a:lnTo>
                    <a:pt x="1097" y="547"/>
                  </a:lnTo>
                  <a:lnTo>
                    <a:pt x="1124" y="555"/>
                  </a:lnTo>
                  <a:lnTo>
                    <a:pt x="1151" y="558"/>
                  </a:lnTo>
                  <a:lnTo>
                    <a:pt x="1179" y="554"/>
                  </a:lnTo>
                  <a:lnTo>
                    <a:pt x="1204" y="546"/>
                  </a:lnTo>
                  <a:lnTo>
                    <a:pt x="1228" y="531"/>
                  </a:lnTo>
                  <a:lnTo>
                    <a:pt x="1248" y="512"/>
                  </a:lnTo>
                  <a:lnTo>
                    <a:pt x="1280" y="411"/>
                  </a:lnTo>
                  <a:lnTo>
                    <a:pt x="1274" y="385"/>
                  </a:lnTo>
                  <a:lnTo>
                    <a:pt x="1263" y="360"/>
                  </a:lnTo>
                  <a:lnTo>
                    <a:pt x="1247" y="338"/>
                  </a:lnTo>
                  <a:lnTo>
                    <a:pt x="1226" y="319"/>
                  </a:lnTo>
                  <a:lnTo>
                    <a:pt x="1203" y="305"/>
                  </a:lnTo>
                  <a:lnTo>
                    <a:pt x="1177" y="298"/>
                  </a:lnTo>
                  <a:lnTo>
                    <a:pt x="1151" y="294"/>
                  </a:lnTo>
                  <a:close/>
                  <a:moveTo>
                    <a:pt x="946" y="170"/>
                  </a:moveTo>
                  <a:lnTo>
                    <a:pt x="914" y="243"/>
                  </a:lnTo>
                  <a:lnTo>
                    <a:pt x="938" y="247"/>
                  </a:lnTo>
                  <a:lnTo>
                    <a:pt x="962" y="243"/>
                  </a:lnTo>
                  <a:lnTo>
                    <a:pt x="985" y="235"/>
                  </a:lnTo>
                  <a:lnTo>
                    <a:pt x="1004" y="222"/>
                  </a:lnTo>
                  <a:lnTo>
                    <a:pt x="1019" y="203"/>
                  </a:lnTo>
                  <a:lnTo>
                    <a:pt x="946" y="170"/>
                  </a:lnTo>
                  <a:close/>
                  <a:moveTo>
                    <a:pt x="1461" y="0"/>
                  </a:moveTo>
                  <a:lnTo>
                    <a:pt x="1480" y="4"/>
                  </a:lnTo>
                  <a:lnTo>
                    <a:pt x="1498" y="12"/>
                  </a:lnTo>
                  <a:lnTo>
                    <a:pt x="1512" y="24"/>
                  </a:lnTo>
                  <a:lnTo>
                    <a:pt x="1522" y="38"/>
                  </a:lnTo>
                  <a:lnTo>
                    <a:pt x="1529" y="55"/>
                  </a:lnTo>
                  <a:lnTo>
                    <a:pt x="1530" y="74"/>
                  </a:lnTo>
                  <a:lnTo>
                    <a:pt x="1528" y="93"/>
                  </a:lnTo>
                  <a:lnTo>
                    <a:pt x="1195" y="1159"/>
                  </a:lnTo>
                  <a:lnTo>
                    <a:pt x="1188" y="1176"/>
                  </a:lnTo>
                  <a:lnTo>
                    <a:pt x="1176" y="1189"/>
                  </a:lnTo>
                  <a:lnTo>
                    <a:pt x="1162" y="1200"/>
                  </a:lnTo>
                  <a:lnTo>
                    <a:pt x="1145" y="1207"/>
                  </a:lnTo>
                  <a:lnTo>
                    <a:pt x="1127" y="1209"/>
                  </a:lnTo>
                  <a:lnTo>
                    <a:pt x="71" y="1209"/>
                  </a:lnTo>
                  <a:lnTo>
                    <a:pt x="49" y="1206"/>
                  </a:lnTo>
                  <a:lnTo>
                    <a:pt x="28" y="1195"/>
                  </a:lnTo>
                  <a:lnTo>
                    <a:pt x="13" y="1181"/>
                  </a:lnTo>
                  <a:lnTo>
                    <a:pt x="3" y="1160"/>
                  </a:lnTo>
                  <a:lnTo>
                    <a:pt x="0" y="1138"/>
                  </a:lnTo>
                  <a:lnTo>
                    <a:pt x="3" y="1115"/>
                  </a:lnTo>
                  <a:lnTo>
                    <a:pt x="13" y="1096"/>
                  </a:lnTo>
                  <a:lnTo>
                    <a:pt x="28" y="1081"/>
                  </a:lnTo>
                  <a:lnTo>
                    <a:pt x="49" y="1071"/>
                  </a:lnTo>
                  <a:lnTo>
                    <a:pt x="71" y="1067"/>
                  </a:lnTo>
                  <a:lnTo>
                    <a:pt x="1075" y="1067"/>
                  </a:lnTo>
                  <a:lnTo>
                    <a:pt x="1205" y="650"/>
                  </a:lnTo>
                  <a:lnTo>
                    <a:pt x="783" y="465"/>
                  </a:lnTo>
                  <a:lnTo>
                    <a:pt x="930" y="130"/>
                  </a:lnTo>
                  <a:lnTo>
                    <a:pt x="1314" y="298"/>
                  </a:lnTo>
                  <a:lnTo>
                    <a:pt x="1392" y="50"/>
                  </a:lnTo>
                  <a:lnTo>
                    <a:pt x="1399" y="33"/>
                  </a:lnTo>
                  <a:lnTo>
                    <a:pt x="1411" y="19"/>
                  </a:lnTo>
                  <a:lnTo>
                    <a:pt x="1426" y="8"/>
                  </a:lnTo>
                  <a:lnTo>
                    <a:pt x="1443" y="2"/>
                  </a:lnTo>
                  <a:lnTo>
                    <a:pt x="14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0" name="Freeform 143">
              <a:extLst>
                <a:ext uri="{FF2B5EF4-FFF2-40B4-BE49-F238E27FC236}">
                  <a16:creationId xmlns:a16="http://schemas.microsoft.com/office/drawing/2014/main" id="{A0EF13B8-254A-49EA-B92F-292C5071DA8C}"/>
                </a:ext>
              </a:extLst>
            </p:cNvPr>
            <p:cNvSpPr>
              <a:spLocks noEditPoints="1"/>
            </p:cNvSpPr>
            <p:nvPr/>
          </p:nvSpPr>
          <p:spPr bwMode="auto">
            <a:xfrm>
              <a:off x="3670" y="2375"/>
              <a:ext cx="32" cy="38"/>
            </a:xfrm>
            <a:custGeom>
              <a:avLst/>
              <a:gdLst>
                <a:gd name="T0" fmla="*/ 71 w 159"/>
                <a:gd name="T1" fmla="*/ 143 h 192"/>
                <a:gd name="T2" fmla="*/ 79 w 159"/>
                <a:gd name="T3" fmla="*/ 143 h 192"/>
                <a:gd name="T4" fmla="*/ 85 w 159"/>
                <a:gd name="T5" fmla="*/ 141 h 192"/>
                <a:gd name="T6" fmla="*/ 87 w 159"/>
                <a:gd name="T7" fmla="*/ 138 h 192"/>
                <a:gd name="T8" fmla="*/ 90 w 159"/>
                <a:gd name="T9" fmla="*/ 136 h 192"/>
                <a:gd name="T10" fmla="*/ 90 w 159"/>
                <a:gd name="T11" fmla="*/ 129 h 192"/>
                <a:gd name="T12" fmla="*/ 87 w 159"/>
                <a:gd name="T13" fmla="*/ 123 h 192"/>
                <a:gd name="T14" fmla="*/ 82 w 159"/>
                <a:gd name="T15" fmla="*/ 116 h 192"/>
                <a:gd name="T16" fmla="*/ 82 w 159"/>
                <a:gd name="T17" fmla="*/ 44 h 192"/>
                <a:gd name="T18" fmla="*/ 77 w 159"/>
                <a:gd name="T19" fmla="*/ 46 h 192"/>
                <a:gd name="T20" fmla="*/ 73 w 159"/>
                <a:gd name="T21" fmla="*/ 51 h 192"/>
                <a:gd name="T22" fmla="*/ 72 w 159"/>
                <a:gd name="T23" fmla="*/ 57 h 192"/>
                <a:gd name="T24" fmla="*/ 74 w 159"/>
                <a:gd name="T25" fmla="*/ 63 h 192"/>
                <a:gd name="T26" fmla="*/ 79 w 159"/>
                <a:gd name="T27" fmla="*/ 70 h 192"/>
                <a:gd name="T28" fmla="*/ 86 w 159"/>
                <a:gd name="T29" fmla="*/ 44 h 192"/>
                <a:gd name="T30" fmla="*/ 129 w 159"/>
                <a:gd name="T31" fmla="*/ 10 h 192"/>
                <a:gd name="T32" fmla="*/ 140 w 159"/>
                <a:gd name="T33" fmla="*/ 38 h 192"/>
                <a:gd name="T34" fmla="*/ 159 w 159"/>
                <a:gd name="T35" fmla="*/ 55 h 192"/>
                <a:gd name="T36" fmla="*/ 136 w 159"/>
                <a:gd name="T37" fmla="*/ 73 h 192"/>
                <a:gd name="T38" fmla="*/ 110 w 159"/>
                <a:gd name="T39" fmla="*/ 52 h 192"/>
                <a:gd name="T40" fmla="*/ 100 w 159"/>
                <a:gd name="T41" fmla="*/ 91 h 192"/>
                <a:gd name="T42" fmla="*/ 117 w 159"/>
                <a:gd name="T43" fmla="*/ 112 h 192"/>
                <a:gd name="T44" fmla="*/ 123 w 159"/>
                <a:gd name="T45" fmla="*/ 133 h 192"/>
                <a:gd name="T46" fmla="*/ 115 w 159"/>
                <a:gd name="T47" fmla="*/ 157 h 192"/>
                <a:gd name="T48" fmla="*/ 96 w 159"/>
                <a:gd name="T49" fmla="*/ 169 h 192"/>
                <a:gd name="T50" fmla="*/ 59 w 159"/>
                <a:gd name="T51" fmla="*/ 168 h 192"/>
                <a:gd name="T52" fmla="*/ 29 w 159"/>
                <a:gd name="T53" fmla="*/ 182 h 192"/>
                <a:gd name="T54" fmla="*/ 17 w 159"/>
                <a:gd name="T55" fmla="*/ 148 h 192"/>
                <a:gd name="T56" fmla="*/ 0 w 159"/>
                <a:gd name="T57" fmla="*/ 132 h 192"/>
                <a:gd name="T58" fmla="*/ 16 w 159"/>
                <a:gd name="T59" fmla="*/ 107 h 192"/>
                <a:gd name="T60" fmla="*/ 32 w 159"/>
                <a:gd name="T61" fmla="*/ 124 h 192"/>
                <a:gd name="T62" fmla="*/ 50 w 159"/>
                <a:gd name="T63" fmla="*/ 136 h 192"/>
                <a:gd name="T64" fmla="*/ 60 w 159"/>
                <a:gd name="T65" fmla="*/ 94 h 192"/>
                <a:gd name="T66" fmla="*/ 41 w 159"/>
                <a:gd name="T67" fmla="*/ 67 h 192"/>
                <a:gd name="T68" fmla="*/ 43 w 159"/>
                <a:gd name="T69" fmla="*/ 38 h 192"/>
                <a:gd name="T70" fmla="*/ 56 w 159"/>
                <a:gd name="T71" fmla="*/ 21 h 192"/>
                <a:gd name="T72" fmla="*/ 82 w 159"/>
                <a:gd name="T73" fmla="*/ 15 h 192"/>
                <a:gd name="T74" fmla="*/ 110 w 159"/>
                <a:gd name="T75"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9" h="192">
                  <a:moveTo>
                    <a:pt x="82" y="116"/>
                  </a:moveTo>
                  <a:lnTo>
                    <a:pt x="71" y="143"/>
                  </a:lnTo>
                  <a:lnTo>
                    <a:pt x="75" y="143"/>
                  </a:lnTo>
                  <a:lnTo>
                    <a:pt x="79" y="143"/>
                  </a:lnTo>
                  <a:lnTo>
                    <a:pt x="82" y="142"/>
                  </a:lnTo>
                  <a:lnTo>
                    <a:pt x="85" y="141"/>
                  </a:lnTo>
                  <a:lnTo>
                    <a:pt x="86" y="139"/>
                  </a:lnTo>
                  <a:lnTo>
                    <a:pt x="87" y="138"/>
                  </a:lnTo>
                  <a:lnTo>
                    <a:pt x="88" y="137"/>
                  </a:lnTo>
                  <a:lnTo>
                    <a:pt x="90" y="136"/>
                  </a:lnTo>
                  <a:lnTo>
                    <a:pt x="90" y="132"/>
                  </a:lnTo>
                  <a:lnTo>
                    <a:pt x="90" y="129"/>
                  </a:lnTo>
                  <a:lnTo>
                    <a:pt x="90" y="126"/>
                  </a:lnTo>
                  <a:lnTo>
                    <a:pt x="87" y="123"/>
                  </a:lnTo>
                  <a:lnTo>
                    <a:pt x="85" y="119"/>
                  </a:lnTo>
                  <a:lnTo>
                    <a:pt x="82" y="116"/>
                  </a:lnTo>
                  <a:close/>
                  <a:moveTo>
                    <a:pt x="86" y="44"/>
                  </a:moveTo>
                  <a:lnTo>
                    <a:pt x="82" y="44"/>
                  </a:lnTo>
                  <a:lnTo>
                    <a:pt x="80" y="44"/>
                  </a:lnTo>
                  <a:lnTo>
                    <a:pt x="77" y="46"/>
                  </a:lnTo>
                  <a:lnTo>
                    <a:pt x="74" y="48"/>
                  </a:lnTo>
                  <a:lnTo>
                    <a:pt x="73" y="51"/>
                  </a:lnTo>
                  <a:lnTo>
                    <a:pt x="72" y="54"/>
                  </a:lnTo>
                  <a:lnTo>
                    <a:pt x="72" y="57"/>
                  </a:lnTo>
                  <a:lnTo>
                    <a:pt x="72" y="61"/>
                  </a:lnTo>
                  <a:lnTo>
                    <a:pt x="74" y="63"/>
                  </a:lnTo>
                  <a:lnTo>
                    <a:pt x="75" y="67"/>
                  </a:lnTo>
                  <a:lnTo>
                    <a:pt x="79" y="70"/>
                  </a:lnTo>
                  <a:lnTo>
                    <a:pt x="90" y="44"/>
                  </a:lnTo>
                  <a:lnTo>
                    <a:pt x="86" y="44"/>
                  </a:lnTo>
                  <a:close/>
                  <a:moveTo>
                    <a:pt x="110" y="0"/>
                  </a:moveTo>
                  <a:lnTo>
                    <a:pt x="129" y="10"/>
                  </a:lnTo>
                  <a:lnTo>
                    <a:pt x="121" y="26"/>
                  </a:lnTo>
                  <a:lnTo>
                    <a:pt x="140" y="38"/>
                  </a:lnTo>
                  <a:lnTo>
                    <a:pt x="156" y="52"/>
                  </a:lnTo>
                  <a:lnTo>
                    <a:pt x="159" y="55"/>
                  </a:lnTo>
                  <a:lnTo>
                    <a:pt x="138" y="75"/>
                  </a:lnTo>
                  <a:lnTo>
                    <a:pt x="136" y="73"/>
                  </a:lnTo>
                  <a:lnTo>
                    <a:pt x="123" y="61"/>
                  </a:lnTo>
                  <a:lnTo>
                    <a:pt x="110" y="52"/>
                  </a:lnTo>
                  <a:lnTo>
                    <a:pt x="96" y="86"/>
                  </a:lnTo>
                  <a:lnTo>
                    <a:pt x="100" y="91"/>
                  </a:lnTo>
                  <a:lnTo>
                    <a:pt x="110" y="102"/>
                  </a:lnTo>
                  <a:lnTo>
                    <a:pt x="117" y="112"/>
                  </a:lnTo>
                  <a:lnTo>
                    <a:pt x="122" y="120"/>
                  </a:lnTo>
                  <a:lnTo>
                    <a:pt x="123" y="133"/>
                  </a:lnTo>
                  <a:lnTo>
                    <a:pt x="119" y="148"/>
                  </a:lnTo>
                  <a:lnTo>
                    <a:pt x="115" y="157"/>
                  </a:lnTo>
                  <a:lnTo>
                    <a:pt x="106" y="164"/>
                  </a:lnTo>
                  <a:lnTo>
                    <a:pt x="96" y="169"/>
                  </a:lnTo>
                  <a:lnTo>
                    <a:pt x="79" y="172"/>
                  </a:lnTo>
                  <a:lnTo>
                    <a:pt x="59" y="168"/>
                  </a:lnTo>
                  <a:lnTo>
                    <a:pt x="49" y="192"/>
                  </a:lnTo>
                  <a:lnTo>
                    <a:pt x="29" y="182"/>
                  </a:lnTo>
                  <a:lnTo>
                    <a:pt x="40" y="161"/>
                  </a:lnTo>
                  <a:lnTo>
                    <a:pt x="17" y="148"/>
                  </a:lnTo>
                  <a:lnTo>
                    <a:pt x="2" y="133"/>
                  </a:lnTo>
                  <a:lnTo>
                    <a:pt x="0" y="132"/>
                  </a:lnTo>
                  <a:lnTo>
                    <a:pt x="12" y="104"/>
                  </a:lnTo>
                  <a:lnTo>
                    <a:pt x="16" y="107"/>
                  </a:lnTo>
                  <a:lnTo>
                    <a:pt x="23" y="116"/>
                  </a:lnTo>
                  <a:lnTo>
                    <a:pt x="32" y="124"/>
                  </a:lnTo>
                  <a:lnTo>
                    <a:pt x="42" y="130"/>
                  </a:lnTo>
                  <a:lnTo>
                    <a:pt x="50" y="136"/>
                  </a:lnTo>
                  <a:lnTo>
                    <a:pt x="66" y="100"/>
                  </a:lnTo>
                  <a:lnTo>
                    <a:pt x="60" y="94"/>
                  </a:lnTo>
                  <a:lnTo>
                    <a:pt x="48" y="80"/>
                  </a:lnTo>
                  <a:lnTo>
                    <a:pt x="41" y="67"/>
                  </a:lnTo>
                  <a:lnTo>
                    <a:pt x="38" y="52"/>
                  </a:lnTo>
                  <a:lnTo>
                    <a:pt x="43" y="38"/>
                  </a:lnTo>
                  <a:lnTo>
                    <a:pt x="48" y="29"/>
                  </a:lnTo>
                  <a:lnTo>
                    <a:pt x="56" y="21"/>
                  </a:lnTo>
                  <a:lnTo>
                    <a:pt x="67" y="17"/>
                  </a:lnTo>
                  <a:lnTo>
                    <a:pt x="82" y="15"/>
                  </a:lnTo>
                  <a:lnTo>
                    <a:pt x="102" y="19"/>
                  </a:lnTo>
                  <a:lnTo>
                    <a:pt x="1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1" name="Freeform 144">
              <a:extLst>
                <a:ext uri="{FF2B5EF4-FFF2-40B4-BE49-F238E27FC236}">
                  <a16:creationId xmlns:a16="http://schemas.microsoft.com/office/drawing/2014/main" id="{DFB3C416-1992-4350-AED8-0BAFB2A91331}"/>
                </a:ext>
              </a:extLst>
            </p:cNvPr>
            <p:cNvSpPr>
              <a:spLocks noEditPoints="1"/>
            </p:cNvSpPr>
            <p:nvPr/>
          </p:nvSpPr>
          <p:spPr bwMode="auto">
            <a:xfrm>
              <a:off x="3560" y="2250"/>
              <a:ext cx="164" cy="87"/>
            </a:xfrm>
            <a:custGeom>
              <a:avLst/>
              <a:gdLst>
                <a:gd name="T0" fmla="*/ 663 w 820"/>
                <a:gd name="T1" fmla="*/ 331 h 432"/>
                <a:gd name="T2" fmla="*/ 613 w 820"/>
                <a:gd name="T3" fmla="*/ 350 h 432"/>
                <a:gd name="T4" fmla="*/ 576 w 820"/>
                <a:gd name="T5" fmla="*/ 386 h 432"/>
                <a:gd name="T6" fmla="*/ 692 w 820"/>
                <a:gd name="T7" fmla="*/ 330 h 432"/>
                <a:gd name="T8" fmla="*/ 44 w 820"/>
                <a:gd name="T9" fmla="*/ 299 h 432"/>
                <a:gd name="T10" fmla="*/ 131 w 820"/>
                <a:gd name="T11" fmla="*/ 295 h 432"/>
                <a:gd name="T12" fmla="*/ 120 w 820"/>
                <a:gd name="T13" fmla="*/ 262 h 432"/>
                <a:gd name="T14" fmla="*/ 94 w 820"/>
                <a:gd name="T15" fmla="*/ 237 h 432"/>
                <a:gd name="T16" fmla="*/ 691 w 820"/>
                <a:gd name="T17" fmla="*/ 119 h 432"/>
                <a:gd name="T18" fmla="*/ 692 w 820"/>
                <a:gd name="T19" fmla="*/ 155 h 432"/>
                <a:gd name="T20" fmla="*/ 711 w 820"/>
                <a:gd name="T21" fmla="*/ 183 h 432"/>
                <a:gd name="T22" fmla="*/ 745 w 820"/>
                <a:gd name="T23" fmla="*/ 202 h 432"/>
                <a:gd name="T24" fmla="*/ 691 w 820"/>
                <a:gd name="T25" fmla="*/ 119 h 432"/>
                <a:gd name="T26" fmla="*/ 401 w 820"/>
                <a:gd name="T27" fmla="*/ 101 h 432"/>
                <a:gd name="T28" fmla="*/ 345 w 820"/>
                <a:gd name="T29" fmla="*/ 118 h 432"/>
                <a:gd name="T30" fmla="*/ 300 w 820"/>
                <a:gd name="T31" fmla="*/ 150 h 432"/>
                <a:gd name="T32" fmla="*/ 269 w 820"/>
                <a:gd name="T33" fmla="*/ 193 h 432"/>
                <a:gd name="T34" fmla="*/ 262 w 820"/>
                <a:gd name="T35" fmla="*/ 239 h 432"/>
                <a:gd name="T36" fmla="*/ 276 w 820"/>
                <a:gd name="T37" fmla="*/ 281 h 432"/>
                <a:gd name="T38" fmla="*/ 310 w 820"/>
                <a:gd name="T39" fmla="*/ 313 h 432"/>
                <a:gd name="T40" fmla="*/ 361 w 820"/>
                <a:gd name="T41" fmla="*/ 331 h 432"/>
                <a:gd name="T42" fmla="*/ 419 w 820"/>
                <a:gd name="T43" fmla="*/ 331 h 432"/>
                <a:gd name="T44" fmla="*/ 475 w 820"/>
                <a:gd name="T45" fmla="*/ 313 h 432"/>
                <a:gd name="T46" fmla="*/ 520 w 820"/>
                <a:gd name="T47" fmla="*/ 282 h 432"/>
                <a:gd name="T48" fmla="*/ 550 w 820"/>
                <a:gd name="T49" fmla="*/ 238 h 432"/>
                <a:gd name="T50" fmla="*/ 558 w 820"/>
                <a:gd name="T51" fmla="*/ 192 h 432"/>
                <a:gd name="T52" fmla="*/ 544 w 820"/>
                <a:gd name="T53" fmla="*/ 151 h 432"/>
                <a:gd name="T54" fmla="*/ 511 w 820"/>
                <a:gd name="T55" fmla="*/ 119 h 432"/>
                <a:gd name="T56" fmla="*/ 460 w 820"/>
                <a:gd name="T57" fmla="*/ 101 h 432"/>
                <a:gd name="T58" fmla="*/ 158 w 820"/>
                <a:gd name="T59" fmla="*/ 32 h 432"/>
                <a:gd name="T60" fmla="*/ 156 w 820"/>
                <a:gd name="T61" fmla="*/ 101 h 432"/>
                <a:gd name="T62" fmla="*/ 207 w 820"/>
                <a:gd name="T63" fmla="*/ 82 h 432"/>
                <a:gd name="T64" fmla="*/ 244 w 820"/>
                <a:gd name="T65" fmla="*/ 46 h 432"/>
                <a:gd name="T66" fmla="*/ 137 w 820"/>
                <a:gd name="T67" fmla="*/ 0 h 432"/>
                <a:gd name="T68" fmla="*/ 682 w 820"/>
                <a:gd name="T69" fmla="*/ 432 h 432"/>
                <a:gd name="T70" fmla="*/ 137 w 820"/>
                <a:gd name="T71" fmla="*/ 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20" h="432">
                  <a:moveTo>
                    <a:pt x="692" y="330"/>
                  </a:moveTo>
                  <a:lnTo>
                    <a:pt x="663" y="331"/>
                  </a:lnTo>
                  <a:lnTo>
                    <a:pt x="637" y="338"/>
                  </a:lnTo>
                  <a:lnTo>
                    <a:pt x="613" y="350"/>
                  </a:lnTo>
                  <a:lnTo>
                    <a:pt x="592" y="365"/>
                  </a:lnTo>
                  <a:lnTo>
                    <a:pt x="576" y="386"/>
                  </a:lnTo>
                  <a:lnTo>
                    <a:pt x="661" y="399"/>
                  </a:lnTo>
                  <a:lnTo>
                    <a:pt x="692" y="330"/>
                  </a:lnTo>
                  <a:close/>
                  <a:moveTo>
                    <a:pt x="75" y="230"/>
                  </a:moveTo>
                  <a:lnTo>
                    <a:pt x="44" y="299"/>
                  </a:lnTo>
                  <a:lnTo>
                    <a:pt x="130" y="313"/>
                  </a:lnTo>
                  <a:lnTo>
                    <a:pt x="131" y="295"/>
                  </a:lnTo>
                  <a:lnTo>
                    <a:pt x="129" y="277"/>
                  </a:lnTo>
                  <a:lnTo>
                    <a:pt x="120" y="262"/>
                  </a:lnTo>
                  <a:lnTo>
                    <a:pt x="109" y="249"/>
                  </a:lnTo>
                  <a:lnTo>
                    <a:pt x="94" y="237"/>
                  </a:lnTo>
                  <a:lnTo>
                    <a:pt x="75" y="230"/>
                  </a:lnTo>
                  <a:close/>
                  <a:moveTo>
                    <a:pt x="691" y="119"/>
                  </a:moveTo>
                  <a:lnTo>
                    <a:pt x="689" y="137"/>
                  </a:lnTo>
                  <a:lnTo>
                    <a:pt x="692" y="155"/>
                  </a:lnTo>
                  <a:lnTo>
                    <a:pt x="699" y="170"/>
                  </a:lnTo>
                  <a:lnTo>
                    <a:pt x="711" y="183"/>
                  </a:lnTo>
                  <a:lnTo>
                    <a:pt x="726" y="194"/>
                  </a:lnTo>
                  <a:lnTo>
                    <a:pt x="745" y="202"/>
                  </a:lnTo>
                  <a:lnTo>
                    <a:pt x="776" y="133"/>
                  </a:lnTo>
                  <a:lnTo>
                    <a:pt x="691" y="119"/>
                  </a:lnTo>
                  <a:close/>
                  <a:moveTo>
                    <a:pt x="430" y="99"/>
                  </a:moveTo>
                  <a:lnTo>
                    <a:pt x="401" y="101"/>
                  </a:lnTo>
                  <a:lnTo>
                    <a:pt x="373" y="107"/>
                  </a:lnTo>
                  <a:lnTo>
                    <a:pt x="345" y="118"/>
                  </a:lnTo>
                  <a:lnTo>
                    <a:pt x="321" y="132"/>
                  </a:lnTo>
                  <a:lnTo>
                    <a:pt x="300" y="150"/>
                  </a:lnTo>
                  <a:lnTo>
                    <a:pt x="282" y="170"/>
                  </a:lnTo>
                  <a:lnTo>
                    <a:pt x="269" y="193"/>
                  </a:lnTo>
                  <a:lnTo>
                    <a:pt x="263" y="217"/>
                  </a:lnTo>
                  <a:lnTo>
                    <a:pt x="262" y="239"/>
                  </a:lnTo>
                  <a:lnTo>
                    <a:pt x="265" y="262"/>
                  </a:lnTo>
                  <a:lnTo>
                    <a:pt x="276" y="281"/>
                  </a:lnTo>
                  <a:lnTo>
                    <a:pt x="291" y="299"/>
                  </a:lnTo>
                  <a:lnTo>
                    <a:pt x="310" y="313"/>
                  </a:lnTo>
                  <a:lnTo>
                    <a:pt x="333" y="324"/>
                  </a:lnTo>
                  <a:lnTo>
                    <a:pt x="361" y="331"/>
                  </a:lnTo>
                  <a:lnTo>
                    <a:pt x="391" y="333"/>
                  </a:lnTo>
                  <a:lnTo>
                    <a:pt x="419" y="331"/>
                  </a:lnTo>
                  <a:lnTo>
                    <a:pt x="448" y="324"/>
                  </a:lnTo>
                  <a:lnTo>
                    <a:pt x="475" y="313"/>
                  </a:lnTo>
                  <a:lnTo>
                    <a:pt x="499" y="299"/>
                  </a:lnTo>
                  <a:lnTo>
                    <a:pt x="520" y="282"/>
                  </a:lnTo>
                  <a:lnTo>
                    <a:pt x="538" y="262"/>
                  </a:lnTo>
                  <a:lnTo>
                    <a:pt x="550" y="238"/>
                  </a:lnTo>
                  <a:lnTo>
                    <a:pt x="557" y="215"/>
                  </a:lnTo>
                  <a:lnTo>
                    <a:pt x="558" y="192"/>
                  </a:lnTo>
                  <a:lnTo>
                    <a:pt x="554" y="170"/>
                  </a:lnTo>
                  <a:lnTo>
                    <a:pt x="544" y="151"/>
                  </a:lnTo>
                  <a:lnTo>
                    <a:pt x="530" y="133"/>
                  </a:lnTo>
                  <a:lnTo>
                    <a:pt x="511" y="119"/>
                  </a:lnTo>
                  <a:lnTo>
                    <a:pt x="487" y="108"/>
                  </a:lnTo>
                  <a:lnTo>
                    <a:pt x="460" y="101"/>
                  </a:lnTo>
                  <a:lnTo>
                    <a:pt x="430" y="99"/>
                  </a:lnTo>
                  <a:close/>
                  <a:moveTo>
                    <a:pt x="158" y="32"/>
                  </a:moveTo>
                  <a:lnTo>
                    <a:pt x="129" y="102"/>
                  </a:lnTo>
                  <a:lnTo>
                    <a:pt x="156" y="101"/>
                  </a:lnTo>
                  <a:lnTo>
                    <a:pt x="183" y="94"/>
                  </a:lnTo>
                  <a:lnTo>
                    <a:pt x="207" y="82"/>
                  </a:lnTo>
                  <a:lnTo>
                    <a:pt x="229" y="65"/>
                  </a:lnTo>
                  <a:lnTo>
                    <a:pt x="244" y="46"/>
                  </a:lnTo>
                  <a:lnTo>
                    <a:pt x="158" y="32"/>
                  </a:lnTo>
                  <a:close/>
                  <a:moveTo>
                    <a:pt x="137" y="0"/>
                  </a:moveTo>
                  <a:lnTo>
                    <a:pt x="820" y="111"/>
                  </a:lnTo>
                  <a:lnTo>
                    <a:pt x="682" y="432"/>
                  </a:lnTo>
                  <a:lnTo>
                    <a:pt x="0" y="321"/>
                  </a:lnTo>
                  <a:lnTo>
                    <a:pt x="1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2" name="Freeform 145">
              <a:extLst>
                <a:ext uri="{FF2B5EF4-FFF2-40B4-BE49-F238E27FC236}">
                  <a16:creationId xmlns:a16="http://schemas.microsoft.com/office/drawing/2014/main" id="{D89CEA42-95F1-42A2-9330-0FD7563DDBA3}"/>
                </a:ext>
              </a:extLst>
            </p:cNvPr>
            <p:cNvSpPr>
              <a:spLocks noEditPoints="1"/>
            </p:cNvSpPr>
            <p:nvPr/>
          </p:nvSpPr>
          <p:spPr bwMode="auto">
            <a:xfrm>
              <a:off x="3624" y="2276"/>
              <a:ext cx="35" cy="35"/>
            </a:xfrm>
            <a:custGeom>
              <a:avLst/>
              <a:gdLst>
                <a:gd name="T0" fmla="*/ 80 w 171"/>
                <a:gd name="T1" fmla="*/ 131 h 178"/>
                <a:gd name="T2" fmla="*/ 96 w 171"/>
                <a:gd name="T3" fmla="*/ 128 h 178"/>
                <a:gd name="T4" fmla="*/ 101 w 171"/>
                <a:gd name="T5" fmla="*/ 122 h 178"/>
                <a:gd name="T6" fmla="*/ 101 w 171"/>
                <a:gd name="T7" fmla="*/ 116 h 178"/>
                <a:gd name="T8" fmla="*/ 98 w 171"/>
                <a:gd name="T9" fmla="*/ 111 h 178"/>
                <a:gd name="T10" fmla="*/ 90 w 171"/>
                <a:gd name="T11" fmla="*/ 105 h 178"/>
                <a:gd name="T12" fmla="*/ 88 w 171"/>
                <a:gd name="T13" fmla="*/ 42 h 178"/>
                <a:gd name="T14" fmla="*/ 80 w 171"/>
                <a:gd name="T15" fmla="*/ 45 h 178"/>
                <a:gd name="T16" fmla="*/ 75 w 171"/>
                <a:gd name="T17" fmla="*/ 50 h 178"/>
                <a:gd name="T18" fmla="*/ 74 w 171"/>
                <a:gd name="T19" fmla="*/ 56 h 178"/>
                <a:gd name="T20" fmla="*/ 77 w 171"/>
                <a:gd name="T21" fmla="*/ 62 h 178"/>
                <a:gd name="T22" fmla="*/ 83 w 171"/>
                <a:gd name="T23" fmla="*/ 67 h 178"/>
                <a:gd name="T24" fmla="*/ 112 w 171"/>
                <a:gd name="T25" fmla="*/ 0 h 178"/>
                <a:gd name="T26" fmla="*/ 127 w 171"/>
                <a:gd name="T27" fmla="*/ 20 h 178"/>
                <a:gd name="T28" fmla="*/ 169 w 171"/>
                <a:gd name="T29" fmla="*/ 36 h 178"/>
                <a:gd name="T30" fmla="*/ 151 w 171"/>
                <a:gd name="T31" fmla="*/ 59 h 178"/>
                <a:gd name="T32" fmla="*/ 133 w 171"/>
                <a:gd name="T33" fmla="*/ 50 h 178"/>
                <a:gd name="T34" fmla="*/ 103 w 171"/>
                <a:gd name="T35" fmla="*/ 78 h 178"/>
                <a:gd name="T36" fmla="*/ 126 w 171"/>
                <a:gd name="T37" fmla="*/ 92 h 178"/>
                <a:gd name="T38" fmla="*/ 139 w 171"/>
                <a:gd name="T39" fmla="*/ 113 h 178"/>
                <a:gd name="T40" fmla="*/ 131 w 171"/>
                <a:gd name="T41" fmla="*/ 135 h 178"/>
                <a:gd name="T42" fmla="*/ 112 w 171"/>
                <a:gd name="T43" fmla="*/ 149 h 178"/>
                <a:gd name="T44" fmla="*/ 69 w 171"/>
                <a:gd name="T45" fmla="*/ 155 h 178"/>
                <a:gd name="T46" fmla="*/ 37 w 171"/>
                <a:gd name="T47" fmla="*/ 174 h 178"/>
                <a:gd name="T48" fmla="*/ 21 w 171"/>
                <a:gd name="T49" fmla="*/ 146 h 178"/>
                <a:gd name="T50" fmla="*/ 0 w 171"/>
                <a:gd name="T51" fmla="*/ 136 h 178"/>
                <a:gd name="T52" fmla="*/ 15 w 171"/>
                <a:gd name="T53" fmla="*/ 111 h 178"/>
                <a:gd name="T54" fmla="*/ 37 w 171"/>
                <a:gd name="T55" fmla="*/ 123 h 178"/>
                <a:gd name="T56" fmla="*/ 57 w 171"/>
                <a:gd name="T57" fmla="*/ 129 h 178"/>
                <a:gd name="T58" fmla="*/ 64 w 171"/>
                <a:gd name="T59" fmla="*/ 91 h 178"/>
                <a:gd name="T60" fmla="*/ 40 w 171"/>
                <a:gd name="T61" fmla="*/ 70 h 178"/>
                <a:gd name="T62" fmla="*/ 40 w 171"/>
                <a:gd name="T63" fmla="*/ 45 h 178"/>
                <a:gd name="T64" fmla="*/ 53 w 171"/>
                <a:gd name="T65" fmla="*/ 29 h 178"/>
                <a:gd name="T66" fmla="*/ 83 w 171"/>
                <a:gd name="T67" fmla="*/ 18 h 178"/>
                <a:gd name="T68" fmla="*/ 112 w 171"/>
                <a:gd name="T69"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1" h="178">
                  <a:moveTo>
                    <a:pt x="90" y="105"/>
                  </a:moveTo>
                  <a:lnTo>
                    <a:pt x="80" y="131"/>
                  </a:lnTo>
                  <a:lnTo>
                    <a:pt x="90" y="130"/>
                  </a:lnTo>
                  <a:lnTo>
                    <a:pt x="96" y="128"/>
                  </a:lnTo>
                  <a:lnTo>
                    <a:pt x="99" y="124"/>
                  </a:lnTo>
                  <a:lnTo>
                    <a:pt x="101" y="122"/>
                  </a:lnTo>
                  <a:lnTo>
                    <a:pt x="101" y="118"/>
                  </a:lnTo>
                  <a:lnTo>
                    <a:pt x="101" y="116"/>
                  </a:lnTo>
                  <a:lnTo>
                    <a:pt x="100" y="113"/>
                  </a:lnTo>
                  <a:lnTo>
                    <a:pt x="98" y="111"/>
                  </a:lnTo>
                  <a:lnTo>
                    <a:pt x="95" y="109"/>
                  </a:lnTo>
                  <a:lnTo>
                    <a:pt x="90" y="105"/>
                  </a:lnTo>
                  <a:close/>
                  <a:moveTo>
                    <a:pt x="94" y="42"/>
                  </a:moveTo>
                  <a:lnTo>
                    <a:pt x="88" y="42"/>
                  </a:lnTo>
                  <a:lnTo>
                    <a:pt x="82" y="44"/>
                  </a:lnTo>
                  <a:lnTo>
                    <a:pt x="80" y="45"/>
                  </a:lnTo>
                  <a:lnTo>
                    <a:pt x="77" y="48"/>
                  </a:lnTo>
                  <a:lnTo>
                    <a:pt x="75" y="50"/>
                  </a:lnTo>
                  <a:lnTo>
                    <a:pt x="74" y="54"/>
                  </a:lnTo>
                  <a:lnTo>
                    <a:pt x="74" y="56"/>
                  </a:lnTo>
                  <a:lnTo>
                    <a:pt x="75" y="60"/>
                  </a:lnTo>
                  <a:lnTo>
                    <a:pt x="77" y="62"/>
                  </a:lnTo>
                  <a:lnTo>
                    <a:pt x="80" y="65"/>
                  </a:lnTo>
                  <a:lnTo>
                    <a:pt x="83" y="67"/>
                  </a:lnTo>
                  <a:lnTo>
                    <a:pt x="94" y="42"/>
                  </a:lnTo>
                  <a:close/>
                  <a:moveTo>
                    <a:pt x="112" y="0"/>
                  </a:moveTo>
                  <a:lnTo>
                    <a:pt x="134" y="4"/>
                  </a:lnTo>
                  <a:lnTo>
                    <a:pt x="127" y="20"/>
                  </a:lnTo>
                  <a:lnTo>
                    <a:pt x="150" y="26"/>
                  </a:lnTo>
                  <a:lnTo>
                    <a:pt x="169" y="36"/>
                  </a:lnTo>
                  <a:lnTo>
                    <a:pt x="171" y="37"/>
                  </a:lnTo>
                  <a:lnTo>
                    <a:pt x="151" y="59"/>
                  </a:lnTo>
                  <a:lnTo>
                    <a:pt x="149" y="57"/>
                  </a:lnTo>
                  <a:lnTo>
                    <a:pt x="133" y="50"/>
                  </a:lnTo>
                  <a:lnTo>
                    <a:pt x="117" y="44"/>
                  </a:lnTo>
                  <a:lnTo>
                    <a:pt x="103" y="78"/>
                  </a:lnTo>
                  <a:lnTo>
                    <a:pt x="109" y="80"/>
                  </a:lnTo>
                  <a:lnTo>
                    <a:pt x="126" y="92"/>
                  </a:lnTo>
                  <a:lnTo>
                    <a:pt x="136" y="103"/>
                  </a:lnTo>
                  <a:lnTo>
                    <a:pt x="139" y="113"/>
                  </a:lnTo>
                  <a:lnTo>
                    <a:pt x="137" y="125"/>
                  </a:lnTo>
                  <a:lnTo>
                    <a:pt x="131" y="135"/>
                  </a:lnTo>
                  <a:lnTo>
                    <a:pt x="123" y="143"/>
                  </a:lnTo>
                  <a:lnTo>
                    <a:pt x="112" y="149"/>
                  </a:lnTo>
                  <a:lnTo>
                    <a:pt x="93" y="155"/>
                  </a:lnTo>
                  <a:lnTo>
                    <a:pt x="69" y="155"/>
                  </a:lnTo>
                  <a:lnTo>
                    <a:pt x="59" y="178"/>
                  </a:lnTo>
                  <a:lnTo>
                    <a:pt x="37" y="174"/>
                  </a:lnTo>
                  <a:lnTo>
                    <a:pt x="46" y="153"/>
                  </a:lnTo>
                  <a:lnTo>
                    <a:pt x="21" y="146"/>
                  </a:lnTo>
                  <a:lnTo>
                    <a:pt x="1" y="137"/>
                  </a:lnTo>
                  <a:lnTo>
                    <a:pt x="0" y="136"/>
                  </a:lnTo>
                  <a:lnTo>
                    <a:pt x="12" y="109"/>
                  </a:lnTo>
                  <a:lnTo>
                    <a:pt x="15" y="111"/>
                  </a:lnTo>
                  <a:lnTo>
                    <a:pt x="25" y="117"/>
                  </a:lnTo>
                  <a:lnTo>
                    <a:pt x="37" y="123"/>
                  </a:lnTo>
                  <a:lnTo>
                    <a:pt x="46" y="126"/>
                  </a:lnTo>
                  <a:lnTo>
                    <a:pt x="57" y="129"/>
                  </a:lnTo>
                  <a:lnTo>
                    <a:pt x="71" y="96"/>
                  </a:lnTo>
                  <a:lnTo>
                    <a:pt x="64" y="91"/>
                  </a:lnTo>
                  <a:lnTo>
                    <a:pt x="49" y="81"/>
                  </a:lnTo>
                  <a:lnTo>
                    <a:pt x="40" y="70"/>
                  </a:lnTo>
                  <a:lnTo>
                    <a:pt x="37" y="59"/>
                  </a:lnTo>
                  <a:lnTo>
                    <a:pt x="40" y="45"/>
                  </a:lnTo>
                  <a:lnTo>
                    <a:pt x="45" y="36"/>
                  </a:lnTo>
                  <a:lnTo>
                    <a:pt x="53" y="29"/>
                  </a:lnTo>
                  <a:lnTo>
                    <a:pt x="65" y="23"/>
                  </a:lnTo>
                  <a:lnTo>
                    <a:pt x="83" y="18"/>
                  </a:lnTo>
                  <a:lnTo>
                    <a:pt x="105" y="17"/>
                  </a:lnTo>
                  <a:lnTo>
                    <a:pt x="1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3" name="Freeform 146">
              <a:extLst>
                <a:ext uri="{FF2B5EF4-FFF2-40B4-BE49-F238E27FC236}">
                  <a16:creationId xmlns:a16="http://schemas.microsoft.com/office/drawing/2014/main" id="{A75D9ADF-46D6-4E22-B8A8-0AAF811754B4}"/>
                </a:ext>
              </a:extLst>
            </p:cNvPr>
            <p:cNvSpPr>
              <a:spLocks noEditPoints="1"/>
            </p:cNvSpPr>
            <p:nvPr/>
          </p:nvSpPr>
          <p:spPr bwMode="auto">
            <a:xfrm>
              <a:off x="3449" y="2286"/>
              <a:ext cx="146" cy="168"/>
            </a:xfrm>
            <a:custGeom>
              <a:avLst/>
              <a:gdLst>
                <a:gd name="T0" fmla="*/ 534 w 730"/>
                <a:gd name="T1" fmla="*/ 696 h 840"/>
                <a:gd name="T2" fmla="*/ 501 w 730"/>
                <a:gd name="T3" fmla="*/ 711 h 840"/>
                <a:gd name="T4" fmla="*/ 559 w 730"/>
                <a:gd name="T5" fmla="*/ 787 h 840"/>
                <a:gd name="T6" fmla="*/ 573 w 730"/>
                <a:gd name="T7" fmla="*/ 700 h 840"/>
                <a:gd name="T8" fmla="*/ 617 w 730"/>
                <a:gd name="T9" fmla="*/ 433 h 840"/>
                <a:gd name="T10" fmla="*/ 616 w 730"/>
                <a:gd name="T11" fmla="*/ 490 h 840"/>
                <a:gd name="T12" fmla="*/ 637 w 730"/>
                <a:gd name="T13" fmla="*/ 546 h 840"/>
                <a:gd name="T14" fmla="*/ 689 w 730"/>
                <a:gd name="T15" fmla="*/ 493 h 840"/>
                <a:gd name="T16" fmla="*/ 77 w 730"/>
                <a:gd name="T17" fmla="*/ 271 h 840"/>
                <a:gd name="T18" fmla="*/ 113 w 730"/>
                <a:gd name="T19" fmla="*/ 409 h 840"/>
                <a:gd name="T20" fmla="*/ 115 w 730"/>
                <a:gd name="T21" fmla="*/ 352 h 840"/>
                <a:gd name="T22" fmla="*/ 94 w 730"/>
                <a:gd name="T23" fmla="*/ 296 h 840"/>
                <a:gd name="T24" fmla="*/ 333 w 730"/>
                <a:gd name="T25" fmla="*/ 259 h 840"/>
                <a:gd name="T26" fmla="*/ 292 w 730"/>
                <a:gd name="T27" fmla="*/ 271 h 840"/>
                <a:gd name="T28" fmla="*/ 260 w 730"/>
                <a:gd name="T29" fmla="*/ 299 h 840"/>
                <a:gd name="T30" fmla="*/ 239 w 730"/>
                <a:gd name="T31" fmla="*/ 348 h 840"/>
                <a:gd name="T32" fmla="*/ 236 w 730"/>
                <a:gd name="T33" fmla="*/ 409 h 840"/>
                <a:gd name="T34" fmla="*/ 253 w 730"/>
                <a:gd name="T35" fmla="*/ 470 h 840"/>
                <a:gd name="T36" fmla="*/ 286 w 730"/>
                <a:gd name="T37" fmla="*/ 524 h 840"/>
                <a:gd name="T38" fmla="*/ 331 w 730"/>
                <a:gd name="T39" fmla="*/ 564 h 840"/>
                <a:gd name="T40" fmla="*/ 377 w 730"/>
                <a:gd name="T41" fmla="*/ 580 h 840"/>
                <a:gd name="T42" fmla="*/ 420 w 730"/>
                <a:gd name="T43" fmla="*/ 579 h 840"/>
                <a:gd name="T44" fmla="*/ 456 w 730"/>
                <a:gd name="T45" fmla="*/ 559 h 840"/>
                <a:gd name="T46" fmla="*/ 483 w 730"/>
                <a:gd name="T47" fmla="*/ 521 h 840"/>
                <a:gd name="T48" fmla="*/ 496 w 730"/>
                <a:gd name="T49" fmla="*/ 464 h 840"/>
                <a:gd name="T50" fmla="*/ 489 w 730"/>
                <a:gd name="T51" fmla="*/ 402 h 840"/>
                <a:gd name="T52" fmla="*/ 464 w 730"/>
                <a:gd name="T53" fmla="*/ 342 h 840"/>
                <a:gd name="T54" fmla="*/ 422 w 730"/>
                <a:gd name="T55" fmla="*/ 293 h 840"/>
                <a:gd name="T56" fmla="*/ 377 w 730"/>
                <a:gd name="T57" fmla="*/ 267 h 840"/>
                <a:gd name="T58" fmla="*/ 333 w 730"/>
                <a:gd name="T59" fmla="*/ 259 h 840"/>
                <a:gd name="T60" fmla="*/ 138 w 730"/>
                <a:gd name="T61" fmla="*/ 131 h 840"/>
                <a:gd name="T62" fmla="*/ 178 w 730"/>
                <a:gd name="T63" fmla="*/ 146 h 840"/>
                <a:gd name="T64" fmla="*/ 215 w 730"/>
                <a:gd name="T65" fmla="*/ 140 h 840"/>
                <a:gd name="T66" fmla="*/ 243 w 730"/>
                <a:gd name="T67" fmla="*/ 115 h 840"/>
                <a:gd name="T68" fmla="*/ 158 w 730"/>
                <a:gd name="T69" fmla="*/ 0 h 840"/>
                <a:gd name="T70" fmla="*/ 573 w 730"/>
                <a:gd name="T71" fmla="*/ 840 h 840"/>
                <a:gd name="T72" fmla="*/ 158 w 730"/>
                <a:gd name="T73" fmla="*/ 0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0" h="840">
                  <a:moveTo>
                    <a:pt x="553" y="696"/>
                  </a:moveTo>
                  <a:lnTo>
                    <a:pt x="534" y="696"/>
                  </a:lnTo>
                  <a:lnTo>
                    <a:pt x="516" y="701"/>
                  </a:lnTo>
                  <a:lnTo>
                    <a:pt x="501" y="711"/>
                  </a:lnTo>
                  <a:lnTo>
                    <a:pt x="487" y="726"/>
                  </a:lnTo>
                  <a:lnTo>
                    <a:pt x="559" y="787"/>
                  </a:lnTo>
                  <a:lnTo>
                    <a:pt x="593" y="710"/>
                  </a:lnTo>
                  <a:lnTo>
                    <a:pt x="573" y="700"/>
                  </a:lnTo>
                  <a:lnTo>
                    <a:pt x="553" y="696"/>
                  </a:lnTo>
                  <a:close/>
                  <a:moveTo>
                    <a:pt x="617" y="433"/>
                  </a:moveTo>
                  <a:lnTo>
                    <a:pt x="614" y="460"/>
                  </a:lnTo>
                  <a:lnTo>
                    <a:pt x="616" y="490"/>
                  </a:lnTo>
                  <a:lnTo>
                    <a:pt x="624" y="518"/>
                  </a:lnTo>
                  <a:lnTo>
                    <a:pt x="637" y="546"/>
                  </a:lnTo>
                  <a:lnTo>
                    <a:pt x="655" y="570"/>
                  </a:lnTo>
                  <a:lnTo>
                    <a:pt x="689" y="493"/>
                  </a:lnTo>
                  <a:lnTo>
                    <a:pt x="617" y="433"/>
                  </a:lnTo>
                  <a:close/>
                  <a:moveTo>
                    <a:pt x="77" y="271"/>
                  </a:moveTo>
                  <a:lnTo>
                    <a:pt x="42" y="348"/>
                  </a:lnTo>
                  <a:lnTo>
                    <a:pt x="113" y="409"/>
                  </a:lnTo>
                  <a:lnTo>
                    <a:pt x="117" y="380"/>
                  </a:lnTo>
                  <a:lnTo>
                    <a:pt x="115" y="352"/>
                  </a:lnTo>
                  <a:lnTo>
                    <a:pt x="108" y="323"/>
                  </a:lnTo>
                  <a:lnTo>
                    <a:pt x="94" y="296"/>
                  </a:lnTo>
                  <a:lnTo>
                    <a:pt x="77" y="271"/>
                  </a:lnTo>
                  <a:close/>
                  <a:moveTo>
                    <a:pt x="333" y="259"/>
                  </a:moveTo>
                  <a:lnTo>
                    <a:pt x="311" y="262"/>
                  </a:lnTo>
                  <a:lnTo>
                    <a:pt x="292" y="271"/>
                  </a:lnTo>
                  <a:lnTo>
                    <a:pt x="274" y="283"/>
                  </a:lnTo>
                  <a:lnTo>
                    <a:pt x="260" y="299"/>
                  </a:lnTo>
                  <a:lnTo>
                    <a:pt x="248" y="321"/>
                  </a:lnTo>
                  <a:lnTo>
                    <a:pt x="239" y="348"/>
                  </a:lnTo>
                  <a:lnTo>
                    <a:pt x="235" y="378"/>
                  </a:lnTo>
                  <a:lnTo>
                    <a:pt x="236" y="409"/>
                  </a:lnTo>
                  <a:lnTo>
                    <a:pt x="242" y="440"/>
                  </a:lnTo>
                  <a:lnTo>
                    <a:pt x="253" y="470"/>
                  </a:lnTo>
                  <a:lnTo>
                    <a:pt x="268" y="498"/>
                  </a:lnTo>
                  <a:lnTo>
                    <a:pt x="286" y="524"/>
                  </a:lnTo>
                  <a:lnTo>
                    <a:pt x="309" y="547"/>
                  </a:lnTo>
                  <a:lnTo>
                    <a:pt x="331" y="564"/>
                  </a:lnTo>
                  <a:lnTo>
                    <a:pt x="354" y="574"/>
                  </a:lnTo>
                  <a:lnTo>
                    <a:pt x="377" y="580"/>
                  </a:lnTo>
                  <a:lnTo>
                    <a:pt x="398" y="582"/>
                  </a:lnTo>
                  <a:lnTo>
                    <a:pt x="420" y="579"/>
                  </a:lnTo>
                  <a:lnTo>
                    <a:pt x="439" y="571"/>
                  </a:lnTo>
                  <a:lnTo>
                    <a:pt x="456" y="559"/>
                  </a:lnTo>
                  <a:lnTo>
                    <a:pt x="471" y="541"/>
                  </a:lnTo>
                  <a:lnTo>
                    <a:pt x="483" y="521"/>
                  </a:lnTo>
                  <a:lnTo>
                    <a:pt x="492" y="492"/>
                  </a:lnTo>
                  <a:lnTo>
                    <a:pt x="496" y="464"/>
                  </a:lnTo>
                  <a:lnTo>
                    <a:pt x="495" y="433"/>
                  </a:lnTo>
                  <a:lnTo>
                    <a:pt x="489" y="402"/>
                  </a:lnTo>
                  <a:lnTo>
                    <a:pt x="478" y="371"/>
                  </a:lnTo>
                  <a:lnTo>
                    <a:pt x="464" y="342"/>
                  </a:lnTo>
                  <a:lnTo>
                    <a:pt x="445" y="316"/>
                  </a:lnTo>
                  <a:lnTo>
                    <a:pt x="422" y="293"/>
                  </a:lnTo>
                  <a:lnTo>
                    <a:pt x="399" y="278"/>
                  </a:lnTo>
                  <a:lnTo>
                    <a:pt x="377" y="267"/>
                  </a:lnTo>
                  <a:lnTo>
                    <a:pt x="355" y="260"/>
                  </a:lnTo>
                  <a:lnTo>
                    <a:pt x="333" y="259"/>
                  </a:lnTo>
                  <a:close/>
                  <a:moveTo>
                    <a:pt x="172" y="54"/>
                  </a:moveTo>
                  <a:lnTo>
                    <a:pt x="138" y="131"/>
                  </a:lnTo>
                  <a:lnTo>
                    <a:pt x="158" y="141"/>
                  </a:lnTo>
                  <a:lnTo>
                    <a:pt x="178" y="146"/>
                  </a:lnTo>
                  <a:lnTo>
                    <a:pt x="197" y="146"/>
                  </a:lnTo>
                  <a:lnTo>
                    <a:pt x="215" y="140"/>
                  </a:lnTo>
                  <a:lnTo>
                    <a:pt x="230" y="130"/>
                  </a:lnTo>
                  <a:lnTo>
                    <a:pt x="243" y="115"/>
                  </a:lnTo>
                  <a:lnTo>
                    <a:pt x="172" y="54"/>
                  </a:lnTo>
                  <a:close/>
                  <a:moveTo>
                    <a:pt x="158" y="0"/>
                  </a:moveTo>
                  <a:lnTo>
                    <a:pt x="730" y="486"/>
                  </a:lnTo>
                  <a:lnTo>
                    <a:pt x="573" y="840"/>
                  </a:lnTo>
                  <a:lnTo>
                    <a:pt x="0" y="354"/>
                  </a:lnTo>
                  <a:lnTo>
                    <a:pt x="1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44" name="Freeform 147">
              <a:extLst>
                <a:ext uri="{FF2B5EF4-FFF2-40B4-BE49-F238E27FC236}">
                  <a16:creationId xmlns:a16="http://schemas.microsoft.com/office/drawing/2014/main" id="{52A355FE-46F4-4F7B-B432-327D64D4AB16}"/>
                </a:ext>
              </a:extLst>
            </p:cNvPr>
            <p:cNvSpPr>
              <a:spLocks noEditPoints="1"/>
            </p:cNvSpPr>
            <p:nvPr/>
          </p:nvSpPr>
          <p:spPr bwMode="auto">
            <a:xfrm>
              <a:off x="3506" y="2349"/>
              <a:ext cx="32" cy="41"/>
            </a:xfrm>
            <a:custGeom>
              <a:avLst/>
              <a:gdLst>
                <a:gd name="T0" fmla="*/ 69 w 159"/>
                <a:gd name="T1" fmla="*/ 157 h 208"/>
                <a:gd name="T2" fmla="*/ 81 w 159"/>
                <a:gd name="T3" fmla="*/ 161 h 208"/>
                <a:gd name="T4" fmla="*/ 87 w 159"/>
                <a:gd name="T5" fmla="*/ 156 h 208"/>
                <a:gd name="T6" fmla="*/ 89 w 159"/>
                <a:gd name="T7" fmla="*/ 151 h 208"/>
                <a:gd name="T8" fmla="*/ 88 w 159"/>
                <a:gd name="T9" fmla="*/ 143 h 208"/>
                <a:gd name="T10" fmla="*/ 85 w 159"/>
                <a:gd name="T11" fmla="*/ 135 h 208"/>
                <a:gd name="T12" fmla="*/ 81 w 159"/>
                <a:gd name="T13" fmla="*/ 44 h 208"/>
                <a:gd name="T14" fmla="*/ 76 w 159"/>
                <a:gd name="T15" fmla="*/ 46 h 208"/>
                <a:gd name="T16" fmla="*/ 73 w 159"/>
                <a:gd name="T17" fmla="*/ 55 h 208"/>
                <a:gd name="T18" fmla="*/ 75 w 159"/>
                <a:gd name="T19" fmla="*/ 64 h 208"/>
                <a:gd name="T20" fmla="*/ 80 w 159"/>
                <a:gd name="T21" fmla="*/ 74 h 208"/>
                <a:gd name="T22" fmla="*/ 88 w 159"/>
                <a:gd name="T23" fmla="*/ 45 h 208"/>
                <a:gd name="T24" fmla="*/ 81 w 159"/>
                <a:gd name="T25" fmla="*/ 44 h 208"/>
                <a:gd name="T26" fmla="*/ 131 w 159"/>
                <a:gd name="T27" fmla="*/ 17 h 208"/>
                <a:gd name="T28" fmla="*/ 142 w 159"/>
                <a:gd name="T29" fmla="*/ 55 h 208"/>
                <a:gd name="T30" fmla="*/ 159 w 159"/>
                <a:gd name="T31" fmla="*/ 80 h 208"/>
                <a:gd name="T32" fmla="*/ 136 w 159"/>
                <a:gd name="T33" fmla="*/ 94 h 208"/>
                <a:gd name="T34" fmla="*/ 111 w 159"/>
                <a:gd name="T35" fmla="*/ 62 h 208"/>
                <a:gd name="T36" fmla="*/ 100 w 159"/>
                <a:gd name="T37" fmla="*/ 105 h 208"/>
                <a:gd name="T38" fmla="*/ 117 w 159"/>
                <a:gd name="T39" fmla="*/ 135 h 208"/>
                <a:gd name="T40" fmla="*/ 122 w 159"/>
                <a:gd name="T41" fmla="*/ 163 h 208"/>
                <a:gd name="T42" fmla="*/ 112 w 159"/>
                <a:gd name="T43" fmla="*/ 188 h 208"/>
                <a:gd name="T44" fmla="*/ 93 w 159"/>
                <a:gd name="T45" fmla="*/ 197 h 208"/>
                <a:gd name="T46" fmla="*/ 70 w 159"/>
                <a:gd name="T47" fmla="*/ 192 h 208"/>
                <a:gd name="T48" fmla="*/ 47 w 159"/>
                <a:gd name="T49" fmla="*/ 208 h 208"/>
                <a:gd name="T50" fmla="*/ 38 w 159"/>
                <a:gd name="T51" fmla="*/ 169 h 208"/>
                <a:gd name="T52" fmla="*/ 1 w 159"/>
                <a:gd name="T53" fmla="*/ 125 h 208"/>
                <a:gd name="T54" fmla="*/ 13 w 159"/>
                <a:gd name="T55" fmla="*/ 94 h 208"/>
                <a:gd name="T56" fmla="*/ 32 w 159"/>
                <a:gd name="T57" fmla="*/ 124 h 208"/>
                <a:gd name="T58" fmla="*/ 49 w 159"/>
                <a:gd name="T59" fmla="*/ 142 h 208"/>
                <a:gd name="T60" fmla="*/ 60 w 159"/>
                <a:gd name="T61" fmla="*/ 96 h 208"/>
                <a:gd name="T62" fmla="*/ 42 w 159"/>
                <a:gd name="T63" fmla="*/ 57 h 208"/>
                <a:gd name="T64" fmla="*/ 45 w 159"/>
                <a:gd name="T65" fmla="*/ 24 h 208"/>
                <a:gd name="T66" fmla="*/ 59 w 159"/>
                <a:gd name="T67" fmla="*/ 9 h 208"/>
                <a:gd name="T68" fmla="*/ 86 w 159"/>
                <a:gd name="T69" fmla="*/ 9 h 208"/>
                <a:gd name="T70" fmla="*/ 112 w 159"/>
                <a:gd name="T7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9" h="208">
                  <a:moveTo>
                    <a:pt x="81" y="129"/>
                  </a:moveTo>
                  <a:lnTo>
                    <a:pt x="69" y="157"/>
                  </a:lnTo>
                  <a:lnTo>
                    <a:pt x="76" y="160"/>
                  </a:lnTo>
                  <a:lnTo>
                    <a:pt x="81" y="161"/>
                  </a:lnTo>
                  <a:lnTo>
                    <a:pt x="85" y="158"/>
                  </a:lnTo>
                  <a:lnTo>
                    <a:pt x="87" y="156"/>
                  </a:lnTo>
                  <a:lnTo>
                    <a:pt x="88" y="155"/>
                  </a:lnTo>
                  <a:lnTo>
                    <a:pt x="89" y="151"/>
                  </a:lnTo>
                  <a:lnTo>
                    <a:pt x="89" y="146"/>
                  </a:lnTo>
                  <a:lnTo>
                    <a:pt x="88" y="143"/>
                  </a:lnTo>
                  <a:lnTo>
                    <a:pt x="87" y="139"/>
                  </a:lnTo>
                  <a:lnTo>
                    <a:pt x="85" y="135"/>
                  </a:lnTo>
                  <a:lnTo>
                    <a:pt x="81" y="129"/>
                  </a:lnTo>
                  <a:close/>
                  <a:moveTo>
                    <a:pt x="81" y="44"/>
                  </a:moveTo>
                  <a:lnTo>
                    <a:pt x="79" y="44"/>
                  </a:lnTo>
                  <a:lnTo>
                    <a:pt x="76" y="46"/>
                  </a:lnTo>
                  <a:lnTo>
                    <a:pt x="75" y="49"/>
                  </a:lnTo>
                  <a:lnTo>
                    <a:pt x="73" y="55"/>
                  </a:lnTo>
                  <a:lnTo>
                    <a:pt x="74" y="60"/>
                  </a:lnTo>
                  <a:lnTo>
                    <a:pt x="75" y="64"/>
                  </a:lnTo>
                  <a:lnTo>
                    <a:pt x="76" y="68"/>
                  </a:lnTo>
                  <a:lnTo>
                    <a:pt x="80" y="74"/>
                  </a:lnTo>
                  <a:lnTo>
                    <a:pt x="92" y="46"/>
                  </a:lnTo>
                  <a:lnTo>
                    <a:pt x="88" y="45"/>
                  </a:lnTo>
                  <a:lnTo>
                    <a:pt x="85" y="44"/>
                  </a:lnTo>
                  <a:lnTo>
                    <a:pt x="81" y="44"/>
                  </a:lnTo>
                  <a:close/>
                  <a:moveTo>
                    <a:pt x="112" y="0"/>
                  </a:moveTo>
                  <a:lnTo>
                    <a:pt x="131" y="17"/>
                  </a:lnTo>
                  <a:lnTo>
                    <a:pt x="123" y="35"/>
                  </a:lnTo>
                  <a:lnTo>
                    <a:pt x="142" y="55"/>
                  </a:lnTo>
                  <a:lnTo>
                    <a:pt x="157" y="76"/>
                  </a:lnTo>
                  <a:lnTo>
                    <a:pt x="159" y="80"/>
                  </a:lnTo>
                  <a:lnTo>
                    <a:pt x="138" y="98"/>
                  </a:lnTo>
                  <a:lnTo>
                    <a:pt x="136" y="94"/>
                  </a:lnTo>
                  <a:lnTo>
                    <a:pt x="124" y="76"/>
                  </a:lnTo>
                  <a:lnTo>
                    <a:pt x="111" y="62"/>
                  </a:lnTo>
                  <a:lnTo>
                    <a:pt x="95" y="98"/>
                  </a:lnTo>
                  <a:lnTo>
                    <a:pt x="100" y="105"/>
                  </a:lnTo>
                  <a:lnTo>
                    <a:pt x="110" y="121"/>
                  </a:lnTo>
                  <a:lnTo>
                    <a:pt x="117" y="135"/>
                  </a:lnTo>
                  <a:lnTo>
                    <a:pt x="120" y="146"/>
                  </a:lnTo>
                  <a:lnTo>
                    <a:pt x="122" y="163"/>
                  </a:lnTo>
                  <a:lnTo>
                    <a:pt x="118" y="177"/>
                  </a:lnTo>
                  <a:lnTo>
                    <a:pt x="112" y="188"/>
                  </a:lnTo>
                  <a:lnTo>
                    <a:pt x="104" y="194"/>
                  </a:lnTo>
                  <a:lnTo>
                    <a:pt x="93" y="197"/>
                  </a:lnTo>
                  <a:lnTo>
                    <a:pt x="82" y="195"/>
                  </a:lnTo>
                  <a:lnTo>
                    <a:pt x="70" y="192"/>
                  </a:lnTo>
                  <a:lnTo>
                    <a:pt x="57" y="183"/>
                  </a:lnTo>
                  <a:lnTo>
                    <a:pt x="47" y="208"/>
                  </a:lnTo>
                  <a:lnTo>
                    <a:pt x="28" y="192"/>
                  </a:lnTo>
                  <a:lnTo>
                    <a:pt x="38" y="169"/>
                  </a:lnTo>
                  <a:lnTo>
                    <a:pt x="17" y="148"/>
                  </a:lnTo>
                  <a:lnTo>
                    <a:pt x="1" y="125"/>
                  </a:lnTo>
                  <a:lnTo>
                    <a:pt x="0" y="124"/>
                  </a:lnTo>
                  <a:lnTo>
                    <a:pt x="13" y="94"/>
                  </a:lnTo>
                  <a:lnTo>
                    <a:pt x="16" y="99"/>
                  </a:lnTo>
                  <a:lnTo>
                    <a:pt x="32" y="124"/>
                  </a:lnTo>
                  <a:lnTo>
                    <a:pt x="42" y="133"/>
                  </a:lnTo>
                  <a:lnTo>
                    <a:pt x="49" y="142"/>
                  </a:lnTo>
                  <a:lnTo>
                    <a:pt x="66" y="105"/>
                  </a:lnTo>
                  <a:lnTo>
                    <a:pt x="60" y="96"/>
                  </a:lnTo>
                  <a:lnTo>
                    <a:pt x="48" y="76"/>
                  </a:lnTo>
                  <a:lnTo>
                    <a:pt x="42" y="57"/>
                  </a:lnTo>
                  <a:lnTo>
                    <a:pt x="41" y="40"/>
                  </a:lnTo>
                  <a:lnTo>
                    <a:pt x="45" y="24"/>
                  </a:lnTo>
                  <a:lnTo>
                    <a:pt x="51" y="14"/>
                  </a:lnTo>
                  <a:lnTo>
                    <a:pt x="59" y="9"/>
                  </a:lnTo>
                  <a:lnTo>
                    <a:pt x="69" y="7"/>
                  </a:lnTo>
                  <a:lnTo>
                    <a:pt x="86" y="9"/>
                  </a:lnTo>
                  <a:lnTo>
                    <a:pt x="104" y="19"/>
                  </a:lnTo>
                  <a:lnTo>
                    <a:pt x="1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45" name="Group 624">
            <a:extLst>
              <a:ext uri="{FF2B5EF4-FFF2-40B4-BE49-F238E27FC236}">
                <a16:creationId xmlns:a16="http://schemas.microsoft.com/office/drawing/2014/main" id="{05615650-15F0-4314-BFF6-D480E1B785CB}"/>
              </a:ext>
            </a:extLst>
          </p:cNvPr>
          <p:cNvGrpSpPr>
            <a:grpSpLocks noChangeAspect="1"/>
          </p:cNvGrpSpPr>
          <p:nvPr/>
        </p:nvGrpSpPr>
        <p:grpSpPr bwMode="auto">
          <a:xfrm>
            <a:off x="1420748" y="2541490"/>
            <a:ext cx="481338" cy="423634"/>
            <a:chOff x="2404" y="3893"/>
            <a:chExt cx="342" cy="301"/>
          </a:xfrm>
          <a:solidFill>
            <a:schemeClr val="bg1"/>
          </a:solidFill>
        </p:grpSpPr>
        <p:sp>
          <p:nvSpPr>
            <p:cNvPr id="50" name="Freeform 626">
              <a:extLst>
                <a:ext uri="{FF2B5EF4-FFF2-40B4-BE49-F238E27FC236}">
                  <a16:creationId xmlns:a16="http://schemas.microsoft.com/office/drawing/2014/main" id="{2FF5669F-CFCF-45C4-8C1D-F914C77C9149}"/>
                </a:ext>
              </a:extLst>
            </p:cNvPr>
            <p:cNvSpPr>
              <a:spLocks noEditPoints="1"/>
            </p:cNvSpPr>
            <p:nvPr/>
          </p:nvSpPr>
          <p:spPr bwMode="auto">
            <a:xfrm>
              <a:off x="2422" y="3893"/>
              <a:ext cx="305" cy="236"/>
            </a:xfrm>
            <a:custGeom>
              <a:avLst/>
              <a:gdLst>
                <a:gd name="T0" fmla="*/ 319 w 3050"/>
                <a:gd name="T1" fmla="*/ 320 h 2365"/>
                <a:gd name="T2" fmla="*/ 319 w 3050"/>
                <a:gd name="T3" fmla="*/ 2045 h 2365"/>
                <a:gd name="T4" fmla="*/ 2732 w 3050"/>
                <a:gd name="T5" fmla="*/ 2045 h 2365"/>
                <a:gd name="T6" fmla="*/ 2732 w 3050"/>
                <a:gd name="T7" fmla="*/ 320 h 2365"/>
                <a:gd name="T8" fmla="*/ 319 w 3050"/>
                <a:gd name="T9" fmla="*/ 320 h 2365"/>
                <a:gd name="T10" fmla="*/ 254 w 3050"/>
                <a:gd name="T11" fmla="*/ 0 h 2365"/>
                <a:gd name="T12" fmla="*/ 2797 w 3050"/>
                <a:gd name="T13" fmla="*/ 0 h 2365"/>
                <a:gd name="T14" fmla="*/ 2834 w 3050"/>
                <a:gd name="T15" fmla="*/ 3 h 2365"/>
                <a:gd name="T16" fmla="*/ 2870 w 3050"/>
                <a:gd name="T17" fmla="*/ 11 h 2365"/>
                <a:gd name="T18" fmla="*/ 2903 w 3050"/>
                <a:gd name="T19" fmla="*/ 24 h 2365"/>
                <a:gd name="T20" fmla="*/ 2934 w 3050"/>
                <a:gd name="T21" fmla="*/ 42 h 2365"/>
                <a:gd name="T22" fmla="*/ 2963 w 3050"/>
                <a:gd name="T23" fmla="*/ 63 h 2365"/>
                <a:gd name="T24" fmla="*/ 2988 w 3050"/>
                <a:gd name="T25" fmla="*/ 88 h 2365"/>
                <a:gd name="T26" fmla="*/ 3010 w 3050"/>
                <a:gd name="T27" fmla="*/ 117 h 2365"/>
                <a:gd name="T28" fmla="*/ 3027 w 3050"/>
                <a:gd name="T29" fmla="*/ 148 h 2365"/>
                <a:gd name="T30" fmla="*/ 3040 w 3050"/>
                <a:gd name="T31" fmla="*/ 181 h 2365"/>
                <a:gd name="T32" fmla="*/ 3047 w 3050"/>
                <a:gd name="T33" fmla="*/ 218 h 2365"/>
                <a:gd name="T34" fmla="*/ 3050 w 3050"/>
                <a:gd name="T35" fmla="*/ 255 h 2365"/>
                <a:gd name="T36" fmla="*/ 3050 w 3050"/>
                <a:gd name="T37" fmla="*/ 2174 h 2365"/>
                <a:gd name="T38" fmla="*/ 3047 w 3050"/>
                <a:gd name="T39" fmla="*/ 2208 h 2365"/>
                <a:gd name="T40" fmla="*/ 3039 w 3050"/>
                <a:gd name="T41" fmla="*/ 2240 h 2365"/>
                <a:gd name="T42" fmla="*/ 3025 w 3050"/>
                <a:gd name="T43" fmla="*/ 2271 h 2365"/>
                <a:gd name="T44" fmla="*/ 3006 w 3050"/>
                <a:gd name="T45" fmla="*/ 2297 h 2365"/>
                <a:gd name="T46" fmla="*/ 2983 w 3050"/>
                <a:gd name="T47" fmla="*/ 2320 h 2365"/>
                <a:gd name="T48" fmla="*/ 2956 w 3050"/>
                <a:gd name="T49" fmla="*/ 2338 h 2365"/>
                <a:gd name="T50" fmla="*/ 2926 w 3050"/>
                <a:gd name="T51" fmla="*/ 2353 h 2365"/>
                <a:gd name="T52" fmla="*/ 2894 w 3050"/>
                <a:gd name="T53" fmla="*/ 2362 h 2365"/>
                <a:gd name="T54" fmla="*/ 2860 w 3050"/>
                <a:gd name="T55" fmla="*/ 2365 h 2365"/>
                <a:gd name="T56" fmla="*/ 191 w 3050"/>
                <a:gd name="T57" fmla="*/ 2365 h 2365"/>
                <a:gd name="T58" fmla="*/ 157 w 3050"/>
                <a:gd name="T59" fmla="*/ 2362 h 2365"/>
                <a:gd name="T60" fmla="*/ 125 w 3050"/>
                <a:gd name="T61" fmla="*/ 2353 h 2365"/>
                <a:gd name="T62" fmla="*/ 95 w 3050"/>
                <a:gd name="T63" fmla="*/ 2338 h 2365"/>
                <a:gd name="T64" fmla="*/ 69 w 3050"/>
                <a:gd name="T65" fmla="*/ 2320 h 2365"/>
                <a:gd name="T66" fmla="*/ 45 w 3050"/>
                <a:gd name="T67" fmla="*/ 2297 h 2365"/>
                <a:gd name="T68" fmla="*/ 26 w 3050"/>
                <a:gd name="T69" fmla="*/ 2271 h 2365"/>
                <a:gd name="T70" fmla="*/ 13 w 3050"/>
                <a:gd name="T71" fmla="*/ 2240 h 2365"/>
                <a:gd name="T72" fmla="*/ 4 w 3050"/>
                <a:gd name="T73" fmla="*/ 2208 h 2365"/>
                <a:gd name="T74" fmla="*/ 0 w 3050"/>
                <a:gd name="T75" fmla="*/ 2174 h 2365"/>
                <a:gd name="T76" fmla="*/ 0 w 3050"/>
                <a:gd name="T77" fmla="*/ 255 h 2365"/>
                <a:gd name="T78" fmla="*/ 4 w 3050"/>
                <a:gd name="T79" fmla="*/ 218 h 2365"/>
                <a:gd name="T80" fmla="*/ 12 w 3050"/>
                <a:gd name="T81" fmla="*/ 181 h 2365"/>
                <a:gd name="T82" fmla="*/ 24 w 3050"/>
                <a:gd name="T83" fmla="*/ 148 h 2365"/>
                <a:gd name="T84" fmla="*/ 42 w 3050"/>
                <a:gd name="T85" fmla="*/ 117 h 2365"/>
                <a:gd name="T86" fmla="*/ 63 w 3050"/>
                <a:gd name="T87" fmla="*/ 88 h 2365"/>
                <a:gd name="T88" fmla="*/ 87 w 3050"/>
                <a:gd name="T89" fmla="*/ 63 h 2365"/>
                <a:gd name="T90" fmla="*/ 117 w 3050"/>
                <a:gd name="T91" fmla="*/ 42 h 2365"/>
                <a:gd name="T92" fmla="*/ 148 w 3050"/>
                <a:gd name="T93" fmla="*/ 24 h 2365"/>
                <a:gd name="T94" fmla="*/ 182 w 3050"/>
                <a:gd name="T95" fmla="*/ 11 h 2365"/>
                <a:gd name="T96" fmla="*/ 217 w 3050"/>
                <a:gd name="T97" fmla="*/ 3 h 2365"/>
                <a:gd name="T98" fmla="*/ 254 w 3050"/>
                <a:gd name="T99" fmla="*/ 0 h 2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50" h="2365">
                  <a:moveTo>
                    <a:pt x="319" y="320"/>
                  </a:moveTo>
                  <a:lnTo>
                    <a:pt x="319" y="2045"/>
                  </a:lnTo>
                  <a:lnTo>
                    <a:pt x="2732" y="2045"/>
                  </a:lnTo>
                  <a:lnTo>
                    <a:pt x="2732" y="320"/>
                  </a:lnTo>
                  <a:lnTo>
                    <a:pt x="319" y="320"/>
                  </a:lnTo>
                  <a:close/>
                  <a:moveTo>
                    <a:pt x="254" y="0"/>
                  </a:moveTo>
                  <a:lnTo>
                    <a:pt x="2797" y="0"/>
                  </a:lnTo>
                  <a:lnTo>
                    <a:pt x="2834" y="3"/>
                  </a:lnTo>
                  <a:lnTo>
                    <a:pt x="2870" y="11"/>
                  </a:lnTo>
                  <a:lnTo>
                    <a:pt x="2903" y="24"/>
                  </a:lnTo>
                  <a:lnTo>
                    <a:pt x="2934" y="42"/>
                  </a:lnTo>
                  <a:lnTo>
                    <a:pt x="2963" y="63"/>
                  </a:lnTo>
                  <a:lnTo>
                    <a:pt x="2988" y="88"/>
                  </a:lnTo>
                  <a:lnTo>
                    <a:pt x="3010" y="117"/>
                  </a:lnTo>
                  <a:lnTo>
                    <a:pt x="3027" y="148"/>
                  </a:lnTo>
                  <a:lnTo>
                    <a:pt x="3040" y="181"/>
                  </a:lnTo>
                  <a:lnTo>
                    <a:pt x="3047" y="218"/>
                  </a:lnTo>
                  <a:lnTo>
                    <a:pt x="3050" y="255"/>
                  </a:lnTo>
                  <a:lnTo>
                    <a:pt x="3050" y="2174"/>
                  </a:lnTo>
                  <a:lnTo>
                    <a:pt x="3047" y="2208"/>
                  </a:lnTo>
                  <a:lnTo>
                    <a:pt x="3039" y="2240"/>
                  </a:lnTo>
                  <a:lnTo>
                    <a:pt x="3025" y="2271"/>
                  </a:lnTo>
                  <a:lnTo>
                    <a:pt x="3006" y="2297"/>
                  </a:lnTo>
                  <a:lnTo>
                    <a:pt x="2983" y="2320"/>
                  </a:lnTo>
                  <a:lnTo>
                    <a:pt x="2956" y="2338"/>
                  </a:lnTo>
                  <a:lnTo>
                    <a:pt x="2926" y="2353"/>
                  </a:lnTo>
                  <a:lnTo>
                    <a:pt x="2894" y="2362"/>
                  </a:lnTo>
                  <a:lnTo>
                    <a:pt x="2860" y="2365"/>
                  </a:lnTo>
                  <a:lnTo>
                    <a:pt x="191" y="2365"/>
                  </a:lnTo>
                  <a:lnTo>
                    <a:pt x="157" y="2362"/>
                  </a:lnTo>
                  <a:lnTo>
                    <a:pt x="125" y="2353"/>
                  </a:lnTo>
                  <a:lnTo>
                    <a:pt x="95" y="2338"/>
                  </a:lnTo>
                  <a:lnTo>
                    <a:pt x="69" y="2320"/>
                  </a:lnTo>
                  <a:lnTo>
                    <a:pt x="45" y="2297"/>
                  </a:lnTo>
                  <a:lnTo>
                    <a:pt x="26" y="2271"/>
                  </a:lnTo>
                  <a:lnTo>
                    <a:pt x="13" y="2240"/>
                  </a:lnTo>
                  <a:lnTo>
                    <a:pt x="4" y="2208"/>
                  </a:lnTo>
                  <a:lnTo>
                    <a:pt x="0" y="2174"/>
                  </a:lnTo>
                  <a:lnTo>
                    <a:pt x="0" y="255"/>
                  </a:lnTo>
                  <a:lnTo>
                    <a:pt x="4" y="218"/>
                  </a:lnTo>
                  <a:lnTo>
                    <a:pt x="12" y="181"/>
                  </a:lnTo>
                  <a:lnTo>
                    <a:pt x="24" y="148"/>
                  </a:lnTo>
                  <a:lnTo>
                    <a:pt x="42" y="117"/>
                  </a:lnTo>
                  <a:lnTo>
                    <a:pt x="63" y="88"/>
                  </a:lnTo>
                  <a:lnTo>
                    <a:pt x="87" y="63"/>
                  </a:lnTo>
                  <a:lnTo>
                    <a:pt x="117" y="42"/>
                  </a:lnTo>
                  <a:lnTo>
                    <a:pt x="148" y="24"/>
                  </a:lnTo>
                  <a:lnTo>
                    <a:pt x="182" y="11"/>
                  </a:lnTo>
                  <a:lnTo>
                    <a:pt x="217" y="3"/>
                  </a:lnTo>
                  <a:lnTo>
                    <a:pt x="2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1" name="Freeform 627">
              <a:extLst>
                <a:ext uri="{FF2B5EF4-FFF2-40B4-BE49-F238E27FC236}">
                  <a16:creationId xmlns:a16="http://schemas.microsoft.com/office/drawing/2014/main" id="{66BEA3B5-864A-4654-97E3-DEABAEED70E2}"/>
                </a:ext>
              </a:extLst>
            </p:cNvPr>
            <p:cNvSpPr>
              <a:spLocks noEditPoints="1"/>
            </p:cNvSpPr>
            <p:nvPr/>
          </p:nvSpPr>
          <p:spPr bwMode="auto">
            <a:xfrm>
              <a:off x="2404" y="4141"/>
              <a:ext cx="342" cy="53"/>
            </a:xfrm>
            <a:custGeom>
              <a:avLst/>
              <a:gdLst>
                <a:gd name="T0" fmla="*/ 1294 w 3417"/>
                <a:gd name="T1" fmla="*/ 203 h 531"/>
                <a:gd name="T2" fmla="*/ 1266 w 3417"/>
                <a:gd name="T3" fmla="*/ 220 h 531"/>
                <a:gd name="T4" fmla="*/ 1250 w 3417"/>
                <a:gd name="T5" fmla="*/ 248 h 531"/>
                <a:gd name="T6" fmla="*/ 1250 w 3417"/>
                <a:gd name="T7" fmla="*/ 283 h 531"/>
                <a:gd name="T8" fmla="*/ 1266 w 3417"/>
                <a:gd name="T9" fmla="*/ 311 h 531"/>
                <a:gd name="T10" fmla="*/ 1294 w 3417"/>
                <a:gd name="T11" fmla="*/ 327 h 531"/>
                <a:gd name="T12" fmla="*/ 2106 w 3417"/>
                <a:gd name="T13" fmla="*/ 330 h 531"/>
                <a:gd name="T14" fmla="*/ 2138 w 3417"/>
                <a:gd name="T15" fmla="*/ 321 h 531"/>
                <a:gd name="T16" fmla="*/ 2161 w 3417"/>
                <a:gd name="T17" fmla="*/ 298 h 531"/>
                <a:gd name="T18" fmla="*/ 2169 w 3417"/>
                <a:gd name="T19" fmla="*/ 265 h 531"/>
                <a:gd name="T20" fmla="*/ 2161 w 3417"/>
                <a:gd name="T21" fmla="*/ 234 h 531"/>
                <a:gd name="T22" fmla="*/ 2138 w 3417"/>
                <a:gd name="T23" fmla="*/ 211 h 531"/>
                <a:gd name="T24" fmla="*/ 2106 w 3417"/>
                <a:gd name="T25" fmla="*/ 201 h 531"/>
                <a:gd name="T26" fmla="*/ 63 w 3417"/>
                <a:gd name="T27" fmla="*/ 0 h 531"/>
                <a:gd name="T28" fmla="*/ 3370 w 3417"/>
                <a:gd name="T29" fmla="*/ 2 h 531"/>
                <a:gd name="T30" fmla="*/ 3398 w 3417"/>
                <a:gd name="T31" fmla="*/ 19 h 531"/>
                <a:gd name="T32" fmla="*/ 3415 w 3417"/>
                <a:gd name="T33" fmla="*/ 47 h 531"/>
                <a:gd name="T34" fmla="*/ 3417 w 3417"/>
                <a:gd name="T35" fmla="*/ 301 h 531"/>
                <a:gd name="T36" fmla="*/ 3405 w 3417"/>
                <a:gd name="T37" fmla="*/ 367 h 531"/>
                <a:gd name="T38" fmla="*/ 3371 w 3417"/>
                <a:gd name="T39" fmla="*/ 426 h 531"/>
                <a:gd name="T40" fmla="*/ 3319 w 3417"/>
                <a:gd name="T41" fmla="*/ 474 h 531"/>
                <a:gd name="T42" fmla="*/ 3252 w 3417"/>
                <a:gd name="T43" fmla="*/ 509 h 531"/>
                <a:gd name="T44" fmla="*/ 3174 w 3417"/>
                <a:gd name="T45" fmla="*/ 528 h 531"/>
                <a:gd name="T46" fmla="*/ 286 w 3417"/>
                <a:gd name="T47" fmla="*/ 531 h 531"/>
                <a:gd name="T48" fmla="*/ 203 w 3417"/>
                <a:gd name="T49" fmla="*/ 520 h 531"/>
                <a:gd name="T50" fmla="*/ 130 w 3417"/>
                <a:gd name="T51" fmla="*/ 493 h 531"/>
                <a:gd name="T52" fmla="*/ 70 w 3417"/>
                <a:gd name="T53" fmla="*/ 452 h 531"/>
                <a:gd name="T54" fmla="*/ 27 w 3417"/>
                <a:gd name="T55" fmla="*/ 398 h 531"/>
                <a:gd name="T56" fmla="*/ 3 w 3417"/>
                <a:gd name="T57" fmla="*/ 335 h 531"/>
                <a:gd name="T58" fmla="*/ 0 w 3417"/>
                <a:gd name="T59" fmla="*/ 65 h 531"/>
                <a:gd name="T60" fmla="*/ 8 w 3417"/>
                <a:gd name="T61" fmla="*/ 32 h 531"/>
                <a:gd name="T62" fmla="*/ 31 w 3417"/>
                <a:gd name="T63" fmla="*/ 10 h 531"/>
                <a:gd name="T64" fmla="*/ 63 w 3417"/>
                <a:gd name="T65"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417" h="531">
                  <a:moveTo>
                    <a:pt x="1312" y="201"/>
                  </a:moveTo>
                  <a:lnTo>
                    <a:pt x="1294" y="203"/>
                  </a:lnTo>
                  <a:lnTo>
                    <a:pt x="1280" y="211"/>
                  </a:lnTo>
                  <a:lnTo>
                    <a:pt x="1266" y="220"/>
                  </a:lnTo>
                  <a:lnTo>
                    <a:pt x="1257" y="234"/>
                  </a:lnTo>
                  <a:lnTo>
                    <a:pt x="1250" y="248"/>
                  </a:lnTo>
                  <a:lnTo>
                    <a:pt x="1248" y="265"/>
                  </a:lnTo>
                  <a:lnTo>
                    <a:pt x="1250" y="283"/>
                  </a:lnTo>
                  <a:lnTo>
                    <a:pt x="1257" y="298"/>
                  </a:lnTo>
                  <a:lnTo>
                    <a:pt x="1266" y="311"/>
                  </a:lnTo>
                  <a:lnTo>
                    <a:pt x="1280" y="321"/>
                  </a:lnTo>
                  <a:lnTo>
                    <a:pt x="1294" y="327"/>
                  </a:lnTo>
                  <a:lnTo>
                    <a:pt x="1312" y="330"/>
                  </a:lnTo>
                  <a:lnTo>
                    <a:pt x="2106" y="330"/>
                  </a:lnTo>
                  <a:lnTo>
                    <a:pt x="2122" y="327"/>
                  </a:lnTo>
                  <a:lnTo>
                    <a:pt x="2138" y="321"/>
                  </a:lnTo>
                  <a:lnTo>
                    <a:pt x="2150" y="311"/>
                  </a:lnTo>
                  <a:lnTo>
                    <a:pt x="2161" y="298"/>
                  </a:lnTo>
                  <a:lnTo>
                    <a:pt x="2167" y="283"/>
                  </a:lnTo>
                  <a:lnTo>
                    <a:pt x="2169" y="265"/>
                  </a:lnTo>
                  <a:lnTo>
                    <a:pt x="2167" y="248"/>
                  </a:lnTo>
                  <a:lnTo>
                    <a:pt x="2161" y="234"/>
                  </a:lnTo>
                  <a:lnTo>
                    <a:pt x="2150" y="220"/>
                  </a:lnTo>
                  <a:lnTo>
                    <a:pt x="2138" y="211"/>
                  </a:lnTo>
                  <a:lnTo>
                    <a:pt x="2122" y="203"/>
                  </a:lnTo>
                  <a:lnTo>
                    <a:pt x="2106" y="201"/>
                  </a:lnTo>
                  <a:lnTo>
                    <a:pt x="1312" y="201"/>
                  </a:lnTo>
                  <a:close/>
                  <a:moveTo>
                    <a:pt x="63" y="0"/>
                  </a:moveTo>
                  <a:lnTo>
                    <a:pt x="3354" y="0"/>
                  </a:lnTo>
                  <a:lnTo>
                    <a:pt x="3370" y="2"/>
                  </a:lnTo>
                  <a:lnTo>
                    <a:pt x="3386" y="10"/>
                  </a:lnTo>
                  <a:lnTo>
                    <a:pt x="3398" y="19"/>
                  </a:lnTo>
                  <a:lnTo>
                    <a:pt x="3409" y="32"/>
                  </a:lnTo>
                  <a:lnTo>
                    <a:pt x="3415" y="47"/>
                  </a:lnTo>
                  <a:lnTo>
                    <a:pt x="3417" y="65"/>
                  </a:lnTo>
                  <a:lnTo>
                    <a:pt x="3417" y="301"/>
                  </a:lnTo>
                  <a:lnTo>
                    <a:pt x="3414" y="335"/>
                  </a:lnTo>
                  <a:lnTo>
                    <a:pt x="3405" y="367"/>
                  </a:lnTo>
                  <a:lnTo>
                    <a:pt x="3391" y="398"/>
                  </a:lnTo>
                  <a:lnTo>
                    <a:pt x="3371" y="426"/>
                  </a:lnTo>
                  <a:lnTo>
                    <a:pt x="3347" y="452"/>
                  </a:lnTo>
                  <a:lnTo>
                    <a:pt x="3319" y="474"/>
                  </a:lnTo>
                  <a:lnTo>
                    <a:pt x="3287" y="493"/>
                  </a:lnTo>
                  <a:lnTo>
                    <a:pt x="3252" y="509"/>
                  </a:lnTo>
                  <a:lnTo>
                    <a:pt x="3214" y="520"/>
                  </a:lnTo>
                  <a:lnTo>
                    <a:pt x="3174" y="528"/>
                  </a:lnTo>
                  <a:lnTo>
                    <a:pt x="3132" y="531"/>
                  </a:lnTo>
                  <a:lnTo>
                    <a:pt x="286" y="531"/>
                  </a:lnTo>
                  <a:lnTo>
                    <a:pt x="244" y="528"/>
                  </a:lnTo>
                  <a:lnTo>
                    <a:pt x="203" y="520"/>
                  </a:lnTo>
                  <a:lnTo>
                    <a:pt x="165" y="509"/>
                  </a:lnTo>
                  <a:lnTo>
                    <a:pt x="130" y="493"/>
                  </a:lnTo>
                  <a:lnTo>
                    <a:pt x="98" y="474"/>
                  </a:lnTo>
                  <a:lnTo>
                    <a:pt x="70" y="452"/>
                  </a:lnTo>
                  <a:lnTo>
                    <a:pt x="46" y="426"/>
                  </a:lnTo>
                  <a:lnTo>
                    <a:pt x="27" y="398"/>
                  </a:lnTo>
                  <a:lnTo>
                    <a:pt x="12" y="367"/>
                  </a:lnTo>
                  <a:lnTo>
                    <a:pt x="3" y="335"/>
                  </a:lnTo>
                  <a:lnTo>
                    <a:pt x="0" y="301"/>
                  </a:lnTo>
                  <a:lnTo>
                    <a:pt x="0" y="65"/>
                  </a:lnTo>
                  <a:lnTo>
                    <a:pt x="2" y="47"/>
                  </a:lnTo>
                  <a:lnTo>
                    <a:pt x="8" y="32"/>
                  </a:lnTo>
                  <a:lnTo>
                    <a:pt x="19" y="19"/>
                  </a:lnTo>
                  <a:lnTo>
                    <a:pt x="31" y="10"/>
                  </a:lnTo>
                  <a:lnTo>
                    <a:pt x="47" y="2"/>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52" name="Group 630">
            <a:extLst>
              <a:ext uri="{FF2B5EF4-FFF2-40B4-BE49-F238E27FC236}">
                <a16:creationId xmlns:a16="http://schemas.microsoft.com/office/drawing/2014/main" id="{3D92C544-554A-45B4-9BFF-161FEC3F5E20}"/>
              </a:ext>
            </a:extLst>
          </p:cNvPr>
          <p:cNvGrpSpPr>
            <a:grpSpLocks noChangeAspect="1"/>
          </p:cNvGrpSpPr>
          <p:nvPr/>
        </p:nvGrpSpPr>
        <p:grpSpPr bwMode="auto">
          <a:xfrm>
            <a:off x="3518888" y="4652586"/>
            <a:ext cx="487949" cy="485568"/>
            <a:chOff x="3028" y="3937"/>
            <a:chExt cx="205" cy="204"/>
          </a:xfrm>
          <a:solidFill>
            <a:schemeClr val="bg1"/>
          </a:solidFill>
        </p:grpSpPr>
        <p:sp>
          <p:nvSpPr>
            <p:cNvPr id="53" name="Freeform 632">
              <a:extLst>
                <a:ext uri="{FF2B5EF4-FFF2-40B4-BE49-F238E27FC236}">
                  <a16:creationId xmlns:a16="http://schemas.microsoft.com/office/drawing/2014/main" id="{7929FB36-DD8A-4B0E-A0EB-B47406D2E77C}"/>
                </a:ext>
              </a:extLst>
            </p:cNvPr>
            <p:cNvSpPr>
              <a:spLocks/>
            </p:cNvSpPr>
            <p:nvPr/>
          </p:nvSpPr>
          <p:spPr bwMode="auto">
            <a:xfrm>
              <a:off x="3071" y="4013"/>
              <a:ext cx="76" cy="91"/>
            </a:xfrm>
            <a:custGeom>
              <a:avLst/>
              <a:gdLst>
                <a:gd name="T0" fmla="*/ 695 w 1228"/>
                <a:gd name="T1" fmla="*/ 7 h 1457"/>
                <a:gd name="T2" fmla="*/ 789 w 1228"/>
                <a:gd name="T3" fmla="*/ 42 h 1457"/>
                <a:gd name="T4" fmla="*/ 857 w 1228"/>
                <a:gd name="T5" fmla="*/ 101 h 1457"/>
                <a:gd name="T6" fmla="*/ 902 w 1228"/>
                <a:gd name="T7" fmla="*/ 175 h 1457"/>
                <a:gd name="T8" fmla="*/ 928 w 1228"/>
                <a:gd name="T9" fmla="*/ 261 h 1457"/>
                <a:gd name="T10" fmla="*/ 940 w 1228"/>
                <a:gd name="T11" fmla="*/ 350 h 1457"/>
                <a:gd name="T12" fmla="*/ 949 w 1228"/>
                <a:gd name="T13" fmla="*/ 407 h 1457"/>
                <a:gd name="T14" fmla="*/ 973 w 1228"/>
                <a:gd name="T15" fmla="*/ 407 h 1457"/>
                <a:gd name="T16" fmla="*/ 1000 w 1228"/>
                <a:gd name="T17" fmla="*/ 435 h 1457"/>
                <a:gd name="T18" fmla="*/ 1009 w 1228"/>
                <a:gd name="T19" fmla="*/ 485 h 1457"/>
                <a:gd name="T20" fmla="*/ 1009 w 1228"/>
                <a:gd name="T21" fmla="*/ 550 h 1457"/>
                <a:gd name="T22" fmla="*/ 985 w 1228"/>
                <a:gd name="T23" fmla="*/ 623 h 1457"/>
                <a:gd name="T24" fmla="*/ 944 w 1228"/>
                <a:gd name="T25" fmla="*/ 679 h 1457"/>
                <a:gd name="T26" fmla="*/ 903 w 1228"/>
                <a:gd name="T27" fmla="*/ 690 h 1457"/>
                <a:gd name="T28" fmla="*/ 856 w 1228"/>
                <a:gd name="T29" fmla="*/ 759 h 1457"/>
                <a:gd name="T30" fmla="*/ 781 w 1228"/>
                <a:gd name="T31" fmla="*/ 855 h 1457"/>
                <a:gd name="T32" fmla="*/ 764 w 1228"/>
                <a:gd name="T33" fmla="*/ 894 h 1457"/>
                <a:gd name="T34" fmla="*/ 786 w 1228"/>
                <a:gd name="T35" fmla="*/ 948 h 1457"/>
                <a:gd name="T36" fmla="*/ 839 w 1228"/>
                <a:gd name="T37" fmla="*/ 970 h 1457"/>
                <a:gd name="T38" fmla="*/ 1001 w 1228"/>
                <a:gd name="T39" fmla="*/ 980 h 1457"/>
                <a:gd name="T40" fmla="*/ 1107 w 1228"/>
                <a:gd name="T41" fmla="*/ 1033 h 1457"/>
                <a:gd name="T42" fmla="*/ 1186 w 1228"/>
                <a:gd name="T43" fmla="*/ 1121 h 1457"/>
                <a:gd name="T44" fmla="*/ 1225 w 1228"/>
                <a:gd name="T45" fmla="*/ 1234 h 1457"/>
                <a:gd name="T46" fmla="*/ 1225 w 1228"/>
                <a:gd name="T47" fmla="*/ 1382 h 1457"/>
                <a:gd name="T48" fmla="*/ 1191 w 1228"/>
                <a:gd name="T49" fmla="*/ 1436 h 1457"/>
                <a:gd name="T50" fmla="*/ 1131 w 1228"/>
                <a:gd name="T51" fmla="*/ 1457 h 1457"/>
                <a:gd name="T52" fmla="*/ 55 w 1228"/>
                <a:gd name="T53" fmla="*/ 1447 h 1457"/>
                <a:gd name="T54" fmla="*/ 10 w 1228"/>
                <a:gd name="T55" fmla="*/ 1403 h 1457"/>
                <a:gd name="T56" fmla="*/ 0 w 1228"/>
                <a:gd name="T57" fmla="*/ 1276 h 1457"/>
                <a:gd name="T58" fmla="*/ 24 w 1228"/>
                <a:gd name="T59" fmla="*/ 1156 h 1457"/>
                <a:gd name="T60" fmla="*/ 91 w 1228"/>
                <a:gd name="T61" fmla="*/ 1059 h 1457"/>
                <a:gd name="T62" fmla="*/ 189 w 1228"/>
                <a:gd name="T63" fmla="*/ 994 h 1457"/>
                <a:gd name="T64" fmla="*/ 310 w 1228"/>
                <a:gd name="T65" fmla="*/ 970 h 1457"/>
                <a:gd name="T66" fmla="*/ 427 w 1228"/>
                <a:gd name="T67" fmla="*/ 959 h 1457"/>
                <a:gd name="T68" fmla="*/ 461 w 1228"/>
                <a:gd name="T69" fmla="*/ 914 h 1457"/>
                <a:gd name="T70" fmla="*/ 456 w 1228"/>
                <a:gd name="T71" fmla="*/ 866 h 1457"/>
                <a:gd name="T72" fmla="*/ 396 w 1228"/>
                <a:gd name="T73" fmla="*/ 795 h 1457"/>
                <a:gd name="T74" fmla="*/ 334 w 1228"/>
                <a:gd name="T75" fmla="*/ 687 h 1457"/>
                <a:gd name="T76" fmla="*/ 318 w 1228"/>
                <a:gd name="T77" fmla="*/ 692 h 1457"/>
                <a:gd name="T78" fmla="*/ 274 w 1228"/>
                <a:gd name="T79" fmla="*/ 664 h 1457"/>
                <a:gd name="T80" fmla="*/ 237 w 1228"/>
                <a:gd name="T81" fmla="*/ 599 h 1457"/>
                <a:gd name="T82" fmla="*/ 221 w 1228"/>
                <a:gd name="T83" fmla="*/ 527 h 1457"/>
                <a:gd name="T84" fmla="*/ 224 w 1228"/>
                <a:gd name="T85" fmla="*/ 466 h 1457"/>
                <a:gd name="T86" fmla="*/ 239 w 1228"/>
                <a:gd name="T87" fmla="*/ 422 h 1457"/>
                <a:gd name="T88" fmla="*/ 272 w 1228"/>
                <a:gd name="T89" fmla="*/ 405 h 1457"/>
                <a:gd name="T90" fmla="*/ 286 w 1228"/>
                <a:gd name="T91" fmla="*/ 378 h 1457"/>
                <a:gd name="T92" fmla="*/ 293 w 1228"/>
                <a:gd name="T93" fmla="*/ 289 h 1457"/>
                <a:gd name="T94" fmla="*/ 312 w 1228"/>
                <a:gd name="T95" fmla="*/ 202 h 1457"/>
                <a:gd name="T96" fmla="*/ 348 w 1228"/>
                <a:gd name="T97" fmla="*/ 124 h 1457"/>
                <a:gd name="T98" fmla="*/ 407 w 1228"/>
                <a:gd name="T99" fmla="*/ 60 h 1457"/>
                <a:gd name="T100" fmla="*/ 494 w 1228"/>
                <a:gd name="T101" fmla="*/ 16 h 1457"/>
                <a:gd name="T102" fmla="*/ 614 w 1228"/>
                <a:gd name="T103" fmla="*/ 0 h 1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28" h="1457">
                  <a:moveTo>
                    <a:pt x="614" y="0"/>
                  </a:moveTo>
                  <a:lnTo>
                    <a:pt x="656" y="2"/>
                  </a:lnTo>
                  <a:lnTo>
                    <a:pt x="695" y="7"/>
                  </a:lnTo>
                  <a:lnTo>
                    <a:pt x="730" y="16"/>
                  </a:lnTo>
                  <a:lnTo>
                    <a:pt x="762" y="28"/>
                  </a:lnTo>
                  <a:lnTo>
                    <a:pt x="789" y="42"/>
                  </a:lnTo>
                  <a:lnTo>
                    <a:pt x="815" y="60"/>
                  </a:lnTo>
                  <a:lnTo>
                    <a:pt x="838" y="79"/>
                  </a:lnTo>
                  <a:lnTo>
                    <a:pt x="857" y="101"/>
                  </a:lnTo>
                  <a:lnTo>
                    <a:pt x="875" y="124"/>
                  </a:lnTo>
                  <a:lnTo>
                    <a:pt x="890" y="149"/>
                  </a:lnTo>
                  <a:lnTo>
                    <a:pt x="902" y="175"/>
                  </a:lnTo>
                  <a:lnTo>
                    <a:pt x="913" y="203"/>
                  </a:lnTo>
                  <a:lnTo>
                    <a:pt x="921" y="231"/>
                  </a:lnTo>
                  <a:lnTo>
                    <a:pt x="928" y="261"/>
                  </a:lnTo>
                  <a:lnTo>
                    <a:pt x="933" y="290"/>
                  </a:lnTo>
                  <a:lnTo>
                    <a:pt x="937" y="320"/>
                  </a:lnTo>
                  <a:lnTo>
                    <a:pt x="940" y="350"/>
                  </a:lnTo>
                  <a:lnTo>
                    <a:pt x="942" y="379"/>
                  </a:lnTo>
                  <a:lnTo>
                    <a:pt x="942" y="408"/>
                  </a:lnTo>
                  <a:lnTo>
                    <a:pt x="949" y="407"/>
                  </a:lnTo>
                  <a:lnTo>
                    <a:pt x="954" y="406"/>
                  </a:lnTo>
                  <a:lnTo>
                    <a:pt x="959" y="405"/>
                  </a:lnTo>
                  <a:lnTo>
                    <a:pt x="973" y="407"/>
                  </a:lnTo>
                  <a:lnTo>
                    <a:pt x="984" y="414"/>
                  </a:lnTo>
                  <a:lnTo>
                    <a:pt x="993" y="422"/>
                  </a:lnTo>
                  <a:lnTo>
                    <a:pt x="1000" y="435"/>
                  </a:lnTo>
                  <a:lnTo>
                    <a:pt x="1004" y="448"/>
                  </a:lnTo>
                  <a:lnTo>
                    <a:pt x="1007" y="466"/>
                  </a:lnTo>
                  <a:lnTo>
                    <a:pt x="1009" y="485"/>
                  </a:lnTo>
                  <a:lnTo>
                    <a:pt x="1010" y="505"/>
                  </a:lnTo>
                  <a:lnTo>
                    <a:pt x="1010" y="527"/>
                  </a:lnTo>
                  <a:lnTo>
                    <a:pt x="1009" y="550"/>
                  </a:lnTo>
                  <a:lnTo>
                    <a:pt x="1004" y="575"/>
                  </a:lnTo>
                  <a:lnTo>
                    <a:pt x="995" y="599"/>
                  </a:lnTo>
                  <a:lnTo>
                    <a:pt x="985" y="623"/>
                  </a:lnTo>
                  <a:lnTo>
                    <a:pt x="972" y="645"/>
                  </a:lnTo>
                  <a:lnTo>
                    <a:pt x="958" y="664"/>
                  </a:lnTo>
                  <a:lnTo>
                    <a:pt x="944" y="679"/>
                  </a:lnTo>
                  <a:lnTo>
                    <a:pt x="929" y="688"/>
                  </a:lnTo>
                  <a:lnTo>
                    <a:pt x="913" y="692"/>
                  </a:lnTo>
                  <a:lnTo>
                    <a:pt x="903" y="690"/>
                  </a:lnTo>
                  <a:lnTo>
                    <a:pt x="895" y="685"/>
                  </a:lnTo>
                  <a:lnTo>
                    <a:pt x="876" y="723"/>
                  </a:lnTo>
                  <a:lnTo>
                    <a:pt x="856" y="759"/>
                  </a:lnTo>
                  <a:lnTo>
                    <a:pt x="832" y="794"/>
                  </a:lnTo>
                  <a:lnTo>
                    <a:pt x="808" y="825"/>
                  </a:lnTo>
                  <a:lnTo>
                    <a:pt x="781" y="855"/>
                  </a:lnTo>
                  <a:lnTo>
                    <a:pt x="771" y="866"/>
                  </a:lnTo>
                  <a:lnTo>
                    <a:pt x="766" y="880"/>
                  </a:lnTo>
                  <a:lnTo>
                    <a:pt x="764" y="894"/>
                  </a:lnTo>
                  <a:lnTo>
                    <a:pt x="766" y="914"/>
                  </a:lnTo>
                  <a:lnTo>
                    <a:pt x="774" y="932"/>
                  </a:lnTo>
                  <a:lnTo>
                    <a:pt x="786" y="948"/>
                  </a:lnTo>
                  <a:lnTo>
                    <a:pt x="801" y="959"/>
                  </a:lnTo>
                  <a:lnTo>
                    <a:pt x="819" y="967"/>
                  </a:lnTo>
                  <a:lnTo>
                    <a:pt x="839" y="970"/>
                  </a:lnTo>
                  <a:lnTo>
                    <a:pt x="919" y="970"/>
                  </a:lnTo>
                  <a:lnTo>
                    <a:pt x="960" y="972"/>
                  </a:lnTo>
                  <a:lnTo>
                    <a:pt x="1001" y="980"/>
                  </a:lnTo>
                  <a:lnTo>
                    <a:pt x="1039" y="994"/>
                  </a:lnTo>
                  <a:lnTo>
                    <a:pt x="1075" y="1011"/>
                  </a:lnTo>
                  <a:lnTo>
                    <a:pt x="1107" y="1033"/>
                  </a:lnTo>
                  <a:lnTo>
                    <a:pt x="1137" y="1059"/>
                  </a:lnTo>
                  <a:lnTo>
                    <a:pt x="1164" y="1088"/>
                  </a:lnTo>
                  <a:lnTo>
                    <a:pt x="1186" y="1121"/>
                  </a:lnTo>
                  <a:lnTo>
                    <a:pt x="1204" y="1156"/>
                  </a:lnTo>
                  <a:lnTo>
                    <a:pt x="1216" y="1194"/>
                  </a:lnTo>
                  <a:lnTo>
                    <a:pt x="1225" y="1234"/>
                  </a:lnTo>
                  <a:lnTo>
                    <a:pt x="1228" y="1276"/>
                  </a:lnTo>
                  <a:lnTo>
                    <a:pt x="1228" y="1360"/>
                  </a:lnTo>
                  <a:lnTo>
                    <a:pt x="1225" y="1382"/>
                  </a:lnTo>
                  <a:lnTo>
                    <a:pt x="1217" y="1403"/>
                  </a:lnTo>
                  <a:lnTo>
                    <a:pt x="1206" y="1421"/>
                  </a:lnTo>
                  <a:lnTo>
                    <a:pt x="1191" y="1436"/>
                  </a:lnTo>
                  <a:lnTo>
                    <a:pt x="1173" y="1447"/>
                  </a:lnTo>
                  <a:lnTo>
                    <a:pt x="1153" y="1455"/>
                  </a:lnTo>
                  <a:lnTo>
                    <a:pt x="1131" y="1457"/>
                  </a:lnTo>
                  <a:lnTo>
                    <a:pt x="97" y="1457"/>
                  </a:lnTo>
                  <a:lnTo>
                    <a:pt x="75" y="1455"/>
                  </a:lnTo>
                  <a:lnTo>
                    <a:pt x="55" y="1447"/>
                  </a:lnTo>
                  <a:lnTo>
                    <a:pt x="37" y="1436"/>
                  </a:lnTo>
                  <a:lnTo>
                    <a:pt x="21" y="1421"/>
                  </a:lnTo>
                  <a:lnTo>
                    <a:pt x="10" y="1403"/>
                  </a:lnTo>
                  <a:lnTo>
                    <a:pt x="3" y="1382"/>
                  </a:lnTo>
                  <a:lnTo>
                    <a:pt x="0" y="1360"/>
                  </a:lnTo>
                  <a:lnTo>
                    <a:pt x="0" y="1276"/>
                  </a:lnTo>
                  <a:lnTo>
                    <a:pt x="3" y="1234"/>
                  </a:lnTo>
                  <a:lnTo>
                    <a:pt x="11" y="1194"/>
                  </a:lnTo>
                  <a:lnTo>
                    <a:pt x="24" y="1156"/>
                  </a:lnTo>
                  <a:lnTo>
                    <a:pt x="42" y="1121"/>
                  </a:lnTo>
                  <a:lnTo>
                    <a:pt x="65" y="1088"/>
                  </a:lnTo>
                  <a:lnTo>
                    <a:pt x="91" y="1059"/>
                  </a:lnTo>
                  <a:lnTo>
                    <a:pt x="121" y="1033"/>
                  </a:lnTo>
                  <a:lnTo>
                    <a:pt x="154" y="1011"/>
                  </a:lnTo>
                  <a:lnTo>
                    <a:pt x="189" y="994"/>
                  </a:lnTo>
                  <a:lnTo>
                    <a:pt x="228" y="980"/>
                  </a:lnTo>
                  <a:lnTo>
                    <a:pt x="268" y="972"/>
                  </a:lnTo>
                  <a:lnTo>
                    <a:pt x="310" y="970"/>
                  </a:lnTo>
                  <a:lnTo>
                    <a:pt x="389" y="970"/>
                  </a:lnTo>
                  <a:lnTo>
                    <a:pt x="409" y="967"/>
                  </a:lnTo>
                  <a:lnTo>
                    <a:pt x="427" y="959"/>
                  </a:lnTo>
                  <a:lnTo>
                    <a:pt x="442" y="948"/>
                  </a:lnTo>
                  <a:lnTo>
                    <a:pt x="454" y="932"/>
                  </a:lnTo>
                  <a:lnTo>
                    <a:pt x="461" y="914"/>
                  </a:lnTo>
                  <a:lnTo>
                    <a:pt x="464" y="894"/>
                  </a:lnTo>
                  <a:lnTo>
                    <a:pt x="462" y="880"/>
                  </a:lnTo>
                  <a:lnTo>
                    <a:pt x="456" y="866"/>
                  </a:lnTo>
                  <a:lnTo>
                    <a:pt x="448" y="855"/>
                  </a:lnTo>
                  <a:lnTo>
                    <a:pt x="420" y="826"/>
                  </a:lnTo>
                  <a:lnTo>
                    <a:pt x="396" y="795"/>
                  </a:lnTo>
                  <a:lnTo>
                    <a:pt x="373" y="761"/>
                  </a:lnTo>
                  <a:lnTo>
                    <a:pt x="352" y="725"/>
                  </a:lnTo>
                  <a:lnTo>
                    <a:pt x="334" y="687"/>
                  </a:lnTo>
                  <a:lnTo>
                    <a:pt x="329" y="690"/>
                  </a:lnTo>
                  <a:lnTo>
                    <a:pt x="324" y="691"/>
                  </a:lnTo>
                  <a:lnTo>
                    <a:pt x="318" y="692"/>
                  </a:lnTo>
                  <a:lnTo>
                    <a:pt x="304" y="688"/>
                  </a:lnTo>
                  <a:lnTo>
                    <a:pt x="289" y="679"/>
                  </a:lnTo>
                  <a:lnTo>
                    <a:pt x="274" y="664"/>
                  </a:lnTo>
                  <a:lnTo>
                    <a:pt x="259" y="645"/>
                  </a:lnTo>
                  <a:lnTo>
                    <a:pt x="248" y="623"/>
                  </a:lnTo>
                  <a:lnTo>
                    <a:pt x="237" y="599"/>
                  </a:lnTo>
                  <a:lnTo>
                    <a:pt x="229" y="575"/>
                  </a:lnTo>
                  <a:lnTo>
                    <a:pt x="223" y="550"/>
                  </a:lnTo>
                  <a:lnTo>
                    <a:pt x="221" y="527"/>
                  </a:lnTo>
                  <a:lnTo>
                    <a:pt x="221" y="505"/>
                  </a:lnTo>
                  <a:lnTo>
                    <a:pt x="222" y="485"/>
                  </a:lnTo>
                  <a:lnTo>
                    <a:pt x="224" y="466"/>
                  </a:lnTo>
                  <a:lnTo>
                    <a:pt x="228" y="448"/>
                  </a:lnTo>
                  <a:lnTo>
                    <a:pt x="233" y="435"/>
                  </a:lnTo>
                  <a:lnTo>
                    <a:pt x="239" y="422"/>
                  </a:lnTo>
                  <a:lnTo>
                    <a:pt x="248" y="414"/>
                  </a:lnTo>
                  <a:lnTo>
                    <a:pt x="259" y="407"/>
                  </a:lnTo>
                  <a:lnTo>
                    <a:pt x="272" y="405"/>
                  </a:lnTo>
                  <a:lnTo>
                    <a:pt x="278" y="406"/>
                  </a:lnTo>
                  <a:lnTo>
                    <a:pt x="285" y="407"/>
                  </a:lnTo>
                  <a:lnTo>
                    <a:pt x="286" y="378"/>
                  </a:lnTo>
                  <a:lnTo>
                    <a:pt x="287" y="349"/>
                  </a:lnTo>
                  <a:lnTo>
                    <a:pt x="289" y="319"/>
                  </a:lnTo>
                  <a:lnTo>
                    <a:pt x="293" y="289"/>
                  </a:lnTo>
                  <a:lnTo>
                    <a:pt x="297" y="260"/>
                  </a:lnTo>
                  <a:lnTo>
                    <a:pt x="304" y="230"/>
                  </a:lnTo>
                  <a:lnTo>
                    <a:pt x="312" y="202"/>
                  </a:lnTo>
                  <a:lnTo>
                    <a:pt x="322" y="175"/>
                  </a:lnTo>
                  <a:lnTo>
                    <a:pt x="334" y="149"/>
                  </a:lnTo>
                  <a:lnTo>
                    <a:pt x="348" y="124"/>
                  </a:lnTo>
                  <a:lnTo>
                    <a:pt x="365" y="101"/>
                  </a:lnTo>
                  <a:lnTo>
                    <a:pt x="385" y="79"/>
                  </a:lnTo>
                  <a:lnTo>
                    <a:pt x="407" y="60"/>
                  </a:lnTo>
                  <a:lnTo>
                    <a:pt x="433" y="42"/>
                  </a:lnTo>
                  <a:lnTo>
                    <a:pt x="461" y="28"/>
                  </a:lnTo>
                  <a:lnTo>
                    <a:pt x="494" y="16"/>
                  </a:lnTo>
                  <a:lnTo>
                    <a:pt x="530" y="7"/>
                  </a:lnTo>
                  <a:lnTo>
                    <a:pt x="570" y="2"/>
                  </a:lnTo>
                  <a:lnTo>
                    <a:pt x="6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4" name="Freeform 633">
              <a:extLst>
                <a:ext uri="{FF2B5EF4-FFF2-40B4-BE49-F238E27FC236}">
                  <a16:creationId xmlns:a16="http://schemas.microsoft.com/office/drawing/2014/main" id="{F73B53F6-30FA-4D9B-AF1B-408D9B2C2936}"/>
                </a:ext>
              </a:extLst>
            </p:cNvPr>
            <p:cNvSpPr>
              <a:spLocks/>
            </p:cNvSpPr>
            <p:nvPr/>
          </p:nvSpPr>
          <p:spPr bwMode="auto">
            <a:xfrm>
              <a:off x="3132" y="4021"/>
              <a:ext cx="58" cy="16"/>
            </a:xfrm>
            <a:custGeom>
              <a:avLst/>
              <a:gdLst>
                <a:gd name="T0" fmla="*/ 0 w 939"/>
                <a:gd name="T1" fmla="*/ 0 h 256"/>
                <a:gd name="T2" fmla="*/ 867 w 939"/>
                <a:gd name="T3" fmla="*/ 0 h 256"/>
                <a:gd name="T4" fmla="*/ 886 w 939"/>
                <a:gd name="T5" fmla="*/ 2 h 256"/>
                <a:gd name="T6" fmla="*/ 904 w 939"/>
                <a:gd name="T7" fmla="*/ 9 h 256"/>
                <a:gd name="T8" fmla="*/ 917 w 939"/>
                <a:gd name="T9" fmla="*/ 21 h 256"/>
                <a:gd name="T10" fmla="*/ 929 w 939"/>
                <a:gd name="T11" fmla="*/ 35 h 256"/>
                <a:gd name="T12" fmla="*/ 936 w 939"/>
                <a:gd name="T13" fmla="*/ 52 h 256"/>
                <a:gd name="T14" fmla="*/ 939 w 939"/>
                <a:gd name="T15" fmla="*/ 72 h 256"/>
                <a:gd name="T16" fmla="*/ 939 w 939"/>
                <a:gd name="T17" fmla="*/ 185 h 256"/>
                <a:gd name="T18" fmla="*/ 936 w 939"/>
                <a:gd name="T19" fmla="*/ 204 h 256"/>
                <a:gd name="T20" fmla="*/ 929 w 939"/>
                <a:gd name="T21" fmla="*/ 222 h 256"/>
                <a:gd name="T22" fmla="*/ 917 w 939"/>
                <a:gd name="T23" fmla="*/ 235 h 256"/>
                <a:gd name="T24" fmla="*/ 904 w 939"/>
                <a:gd name="T25" fmla="*/ 247 h 256"/>
                <a:gd name="T26" fmla="*/ 886 w 939"/>
                <a:gd name="T27" fmla="*/ 254 h 256"/>
                <a:gd name="T28" fmla="*/ 867 w 939"/>
                <a:gd name="T29" fmla="*/ 256 h 256"/>
                <a:gd name="T30" fmla="*/ 96 w 939"/>
                <a:gd name="T31" fmla="*/ 256 h 256"/>
                <a:gd name="T32" fmla="*/ 83 w 939"/>
                <a:gd name="T33" fmla="*/ 237 h 256"/>
                <a:gd name="T34" fmla="*/ 68 w 939"/>
                <a:gd name="T35" fmla="*/ 219 h 256"/>
                <a:gd name="T36" fmla="*/ 51 w 939"/>
                <a:gd name="T37" fmla="*/ 205 h 256"/>
                <a:gd name="T38" fmla="*/ 46 w 939"/>
                <a:gd name="T39" fmla="*/ 157 h 256"/>
                <a:gd name="T40" fmla="*/ 37 w 939"/>
                <a:gd name="T41" fmla="*/ 113 h 256"/>
                <a:gd name="T42" fmla="*/ 27 w 939"/>
                <a:gd name="T43" fmla="*/ 72 h 256"/>
                <a:gd name="T44" fmla="*/ 15 w 939"/>
                <a:gd name="T45" fmla="*/ 34 h 256"/>
                <a:gd name="T46" fmla="*/ 0 w 939"/>
                <a:gd name="T47"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39" h="256">
                  <a:moveTo>
                    <a:pt x="0" y="0"/>
                  </a:moveTo>
                  <a:lnTo>
                    <a:pt x="867" y="0"/>
                  </a:lnTo>
                  <a:lnTo>
                    <a:pt x="886" y="2"/>
                  </a:lnTo>
                  <a:lnTo>
                    <a:pt x="904" y="9"/>
                  </a:lnTo>
                  <a:lnTo>
                    <a:pt x="917" y="21"/>
                  </a:lnTo>
                  <a:lnTo>
                    <a:pt x="929" y="35"/>
                  </a:lnTo>
                  <a:lnTo>
                    <a:pt x="936" y="52"/>
                  </a:lnTo>
                  <a:lnTo>
                    <a:pt x="939" y="72"/>
                  </a:lnTo>
                  <a:lnTo>
                    <a:pt x="939" y="185"/>
                  </a:lnTo>
                  <a:lnTo>
                    <a:pt x="936" y="204"/>
                  </a:lnTo>
                  <a:lnTo>
                    <a:pt x="929" y="222"/>
                  </a:lnTo>
                  <a:lnTo>
                    <a:pt x="917" y="235"/>
                  </a:lnTo>
                  <a:lnTo>
                    <a:pt x="904" y="247"/>
                  </a:lnTo>
                  <a:lnTo>
                    <a:pt x="886" y="254"/>
                  </a:lnTo>
                  <a:lnTo>
                    <a:pt x="867" y="256"/>
                  </a:lnTo>
                  <a:lnTo>
                    <a:pt x="96" y="256"/>
                  </a:lnTo>
                  <a:lnTo>
                    <a:pt x="83" y="237"/>
                  </a:lnTo>
                  <a:lnTo>
                    <a:pt x="68" y="219"/>
                  </a:lnTo>
                  <a:lnTo>
                    <a:pt x="51" y="205"/>
                  </a:lnTo>
                  <a:lnTo>
                    <a:pt x="46" y="157"/>
                  </a:lnTo>
                  <a:lnTo>
                    <a:pt x="37" y="113"/>
                  </a:lnTo>
                  <a:lnTo>
                    <a:pt x="27" y="72"/>
                  </a:lnTo>
                  <a:lnTo>
                    <a:pt x="15" y="3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59" name="Freeform 634">
              <a:extLst>
                <a:ext uri="{FF2B5EF4-FFF2-40B4-BE49-F238E27FC236}">
                  <a16:creationId xmlns:a16="http://schemas.microsoft.com/office/drawing/2014/main" id="{08698EF0-C7AC-428D-ABE4-EF962596FBDD}"/>
                </a:ext>
              </a:extLst>
            </p:cNvPr>
            <p:cNvSpPr>
              <a:spLocks/>
            </p:cNvSpPr>
            <p:nvPr/>
          </p:nvSpPr>
          <p:spPr bwMode="auto">
            <a:xfrm>
              <a:off x="3130" y="4051"/>
              <a:ext cx="60" cy="16"/>
            </a:xfrm>
            <a:custGeom>
              <a:avLst/>
              <a:gdLst>
                <a:gd name="T0" fmla="*/ 147 w 973"/>
                <a:gd name="T1" fmla="*/ 0 h 258"/>
                <a:gd name="T2" fmla="*/ 901 w 973"/>
                <a:gd name="T3" fmla="*/ 0 h 258"/>
                <a:gd name="T4" fmla="*/ 920 w 973"/>
                <a:gd name="T5" fmla="*/ 3 h 258"/>
                <a:gd name="T6" fmla="*/ 938 w 973"/>
                <a:gd name="T7" fmla="*/ 10 h 258"/>
                <a:gd name="T8" fmla="*/ 951 w 973"/>
                <a:gd name="T9" fmla="*/ 21 h 258"/>
                <a:gd name="T10" fmla="*/ 963 w 973"/>
                <a:gd name="T11" fmla="*/ 36 h 258"/>
                <a:gd name="T12" fmla="*/ 970 w 973"/>
                <a:gd name="T13" fmla="*/ 52 h 258"/>
                <a:gd name="T14" fmla="*/ 973 w 973"/>
                <a:gd name="T15" fmla="*/ 72 h 258"/>
                <a:gd name="T16" fmla="*/ 973 w 973"/>
                <a:gd name="T17" fmla="*/ 185 h 258"/>
                <a:gd name="T18" fmla="*/ 970 w 973"/>
                <a:gd name="T19" fmla="*/ 205 h 258"/>
                <a:gd name="T20" fmla="*/ 963 w 973"/>
                <a:gd name="T21" fmla="*/ 222 h 258"/>
                <a:gd name="T22" fmla="*/ 951 w 973"/>
                <a:gd name="T23" fmla="*/ 237 h 258"/>
                <a:gd name="T24" fmla="*/ 937 w 973"/>
                <a:gd name="T25" fmla="*/ 247 h 258"/>
                <a:gd name="T26" fmla="*/ 920 w 973"/>
                <a:gd name="T27" fmla="*/ 254 h 258"/>
                <a:gd name="T28" fmla="*/ 901 w 973"/>
                <a:gd name="T29" fmla="*/ 258 h 258"/>
                <a:gd name="T30" fmla="*/ 0 w 973"/>
                <a:gd name="T31" fmla="*/ 258 h 258"/>
                <a:gd name="T32" fmla="*/ 0 w 973"/>
                <a:gd name="T33" fmla="*/ 190 h 258"/>
                <a:gd name="T34" fmla="*/ 3 w 973"/>
                <a:gd name="T35" fmla="*/ 184 h 258"/>
                <a:gd name="T36" fmla="*/ 6 w 973"/>
                <a:gd name="T37" fmla="*/ 178 h 258"/>
                <a:gd name="T38" fmla="*/ 31 w 973"/>
                <a:gd name="T39" fmla="*/ 168 h 258"/>
                <a:gd name="T40" fmla="*/ 55 w 973"/>
                <a:gd name="T41" fmla="*/ 152 h 258"/>
                <a:gd name="T42" fmla="*/ 76 w 973"/>
                <a:gd name="T43" fmla="*/ 133 h 258"/>
                <a:gd name="T44" fmla="*/ 95 w 973"/>
                <a:gd name="T45" fmla="*/ 110 h 258"/>
                <a:gd name="T46" fmla="*/ 112 w 973"/>
                <a:gd name="T47" fmla="*/ 85 h 258"/>
                <a:gd name="T48" fmla="*/ 126 w 973"/>
                <a:gd name="T49" fmla="*/ 58 h 258"/>
                <a:gd name="T50" fmla="*/ 138 w 973"/>
                <a:gd name="T51" fmla="*/ 29 h 258"/>
                <a:gd name="T52" fmla="*/ 147 w 973"/>
                <a:gd name="T53"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73" h="258">
                  <a:moveTo>
                    <a:pt x="147" y="0"/>
                  </a:moveTo>
                  <a:lnTo>
                    <a:pt x="901" y="0"/>
                  </a:lnTo>
                  <a:lnTo>
                    <a:pt x="920" y="3"/>
                  </a:lnTo>
                  <a:lnTo>
                    <a:pt x="938" y="10"/>
                  </a:lnTo>
                  <a:lnTo>
                    <a:pt x="951" y="21"/>
                  </a:lnTo>
                  <a:lnTo>
                    <a:pt x="963" y="36"/>
                  </a:lnTo>
                  <a:lnTo>
                    <a:pt x="970" y="52"/>
                  </a:lnTo>
                  <a:lnTo>
                    <a:pt x="973" y="72"/>
                  </a:lnTo>
                  <a:lnTo>
                    <a:pt x="973" y="185"/>
                  </a:lnTo>
                  <a:lnTo>
                    <a:pt x="970" y="205"/>
                  </a:lnTo>
                  <a:lnTo>
                    <a:pt x="963" y="222"/>
                  </a:lnTo>
                  <a:lnTo>
                    <a:pt x="951" y="237"/>
                  </a:lnTo>
                  <a:lnTo>
                    <a:pt x="937" y="247"/>
                  </a:lnTo>
                  <a:lnTo>
                    <a:pt x="920" y="254"/>
                  </a:lnTo>
                  <a:lnTo>
                    <a:pt x="901" y="258"/>
                  </a:lnTo>
                  <a:lnTo>
                    <a:pt x="0" y="258"/>
                  </a:lnTo>
                  <a:lnTo>
                    <a:pt x="0" y="190"/>
                  </a:lnTo>
                  <a:lnTo>
                    <a:pt x="3" y="184"/>
                  </a:lnTo>
                  <a:lnTo>
                    <a:pt x="6" y="178"/>
                  </a:lnTo>
                  <a:lnTo>
                    <a:pt x="31" y="168"/>
                  </a:lnTo>
                  <a:lnTo>
                    <a:pt x="55" y="152"/>
                  </a:lnTo>
                  <a:lnTo>
                    <a:pt x="76" y="133"/>
                  </a:lnTo>
                  <a:lnTo>
                    <a:pt x="95" y="110"/>
                  </a:lnTo>
                  <a:lnTo>
                    <a:pt x="112" y="85"/>
                  </a:lnTo>
                  <a:lnTo>
                    <a:pt x="126" y="58"/>
                  </a:lnTo>
                  <a:lnTo>
                    <a:pt x="138" y="29"/>
                  </a:lnTo>
                  <a:lnTo>
                    <a:pt x="1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0" name="Freeform 635">
              <a:extLst>
                <a:ext uri="{FF2B5EF4-FFF2-40B4-BE49-F238E27FC236}">
                  <a16:creationId xmlns:a16="http://schemas.microsoft.com/office/drawing/2014/main" id="{A0E9A52E-0119-4851-BCC2-1F9DE0324420}"/>
                </a:ext>
              </a:extLst>
            </p:cNvPr>
            <p:cNvSpPr>
              <a:spLocks/>
            </p:cNvSpPr>
            <p:nvPr/>
          </p:nvSpPr>
          <p:spPr bwMode="auto">
            <a:xfrm>
              <a:off x="3149" y="4080"/>
              <a:ext cx="41" cy="16"/>
            </a:xfrm>
            <a:custGeom>
              <a:avLst/>
              <a:gdLst>
                <a:gd name="T0" fmla="*/ 0 w 661"/>
                <a:gd name="T1" fmla="*/ 0 h 258"/>
                <a:gd name="T2" fmla="*/ 589 w 661"/>
                <a:gd name="T3" fmla="*/ 0 h 258"/>
                <a:gd name="T4" fmla="*/ 608 w 661"/>
                <a:gd name="T5" fmla="*/ 3 h 258"/>
                <a:gd name="T6" fmla="*/ 626 w 661"/>
                <a:gd name="T7" fmla="*/ 11 h 258"/>
                <a:gd name="T8" fmla="*/ 639 w 661"/>
                <a:gd name="T9" fmla="*/ 21 h 258"/>
                <a:gd name="T10" fmla="*/ 651 w 661"/>
                <a:gd name="T11" fmla="*/ 36 h 258"/>
                <a:gd name="T12" fmla="*/ 658 w 661"/>
                <a:gd name="T13" fmla="*/ 53 h 258"/>
                <a:gd name="T14" fmla="*/ 661 w 661"/>
                <a:gd name="T15" fmla="*/ 72 h 258"/>
                <a:gd name="T16" fmla="*/ 661 w 661"/>
                <a:gd name="T17" fmla="*/ 185 h 258"/>
                <a:gd name="T18" fmla="*/ 658 w 661"/>
                <a:gd name="T19" fmla="*/ 204 h 258"/>
                <a:gd name="T20" fmla="*/ 651 w 661"/>
                <a:gd name="T21" fmla="*/ 222 h 258"/>
                <a:gd name="T22" fmla="*/ 639 w 661"/>
                <a:gd name="T23" fmla="*/ 237 h 258"/>
                <a:gd name="T24" fmla="*/ 625 w 661"/>
                <a:gd name="T25" fmla="*/ 247 h 258"/>
                <a:gd name="T26" fmla="*/ 608 w 661"/>
                <a:gd name="T27" fmla="*/ 255 h 258"/>
                <a:gd name="T28" fmla="*/ 589 w 661"/>
                <a:gd name="T29" fmla="*/ 258 h 258"/>
                <a:gd name="T30" fmla="*/ 62 w 661"/>
                <a:gd name="T31" fmla="*/ 258 h 258"/>
                <a:gd name="T32" fmla="*/ 62 w 661"/>
                <a:gd name="T33" fmla="*/ 211 h 258"/>
                <a:gd name="T34" fmla="*/ 59 w 661"/>
                <a:gd name="T35" fmla="*/ 165 h 258"/>
                <a:gd name="T36" fmla="*/ 51 w 661"/>
                <a:gd name="T37" fmla="*/ 121 h 258"/>
                <a:gd name="T38" fmla="*/ 39 w 661"/>
                <a:gd name="T39" fmla="*/ 79 h 258"/>
                <a:gd name="T40" fmla="*/ 22 w 661"/>
                <a:gd name="T41" fmla="*/ 38 h 258"/>
                <a:gd name="T42" fmla="*/ 0 w 661"/>
                <a:gd name="T43"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61" h="258">
                  <a:moveTo>
                    <a:pt x="0" y="0"/>
                  </a:moveTo>
                  <a:lnTo>
                    <a:pt x="589" y="0"/>
                  </a:lnTo>
                  <a:lnTo>
                    <a:pt x="608" y="3"/>
                  </a:lnTo>
                  <a:lnTo>
                    <a:pt x="626" y="11"/>
                  </a:lnTo>
                  <a:lnTo>
                    <a:pt x="639" y="21"/>
                  </a:lnTo>
                  <a:lnTo>
                    <a:pt x="651" y="36"/>
                  </a:lnTo>
                  <a:lnTo>
                    <a:pt x="658" y="53"/>
                  </a:lnTo>
                  <a:lnTo>
                    <a:pt x="661" y="72"/>
                  </a:lnTo>
                  <a:lnTo>
                    <a:pt x="661" y="185"/>
                  </a:lnTo>
                  <a:lnTo>
                    <a:pt x="658" y="204"/>
                  </a:lnTo>
                  <a:lnTo>
                    <a:pt x="651" y="222"/>
                  </a:lnTo>
                  <a:lnTo>
                    <a:pt x="639" y="237"/>
                  </a:lnTo>
                  <a:lnTo>
                    <a:pt x="625" y="247"/>
                  </a:lnTo>
                  <a:lnTo>
                    <a:pt x="608" y="255"/>
                  </a:lnTo>
                  <a:lnTo>
                    <a:pt x="589" y="258"/>
                  </a:lnTo>
                  <a:lnTo>
                    <a:pt x="62" y="258"/>
                  </a:lnTo>
                  <a:lnTo>
                    <a:pt x="62" y="211"/>
                  </a:lnTo>
                  <a:lnTo>
                    <a:pt x="59" y="165"/>
                  </a:lnTo>
                  <a:lnTo>
                    <a:pt x="51" y="121"/>
                  </a:lnTo>
                  <a:lnTo>
                    <a:pt x="39" y="79"/>
                  </a:lnTo>
                  <a:lnTo>
                    <a:pt x="22" y="3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1" name="Freeform 636">
              <a:extLst>
                <a:ext uri="{FF2B5EF4-FFF2-40B4-BE49-F238E27FC236}">
                  <a16:creationId xmlns:a16="http://schemas.microsoft.com/office/drawing/2014/main" id="{68725437-7DF1-4987-90AA-2BE9D4D21A3C}"/>
                </a:ext>
              </a:extLst>
            </p:cNvPr>
            <p:cNvSpPr>
              <a:spLocks noEditPoints="1"/>
            </p:cNvSpPr>
            <p:nvPr/>
          </p:nvSpPr>
          <p:spPr bwMode="auto">
            <a:xfrm>
              <a:off x="3028" y="3937"/>
              <a:ext cx="205" cy="204"/>
            </a:xfrm>
            <a:custGeom>
              <a:avLst/>
              <a:gdLst>
                <a:gd name="T0" fmla="*/ 406 w 3283"/>
                <a:gd name="T1" fmla="*/ 847 h 3265"/>
                <a:gd name="T2" fmla="*/ 337 w 3283"/>
                <a:gd name="T3" fmla="*/ 870 h 3265"/>
                <a:gd name="T4" fmla="*/ 279 w 3283"/>
                <a:gd name="T5" fmla="*/ 912 h 3265"/>
                <a:gd name="T6" fmla="*/ 236 w 3283"/>
                <a:gd name="T7" fmla="*/ 970 h 3265"/>
                <a:gd name="T8" fmla="*/ 214 w 3283"/>
                <a:gd name="T9" fmla="*/ 1039 h 3265"/>
                <a:gd name="T10" fmla="*/ 210 w 3283"/>
                <a:gd name="T11" fmla="*/ 2824 h 3265"/>
                <a:gd name="T12" fmla="*/ 222 w 3283"/>
                <a:gd name="T13" fmla="*/ 2898 h 3265"/>
                <a:gd name="T14" fmla="*/ 256 w 3283"/>
                <a:gd name="T15" fmla="*/ 2962 h 3265"/>
                <a:gd name="T16" fmla="*/ 307 w 3283"/>
                <a:gd name="T17" fmla="*/ 3012 h 3265"/>
                <a:gd name="T18" fmla="*/ 370 w 3283"/>
                <a:gd name="T19" fmla="*/ 3045 h 3265"/>
                <a:gd name="T20" fmla="*/ 444 w 3283"/>
                <a:gd name="T21" fmla="*/ 3057 h 3265"/>
                <a:gd name="T22" fmla="*/ 2877 w 3283"/>
                <a:gd name="T23" fmla="*/ 3054 h 3265"/>
                <a:gd name="T24" fmla="*/ 2946 w 3283"/>
                <a:gd name="T25" fmla="*/ 3032 h 3265"/>
                <a:gd name="T26" fmla="*/ 3005 w 3283"/>
                <a:gd name="T27" fmla="*/ 2989 h 3265"/>
                <a:gd name="T28" fmla="*/ 3047 w 3283"/>
                <a:gd name="T29" fmla="*/ 2931 h 3265"/>
                <a:gd name="T30" fmla="*/ 3070 w 3283"/>
                <a:gd name="T31" fmla="*/ 2862 h 3265"/>
                <a:gd name="T32" fmla="*/ 3073 w 3283"/>
                <a:gd name="T33" fmla="*/ 1076 h 3265"/>
                <a:gd name="T34" fmla="*/ 3061 w 3283"/>
                <a:gd name="T35" fmla="*/ 1003 h 3265"/>
                <a:gd name="T36" fmla="*/ 3028 w 3283"/>
                <a:gd name="T37" fmla="*/ 939 h 3265"/>
                <a:gd name="T38" fmla="*/ 2977 w 3283"/>
                <a:gd name="T39" fmla="*/ 889 h 3265"/>
                <a:gd name="T40" fmla="*/ 2913 w 3283"/>
                <a:gd name="T41" fmla="*/ 857 h 3265"/>
                <a:gd name="T42" fmla="*/ 2839 w 3283"/>
                <a:gd name="T43" fmla="*/ 844 h 3265"/>
                <a:gd name="T44" fmla="*/ 2094 w 3283"/>
                <a:gd name="T45" fmla="*/ 1066 h 3265"/>
                <a:gd name="T46" fmla="*/ 1245 w 3283"/>
                <a:gd name="T47" fmla="*/ 844 h 3265"/>
                <a:gd name="T48" fmla="*/ 1455 w 3283"/>
                <a:gd name="T49" fmla="*/ 208 h 3265"/>
                <a:gd name="T50" fmla="*/ 1884 w 3283"/>
                <a:gd name="T51" fmla="*/ 858 h 3265"/>
                <a:gd name="T52" fmla="*/ 1455 w 3283"/>
                <a:gd name="T53" fmla="*/ 208 h 3265"/>
                <a:gd name="T54" fmla="*/ 2094 w 3283"/>
                <a:gd name="T55" fmla="*/ 0 h 3265"/>
                <a:gd name="T56" fmla="*/ 2839 w 3283"/>
                <a:gd name="T57" fmla="*/ 637 h 3265"/>
                <a:gd name="T58" fmla="*/ 2940 w 3283"/>
                <a:gd name="T59" fmla="*/ 648 h 3265"/>
                <a:gd name="T60" fmla="*/ 3034 w 3283"/>
                <a:gd name="T61" fmla="*/ 681 h 3265"/>
                <a:gd name="T62" fmla="*/ 3117 w 3283"/>
                <a:gd name="T63" fmla="*/ 733 h 3265"/>
                <a:gd name="T64" fmla="*/ 3185 w 3283"/>
                <a:gd name="T65" fmla="*/ 801 h 3265"/>
                <a:gd name="T66" fmla="*/ 3238 w 3283"/>
                <a:gd name="T67" fmla="*/ 883 h 3265"/>
                <a:gd name="T68" fmla="*/ 3271 w 3283"/>
                <a:gd name="T69" fmla="*/ 976 h 3265"/>
                <a:gd name="T70" fmla="*/ 3283 w 3283"/>
                <a:gd name="T71" fmla="*/ 1076 h 3265"/>
                <a:gd name="T72" fmla="*/ 3280 w 3283"/>
                <a:gd name="T73" fmla="*/ 2876 h 3265"/>
                <a:gd name="T74" fmla="*/ 3257 w 3283"/>
                <a:gd name="T75" fmla="*/ 2973 h 3265"/>
                <a:gd name="T76" fmla="*/ 3214 w 3283"/>
                <a:gd name="T77" fmla="*/ 3061 h 3265"/>
                <a:gd name="T78" fmla="*/ 3153 w 3283"/>
                <a:gd name="T79" fmla="*/ 3135 h 3265"/>
                <a:gd name="T80" fmla="*/ 3077 w 3283"/>
                <a:gd name="T81" fmla="*/ 3196 h 3265"/>
                <a:gd name="T82" fmla="*/ 2989 w 3283"/>
                <a:gd name="T83" fmla="*/ 3239 h 3265"/>
                <a:gd name="T84" fmla="*/ 2890 w 3283"/>
                <a:gd name="T85" fmla="*/ 3262 h 3265"/>
                <a:gd name="T86" fmla="*/ 444 w 3283"/>
                <a:gd name="T87" fmla="*/ 3265 h 3265"/>
                <a:gd name="T88" fmla="*/ 343 w 3283"/>
                <a:gd name="T89" fmla="*/ 3253 h 3265"/>
                <a:gd name="T90" fmla="*/ 250 w 3283"/>
                <a:gd name="T91" fmla="*/ 3220 h 3265"/>
                <a:gd name="T92" fmla="*/ 166 w 3283"/>
                <a:gd name="T93" fmla="*/ 3168 h 3265"/>
                <a:gd name="T94" fmla="*/ 97 w 3283"/>
                <a:gd name="T95" fmla="*/ 3100 h 3265"/>
                <a:gd name="T96" fmla="*/ 45 w 3283"/>
                <a:gd name="T97" fmla="*/ 3018 h 3265"/>
                <a:gd name="T98" fmla="*/ 12 w 3283"/>
                <a:gd name="T99" fmla="*/ 2926 h 3265"/>
                <a:gd name="T100" fmla="*/ 0 w 3283"/>
                <a:gd name="T101" fmla="*/ 2824 h 3265"/>
                <a:gd name="T102" fmla="*/ 3 w 3283"/>
                <a:gd name="T103" fmla="*/ 1025 h 3265"/>
                <a:gd name="T104" fmla="*/ 26 w 3283"/>
                <a:gd name="T105" fmla="*/ 928 h 3265"/>
                <a:gd name="T106" fmla="*/ 70 w 3283"/>
                <a:gd name="T107" fmla="*/ 841 h 3265"/>
                <a:gd name="T108" fmla="*/ 130 w 3283"/>
                <a:gd name="T109" fmla="*/ 765 h 3265"/>
                <a:gd name="T110" fmla="*/ 206 w 3283"/>
                <a:gd name="T111" fmla="*/ 705 h 3265"/>
                <a:gd name="T112" fmla="*/ 295 w 3283"/>
                <a:gd name="T113" fmla="*/ 662 h 3265"/>
                <a:gd name="T114" fmla="*/ 392 w 3283"/>
                <a:gd name="T115" fmla="*/ 640 h 3265"/>
                <a:gd name="T116" fmla="*/ 1246 w 3283"/>
                <a:gd name="T117" fmla="*/ 637 h 3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83" h="3265">
                  <a:moveTo>
                    <a:pt x="444" y="844"/>
                  </a:moveTo>
                  <a:lnTo>
                    <a:pt x="406" y="847"/>
                  </a:lnTo>
                  <a:lnTo>
                    <a:pt x="370" y="857"/>
                  </a:lnTo>
                  <a:lnTo>
                    <a:pt x="337" y="870"/>
                  </a:lnTo>
                  <a:lnTo>
                    <a:pt x="307" y="889"/>
                  </a:lnTo>
                  <a:lnTo>
                    <a:pt x="279" y="912"/>
                  </a:lnTo>
                  <a:lnTo>
                    <a:pt x="256" y="939"/>
                  </a:lnTo>
                  <a:lnTo>
                    <a:pt x="236" y="970"/>
                  </a:lnTo>
                  <a:lnTo>
                    <a:pt x="222" y="1003"/>
                  </a:lnTo>
                  <a:lnTo>
                    <a:pt x="214" y="1039"/>
                  </a:lnTo>
                  <a:lnTo>
                    <a:pt x="210" y="1076"/>
                  </a:lnTo>
                  <a:lnTo>
                    <a:pt x="210" y="2824"/>
                  </a:lnTo>
                  <a:lnTo>
                    <a:pt x="214" y="2862"/>
                  </a:lnTo>
                  <a:lnTo>
                    <a:pt x="222" y="2898"/>
                  </a:lnTo>
                  <a:lnTo>
                    <a:pt x="236" y="2931"/>
                  </a:lnTo>
                  <a:lnTo>
                    <a:pt x="256" y="2962"/>
                  </a:lnTo>
                  <a:lnTo>
                    <a:pt x="279" y="2989"/>
                  </a:lnTo>
                  <a:lnTo>
                    <a:pt x="307" y="3012"/>
                  </a:lnTo>
                  <a:lnTo>
                    <a:pt x="337" y="3032"/>
                  </a:lnTo>
                  <a:lnTo>
                    <a:pt x="370" y="3045"/>
                  </a:lnTo>
                  <a:lnTo>
                    <a:pt x="406" y="3054"/>
                  </a:lnTo>
                  <a:lnTo>
                    <a:pt x="444" y="3057"/>
                  </a:lnTo>
                  <a:lnTo>
                    <a:pt x="2839" y="3057"/>
                  </a:lnTo>
                  <a:lnTo>
                    <a:pt x="2877" y="3054"/>
                  </a:lnTo>
                  <a:lnTo>
                    <a:pt x="2913" y="3045"/>
                  </a:lnTo>
                  <a:lnTo>
                    <a:pt x="2946" y="3032"/>
                  </a:lnTo>
                  <a:lnTo>
                    <a:pt x="2977" y="3012"/>
                  </a:lnTo>
                  <a:lnTo>
                    <a:pt x="3005" y="2989"/>
                  </a:lnTo>
                  <a:lnTo>
                    <a:pt x="3028" y="2962"/>
                  </a:lnTo>
                  <a:lnTo>
                    <a:pt x="3047" y="2931"/>
                  </a:lnTo>
                  <a:lnTo>
                    <a:pt x="3061" y="2898"/>
                  </a:lnTo>
                  <a:lnTo>
                    <a:pt x="3070" y="2862"/>
                  </a:lnTo>
                  <a:lnTo>
                    <a:pt x="3073" y="2824"/>
                  </a:lnTo>
                  <a:lnTo>
                    <a:pt x="3073" y="1076"/>
                  </a:lnTo>
                  <a:lnTo>
                    <a:pt x="3070" y="1039"/>
                  </a:lnTo>
                  <a:lnTo>
                    <a:pt x="3061" y="1003"/>
                  </a:lnTo>
                  <a:lnTo>
                    <a:pt x="3047" y="970"/>
                  </a:lnTo>
                  <a:lnTo>
                    <a:pt x="3028" y="939"/>
                  </a:lnTo>
                  <a:lnTo>
                    <a:pt x="3005" y="912"/>
                  </a:lnTo>
                  <a:lnTo>
                    <a:pt x="2977" y="889"/>
                  </a:lnTo>
                  <a:lnTo>
                    <a:pt x="2946" y="870"/>
                  </a:lnTo>
                  <a:lnTo>
                    <a:pt x="2913" y="857"/>
                  </a:lnTo>
                  <a:lnTo>
                    <a:pt x="2877" y="847"/>
                  </a:lnTo>
                  <a:lnTo>
                    <a:pt x="2839" y="844"/>
                  </a:lnTo>
                  <a:lnTo>
                    <a:pt x="2094" y="844"/>
                  </a:lnTo>
                  <a:lnTo>
                    <a:pt x="2094" y="1066"/>
                  </a:lnTo>
                  <a:lnTo>
                    <a:pt x="1245" y="1066"/>
                  </a:lnTo>
                  <a:lnTo>
                    <a:pt x="1245" y="844"/>
                  </a:lnTo>
                  <a:lnTo>
                    <a:pt x="444" y="844"/>
                  </a:lnTo>
                  <a:close/>
                  <a:moveTo>
                    <a:pt x="1455" y="208"/>
                  </a:moveTo>
                  <a:lnTo>
                    <a:pt x="1455" y="858"/>
                  </a:lnTo>
                  <a:lnTo>
                    <a:pt x="1884" y="858"/>
                  </a:lnTo>
                  <a:lnTo>
                    <a:pt x="1884" y="208"/>
                  </a:lnTo>
                  <a:lnTo>
                    <a:pt x="1455" y="208"/>
                  </a:lnTo>
                  <a:close/>
                  <a:moveTo>
                    <a:pt x="1246" y="0"/>
                  </a:moveTo>
                  <a:lnTo>
                    <a:pt x="2094" y="0"/>
                  </a:lnTo>
                  <a:lnTo>
                    <a:pt x="2094" y="637"/>
                  </a:lnTo>
                  <a:lnTo>
                    <a:pt x="2839" y="637"/>
                  </a:lnTo>
                  <a:lnTo>
                    <a:pt x="2890" y="640"/>
                  </a:lnTo>
                  <a:lnTo>
                    <a:pt x="2940" y="648"/>
                  </a:lnTo>
                  <a:lnTo>
                    <a:pt x="2989" y="662"/>
                  </a:lnTo>
                  <a:lnTo>
                    <a:pt x="3034" y="681"/>
                  </a:lnTo>
                  <a:lnTo>
                    <a:pt x="3077" y="705"/>
                  </a:lnTo>
                  <a:lnTo>
                    <a:pt x="3117" y="733"/>
                  </a:lnTo>
                  <a:lnTo>
                    <a:pt x="3153" y="765"/>
                  </a:lnTo>
                  <a:lnTo>
                    <a:pt x="3185" y="801"/>
                  </a:lnTo>
                  <a:lnTo>
                    <a:pt x="3214" y="841"/>
                  </a:lnTo>
                  <a:lnTo>
                    <a:pt x="3238" y="883"/>
                  </a:lnTo>
                  <a:lnTo>
                    <a:pt x="3257" y="928"/>
                  </a:lnTo>
                  <a:lnTo>
                    <a:pt x="3271" y="976"/>
                  </a:lnTo>
                  <a:lnTo>
                    <a:pt x="3280" y="1025"/>
                  </a:lnTo>
                  <a:lnTo>
                    <a:pt x="3283" y="1076"/>
                  </a:lnTo>
                  <a:lnTo>
                    <a:pt x="3283" y="2824"/>
                  </a:lnTo>
                  <a:lnTo>
                    <a:pt x="3280" y="2876"/>
                  </a:lnTo>
                  <a:lnTo>
                    <a:pt x="3271" y="2926"/>
                  </a:lnTo>
                  <a:lnTo>
                    <a:pt x="3257" y="2973"/>
                  </a:lnTo>
                  <a:lnTo>
                    <a:pt x="3238" y="3018"/>
                  </a:lnTo>
                  <a:lnTo>
                    <a:pt x="3214" y="3061"/>
                  </a:lnTo>
                  <a:lnTo>
                    <a:pt x="3185" y="3100"/>
                  </a:lnTo>
                  <a:lnTo>
                    <a:pt x="3153" y="3135"/>
                  </a:lnTo>
                  <a:lnTo>
                    <a:pt x="3117" y="3168"/>
                  </a:lnTo>
                  <a:lnTo>
                    <a:pt x="3077" y="3196"/>
                  </a:lnTo>
                  <a:lnTo>
                    <a:pt x="3034" y="3220"/>
                  </a:lnTo>
                  <a:lnTo>
                    <a:pt x="2989" y="3239"/>
                  </a:lnTo>
                  <a:lnTo>
                    <a:pt x="2940" y="3253"/>
                  </a:lnTo>
                  <a:lnTo>
                    <a:pt x="2890" y="3262"/>
                  </a:lnTo>
                  <a:lnTo>
                    <a:pt x="2839" y="3265"/>
                  </a:lnTo>
                  <a:lnTo>
                    <a:pt x="444" y="3265"/>
                  </a:lnTo>
                  <a:lnTo>
                    <a:pt x="392" y="3262"/>
                  </a:lnTo>
                  <a:lnTo>
                    <a:pt x="343" y="3253"/>
                  </a:lnTo>
                  <a:lnTo>
                    <a:pt x="295" y="3239"/>
                  </a:lnTo>
                  <a:lnTo>
                    <a:pt x="250" y="3220"/>
                  </a:lnTo>
                  <a:lnTo>
                    <a:pt x="206" y="3196"/>
                  </a:lnTo>
                  <a:lnTo>
                    <a:pt x="166" y="3168"/>
                  </a:lnTo>
                  <a:lnTo>
                    <a:pt x="130" y="3135"/>
                  </a:lnTo>
                  <a:lnTo>
                    <a:pt x="97" y="3100"/>
                  </a:lnTo>
                  <a:lnTo>
                    <a:pt x="70" y="3061"/>
                  </a:lnTo>
                  <a:lnTo>
                    <a:pt x="45" y="3018"/>
                  </a:lnTo>
                  <a:lnTo>
                    <a:pt x="26" y="2973"/>
                  </a:lnTo>
                  <a:lnTo>
                    <a:pt x="12" y="2926"/>
                  </a:lnTo>
                  <a:lnTo>
                    <a:pt x="3" y="2876"/>
                  </a:lnTo>
                  <a:lnTo>
                    <a:pt x="0" y="2824"/>
                  </a:lnTo>
                  <a:lnTo>
                    <a:pt x="0" y="1076"/>
                  </a:lnTo>
                  <a:lnTo>
                    <a:pt x="3" y="1025"/>
                  </a:lnTo>
                  <a:lnTo>
                    <a:pt x="12" y="976"/>
                  </a:lnTo>
                  <a:lnTo>
                    <a:pt x="26" y="928"/>
                  </a:lnTo>
                  <a:lnTo>
                    <a:pt x="45" y="883"/>
                  </a:lnTo>
                  <a:lnTo>
                    <a:pt x="70" y="841"/>
                  </a:lnTo>
                  <a:lnTo>
                    <a:pt x="97" y="801"/>
                  </a:lnTo>
                  <a:lnTo>
                    <a:pt x="130" y="765"/>
                  </a:lnTo>
                  <a:lnTo>
                    <a:pt x="166" y="733"/>
                  </a:lnTo>
                  <a:lnTo>
                    <a:pt x="206" y="705"/>
                  </a:lnTo>
                  <a:lnTo>
                    <a:pt x="250" y="681"/>
                  </a:lnTo>
                  <a:lnTo>
                    <a:pt x="295" y="662"/>
                  </a:lnTo>
                  <a:lnTo>
                    <a:pt x="343" y="648"/>
                  </a:lnTo>
                  <a:lnTo>
                    <a:pt x="392" y="640"/>
                  </a:lnTo>
                  <a:lnTo>
                    <a:pt x="444" y="637"/>
                  </a:lnTo>
                  <a:lnTo>
                    <a:pt x="1246" y="637"/>
                  </a:lnTo>
                  <a:lnTo>
                    <a:pt x="12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2" name="Freeform 637">
              <a:extLst>
                <a:ext uri="{FF2B5EF4-FFF2-40B4-BE49-F238E27FC236}">
                  <a16:creationId xmlns:a16="http://schemas.microsoft.com/office/drawing/2014/main" id="{C7893CB7-5573-4711-8E09-DE09B7EE12FE}"/>
                </a:ext>
              </a:extLst>
            </p:cNvPr>
            <p:cNvSpPr>
              <a:spLocks/>
            </p:cNvSpPr>
            <p:nvPr/>
          </p:nvSpPr>
          <p:spPr bwMode="auto">
            <a:xfrm>
              <a:off x="3127" y="3961"/>
              <a:ext cx="12" cy="12"/>
            </a:xfrm>
            <a:custGeom>
              <a:avLst/>
              <a:gdLst>
                <a:gd name="T0" fmla="*/ 92 w 184"/>
                <a:gd name="T1" fmla="*/ 0 h 183"/>
                <a:gd name="T2" fmla="*/ 117 w 184"/>
                <a:gd name="T3" fmla="*/ 4 h 183"/>
                <a:gd name="T4" fmla="*/ 139 w 184"/>
                <a:gd name="T5" fmla="*/ 13 h 183"/>
                <a:gd name="T6" fmla="*/ 158 w 184"/>
                <a:gd name="T7" fmla="*/ 27 h 183"/>
                <a:gd name="T8" fmla="*/ 172 w 184"/>
                <a:gd name="T9" fmla="*/ 45 h 183"/>
                <a:gd name="T10" fmla="*/ 181 w 184"/>
                <a:gd name="T11" fmla="*/ 67 h 183"/>
                <a:gd name="T12" fmla="*/ 184 w 184"/>
                <a:gd name="T13" fmla="*/ 92 h 183"/>
                <a:gd name="T14" fmla="*/ 182 w 184"/>
                <a:gd name="T15" fmla="*/ 112 h 183"/>
                <a:gd name="T16" fmla="*/ 175 w 184"/>
                <a:gd name="T17" fmla="*/ 131 h 183"/>
                <a:gd name="T18" fmla="*/ 164 w 184"/>
                <a:gd name="T19" fmla="*/ 148 h 183"/>
                <a:gd name="T20" fmla="*/ 149 w 184"/>
                <a:gd name="T21" fmla="*/ 163 h 183"/>
                <a:gd name="T22" fmla="*/ 132 w 184"/>
                <a:gd name="T23" fmla="*/ 173 h 183"/>
                <a:gd name="T24" fmla="*/ 113 w 184"/>
                <a:gd name="T25" fmla="*/ 180 h 183"/>
                <a:gd name="T26" fmla="*/ 92 w 184"/>
                <a:gd name="T27" fmla="*/ 183 h 183"/>
                <a:gd name="T28" fmla="*/ 71 w 184"/>
                <a:gd name="T29" fmla="*/ 180 h 183"/>
                <a:gd name="T30" fmla="*/ 52 w 184"/>
                <a:gd name="T31" fmla="*/ 173 h 183"/>
                <a:gd name="T32" fmla="*/ 35 w 184"/>
                <a:gd name="T33" fmla="*/ 163 h 183"/>
                <a:gd name="T34" fmla="*/ 20 w 184"/>
                <a:gd name="T35" fmla="*/ 148 h 183"/>
                <a:gd name="T36" fmla="*/ 10 w 184"/>
                <a:gd name="T37" fmla="*/ 131 h 183"/>
                <a:gd name="T38" fmla="*/ 3 w 184"/>
                <a:gd name="T39" fmla="*/ 112 h 183"/>
                <a:gd name="T40" fmla="*/ 0 w 184"/>
                <a:gd name="T41" fmla="*/ 92 h 183"/>
                <a:gd name="T42" fmla="*/ 3 w 184"/>
                <a:gd name="T43" fmla="*/ 71 h 183"/>
                <a:gd name="T44" fmla="*/ 10 w 184"/>
                <a:gd name="T45" fmla="*/ 52 h 183"/>
                <a:gd name="T46" fmla="*/ 20 w 184"/>
                <a:gd name="T47" fmla="*/ 34 h 183"/>
                <a:gd name="T48" fmla="*/ 35 w 184"/>
                <a:gd name="T49" fmla="*/ 20 h 183"/>
                <a:gd name="T50" fmla="*/ 52 w 184"/>
                <a:gd name="T51" fmla="*/ 10 h 183"/>
                <a:gd name="T52" fmla="*/ 71 w 184"/>
                <a:gd name="T53" fmla="*/ 3 h 183"/>
                <a:gd name="T54" fmla="*/ 92 w 184"/>
                <a:gd name="T55"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183">
                  <a:moveTo>
                    <a:pt x="92" y="0"/>
                  </a:moveTo>
                  <a:lnTo>
                    <a:pt x="117" y="4"/>
                  </a:lnTo>
                  <a:lnTo>
                    <a:pt x="139" y="13"/>
                  </a:lnTo>
                  <a:lnTo>
                    <a:pt x="158" y="27"/>
                  </a:lnTo>
                  <a:lnTo>
                    <a:pt x="172" y="45"/>
                  </a:lnTo>
                  <a:lnTo>
                    <a:pt x="181" y="67"/>
                  </a:lnTo>
                  <a:lnTo>
                    <a:pt x="184" y="92"/>
                  </a:lnTo>
                  <a:lnTo>
                    <a:pt x="182" y="112"/>
                  </a:lnTo>
                  <a:lnTo>
                    <a:pt x="175" y="131"/>
                  </a:lnTo>
                  <a:lnTo>
                    <a:pt x="164" y="148"/>
                  </a:lnTo>
                  <a:lnTo>
                    <a:pt x="149" y="163"/>
                  </a:lnTo>
                  <a:lnTo>
                    <a:pt x="132" y="173"/>
                  </a:lnTo>
                  <a:lnTo>
                    <a:pt x="113" y="180"/>
                  </a:lnTo>
                  <a:lnTo>
                    <a:pt x="92" y="183"/>
                  </a:lnTo>
                  <a:lnTo>
                    <a:pt x="71" y="180"/>
                  </a:lnTo>
                  <a:lnTo>
                    <a:pt x="52" y="173"/>
                  </a:lnTo>
                  <a:lnTo>
                    <a:pt x="35" y="163"/>
                  </a:lnTo>
                  <a:lnTo>
                    <a:pt x="20" y="148"/>
                  </a:lnTo>
                  <a:lnTo>
                    <a:pt x="10" y="131"/>
                  </a:lnTo>
                  <a:lnTo>
                    <a:pt x="3" y="112"/>
                  </a:lnTo>
                  <a:lnTo>
                    <a:pt x="0" y="92"/>
                  </a:lnTo>
                  <a:lnTo>
                    <a:pt x="3" y="71"/>
                  </a:lnTo>
                  <a:lnTo>
                    <a:pt x="10" y="52"/>
                  </a:lnTo>
                  <a:lnTo>
                    <a:pt x="20" y="34"/>
                  </a:lnTo>
                  <a:lnTo>
                    <a:pt x="35" y="20"/>
                  </a:lnTo>
                  <a:lnTo>
                    <a:pt x="52" y="10"/>
                  </a:lnTo>
                  <a:lnTo>
                    <a:pt x="71" y="3"/>
                  </a:lnTo>
                  <a:lnTo>
                    <a:pt x="9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2" name="Freeform 492">
            <a:extLst>
              <a:ext uri="{FF2B5EF4-FFF2-40B4-BE49-F238E27FC236}">
                <a16:creationId xmlns:a16="http://schemas.microsoft.com/office/drawing/2014/main" id="{1281290F-799C-4565-9521-5CDAA9BE4F8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501F62CB-1227-4D2C-B999-553BCB97180E}"/>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29BFBF3D-2D35-4D67-91A0-A22648A224BA}"/>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D9EB30FA-8E46-47AF-A582-D527990CA357}"/>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7" name="Rectangle 6">
            <a:extLst>
              <a:ext uri="{FF2B5EF4-FFF2-40B4-BE49-F238E27FC236}">
                <a16:creationId xmlns:a16="http://schemas.microsoft.com/office/drawing/2014/main" id="{04514AF4-7190-43CA-AC63-107DCE743F89}"/>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B33C9ED7-9BEC-4E61-8F2E-2424E0E54FF5}"/>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9" name="Rectangle 8">
            <a:extLst>
              <a:ext uri="{FF2B5EF4-FFF2-40B4-BE49-F238E27FC236}">
                <a16:creationId xmlns:a16="http://schemas.microsoft.com/office/drawing/2014/main" id="{DC3101C0-0229-4B8E-8A0A-CA89FABDB019}"/>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949349149"/>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57345F7-8854-4FA1-840F-FE44A8E18632}"/>
              </a:ext>
            </a:extLst>
          </p:cNvPr>
          <p:cNvGrpSpPr/>
          <p:nvPr/>
        </p:nvGrpSpPr>
        <p:grpSpPr>
          <a:xfrm>
            <a:off x="7051149" y="1915485"/>
            <a:ext cx="4091775" cy="4065547"/>
            <a:chOff x="635090" y="2096692"/>
            <a:chExt cx="4432967" cy="4404551"/>
          </a:xfrm>
        </p:grpSpPr>
        <p:sp>
          <p:nvSpPr>
            <p:cNvPr id="12" name="Freeform 5">
              <a:extLst>
                <a:ext uri="{FF2B5EF4-FFF2-40B4-BE49-F238E27FC236}">
                  <a16:creationId xmlns:a16="http://schemas.microsoft.com/office/drawing/2014/main" id="{A3339CB2-1B1F-4D01-9B5C-5EA2B7C9FECD}"/>
                </a:ext>
              </a:extLst>
            </p:cNvPr>
            <p:cNvSpPr>
              <a:spLocks/>
            </p:cNvSpPr>
            <p:nvPr/>
          </p:nvSpPr>
          <p:spPr bwMode="auto">
            <a:xfrm>
              <a:off x="2010009" y="2096692"/>
              <a:ext cx="2653660" cy="1744333"/>
            </a:xfrm>
            <a:custGeom>
              <a:avLst/>
              <a:gdLst>
                <a:gd name="T0" fmla="*/ 215 w 708"/>
                <a:gd name="T1" fmla="*/ 0 h 467"/>
                <a:gd name="T2" fmla="*/ 90 w 708"/>
                <a:gd name="T3" fmla="*/ 13 h 467"/>
                <a:gd name="T4" fmla="*/ 70 w 708"/>
                <a:gd name="T5" fmla="*/ 18 h 467"/>
                <a:gd name="T6" fmla="*/ 50 w 708"/>
                <a:gd name="T7" fmla="*/ 24 h 467"/>
                <a:gd name="T8" fmla="*/ 27 w 708"/>
                <a:gd name="T9" fmla="*/ 31 h 467"/>
                <a:gd name="T10" fmla="*/ 6 w 708"/>
                <a:gd name="T11" fmla="*/ 39 h 467"/>
                <a:gd name="T12" fmla="*/ 0 w 708"/>
                <a:gd name="T13" fmla="*/ 41 h 467"/>
                <a:gd name="T14" fmla="*/ 245 w 708"/>
                <a:gd name="T15" fmla="*/ 188 h 467"/>
                <a:gd name="T16" fmla="*/ 250 w 708"/>
                <a:gd name="T17" fmla="*/ 197 h 467"/>
                <a:gd name="T18" fmla="*/ 255 w 708"/>
                <a:gd name="T19" fmla="*/ 209 h 467"/>
                <a:gd name="T20" fmla="*/ 270 w 708"/>
                <a:gd name="T21" fmla="*/ 249 h 467"/>
                <a:gd name="T22" fmla="*/ 283 w 708"/>
                <a:gd name="T23" fmla="*/ 285 h 467"/>
                <a:gd name="T24" fmla="*/ 284 w 708"/>
                <a:gd name="T25" fmla="*/ 286 h 467"/>
                <a:gd name="T26" fmla="*/ 285 w 708"/>
                <a:gd name="T27" fmla="*/ 291 h 467"/>
                <a:gd name="T28" fmla="*/ 287 w 708"/>
                <a:gd name="T29" fmla="*/ 295 h 467"/>
                <a:gd name="T30" fmla="*/ 289 w 708"/>
                <a:gd name="T31" fmla="*/ 300 h 467"/>
                <a:gd name="T32" fmla="*/ 291 w 708"/>
                <a:gd name="T33" fmla="*/ 305 h 467"/>
                <a:gd name="T34" fmla="*/ 294 w 708"/>
                <a:gd name="T35" fmla="*/ 310 h 467"/>
                <a:gd name="T36" fmla="*/ 306 w 708"/>
                <a:gd name="T37" fmla="*/ 334 h 467"/>
                <a:gd name="T38" fmla="*/ 309 w 708"/>
                <a:gd name="T39" fmla="*/ 339 h 467"/>
                <a:gd name="T40" fmla="*/ 311 w 708"/>
                <a:gd name="T41" fmla="*/ 343 h 467"/>
                <a:gd name="T42" fmla="*/ 314 w 708"/>
                <a:gd name="T43" fmla="*/ 347 h 467"/>
                <a:gd name="T44" fmla="*/ 317 w 708"/>
                <a:gd name="T45" fmla="*/ 352 h 467"/>
                <a:gd name="T46" fmla="*/ 320 w 708"/>
                <a:gd name="T47" fmla="*/ 356 h 467"/>
                <a:gd name="T48" fmla="*/ 324 w 708"/>
                <a:gd name="T49" fmla="*/ 361 h 467"/>
                <a:gd name="T50" fmla="*/ 327 w 708"/>
                <a:gd name="T51" fmla="*/ 365 h 467"/>
                <a:gd name="T52" fmla="*/ 331 w 708"/>
                <a:gd name="T53" fmla="*/ 369 h 467"/>
                <a:gd name="T54" fmla="*/ 335 w 708"/>
                <a:gd name="T55" fmla="*/ 373 h 467"/>
                <a:gd name="T56" fmla="*/ 343 w 708"/>
                <a:gd name="T57" fmla="*/ 382 h 467"/>
                <a:gd name="T58" fmla="*/ 348 w 708"/>
                <a:gd name="T59" fmla="*/ 386 h 467"/>
                <a:gd name="T60" fmla="*/ 353 w 708"/>
                <a:gd name="T61" fmla="*/ 390 h 467"/>
                <a:gd name="T62" fmla="*/ 358 w 708"/>
                <a:gd name="T63" fmla="*/ 394 h 467"/>
                <a:gd name="T64" fmla="*/ 362 w 708"/>
                <a:gd name="T65" fmla="*/ 397 h 467"/>
                <a:gd name="T66" fmla="*/ 367 w 708"/>
                <a:gd name="T67" fmla="*/ 400 h 467"/>
                <a:gd name="T68" fmla="*/ 372 w 708"/>
                <a:gd name="T69" fmla="*/ 403 h 467"/>
                <a:gd name="T70" fmla="*/ 377 w 708"/>
                <a:gd name="T71" fmla="*/ 406 h 467"/>
                <a:gd name="T72" fmla="*/ 383 w 708"/>
                <a:gd name="T73" fmla="*/ 409 h 467"/>
                <a:gd name="T74" fmla="*/ 388 w 708"/>
                <a:gd name="T75" fmla="*/ 412 h 467"/>
                <a:gd name="T76" fmla="*/ 394 w 708"/>
                <a:gd name="T77" fmla="*/ 414 h 467"/>
                <a:gd name="T78" fmla="*/ 400 w 708"/>
                <a:gd name="T79" fmla="*/ 416 h 467"/>
                <a:gd name="T80" fmla="*/ 414 w 708"/>
                <a:gd name="T81" fmla="*/ 421 h 467"/>
                <a:gd name="T82" fmla="*/ 421 w 708"/>
                <a:gd name="T83" fmla="*/ 423 h 467"/>
                <a:gd name="T84" fmla="*/ 428 w 708"/>
                <a:gd name="T85" fmla="*/ 424 h 467"/>
                <a:gd name="T86" fmla="*/ 435 w 708"/>
                <a:gd name="T87" fmla="*/ 426 h 467"/>
                <a:gd name="T88" fmla="*/ 443 w 708"/>
                <a:gd name="T89" fmla="*/ 427 h 467"/>
                <a:gd name="T90" fmla="*/ 451 w 708"/>
                <a:gd name="T91" fmla="*/ 428 h 467"/>
                <a:gd name="T92" fmla="*/ 458 w 708"/>
                <a:gd name="T93" fmla="*/ 428 h 467"/>
                <a:gd name="T94" fmla="*/ 467 w 708"/>
                <a:gd name="T95" fmla="*/ 429 h 467"/>
                <a:gd name="T96" fmla="*/ 475 w 708"/>
                <a:gd name="T97" fmla="*/ 429 h 467"/>
                <a:gd name="T98" fmla="*/ 483 w 708"/>
                <a:gd name="T99" fmla="*/ 429 h 467"/>
                <a:gd name="T100" fmla="*/ 492 w 708"/>
                <a:gd name="T101" fmla="*/ 429 h 467"/>
                <a:gd name="T102" fmla="*/ 501 w 708"/>
                <a:gd name="T103" fmla="*/ 429 h 467"/>
                <a:gd name="T104" fmla="*/ 533 w 708"/>
                <a:gd name="T105" fmla="*/ 427 h 467"/>
                <a:gd name="T106" fmla="*/ 603 w 708"/>
                <a:gd name="T107" fmla="*/ 467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08" h="467">
                  <a:moveTo>
                    <a:pt x="625" y="169"/>
                  </a:moveTo>
                  <a:cubicBezTo>
                    <a:pt x="516" y="60"/>
                    <a:pt x="370" y="0"/>
                    <a:pt x="215" y="0"/>
                  </a:cubicBezTo>
                  <a:cubicBezTo>
                    <a:pt x="209" y="0"/>
                    <a:pt x="203" y="0"/>
                    <a:pt x="196" y="0"/>
                  </a:cubicBezTo>
                  <a:cubicBezTo>
                    <a:pt x="160" y="1"/>
                    <a:pt x="125" y="6"/>
                    <a:pt x="90" y="13"/>
                  </a:cubicBezTo>
                  <a:cubicBezTo>
                    <a:pt x="89" y="14"/>
                    <a:pt x="89" y="14"/>
                    <a:pt x="89" y="14"/>
                  </a:cubicBezTo>
                  <a:cubicBezTo>
                    <a:pt x="83" y="15"/>
                    <a:pt x="77" y="16"/>
                    <a:pt x="70" y="18"/>
                  </a:cubicBezTo>
                  <a:cubicBezTo>
                    <a:pt x="66" y="19"/>
                    <a:pt x="66" y="19"/>
                    <a:pt x="66" y="19"/>
                  </a:cubicBezTo>
                  <a:cubicBezTo>
                    <a:pt x="61" y="21"/>
                    <a:pt x="56" y="22"/>
                    <a:pt x="50" y="24"/>
                  </a:cubicBezTo>
                  <a:cubicBezTo>
                    <a:pt x="46" y="25"/>
                    <a:pt x="46" y="25"/>
                    <a:pt x="46" y="25"/>
                  </a:cubicBezTo>
                  <a:cubicBezTo>
                    <a:pt x="39" y="27"/>
                    <a:pt x="33" y="29"/>
                    <a:pt x="27" y="31"/>
                  </a:cubicBezTo>
                  <a:cubicBezTo>
                    <a:pt x="21" y="33"/>
                    <a:pt x="15" y="35"/>
                    <a:pt x="8" y="38"/>
                  </a:cubicBezTo>
                  <a:cubicBezTo>
                    <a:pt x="7" y="38"/>
                    <a:pt x="6" y="39"/>
                    <a:pt x="6" y="39"/>
                  </a:cubicBezTo>
                  <a:cubicBezTo>
                    <a:pt x="4" y="40"/>
                    <a:pt x="4" y="40"/>
                    <a:pt x="4" y="40"/>
                  </a:cubicBezTo>
                  <a:cubicBezTo>
                    <a:pt x="3" y="40"/>
                    <a:pt x="1" y="40"/>
                    <a:pt x="0" y="41"/>
                  </a:cubicBezTo>
                  <a:cubicBezTo>
                    <a:pt x="27" y="39"/>
                    <a:pt x="56" y="42"/>
                    <a:pt x="82" y="49"/>
                  </a:cubicBezTo>
                  <a:cubicBezTo>
                    <a:pt x="131" y="63"/>
                    <a:pt x="198" y="98"/>
                    <a:pt x="245" y="188"/>
                  </a:cubicBezTo>
                  <a:cubicBezTo>
                    <a:pt x="247" y="191"/>
                    <a:pt x="248" y="193"/>
                    <a:pt x="250" y="196"/>
                  </a:cubicBezTo>
                  <a:cubicBezTo>
                    <a:pt x="250" y="197"/>
                    <a:pt x="250" y="197"/>
                    <a:pt x="250" y="197"/>
                  </a:cubicBezTo>
                  <a:cubicBezTo>
                    <a:pt x="251" y="199"/>
                    <a:pt x="253" y="202"/>
                    <a:pt x="254" y="205"/>
                  </a:cubicBezTo>
                  <a:cubicBezTo>
                    <a:pt x="255" y="209"/>
                    <a:pt x="255" y="209"/>
                    <a:pt x="255" y="209"/>
                  </a:cubicBezTo>
                  <a:cubicBezTo>
                    <a:pt x="258" y="213"/>
                    <a:pt x="260" y="219"/>
                    <a:pt x="262" y="226"/>
                  </a:cubicBezTo>
                  <a:cubicBezTo>
                    <a:pt x="265" y="233"/>
                    <a:pt x="268" y="241"/>
                    <a:pt x="270" y="249"/>
                  </a:cubicBezTo>
                  <a:cubicBezTo>
                    <a:pt x="274" y="259"/>
                    <a:pt x="278" y="270"/>
                    <a:pt x="282" y="281"/>
                  </a:cubicBezTo>
                  <a:cubicBezTo>
                    <a:pt x="282" y="283"/>
                    <a:pt x="283" y="284"/>
                    <a:pt x="283" y="285"/>
                  </a:cubicBezTo>
                  <a:cubicBezTo>
                    <a:pt x="284" y="286"/>
                    <a:pt x="284" y="286"/>
                    <a:pt x="284" y="286"/>
                  </a:cubicBezTo>
                  <a:cubicBezTo>
                    <a:pt x="284" y="286"/>
                    <a:pt x="284" y="286"/>
                    <a:pt x="284" y="286"/>
                  </a:cubicBezTo>
                  <a:cubicBezTo>
                    <a:pt x="284" y="287"/>
                    <a:pt x="284" y="287"/>
                    <a:pt x="284" y="287"/>
                  </a:cubicBezTo>
                  <a:cubicBezTo>
                    <a:pt x="284" y="288"/>
                    <a:pt x="285" y="289"/>
                    <a:pt x="285" y="291"/>
                  </a:cubicBezTo>
                  <a:cubicBezTo>
                    <a:pt x="286" y="291"/>
                    <a:pt x="286" y="291"/>
                    <a:pt x="286" y="291"/>
                  </a:cubicBezTo>
                  <a:cubicBezTo>
                    <a:pt x="286" y="293"/>
                    <a:pt x="287" y="294"/>
                    <a:pt x="287" y="295"/>
                  </a:cubicBezTo>
                  <a:cubicBezTo>
                    <a:pt x="288" y="296"/>
                    <a:pt x="288" y="296"/>
                    <a:pt x="288" y="296"/>
                  </a:cubicBezTo>
                  <a:cubicBezTo>
                    <a:pt x="288" y="297"/>
                    <a:pt x="289" y="299"/>
                    <a:pt x="289" y="300"/>
                  </a:cubicBezTo>
                  <a:cubicBezTo>
                    <a:pt x="290" y="301"/>
                    <a:pt x="290" y="301"/>
                    <a:pt x="290" y="301"/>
                  </a:cubicBezTo>
                  <a:cubicBezTo>
                    <a:pt x="290" y="302"/>
                    <a:pt x="291" y="304"/>
                    <a:pt x="291" y="305"/>
                  </a:cubicBezTo>
                  <a:cubicBezTo>
                    <a:pt x="292" y="306"/>
                    <a:pt x="292" y="306"/>
                    <a:pt x="292" y="306"/>
                  </a:cubicBezTo>
                  <a:cubicBezTo>
                    <a:pt x="292" y="307"/>
                    <a:pt x="293" y="309"/>
                    <a:pt x="294" y="310"/>
                  </a:cubicBezTo>
                  <a:cubicBezTo>
                    <a:pt x="297" y="317"/>
                    <a:pt x="300" y="323"/>
                    <a:pt x="303" y="329"/>
                  </a:cubicBezTo>
                  <a:cubicBezTo>
                    <a:pt x="304" y="331"/>
                    <a:pt x="305" y="333"/>
                    <a:pt x="306" y="334"/>
                  </a:cubicBezTo>
                  <a:cubicBezTo>
                    <a:pt x="307" y="335"/>
                    <a:pt x="307" y="335"/>
                    <a:pt x="307" y="335"/>
                  </a:cubicBezTo>
                  <a:cubicBezTo>
                    <a:pt x="307" y="336"/>
                    <a:pt x="308" y="337"/>
                    <a:pt x="309" y="339"/>
                  </a:cubicBezTo>
                  <a:cubicBezTo>
                    <a:pt x="309" y="340"/>
                    <a:pt x="309" y="340"/>
                    <a:pt x="309" y="340"/>
                  </a:cubicBezTo>
                  <a:cubicBezTo>
                    <a:pt x="310" y="341"/>
                    <a:pt x="311" y="342"/>
                    <a:pt x="311" y="343"/>
                  </a:cubicBezTo>
                  <a:cubicBezTo>
                    <a:pt x="312" y="344"/>
                    <a:pt x="312" y="344"/>
                    <a:pt x="312" y="344"/>
                  </a:cubicBezTo>
                  <a:cubicBezTo>
                    <a:pt x="313" y="345"/>
                    <a:pt x="314" y="346"/>
                    <a:pt x="314" y="347"/>
                  </a:cubicBezTo>
                  <a:cubicBezTo>
                    <a:pt x="315" y="349"/>
                    <a:pt x="315" y="349"/>
                    <a:pt x="315" y="349"/>
                  </a:cubicBezTo>
                  <a:cubicBezTo>
                    <a:pt x="316" y="350"/>
                    <a:pt x="317" y="351"/>
                    <a:pt x="317" y="352"/>
                  </a:cubicBezTo>
                  <a:cubicBezTo>
                    <a:pt x="318" y="353"/>
                    <a:pt x="318" y="353"/>
                    <a:pt x="318" y="353"/>
                  </a:cubicBezTo>
                  <a:cubicBezTo>
                    <a:pt x="319" y="354"/>
                    <a:pt x="320" y="355"/>
                    <a:pt x="320" y="356"/>
                  </a:cubicBezTo>
                  <a:cubicBezTo>
                    <a:pt x="322" y="358"/>
                    <a:pt x="322" y="358"/>
                    <a:pt x="322" y="358"/>
                  </a:cubicBezTo>
                  <a:cubicBezTo>
                    <a:pt x="322" y="359"/>
                    <a:pt x="323" y="360"/>
                    <a:pt x="324" y="361"/>
                  </a:cubicBezTo>
                  <a:cubicBezTo>
                    <a:pt x="325" y="362"/>
                    <a:pt x="325" y="362"/>
                    <a:pt x="325" y="362"/>
                  </a:cubicBezTo>
                  <a:cubicBezTo>
                    <a:pt x="326" y="363"/>
                    <a:pt x="326" y="364"/>
                    <a:pt x="327" y="365"/>
                  </a:cubicBezTo>
                  <a:cubicBezTo>
                    <a:pt x="328" y="366"/>
                    <a:pt x="328" y="366"/>
                    <a:pt x="328" y="366"/>
                  </a:cubicBezTo>
                  <a:cubicBezTo>
                    <a:pt x="329" y="367"/>
                    <a:pt x="330" y="368"/>
                    <a:pt x="331" y="369"/>
                  </a:cubicBezTo>
                  <a:cubicBezTo>
                    <a:pt x="332" y="370"/>
                    <a:pt x="332" y="370"/>
                    <a:pt x="332" y="370"/>
                  </a:cubicBezTo>
                  <a:cubicBezTo>
                    <a:pt x="333" y="371"/>
                    <a:pt x="334" y="372"/>
                    <a:pt x="335" y="373"/>
                  </a:cubicBezTo>
                  <a:cubicBezTo>
                    <a:pt x="335" y="374"/>
                    <a:pt x="335" y="374"/>
                    <a:pt x="335" y="374"/>
                  </a:cubicBezTo>
                  <a:cubicBezTo>
                    <a:pt x="338" y="377"/>
                    <a:pt x="341" y="379"/>
                    <a:pt x="343" y="382"/>
                  </a:cubicBezTo>
                  <a:cubicBezTo>
                    <a:pt x="345" y="383"/>
                    <a:pt x="346" y="384"/>
                    <a:pt x="347" y="385"/>
                  </a:cubicBezTo>
                  <a:cubicBezTo>
                    <a:pt x="348" y="386"/>
                    <a:pt x="348" y="386"/>
                    <a:pt x="348" y="386"/>
                  </a:cubicBezTo>
                  <a:cubicBezTo>
                    <a:pt x="350" y="387"/>
                    <a:pt x="351" y="388"/>
                    <a:pt x="352" y="389"/>
                  </a:cubicBezTo>
                  <a:cubicBezTo>
                    <a:pt x="353" y="390"/>
                    <a:pt x="353" y="390"/>
                    <a:pt x="353" y="390"/>
                  </a:cubicBezTo>
                  <a:cubicBezTo>
                    <a:pt x="354" y="391"/>
                    <a:pt x="355" y="392"/>
                    <a:pt x="356" y="392"/>
                  </a:cubicBezTo>
                  <a:cubicBezTo>
                    <a:pt x="358" y="394"/>
                    <a:pt x="358" y="394"/>
                    <a:pt x="358" y="394"/>
                  </a:cubicBezTo>
                  <a:cubicBezTo>
                    <a:pt x="359" y="394"/>
                    <a:pt x="360" y="395"/>
                    <a:pt x="361" y="396"/>
                  </a:cubicBezTo>
                  <a:cubicBezTo>
                    <a:pt x="362" y="397"/>
                    <a:pt x="362" y="397"/>
                    <a:pt x="362" y="397"/>
                  </a:cubicBezTo>
                  <a:cubicBezTo>
                    <a:pt x="363" y="398"/>
                    <a:pt x="364" y="398"/>
                    <a:pt x="365" y="399"/>
                  </a:cubicBezTo>
                  <a:cubicBezTo>
                    <a:pt x="367" y="400"/>
                    <a:pt x="367" y="400"/>
                    <a:pt x="367" y="400"/>
                  </a:cubicBezTo>
                  <a:cubicBezTo>
                    <a:pt x="368" y="401"/>
                    <a:pt x="369" y="401"/>
                    <a:pt x="370" y="402"/>
                  </a:cubicBezTo>
                  <a:cubicBezTo>
                    <a:pt x="372" y="403"/>
                    <a:pt x="372" y="403"/>
                    <a:pt x="372" y="403"/>
                  </a:cubicBezTo>
                  <a:cubicBezTo>
                    <a:pt x="373" y="404"/>
                    <a:pt x="374" y="404"/>
                    <a:pt x="375" y="405"/>
                  </a:cubicBezTo>
                  <a:cubicBezTo>
                    <a:pt x="377" y="406"/>
                    <a:pt x="377" y="406"/>
                    <a:pt x="377" y="406"/>
                  </a:cubicBezTo>
                  <a:cubicBezTo>
                    <a:pt x="378" y="407"/>
                    <a:pt x="380" y="407"/>
                    <a:pt x="381" y="408"/>
                  </a:cubicBezTo>
                  <a:cubicBezTo>
                    <a:pt x="383" y="409"/>
                    <a:pt x="383" y="409"/>
                    <a:pt x="383" y="409"/>
                  </a:cubicBezTo>
                  <a:cubicBezTo>
                    <a:pt x="384" y="409"/>
                    <a:pt x="385" y="410"/>
                    <a:pt x="386" y="411"/>
                  </a:cubicBezTo>
                  <a:cubicBezTo>
                    <a:pt x="388" y="412"/>
                    <a:pt x="388" y="412"/>
                    <a:pt x="388" y="412"/>
                  </a:cubicBezTo>
                  <a:cubicBezTo>
                    <a:pt x="390" y="412"/>
                    <a:pt x="391" y="413"/>
                    <a:pt x="392" y="413"/>
                  </a:cubicBezTo>
                  <a:cubicBezTo>
                    <a:pt x="394" y="414"/>
                    <a:pt x="394" y="414"/>
                    <a:pt x="394" y="414"/>
                  </a:cubicBezTo>
                  <a:cubicBezTo>
                    <a:pt x="395" y="415"/>
                    <a:pt x="397" y="415"/>
                    <a:pt x="398" y="416"/>
                  </a:cubicBezTo>
                  <a:cubicBezTo>
                    <a:pt x="400" y="416"/>
                    <a:pt x="400" y="416"/>
                    <a:pt x="400" y="416"/>
                  </a:cubicBezTo>
                  <a:cubicBezTo>
                    <a:pt x="404" y="418"/>
                    <a:pt x="408" y="419"/>
                    <a:pt x="412" y="420"/>
                  </a:cubicBezTo>
                  <a:cubicBezTo>
                    <a:pt x="414" y="421"/>
                    <a:pt x="414" y="421"/>
                    <a:pt x="414" y="421"/>
                  </a:cubicBezTo>
                  <a:cubicBezTo>
                    <a:pt x="416" y="421"/>
                    <a:pt x="417" y="422"/>
                    <a:pt x="419" y="422"/>
                  </a:cubicBezTo>
                  <a:cubicBezTo>
                    <a:pt x="421" y="423"/>
                    <a:pt x="421" y="423"/>
                    <a:pt x="421" y="423"/>
                  </a:cubicBezTo>
                  <a:cubicBezTo>
                    <a:pt x="423" y="423"/>
                    <a:pt x="424" y="423"/>
                    <a:pt x="426" y="424"/>
                  </a:cubicBezTo>
                  <a:cubicBezTo>
                    <a:pt x="428" y="424"/>
                    <a:pt x="428" y="424"/>
                    <a:pt x="428" y="424"/>
                  </a:cubicBezTo>
                  <a:cubicBezTo>
                    <a:pt x="430" y="425"/>
                    <a:pt x="431" y="425"/>
                    <a:pt x="433" y="425"/>
                  </a:cubicBezTo>
                  <a:cubicBezTo>
                    <a:pt x="434" y="425"/>
                    <a:pt x="435" y="425"/>
                    <a:pt x="435" y="426"/>
                  </a:cubicBezTo>
                  <a:cubicBezTo>
                    <a:pt x="437" y="426"/>
                    <a:pt x="438" y="426"/>
                    <a:pt x="440" y="426"/>
                  </a:cubicBezTo>
                  <a:cubicBezTo>
                    <a:pt x="441" y="426"/>
                    <a:pt x="442" y="427"/>
                    <a:pt x="443" y="427"/>
                  </a:cubicBezTo>
                  <a:cubicBezTo>
                    <a:pt x="444" y="427"/>
                    <a:pt x="446" y="427"/>
                    <a:pt x="447" y="427"/>
                  </a:cubicBezTo>
                  <a:cubicBezTo>
                    <a:pt x="448" y="427"/>
                    <a:pt x="450" y="428"/>
                    <a:pt x="451" y="428"/>
                  </a:cubicBezTo>
                  <a:cubicBezTo>
                    <a:pt x="452" y="428"/>
                    <a:pt x="454" y="428"/>
                    <a:pt x="455" y="428"/>
                  </a:cubicBezTo>
                  <a:cubicBezTo>
                    <a:pt x="458" y="428"/>
                    <a:pt x="458" y="428"/>
                    <a:pt x="458" y="428"/>
                  </a:cubicBezTo>
                  <a:cubicBezTo>
                    <a:pt x="460" y="429"/>
                    <a:pt x="461" y="429"/>
                    <a:pt x="463" y="429"/>
                  </a:cubicBezTo>
                  <a:cubicBezTo>
                    <a:pt x="464" y="429"/>
                    <a:pt x="465" y="429"/>
                    <a:pt x="467" y="429"/>
                  </a:cubicBezTo>
                  <a:cubicBezTo>
                    <a:pt x="468" y="429"/>
                    <a:pt x="470" y="429"/>
                    <a:pt x="471" y="429"/>
                  </a:cubicBezTo>
                  <a:cubicBezTo>
                    <a:pt x="473" y="429"/>
                    <a:pt x="474" y="429"/>
                    <a:pt x="475" y="429"/>
                  </a:cubicBezTo>
                  <a:cubicBezTo>
                    <a:pt x="476" y="429"/>
                    <a:pt x="478" y="429"/>
                    <a:pt x="480" y="429"/>
                  </a:cubicBezTo>
                  <a:cubicBezTo>
                    <a:pt x="483" y="429"/>
                    <a:pt x="483" y="429"/>
                    <a:pt x="483" y="429"/>
                  </a:cubicBezTo>
                  <a:cubicBezTo>
                    <a:pt x="485" y="429"/>
                    <a:pt x="487" y="429"/>
                    <a:pt x="489" y="429"/>
                  </a:cubicBezTo>
                  <a:cubicBezTo>
                    <a:pt x="492" y="429"/>
                    <a:pt x="492" y="429"/>
                    <a:pt x="492" y="429"/>
                  </a:cubicBezTo>
                  <a:cubicBezTo>
                    <a:pt x="494" y="429"/>
                    <a:pt x="496" y="429"/>
                    <a:pt x="498" y="429"/>
                  </a:cubicBezTo>
                  <a:cubicBezTo>
                    <a:pt x="501" y="429"/>
                    <a:pt x="501" y="429"/>
                    <a:pt x="501" y="429"/>
                  </a:cubicBezTo>
                  <a:cubicBezTo>
                    <a:pt x="504" y="428"/>
                    <a:pt x="507" y="428"/>
                    <a:pt x="510" y="428"/>
                  </a:cubicBezTo>
                  <a:cubicBezTo>
                    <a:pt x="518" y="427"/>
                    <a:pt x="526" y="427"/>
                    <a:pt x="533" y="427"/>
                  </a:cubicBezTo>
                  <a:cubicBezTo>
                    <a:pt x="563" y="427"/>
                    <a:pt x="584" y="434"/>
                    <a:pt x="595" y="447"/>
                  </a:cubicBezTo>
                  <a:cubicBezTo>
                    <a:pt x="599" y="453"/>
                    <a:pt x="602" y="459"/>
                    <a:pt x="603" y="467"/>
                  </a:cubicBezTo>
                  <a:cubicBezTo>
                    <a:pt x="708" y="346"/>
                    <a:pt x="663" y="212"/>
                    <a:pt x="625" y="169"/>
                  </a:cubicBezTo>
                  <a:close/>
                </a:path>
              </a:pathLst>
            </a:custGeom>
            <a:solidFill>
              <a:schemeClr val="accent2">
                <a:lumMod val="75000"/>
              </a:schemeClr>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3" name="Freeform 6">
              <a:extLst>
                <a:ext uri="{FF2B5EF4-FFF2-40B4-BE49-F238E27FC236}">
                  <a16:creationId xmlns:a16="http://schemas.microsoft.com/office/drawing/2014/main" id="{29882309-17EE-4E9A-A4BC-6B1556ED7600}"/>
                </a:ext>
              </a:extLst>
            </p:cNvPr>
            <p:cNvSpPr>
              <a:spLocks/>
            </p:cNvSpPr>
            <p:nvPr/>
          </p:nvSpPr>
          <p:spPr bwMode="auto">
            <a:xfrm>
              <a:off x="635090" y="2247518"/>
              <a:ext cx="2223041" cy="2159651"/>
            </a:xfrm>
            <a:custGeom>
              <a:avLst/>
              <a:gdLst>
                <a:gd name="T0" fmla="*/ 29 w 593"/>
                <a:gd name="T1" fmla="*/ 362 h 579"/>
                <a:gd name="T2" fmla="*/ 3 w 593"/>
                <a:gd name="T3" fmla="*/ 485 h 579"/>
                <a:gd name="T4" fmla="*/ 1 w 593"/>
                <a:gd name="T5" fmla="*/ 505 h 579"/>
                <a:gd name="T6" fmla="*/ 0 w 593"/>
                <a:gd name="T7" fmla="*/ 526 h 579"/>
                <a:gd name="T8" fmla="*/ 0 w 593"/>
                <a:gd name="T9" fmla="*/ 550 h 579"/>
                <a:gd name="T10" fmla="*/ 1 w 593"/>
                <a:gd name="T11" fmla="*/ 573 h 579"/>
                <a:gd name="T12" fmla="*/ 1 w 593"/>
                <a:gd name="T13" fmla="*/ 579 h 579"/>
                <a:gd name="T14" fmla="*/ 217 w 593"/>
                <a:gd name="T15" fmla="*/ 391 h 579"/>
                <a:gd name="T16" fmla="*/ 227 w 593"/>
                <a:gd name="T17" fmla="*/ 389 h 579"/>
                <a:gd name="T18" fmla="*/ 240 w 593"/>
                <a:gd name="T19" fmla="*/ 388 h 579"/>
                <a:gd name="T20" fmla="*/ 283 w 593"/>
                <a:gd name="T21" fmla="*/ 386 h 579"/>
                <a:gd name="T22" fmla="*/ 321 w 593"/>
                <a:gd name="T23" fmla="*/ 385 h 579"/>
                <a:gd name="T24" fmla="*/ 322 w 593"/>
                <a:gd name="T25" fmla="*/ 385 h 579"/>
                <a:gd name="T26" fmla="*/ 327 w 593"/>
                <a:gd name="T27" fmla="*/ 385 h 579"/>
                <a:gd name="T28" fmla="*/ 332 w 593"/>
                <a:gd name="T29" fmla="*/ 384 h 579"/>
                <a:gd name="T30" fmla="*/ 337 w 593"/>
                <a:gd name="T31" fmla="*/ 384 h 579"/>
                <a:gd name="T32" fmla="*/ 343 w 593"/>
                <a:gd name="T33" fmla="*/ 383 h 579"/>
                <a:gd name="T34" fmla="*/ 348 w 593"/>
                <a:gd name="T35" fmla="*/ 383 h 579"/>
                <a:gd name="T36" fmla="*/ 375 w 593"/>
                <a:gd name="T37" fmla="*/ 378 h 579"/>
                <a:gd name="T38" fmla="*/ 380 w 593"/>
                <a:gd name="T39" fmla="*/ 377 h 579"/>
                <a:gd name="T40" fmla="*/ 385 w 593"/>
                <a:gd name="T41" fmla="*/ 376 h 579"/>
                <a:gd name="T42" fmla="*/ 390 w 593"/>
                <a:gd name="T43" fmla="*/ 375 h 579"/>
                <a:gd name="T44" fmla="*/ 395 w 593"/>
                <a:gd name="T45" fmla="*/ 373 h 579"/>
                <a:gd name="T46" fmla="*/ 400 w 593"/>
                <a:gd name="T47" fmla="*/ 371 h 579"/>
                <a:gd name="T48" fmla="*/ 405 w 593"/>
                <a:gd name="T49" fmla="*/ 370 h 579"/>
                <a:gd name="T50" fmla="*/ 410 w 593"/>
                <a:gd name="T51" fmla="*/ 368 h 579"/>
                <a:gd name="T52" fmla="*/ 416 w 593"/>
                <a:gd name="T53" fmla="*/ 366 h 579"/>
                <a:gd name="T54" fmla="*/ 421 w 593"/>
                <a:gd name="T55" fmla="*/ 363 h 579"/>
                <a:gd name="T56" fmla="*/ 432 w 593"/>
                <a:gd name="T57" fmla="*/ 358 h 579"/>
                <a:gd name="T58" fmla="*/ 438 w 593"/>
                <a:gd name="T59" fmla="*/ 354 h 579"/>
                <a:gd name="T60" fmla="*/ 443 w 593"/>
                <a:gd name="T61" fmla="*/ 351 h 579"/>
                <a:gd name="T62" fmla="*/ 447 w 593"/>
                <a:gd name="T63" fmla="*/ 348 h 579"/>
                <a:gd name="T64" fmla="*/ 452 w 593"/>
                <a:gd name="T65" fmla="*/ 344 h 579"/>
                <a:gd name="T66" fmla="*/ 457 w 593"/>
                <a:gd name="T67" fmla="*/ 341 h 579"/>
                <a:gd name="T68" fmla="*/ 461 w 593"/>
                <a:gd name="T69" fmla="*/ 337 h 579"/>
                <a:gd name="T70" fmla="*/ 465 w 593"/>
                <a:gd name="T71" fmla="*/ 333 h 579"/>
                <a:gd name="T72" fmla="*/ 470 w 593"/>
                <a:gd name="T73" fmla="*/ 328 h 579"/>
                <a:gd name="T74" fmla="*/ 474 w 593"/>
                <a:gd name="T75" fmla="*/ 324 h 579"/>
                <a:gd name="T76" fmla="*/ 478 w 593"/>
                <a:gd name="T77" fmla="*/ 319 h 579"/>
                <a:gd name="T78" fmla="*/ 482 w 593"/>
                <a:gd name="T79" fmla="*/ 314 h 579"/>
                <a:gd name="T80" fmla="*/ 491 w 593"/>
                <a:gd name="T81" fmla="*/ 302 h 579"/>
                <a:gd name="T82" fmla="*/ 495 w 593"/>
                <a:gd name="T83" fmla="*/ 296 h 579"/>
                <a:gd name="T84" fmla="*/ 498 w 593"/>
                <a:gd name="T85" fmla="*/ 290 h 579"/>
                <a:gd name="T86" fmla="*/ 502 w 593"/>
                <a:gd name="T87" fmla="*/ 284 h 579"/>
                <a:gd name="T88" fmla="*/ 505 w 593"/>
                <a:gd name="T89" fmla="*/ 277 h 579"/>
                <a:gd name="T90" fmla="*/ 508 w 593"/>
                <a:gd name="T91" fmla="*/ 270 h 579"/>
                <a:gd name="T92" fmla="*/ 512 w 593"/>
                <a:gd name="T93" fmla="*/ 263 h 579"/>
                <a:gd name="T94" fmla="*/ 515 w 593"/>
                <a:gd name="T95" fmla="*/ 255 h 579"/>
                <a:gd name="T96" fmla="*/ 517 w 593"/>
                <a:gd name="T97" fmla="*/ 247 h 579"/>
                <a:gd name="T98" fmla="*/ 520 w 593"/>
                <a:gd name="T99" fmla="*/ 239 h 579"/>
                <a:gd name="T100" fmla="*/ 523 w 593"/>
                <a:gd name="T101" fmla="*/ 231 h 579"/>
                <a:gd name="T102" fmla="*/ 525 w 593"/>
                <a:gd name="T103" fmla="*/ 222 h 579"/>
                <a:gd name="T104" fmla="*/ 533 w 593"/>
                <a:gd name="T105" fmla="*/ 191 h 579"/>
                <a:gd name="T106" fmla="*/ 593 w 593"/>
                <a:gd name="T107" fmla="*/ 137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93" h="579">
                  <a:moveTo>
                    <a:pt x="317" y="24"/>
                  </a:moveTo>
                  <a:cubicBezTo>
                    <a:pt x="179" y="94"/>
                    <a:pt x="77" y="214"/>
                    <a:pt x="29" y="362"/>
                  </a:cubicBezTo>
                  <a:cubicBezTo>
                    <a:pt x="27" y="368"/>
                    <a:pt x="25" y="373"/>
                    <a:pt x="23" y="380"/>
                  </a:cubicBezTo>
                  <a:cubicBezTo>
                    <a:pt x="13" y="414"/>
                    <a:pt x="7" y="449"/>
                    <a:pt x="3" y="485"/>
                  </a:cubicBezTo>
                  <a:cubicBezTo>
                    <a:pt x="3" y="486"/>
                    <a:pt x="3" y="486"/>
                    <a:pt x="3" y="486"/>
                  </a:cubicBezTo>
                  <a:cubicBezTo>
                    <a:pt x="2" y="492"/>
                    <a:pt x="2" y="498"/>
                    <a:pt x="1" y="505"/>
                  </a:cubicBezTo>
                  <a:cubicBezTo>
                    <a:pt x="1" y="509"/>
                    <a:pt x="1" y="509"/>
                    <a:pt x="1" y="509"/>
                  </a:cubicBezTo>
                  <a:cubicBezTo>
                    <a:pt x="1" y="515"/>
                    <a:pt x="1" y="520"/>
                    <a:pt x="0" y="526"/>
                  </a:cubicBezTo>
                  <a:cubicBezTo>
                    <a:pt x="0" y="530"/>
                    <a:pt x="0" y="530"/>
                    <a:pt x="0" y="530"/>
                  </a:cubicBezTo>
                  <a:cubicBezTo>
                    <a:pt x="0" y="537"/>
                    <a:pt x="0" y="544"/>
                    <a:pt x="0" y="550"/>
                  </a:cubicBezTo>
                  <a:cubicBezTo>
                    <a:pt x="0" y="556"/>
                    <a:pt x="1" y="563"/>
                    <a:pt x="1" y="570"/>
                  </a:cubicBezTo>
                  <a:cubicBezTo>
                    <a:pt x="1" y="571"/>
                    <a:pt x="1" y="572"/>
                    <a:pt x="1" y="573"/>
                  </a:cubicBezTo>
                  <a:cubicBezTo>
                    <a:pt x="1" y="575"/>
                    <a:pt x="1" y="575"/>
                    <a:pt x="1" y="575"/>
                  </a:cubicBezTo>
                  <a:cubicBezTo>
                    <a:pt x="1" y="576"/>
                    <a:pt x="1" y="577"/>
                    <a:pt x="1" y="579"/>
                  </a:cubicBezTo>
                  <a:cubicBezTo>
                    <a:pt x="8" y="552"/>
                    <a:pt x="20" y="526"/>
                    <a:pt x="35" y="503"/>
                  </a:cubicBezTo>
                  <a:cubicBezTo>
                    <a:pt x="62" y="461"/>
                    <a:pt x="116" y="408"/>
                    <a:pt x="217" y="391"/>
                  </a:cubicBezTo>
                  <a:cubicBezTo>
                    <a:pt x="220" y="390"/>
                    <a:pt x="223" y="390"/>
                    <a:pt x="226" y="389"/>
                  </a:cubicBezTo>
                  <a:cubicBezTo>
                    <a:pt x="227" y="389"/>
                    <a:pt x="227" y="389"/>
                    <a:pt x="227" y="389"/>
                  </a:cubicBezTo>
                  <a:cubicBezTo>
                    <a:pt x="230" y="389"/>
                    <a:pt x="233" y="389"/>
                    <a:pt x="236" y="388"/>
                  </a:cubicBezTo>
                  <a:cubicBezTo>
                    <a:pt x="240" y="388"/>
                    <a:pt x="240" y="388"/>
                    <a:pt x="240" y="388"/>
                  </a:cubicBezTo>
                  <a:cubicBezTo>
                    <a:pt x="245" y="387"/>
                    <a:pt x="251" y="387"/>
                    <a:pt x="258" y="386"/>
                  </a:cubicBezTo>
                  <a:cubicBezTo>
                    <a:pt x="266" y="386"/>
                    <a:pt x="275" y="386"/>
                    <a:pt x="283" y="386"/>
                  </a:cubicBezTo>
                  <a:cubicBezTo>
                    <a:pt x="294" y="386"/>
                    <a:pt x="305" y="386"/>
                    <a:pt x="317" y="385"/>
                  </a:cubicBezTo>
                  <a:cubicBezTo>
                    <a:pt x="319" y="385"/>
                    <a:pt x="320" y="385"/>
                    <a:pt x="321" y="385"/>
                  </a:cubicBezTo>
                  <a:cubicBezTo>
                    <a:pt x="322" y="385"/>
                    <a:pt x="322" y="385"/>
                    <a:pt x="322" y="385"/>
                  </a:cubicBezTo>
                  <a:cubicBezTo>
                    <a:pt x="322" y="385"/>
                    <a:pt x="322" y="385"/>
                    <a:pt x="322" y="385"/>
                  </a:cubicBezTo>
                  <a:cubicBezTo>
                    <a:pt x="323" y="385"/>
                    <a:pt x="323" y="385"/>
                    <a:pt x="323" y="385"/>
                  </a:cubicBezTo>
                  <a:cubicBezTo>
                    <a:pt x="325" y="385"/>
                    <a:pt x="326" y="385"/>
                    <a:pt x="327" y="385"/>
                  </a:cubicBezTo>
                  <a:cubicBezTo>
                    <a:pt x="328" y="384"/>
                    <a:pt x="328" y="384"/>
                    <a:pt x="328" y="384"/>
                  </a:cubicBezTo>
                  <a:cubicBezTo>
                    <a:pt x="329" y="384"/>
                    <a:pt x="331" y="384"/>
                    <a:pt x="332" y="384"/>
                  </a:cubicBezTo>
                  <a:cubicBezTo>
                    <a:pt x="333" y="384"/>
                    <a:pt x="333" y="384"/>
                    <a:pt x="333" y="384"/>
                  </a:cubicBezTo>
                  <a:cubicBezTo>
                    <a:pt x="334" y="384"/>
                    <a:pt x="336" y="384"/>
                    <a:pt x="337" y="384"/>
                  </a:cubicBezTo>
                  <a:cubicBezTo>
                    <a:pt x="338" y="384"/>
                    <a:pt x="338" y="384"/>
                    <a:pt x="338" y="384"/>
                  </a:cubicBezTo>
                  <a:cubicBezTo>
                    <a:pt x="340" y="384"/>
                    <a:pt x="341" y="383"/>
                    <a:pt x="343" y="383"/>
                  </a:cubicBezTo>
                  <a:cubicBezTo>
                    <a:pt x="343" y="383"/>
                    <a:pt x="343" y="383"/>
                    <a:pt x="343" y="383"/>
                  </a:cubicBezTo>
                  <a:cubicBezTo>
                    <a:pt x="345" y="383"/>
                    <a:pt x="346" y="383"/>
                    <a:pt x="348" y="383"/>
                  </a:cubicBezTo>
                  <a:cubicBezTo>
                    <a:pt x="356" y="382"/>
                    <a:pt x="363" y="381"/>
                    <a:pt x="370" y="379"/>
                  </a:cubicBezTo>
                  <a:cubicBezTo>
                    <a:pt x="371" y="379"/>
                    <a:pt x="373" y="379"/>
                    <a:pt x="375" y="378"/>
                  </a:cubicBezTo>
                  <a:cubicBezTo>
                    <a:pt x="376" y="378"/>
                    <a:pt x="376" y="378"/>
                    <a:pt x="376" y="378"/>
                  </a:cubicBezTo>
                  <a:cubicBezTo>
                    <a:pt x="377" y="378"/>
                    <a:pt x="378" y="378"/>
                    <a:pt x="380" y="377"/>
                  </a:cubicBezTo>
                  <a:cubicBezTo>
                    <a:pt x="381" y="377"/>
                    <a:pt x="381" y="377"/>
                    <a:pt x="381" y="377"/>
                  </a:cubicBezTo>
                  <a:cubicBezTo>
                    <a:pt x="382" y="377"/>
                    <a:pt x="384" y="376"/>
                    <a:pt x="385" y="376"/>
                  </a:cubicBezTo>
                  <a:cubicBezTo>
                    <a:pt x="386" y="376"/>
                    <a:pt x="386" y="376"/>
                    <a:pt x="386" y="376"/>
                  </a:cubicBezTo>
                  <a:cubicBezTo>
                    <a:pt x="388" y="375"/>
                    <a:pt x="389" y="375"/>
                    <a:pt x="390" y="375"/>
                  </a:cubicBezTo>
                  <a:cubicBezTo>
                    <a:pt x="392" y="374"/>
                    <a:pt x="392" y="374"/>
                    <a:pt x="392" y="374"/>
                  </a:cubicBezTo>
                  <a:cubicBezTo>
                    <a:pt x="393" y="374"/>
                    <a:pt x="394" y="373"/>
                    <a:pt x="395" y="373"/>
                  </a:cubicBezTo>
                  <a:cubicBezTo>
                    <a:pt x="397" y="373"/>
                    <a:pt x="397" y="373"/>
                    <a:pt x="397" y="373"/>
                  </a:cubicBezTo>
                  <a:cubicBezTo>
                    <a:pt x="398" y="372"/>
                    <a:pt x="399" y="372"/>
                    <a:pt x="400" y="371"/>
                  </a:cubicBezTo>
                  <a:cubicBezTo>
                    <a:pt x="402" y="371"/>
                    <a:pt x="402" y="371"/>
                    <a:pt x="402" y="371"/>
                  </a:cubicBezTo>
                  <a:cubicBezTo>
                    <a:pt x="403" y="370"/>
                    <a:pt x="404" y="370"/>
                    <a:pt x="405" y="370"/>
                  </a:cubicBezTo>
                  <a:cubicBezTo>
                    <a:pt x="407" y="369"/>
                    <a:pt x="407" y="369"/>
                    <a:pt x="407" y="369"/>
                  </a:cubicBezTo>
                  <a:cubicBezTo>
                    <a:pt x="408" y="369"/>
                    <a:pt x="409" y="368"/>
                    <a:pt x="410" y="368"/>
                  </a:cubicBezTo>
                  <a:cubicBezTo>
                    <a:pt x="412" y="367"/>
                    <a:pt x="412" y="367"/>
                    <a:pt x="412" y="367"/>
                  </a:cubicBezTo>
                  <a:cubicBezTo>
                    <a:pt x="413" y="367"/>
                    <a:pt x="414" y="366"/>
                    <a:pt x="416" y="366"/>
                  </a:cubicBezTo>
                  <a:cubicBezTo>
                    <a:pt x="417" y="365"/>
                    <a:pt x="417" y="365"/>
                    <a:pt x="417" y="365"/>
                  </a:cubicBezTo>
                  <a:cubicBezTo>
                    <a:pt x="418" y="364"/>
                    <a:pt x="420" y="364"/>
                    <a:pt x="421" y="363"/>
                  </a:cubicBezTo>
                  <a:cubicBezTo>
                    <a:pt x="422" y="363"/>
                    <a:pt x="422" y="363"/>
                    <a:pt x="422" y="363"/>
                  </a:cubicBezTo>
                  <a:cubicBezTo>
                    <a:pt x="425" y="361"/>
                    <a:pt x="428" y="359"/>
                    <a:pt x="432" y="358"/>
                  </a:cubicBezTo>
                  <a:cubicBezTo>
                    <a:pt x="433" y="357"/>
                    <a:pt x="435" y="356"/>
                    <a:pt x="436" y="355"/>
                  </a:cubicBezTo>
                  <a:cubicBezTo>
                    <a:pt x="438" y="354"/>
                    <a:pt x="438" y="354"/>
                    <a:pt x="438" y="354"/>
                  </a:cubicBezTo>
                  <a:cubicBezTo>
                    <a:pt x="439" y="353"/>
                    <a:pt x="440" y="353"/>
                    <a:pt x="441" y="352"/>
                  </a:cubicBezTo>
                  <a:cubicBezTo>
                    <a:pt x="443" y="351"/>
                    <a:pt x="443" y="351"/>
                    <a:pt x="443" y="351"/>
                  </a:cubicBezTo>
                  <a:cubicBezTo>
                    <a:pt x="444" y="350"/>
                    <a:pt x="445" y="350"/>
                    <a:pt x="446" y="349"/>
                  </a:cubicBezTo>
                  <a:cubicBezTo>
                    <a:pt x="447" y="348"/>
                    <a:pt x="447" y="348"/>
                    <a:pt x="447" y="348"/>
                  </a:cubicBezTo>
                  <a:cubicBezTo>
                    <a:pt x="448" y="347"/>
                    <a:pt x="449" y="346"/>
                    <a:pt x="450" y="346"/>
                  </a:cubicBezTo>
                  <a:cubicBezTo>
                    <a:pt x="452" y="344"/>
                    <a:pt x="452" y="344"/>
                    <a:pt x="452" y="344"/>
                  </a:cubicBezTo>
                  <a:cubicBezTo>
                    <a:pt x="453" y="343"/>
                    <a:pt x="454" y="343"/>
                    <a:pt x="455" y="342"/>
                  </a:cubicBezTo>
                  <a:cubicBezTo>
                    <a:pt x="457" y="341"/>
                    <a:pt x="457" y="341"/>
                    <a:pt x="457" y="341"/>
                  </a:cubicBezTo>
                  <a:cubicBezTo>
                    <a:pt x="457" y="340"/>
                    <a:pt x="458" y="339"/>
                    <a:pt x="459" y="338"/>
                  </a:cubicBezTo>
                  <a:cubicBezTo>
                    <a:pt x="461" y="337"/>
                    <a:pt x="461" y="337"/>
                    <a:pt x="461" y="337"/>
                  </a:cubicBezTo>
                  <a:cubicBezTo>
                    <a:pt x="462" y="336"/>
                    <a:pt x="463" y="335"/>
                    <a:pt x="464" y="334"/>
                  </a:cubicBezTo>
                  <a:cubicBezTo>
                    <a:pt x="465" y="333"/>
                    <a:pt x="465" y="333"/>
                    <a:pt x="465" y="333"/>
                  </a:cubicBezTo>
                  <a:cubicBezTo>
                    <a:pt x="466" y="332"/>
                    <a:pt x="467" y="331"/>
                    <a:pt x="468" y="330"/>
                  </a:cubicBezTo>
                  <a:cubicBezTo>
                    <a:pt x="470" y="328"/>
                    <a:pt x="470" y="328"/>
                    <a:pt x="470" y="328"/>
                  </a:cubicBezTo>
                  <a:cubicBezTo>
                    <a:pt x="471" y="328"/>
                    <a:pt x="471" y="327"/>
                    <a:pt x="472" y="326"/>
                  </a:cubicBezTo>
                  <a:cubicBezTo>
                    <a:pt x="474" y="324"/>
                    <a:pt x="474" y="324"/>
                    <a:pt x="474" y="324"/>
                  </a:cubicBezTo>
                  <a:cubicBezTo>
                    <a:pt x="475" y="323"/>
                    <a:pt x="476" y="322"/>
                    <a:pt x="477" y="321"/>
                  </a:cubicBezTo>
                  <a:cubicBezTo>
                    <a:pt x="478" y="319"/>
                    <a:pt x="478" y="319"/>
                    <a:pt x="478" y="319"/>
                  </a:cubicBezTo>
                  <a:cubicBezTo>
                    <a:pt x="479" y="318"/>
                    <a:pt x="480" y="317"/>
                    <a:pt x="481" y="316"/>
                  </a:cubicBezTo>
                  <a:cubicBezTo>
                    <a:pt x="482" y="314"/>
                    <a:pt x="482" y="314"/>
                    <a:pt x="482" y="314"/>
                  </a:cubicBezTo>
                  <a:cubicBezTo>
                    <a:pt x="485" y="311"/>
                    <a:pt x="487" y="307"/>
                    <a:pt x="490" y="304"/>
                  </a:cubicBezTo>
                  <a:cubicBezTo>
                    <a:pt x="491" y="302"/>
                    <a:pt x="491" y="302"/>
                    <a:pt x="491" y="302"/>
                  </a:cubicBezTo>
                  <a:cubicBezTo>
                    <a:pt x="492" y="301"/>
                    <a:pt x="492" y="300"/>
                    <a:pt x="493" y="298"/>
                  </a:cubicBezTo>
                  <a:cubicBezTo>
                    <a:pt x="495" y="296"/>
                    <a:pt x="495" y="296"/>
                    <a:pt x="495" y="296"/>
                  </a:cubicBezTo>
                  <a:cubicBezTo>
                    <a:pt x="496" y="295"/>
                    <a:pt x="496" y="293"/>
                    <a:pt x="497" y="292"/>
                  </a:cubicBezTo>
                  <a:cubicBezTo>
                    <a:pt x="498" y="290"/>
                    <a:pt x="498" y="290"/>
                    <a:pt x="498" y="290"/>
                  </a:cubicBezTo>
                  <a:cubicBezTo>
                    <a:pt x="499" y="289"/>
                    <a:pt x="500" y="287"/>
                    <a:pt x="500" y="286"/>
                  </a:cubicBezTo>
                  <a:cubicBezTo>
                    <a:pt x="501" y="285"/>
                    <a:pt x="501" y="284"/>
                    <a:pt x="502" y="284"/>
                  </a:cubicBezTo>
                  <a:cubicBezTo>
                    <a:pt x="503" y="282"/>
                    <a:pt x="503" y="281"/>
                    <a:pt x="504" y="280"/>
                  </a:cubicBezTo>
                  <a:cubicBezTo>
                    <a:pt x="504" y="279"/>
                    <a:pt x="505" y="278"/>
                    <a:pt x="505" y="277"/>
                  </a:cubicBezTo>
                  <a:cubicBezTo>
                    <a:pt x="506" y="275"/>
                    <a:pt x="506" y="274"/>
                    <a:pt x="507" y="273"/>
                  </a:cubicBezTo>
                  <a:cubicBezTo>
                    <a:pt x="508" y="272"/>
                    <a:pt x="508" y="271"/>
                    <a:pt x="508" y="270"/>
                  </a:cubicBezTo>
                  <a:cubicBezTo>
                    <a:pt x="509" y="268"/>
                    <a:pt x="510" y="267"/>
                    <a:pt x="510" y="266"/>
                  </a:cubicBezTo>
                  <a:cubicBezTo>
                    <a:pt x="512" y="263"/>
                    <a:pt x="512" y="263"/>
                    <a:pt x="512" y="263"/>
                  </a:cubicBezTo>
                  <a:cubicBezTo>
                    <a:pt x="512" y="261"/>
                    <a:pt x="513" y="260"/>
                    <a:pt x="513" y="258"/>
                  </a:cubicBezTo>
                  <a:cubicBezTo>
                    <a:pt x="514" y="257"/>
                    <a:pt x="514" y="256"/>
                    <a:pt x="515" y="255"/>
                  </a:cubicBezTo>
                  <a:cubicBezTo>
                    <a:pt x="515" y="254"/>
                    <a:pt x="516" y="252"/>
                    <a:pt x="516" y="251"/>
                  </a:cubicBezTo>
                  <a:cubicBezTo>
                    <a:pt x="517" y="249"/>
                    <a:pt x="517" y="248"/>
                    <a:pt x="517" y="247"/>
                  </a:cubicBezTo>
                  <a:cubicBezTo>
                    <a:pt x="518" y="246"/>
                    <a:pt x="518" y="244"/>
                    <a:pt x="519" y="243"/>
                  </a:cubicBezTo>
                  <a:cubicBezTo>
                    <a:pt x="520" y="239"/>
                    <a:pt x="520" y="239"/>
                    <a:pt x="520" y="239"/>
                  </a:cubicBezTo>
                  <a:cubicBezTo>
                    <a:pt x="521" y="237"/>
                    <a:pt x="521" y="236"/>
                    <a:pt x="522" y="234"/>
                  </a:cubicBezTo>
                  <a:cubicBezTo>
                    <a:pt x="523" y="231"/>
                    <a:pt x="523" y="231"/>
                    <a:pt x="523" y="231"/>
                  </a:cubicBezTo>
                  <a:cubicBezTo>
                    <a:pt x="523" y="229"/>
                    <a:pt x="524" y="227"/>
                    <a:pt x="524" y="225"/>
                  </a:cubicBezTo>
                  <a:cubicBezTo>
                    <a:pt x="525" y="222"/>
                    <a:pt x="525" y="222"/>
                    <a:pt x="525" y="222"/>
                  </a:cubicBezTo>
                  <a:cubicBezTo>
                    <a:pt x="526" y="219"/>
                    <a:pt x="526" y="216"/>
                    <a:pt x="527" y="213"/>
                  </a:cubicBezTo>
                  <a:cubicBezTo>
                    <a:pt x="529" y="205"/>
                    <a:pt x="531" y="198"/>
                    <a:pt x="533" y="191"/>
                  </a:cubicBezTo>
                  <a:cubicBezTo>
                    <a:pt x="542" y="162"/>
                    <a:pt x="555" y="145"/>
                    <a:pt x="571" y="139"/>
                  </a:cubicBezTo>
                  <a:cubicBezTo>
                    <a:pt x="578" y="136"/>
                    <a:pt x="585" y="136"/>
                    <a:pt x="593" y="137"/>
                  </a:cubicBezTo>
                  <a:cubicBezTo>
                    <a:pt x="511" y="0"/>
                    <a:pt x="369" y="2"/>
                    <a:pt x="317" y="24"/>
                  </a:cubicBezTo>
                  <a:close/>
                </a:path>
              </a:pathLst>
            </a:custGeom>
            <a:solidFill>
              <a:schemeClr val="accent4"/>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4" name="Freeform 7">
              <a:extLst>
                <a:ext uri="{FF2B5EF4-FFF2-40B4-BE49-F238E27FC236}">
                  <a16:creationId xmlns:a16="http://schemas.microsoft.com/office/drawing/2014/main" id="{517B4228-631D-479D-AB81-943EA11AFFB4}"/>
                </a:ext>
              </a:extLst>
            </p:cNvPr>
            <p:cNvSpPr>
              <a:spLocks/>
            </p:cNvSpPr>
            <p:nvPr/>
          </p:nvSpPr>
          <p:spPr bwMode="auto">
            <a:xfrm>
              <a:off x="646019" y="3762333"/>
              <a:ext cx="1630667" cy="2607757"/>
            </a:xfrm>
            <a:custGeom>
              <a:avLst/>
              <a:gdLst>
                <a:gd name="T0" fmla="*/ 237 w 435"/>
                <a:gd name="T1" fmla="*/ 606 h 699"/>
                <a:gd name="T2" fmla="*/ 346 w 435"/>
                <a:gd name="T3" fmla="*/ 668 h 699"/>
                <a:gd name="T4" fmla="*/ 365 w 435"/>
                <a:gd name="T5" fmla="*/ 676 h 699"/>
                <a:gd name="T6" fmla="*/ 384 w 435"/>
                <a:gd name="T7" fmla="*/ 684 h 699"/>
                <a:gd name="T8" fmla="*/ 407 w 435"/>
                <a:gd name="T9" fmla="*/ 691 h 699"/>
                <a:gd name="T10" fmla="*/ 429 w 435"/>
                <a:gd name="T11" fmla="*/ 698 h 699"/>
                <a:gd name="T12" fmla="*/ 435 w 435"/>
                <a:gd name="T13" fmla="*/ 699 h 699"/>
                <a:gd name="T14" fmla="*/ 323 w 435"/>
                <a:gd name="T15" fmla="*/ 436 h 699"/>
                <a:gd name="T16" fmla="*/ 324 w 435"/>
                <a:gd name="T17" fmla="*/ 426 h 699"/>
                <a:gd name="T18" fmla="*/ 327 w 435"/>
                <a:gd name="T19" fmla="*/ 413 h 699"/>
                <a:gd name="T20" fmla="*/ 339 w 435"/>
                <a:gd name="T21" fmla="*/ 372 h 699"/>
                <a:gd name="T22" fmla="*/ 349 w 435"/>
                <a:gd name="T23" fmla="*/ 335 h 699"/>
                <a:gd name="T24" fmla="*/ 350 w 435"/>
                <a:gd name="T25" fmla="*/ 334 h 699"/>
                <a:gd name="T26" fmla="*/ 351 w 435"/>
                <a:gd name="T27" fmla="*/ 329 h 699"/>
                <a:gd name="T28" fmla="*/ 352 w 435"/>
                <a:gd name="T29" fmla="*/ 324 h 699"/>
                <a:gd name="T30" fmla="*/ 353 w 435"/>
                <a:gd name="T31" fmla="*/ 319 h 699"/>
                <a:gd name="T32" fmla="*/ 354 w 435"/>
                <a:gd name="T33" fmla="*/ 314 h 699"/>
                <a:gd name="T34" fmla="*/ 356 w 435"/>
                <a:gd name="T35" fmla="*/ 309 h 699"/>
                <a:gd name="T36" fmla="*/ 360 w 435"/>
                <a:gd name="T37" fmla="*/ 282 h 699"/>
                <a:gd name="T38" fmla="*/ 360 w 435"/>
                <a:gd name="T39" fmla="*/ 277 h 699"/>
                <a:gd name="T40" fmla="*/ 361 w 435"/>
                <a:gd name="T41" fmla="*/ 272 h 699"/>
                <a:gd name="T42" fmla="*/ 361 w 435"/>
                <a:gd name="T43" fmla="*/ 266 h 699"/>
                <a:gd name="T44" fmla="*/ 361 w 435"/>
                <a:gd name="T45" fmla="*/ 261 h 699"/>
                <a:gd name="T46" fmla="*/ 361 w 435"/>
                <a:gd name="T47" fmla="*/ 256 h 699"/>
                <a:gd name="T48" fmla="*/ 361 w 435"/>
                <a:gd name="T49" fmla="*/ 250 h 699"/>
                <a:gd name="T50" fmla="*/ 361 w 435"/>
                <a:gd name="T51" fmla="*/ 245 h 699"/>
                <a:gd name="T52" fmla="*/ 360 w 435"/>
                <a:gd name="T53" fmla="*/ 239 h 699"/>
                <a:gd name="T54" fmla="*/ 360 w 435"/>
                <a:gd name="T55" fmla="*/ 233 h 699"/>
                <a:gd name="T56" fmla="*/ 358 w 435"/>
                <a:gd name="T57" fmla="*/ 222 h 699"/>
                <a:gd name="T58" fmla="*/ 356 w 435"/>
                <a:gd name="T59" fmla="*/ 215 h 699"/>
                <a:gd name="T60" fmla="*/ 355 w 435"/>
                <a:gd name="T61" fmla="*/ 209 h 699"/>
                <a:gd name="T62" fmla="*/ 353 w 435"/>
                <a:gd name="T63" fmla="*/ 203 h 699"/>
                <a:gd name="T64" fmla="*/ 351 w 435"/>
                <a:gd name="T65" fmla="*/ 198 h 699"/>
                <a:gd name="T66" fmla="*/ 349 w 435"/>
                <a:gd name="T67" fmla="*/ 193 h 699"/>
                <a:gd name="T68" fmla="*/ 347 w 435"/>
                <a:gd name="T69" fmla="*/ 187 h 699"/>
                <a:gd name="T70" fmla="*/ 344 w 435"/>
                <a:gd name="T71" fmla="*/ 182 h 699"/>
                <a:gd name="T72" fmla="*/ 342 w 435"/>
                <a:gd name="T73" fmla="*/ 176 h 699"/>
                <a:gd name="T74" fmla="*/ 339 w 435"/>
                <a:gd name="T75" fmla="*/ 171 h 699"/>
                <a:gd name="T76" fmla="*/ 335 w 435"/>
                <a:gd name="T77" fmla="*/ 166 h 699"/>
                <a:gd name="T78" fmla="*/ 332 w 435"/>
                <a:gd name="T79" fmla="*/ 160 h 699"/>
                <a:gd name="T80" fmla="*/ 323 w 435"/>
                <a:gd name="T81" fmla="*/ 148 h 699"/>
                <a:gd name="T82" fmla="*/ 319 w 435"/>
                <a:gd name="T83" fmla="*/ 143 h 699"/>
                <a:gd name="T84" fmla="*/ 314 w 435"/>
                <a:gd name="T85" fmla="*/ 137 h 699"/>
                <a:gd name="T86" fmla="*/ 309 w 435"/>
                <a:gd name="T87" fmla="*/ 132 h 699"/>
                <a:gd name="T88" fmla="*/ 303 w 435"/>
                <a:gd name="T89" fmla="*/ 127 h 699"/>
                <a:gd name="T90" fmla="*/ 298 w 435"/>
                <a:gd name="T91" fmla="*/ 121 h 699"/>
                <a:gd name="T92" fmla="*/ 292 w 435"/>
                <a:gd name="T93" fmla="*/ 116 h 699"/>
                <a:gd name="T94" fmla="*/ 286 w 435"/>
                <a:gd name="T95" fmla="*/ 111 h 699"/>
                <a:gd name="T96" fmla="*/ 279 w 435"/>
                <a:gd name="T97" fmla="*/ 106 h 699"/>
                <a:gd name="T98" fmla="*/ 272 w 435"/>
                <a:gd name="T99" fmla="*/ 101 h 699"/>
                <a:gd name="T100" fmla="*/ 265 w 435"/>
                <a:gd name="T101" fmla="*/ 96 h 699"/>
                <a:gd name="T102" fmla="*/ 257 w 435"/>
                <a:gd name="T103" fmla="*/ 91 h 699"/>
                <a:gd name="T104" fmla="*/ 231 w 435"/>
                <a:gd name="T105" fmla="*/ 74 h 699"/>
                <a:gd name="T106" fmla="*/ 198 w 435"/>
                <a:gd name="T107" fmla="*/ 0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35" h="699">
                  <a:moveTo>
                    <a:pt x="5" y="228"/>
                  </a:moveTo>
                  <a:cubicBezTo>
                    <a:pt x="29" y="380"/>
                    <a:pt x="112" y="515"/>
                    <a:pt x="237" y="606"/>
                  </a:cubicBezTo>
                  <a:cubicBezTo>
                    <a:pt x="242" y="610"/>
                    <a:pt x="247" y="613"/>
                    <a:pt x="252" y="617"/>
                  </a:cubicBezTo>
                  <a:cubicBezTo>
                    <a:pt x="282" y="637"/>
                    <a:pt x="314" y="654"/>
                    <a:pt x="346" y="668"/>
                  </a:cubicBezTo>
                  <a:cubicBezTo>
                    <a:pt x="347" y="669"/>
                    <a:pt x="347" y="669"/>
                    <a:pt x="347" y="669"/>
                  </a:cubicBezTo>
                  <a:cubicBezTo>
                    <a:pt x="353" y="671"/>
                    <a:pt x="359" y="674"/>
                    <a:pt x="365" y="676"/>
                  </a:cubicBezTo>
                  <a:cubicBezTo>
                    <a:pt x="369" y="678"/>
                    <a:pt x="369" y="678"/>
                    <a:pt x="369" y="678"/>
                  </a:cubicBezTo>
                  <a:cubicBezTo>
                    <a:pt x="374" y="680"/>
                    <a:pt x="379" y="682"/>
                    <a:pt x="384" y="684"/>
                  </a:cubicBezTo>
                  <a:cubicBezTo>
                    <a:pt x="388" y="685"/>
                    <a:pt x="388" y="685"/>
                    <a:pt x="388" y="685"/>
                  </a:cubicBezTo>
                  <a:cubicBezTo>
                    <a:pt x="395" y="687"/>
                    <a:pt x="401" y="689"/>
                    <a:pt x="407" y="691"/>
                  </a:cubicBezTo>
                  <a:cubicBezTo>
                    <a:pt x="413" y="693"/>
                    <a:pt x="420" y="695"/>
                    <a:pt x="427" y="697"/>
                  </a:cubicBezTo>
                  <a:cubicBezTo>
                    <a:pt x="428" y="697"/>
                    <a:pt x="428" y="697"/>
                    <a:pt x="429" y="698"/>
                  </a:cubicBezTo>
                  <a:cubicBezTo>
                    <a:pt x="431" y="698"/>
                    <a:pt x="431" y="698"/>
                    <a:pt x="431" y="698"/>
                  </a:cubicBezTo>
                  <a:cubicBezTo>
                    <a:pt x="432" y="698"/>
                    <a:pt x="434" y="699"/>
                    <a:pt x="435" y="699"/>
                  </a:cubicBezTo>
                  <a:cubicBezTo>
                    <a:pt x="412" y="685"/>
                    <a:pt x="390" y="665"/>
                    <a:pt x="373" y="644"/>
                  </a:cubicBezTo>
                  <a:cubicBezTo>
                    <a:pt x="342" y="605"/>
                    <a:pt x="308" y="537"/>
                    <a:pt x="323" y="436"/>
                  </a:cubicBezTo>
                  <a:cubicBezTo>
                    <a:pt x="323" y="433"/>
                    <a:pt x="324" y="430"/>
                    <a:pt x="324" y="427"/>
                  </a:cubicBezTo>
                  <a:cubicBezTo>
                    <a:pt x="324" y="426"/>
                    <a:pt x="324" y="426"/>
                    <a:pt x="324" y="426"/>
                  </a:cubicBezTo>
                  <a:cubicBezTo>
                    <a:pt x="325" y="423"/>
                    <a:pt x="326" y="420"/>
                    <a:pt x="326" y="417"/>
                  </a:cubicBezTo>
                  <a:cubicBezTo>
                    <a:pt x="327" y="413"/>
                    <a:pt x="327" y="413"/>
                    <a:pt x="327" y="413"/>
                  </a:cubicBezTo>
                  <a:cubicBezTo>
                    <a:pt x="328" y="408"/>
                    <a:pt x="329" y="402"/>
                    <a:pt x="331" y="395"/>
                  </a:cubicBezTo>
                  <a:cubicBezTo>
                    <a:pt x="334" y="388"/>
                    <a:pt x="336" y="380"/>
                    <a:pt x="339" y="372"/>
                  </a:cubicBezTo>
                  <a:cubicBezTo>
                    <a:pt x="342" y="361"/>
                    <a:pt x="345" y="350"/>
                    <a:pt x="348" y="339"/>
                  </a:cubicBezTo>
                  <a:cubicBezTo>
                    <a:pt x="349" y="338"/>
                    <a:pt x="349" y="336"/>
                    <a:pt x="349" y="335"/>
                  </a:cubicBezTo>
                  <a:cubicBezTo>
                    <a:pt x="350" y="334"/>
                    <a:pt x="350" y="334"/>
                    <a:pt x="350" y="334"/>
                  </a:cubicBezTo>
                  <a:cubicBezTo>
                    <a:pt x="350" y="334"/>
                    <a:pt x="350" y="334"/>
                    <a:pt x="350" y="334"/>
                  </a:cubicBezTo>
                  <a:cubicBezTo>
                    <a:pt x="350" y="333"/>
                    <a:pt x="350" y="333"/>
                    <a:pt x="350" y="333"/>
                  </a:cubicBezTo>
                  <a:cubicBezTo>
                    <a:pt x="350" y="332"/>
                    <a:pt x="351" y="331"/>
                    <a:pt x="351" y="329"/>
                  </a:cubicBezTo>
                  <a:cubicBezTo>
                    <a:pt x="351" y="329"/>
                    <a:pt x="351" y="329"/>
                    <a:pt x="351" y="329"/>
                  </a:cubicBezTo>
                  <a:cubicBezTo>
                    <a:pt x="351" y="327"/>
                    <a:pt x="352" y="326"/>
                    <a:pt x="352" y="324"/>
                  </a:cubicBezTo>
                  <a:cubicBezTo>
                    <a:pt x="352" y="324"/>
                    <a:pt x="352" y="324"/>
                    <a:pt x="352" y="324"/>
                  </a:cubicBezTo>
                  <a:cubicBezTo>
                    <a:pt x="353" y="322"/>
                    <a:pt x="353" y="321"/>
                    <a:pt x="353" y="319"/>
                  </a:cubicBezTo>
                  <a:cubicBezTo>
                    <a:pt x="353" y="319"/>
                    <a:pt x="353" y="319"/>
                    <a:pt x="353" y="319"/>
                  </a:cubicBezTo>
                  <a:cubicBezTo>
                    <a:pt x="354" y="317"/>
                    <a:pt x="354" y="316"/>
                    <a:pt x="354" y="314"/>
                  </a:cubicBezTo>
                  <a:cubicBezTo>
                    <a:pt x="355" y="313"/>
                    <a:pt x="355" y="313"/>
                    <a:pt x="355" y="313"/>
                  </a:cubicBezTo>
                  <a:cubicBezTo>
                    <a:pt x="355" y="312"/>
                    <a:pt x="355" y="310"/>
                    <a:pt x="356" y="309"/>
                  </a:cubicBezTo>
                  <a:cubicBezTo>
                    <a:pt x="357" y="301"/>
                    <a:pt x="358" y="294"/>
                    <a:pt x="359" y="287"/>
                  </a:cubicBezTo>
                  <a:cubicBezTo>
                    <a:pt x="359" y="285"/>
                    <a:pt x="360" y="284"/>
                    <a:pt x="360" y="282"/>
                  </a:cubicBezTo>
                  <a:cubicBezTo>
                    <a:pt x="360" y="281"/>
                    <a:pt x="360" y="281"/>
                    <a:pt x="360" y="281"/>
                  </a:cubicBezTo>
                  <a:cubicBezTo>
                    <a:pt x="360" y="280"/>
                    <a:pt x="360" y="278"/>
                    <a:pt x="360" y="277"/>
                  </a:cubicBezTo>
                  <a:cubicBezTo>
                    <a:pt x="360" y="276"/>
                    <a:pt x="360" y="276"/>
                    <a:pt x="360" y="276"/>
                  </a:cubicBezTo>
                  <a:cubicBezTo>
                    <a:pt x="360" y="274"/>
                    <a:pt x="361" y="273"/>
                    <a:pt x="361" y="272"/>
                  </a:cubicBezTo>
                  <a:cubicBezTo>
                    <a:pt x="361" y="270"/>
                    <a:pt x="361" y="270"/>
                    <a:pt x="361" y="270"/>
                  </a:cubicBezTo>
                  <a:cubicBezTo>
                    <a:pt x="361" y="269"/>
                    <a:pt x="361" y="268"/>
                    <a:pt x="361" y="266"/>
                  </a:cubicBezTo>
                  <a:cubicBezTo>
                    <a:pt x="361" y="265"/>
                    <a:pt x="361" y="265"/>
                    <a:pt x="361" y="265"/>
                  </a:cubicBezTo>
                  <a:cubicBezTo>
                    <a:pt x="361" y="263"/>
                    <a:pt x="361" y="262"/>
                    <a:pt x="361" y="261"/>
                  </a:cubicBezTo>
                  <a:cubicBezTo>
                    <a:pt x="361" y="259"/>
                    <a:pt x="361" y="259"/>
                    <a:pt x="361" y="259"/>
                  </a:cubicBezTo>
                  <a:cubicBezTo>
                    <a:pt x="361" y="258"/>
                    <a:pt x="361" y="257"/>
                    <a:pt x="361" y="256"/>
                  </a:cubicBezTo>
                  <a:cubicBezTo>
                    <a:pt x="361" y="254"/>
                    <a:pt x="361" y="254"/>
                    <a:pt x="361" y="254"/>
                  </a:cubicBezTo>
                  <a:cubicBezTo>
                    <a:pt x="361" y="253"/>
                    <a:pt x="361" y="252"/>
                    <a:pt x="361" y="250"/>
                  </a:cubicBezTo>
                  <a:cubicBezTo>
                    <a:pt x="361" y="249"/>
                    <a:pt x="361" y="249"/>
                    <a:pt x="361" y="249"/>
                  </a:cubicBezTo>
                  <a:cubicBezTo>
                    <a:pt x="361" y="247"/>
                    <a:pt x="361" y="246"/>
                    <a:pt x="361" y="245"/>
                  </a:cubicBezTo>
                  <a:cubicBezTo>
                    <a:pt x="361" y="243"/>
                    <a:pt x="361" y="243"/>
                    <a:pt x="361" y="243"/>
                  </a:cubicBezTo>
                  <a:cubicBezTo>
                    <a:pt x="360" y="242"/>
                    <a:pt x="360" y="241"/>
                    <a:pt x="360" y="239"/>
                  </a:cubicBezTo>
                  <a:cubicBezTo>
                    <a:pt x="360" y="238"/>
                    <a:pt x="360" y="238"/>
                    <a:pt x="360" y="238"/>
                  </a:cubicBezTo>
                  <a:cubicBezTo>
                    <a:pt x="360" y="236"/>
                    <a:pt x="360" y="235"/>
                    <a:pt x="360" y="233"/>
                  </a:cubicBezTo>
                  <a:cubicBezTo>
                    <a:pt x="359" y="233"/>
                    <a:pt x="359" y="233"/>
                    <a:pt x="359" y="233"/>
                  </a:cubicBezTo>
                  <a:cubicBezTo>
                    <a:pt x="359" y="229"/>
                    <a:pt x="358" y="225"/>
                    <a:pt x="358" y="222"/>
                  </a:cubicBezTo>
                  <a:cubicBezTo>
                    <a:pt x="357" y="220"/>
                    <a:pt x="357" y="218"/>
                    <a:pt x="356" y="216"/>
                  </a:cubicBezTo>
                  <a:cubicBezTo>
                    <a:pt x="356" y="215"/>
                    <a:pt x="356" y="215"/>
                    <a:pt x="356" y="215"/>
                  </a:cubicBezTo>
                  <a:cubicBezTo>
                    <a:pt x="356" y="213"/>
                    <a:pt x="355" y="212"/>
                    <a:pt x="355" y="211"/>
                  </a:cubicBezTo>
                  <a:cubicBezTo>
                    <a:pt x="355" y="209"/>
                    <a:pt x="355" y="209"/>
                    <a:pt x="355" y="209"/>
                  </a:cubicBezTo>
                  <a:cubicBezTo>
                    <a:pt x="354" y="208"/>
                    <a:pt x="354" y="207"/>
                    <a:pt x="354" y="205"/>
                  </a:cubicBezTo>
                  <a:cubicBezTo>
                    <a:pt x="353" y="203"/>
                    <a:pt x="353" y="203"/>
                    <a:pt x="353" y="203"/>
                  </a:cubicBezTo>
                  <a:cubicBezTo>
                    <a:pt x="353" y="202"/>
                    <a:pt x="352" y="201"/>
                    <a:pt x="352" y="200"/>
                  </a:cubicBezTo>
                  <a:cubicBezTo>
                    <a:pt x="351" y="198"/>
                    <a:pt x="351" y="198"/>
                    <a:pt x="351" y="198"/>
                  </a:cubicBezTo>
                  <a:cubicBezTo>
                    <a:pt x="351" y="197"/>
                    <a:pt x="350" y="196"/>
                    <a:pt x="350" y="195"/>
                  </a:cubicBezTo>
                  <a:cubicBezTo>
                    <a:pt x="349" y="193"/>
                    <a:pt x="349" y="193"/>
                    <a:pt x="349" y="193"/>
                  </a:cubicBezTo>
                  <a:cubicBezTo>
                    <a:pt x="349" y="191"/>
                    <a:pt x="348" y="190"/>
                    <a:pt x="348" y="189"/>
                  </a:cubicBezTo>
                  <a:cubicBezTo>
                    <a:pt x="347" y="187"/>
                    <a:pt x="347" y="187"/>
                    <a:pt x="347" y="187"/>
                  </a:cubicBezTo>
                  <a:cubicBezTo>
                    <a:pt x="346" y="186"/>
                    <a:pt x="346" y="185"/>
                    <a:pt x="345" y="184"/>
                  </a:cubicBezTo>
                  <a:cubicBezTo>
                    <a:pt x="344" y="182"/>
                    <a:pt x="344" y="182"/>
                    <a:pt x="344" y="182"/>
                  </a:cubicBezTo>
                  <a:cubicBezTo>
                    <a:pt x="344" y="181"/>
                    <a:pt x="343" y="180"/>
                    <a:pt x="343" y="179"/>
                  </a:cubicBezTo>
                  <a:cubicBezTo>
                    <a:pt x="342" y="176"/>
                    <a:pt x="342" y="176"/>
                    <a:pt x="342" y="176"/>
                  </a:cubicBezTo>
                  <a:cubicBezTo>
                    <a:pt x="341" y="175"/>
                    <a:pt x="340" y="174"/>
                    <a:pt x="340" y="173"/>
                  </a:cubicBezTo>
                  <a:cubicBezTo>
                    <a:pt x="339" y="171"/>
                    <a:pt x="339" y="171"/>
                    <a:pt x="339" y="171"/>
                  </a:cubicBezTo>
                  <a:cubicBezTo>
                    <a:pt x="338" y="170"/>
                    <a:pt x="337" y="169"/>
                    <a:pt x="337" y="168"/>
                  </a:cubicBezTo>
                  <a:cubicBezTo>
                    <a:pt x="335" y="166"/>
                    <a:pt x="335" y="166"/>
                    <a:pt x="335" y="166"/>
                  </a:cubicBezTo>
                  <a:cubicBezTo>
                    <a:pt x="335" y="164"/>
                    <a:pt x="334" y="163"/>
                    <a:pt x="333" y="162"/>
                  </a:cubicBezTo>
                  <a:cubicBezTo>
                    <a:pt x="332" y="160"/>
                    <a:pt x="332" y="160"/>
                    <a:pt x="332" y="160"/>
                  </a:cubicBezTo>
                  <a:cubicBezTo>
                    <a:pt x="330" y="157"/>
                    <a:pt x="327" y="153"/>
                    <a:pt x="324" y="150"/>
                  </a:cubicBezTo>
                  <a:cubicBezTo>
                    <a:pt x="323" y="148"/>
                    <a:pt x="323" y="148"/>
                    <a:pt x="323" y="148"/>
                  </a:cubicBezTo>
                  <a:cubicBezTo>
                    <a:pt x="322" y="147"/>
                    <a:pt x="321" y="146"/>
                    <a:pt x="320" y="144"/>
                  </a:cubicBezTo>
                  <a:cubicBezTo>
                    <a:pt x="319" y="143"/>
                    <a:pt x="319" y="143"/>
                    <a:pt x="319" y="143"/>
                  </a:cubicBezTo>
                  <a:cubicBezTo>
                    <a:pt x="317" y="141"/>
                    <a:pt x="316" y="140"/>
                    <a:pt x="316" y="139"/>
                  </a:cubicBezTo>
                  <a:cubicBezTo>
                    <a:pt x="314" y="137"/>
                    <a:pt x="314" y="137"/>
                    <a:pt x="314" y="137"/>
                  </a:cubicBezTo>
                  <a:cubicBezTo>
                    <a:pt x="313" y="136"/>
                    <a:pt x="312" y="135"/>
                    <a:pt x="311" y="134"/>
                  </a:cubicBezTo>
                  <a:cubicBezTo>
                    <a:pt x="310" y="133"/>
                    <a:pt x="309" y="133"/>
                    <a:pt x="309" y="132"/>
                  </a:cubicBezTo>
                  <a:cubicBezTo>
                    <a:pt x="308" y="131"/>
                    <a:pt x="307" y="130"/>
                    <a:pt x="306" y="129"/>
                  </a:cubicBezTo>
                  <a:cubicBezTo>
                    <a:pt x="305" y="128"/>
                    <a:pt x="304" y="127"/>
                    <a:pt x="303" y="127"/>
                  </a:cubicBezTo>
                  <a:cubicBezTo>
                    <a:pt x="302" y="126"/>
                    <a:pt x="301" y="125"/>
                    <a:pt x="300" y="124"/>
                  </a:cubicBezTo>
                  <a:cubicBezTo>
                    <a:pt x="299" y="123"/>
                    <a:pt x="299" y="122"/>
                    <a:pt x="298" y="121"/>
                  </a:cubicBezTo>
                  <a:cubicBezTo>
                    <a:pt x="297" y="120"/>
                    <a:pt x="296" y="119"/>
                    <a:pt x="294" y="118"/>
                  </a:cubicBezTo>
                  <a:cubicBezTo>
                    <a:pt x="292" y="116"/>
                    <a:pt x="292" y="116"/>
                    <a:pt x="292" y="116"/>
                  </a:cubicBezTo>
                  <a:cubicBezTo>
                    <a:pt x="291" y="115"/>
                    <a:pt x="290" y="114"/>
                    <a:pt x="288" y="113"/>
                  </a:cubicBezTo>
                  <a:cubicBezTo>
                    <a:pt x="287" y="113"/>
                    <a:pt x="287" y="112"/>
                    <a:pt x="286" y="111"/>
                  </a:cubicBezTo>
                  <a:cubicBezTo>
                    <a:pt x="284" y="110"/>
                    <a:pt x="283" y="109"/>
                    <a:pt x="282" y="108"/>
                  </a:cubicBezTo>
                  <a:cubicBezTo>
                    <a:pt x="281" y="107"/>
                    <a:pt x="280" y="107"/>
                    <a:pt x="279" y="106"/>
                  </a:cubicBezTo>
                  <a:cubicBezTo>
                    <a:pt x="278" y="105"/>
                    <a:pt x="276" y="104"/>
                    <a:pt x="275" y="103"/>
                  </a:cubicBezTo>
                  <a:cubicBezTo>
                    <a:pt x="272" y="101"/>
                    <a:pt x="272" y="101"/>
                    <a:pt x="272" y="101"/>
                  </a:cubicBezTo>
                  <a:cubicBezTo>
                    <a:pt x="271" y="100"/>
                    <a:pt x="269" y="99"/>
                    <a:pt x="268" y="98"/>
                  </a:cubicBezTo>
                  <a:cubicBezTo>
                    <a:pt x="265" y="96"/>
                    <a:pt x="265" y="96"/>
                    <a:pt x="265" y="96"/>
                  </a:cubicBezTo>
                  <a:cubicBezTo>
                    <a:pt x="263" y="95"/>
                    <a:pt x="262" y="94"/>
                    <a:pt x="260" y="93"/>
                  </a:cubicBezTo>
                  <a:cubicBezTo>
                    <a:pt x="257" y="91"/>
                    <a:pt x="257" y="91"/>
                    <a:pt x="257" y="91"/>
                  </a:cubicBezTo>
                  <a:cubicBezTo>
                    <a:pt x="255" y="89"/>
                    <a:pt x="252" y="88"/>
                    <a:pt x="249" y="86"/>
                  </a:cubicBezTo>
                  <a:cubicBezTo>
                    <a:pt x="243" y="82"/>
                    <a:pt x="236" y="78"/>
                    <a:pt x="231" y="74"/>
                  </a:cubicBezTo>
                  <a:cubicBezTo>
                    <a:pt x="206" y="56"/>
                    <a:pt x="193" y="38"/>
                    <a:pt x="192" y="21"/>
                  </a:cubicBezTo>
                  <a:cubicBezTo>
                    <a:pt x="192" y="14"/>
                    <a:pt x="194" y="7"/>
                    <a:pt x="198" y="0"/>
                  </a:cubicBezTo>
                  <a:cubicBezTo>
                    <a:pt x="42" y="36"/>
                    <a:pt x="0" y="171"/>
                    <a:pt x="5" y="228"/>
                  </a:cubicBezTo>
                  <a:close/>
                </a:path>
              </a:pathLst>
            </a:custGeom>
            <a:solidFill>
              <a:schemeClr val="accent4">
                <a:lumMod val="75000"/>
              </a:schemeClr>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5" name="Freeform 8">
              <a:extLst>
                <a:ext uri="{FF2B5EF4-FFF2-40B4-BE49-F238E27FC236}">
                  <a16:creationId xmlns:a16="http://schemas.microsoft.com/office/drawing/2014/main" id="{9A0C85D3-6B32-4187-85D7-A963236FA786}"/>
                </a:ext>
              </a:extLst>
            </p:cNvPr>
            <p:cNvSpPr>
              <a:spLocks/>
            </p:cNvSpPr>
            <p:nvPr/>
          </p:nvSpPr>
          <p:spPr bwMode="auto">
            <a:xfrm>
              <a:off x="1837325" y="5145997"/>
              <a:ext cx="2819787" cy="1355246"/>
            </a:xfrm>
            <a:custGeom>
              <a:avLst/>
              <a:gdLst>
                <a:gd name="T0" fmla="*/ 603 w 752"/>
                <a:gd name="T1" fmla="*/ 235 h 363"/>
                <a:gd name="T2" fmla="*/ 696 w 752"/>
                <a:gd name="T3" fmla="*/ 151 h 363"/>
                <a:gd name="T4" fmla="*/ 709 w 752"/>
                <a:gd name="T5" fmla="*/ 135 h 363"/>
                <a:gd name="T6" fmla="*/ 722 w 752"/>
                <a:gd name="T7" fmla="*/ 119 h 363"/>
                <a:gd name="T8" fmla="*/ 736 w 752"/>
                <a:gd name="T9" fmla="*/ 99 h 363"/>
                <a:gd name="T10" fmla="*/ 749 w 752"/>
                <a:gd name="T11" fmla="*/ 80 h 363"/>
                <a:gd name="T12" fmla="*/ 752 w 752"/>
                <a:gd name="T13" fmla="*/ 76 h 363"/>
                <a:gd name="T14" fmla="*/ 468 w 752"/>
                <a:gd name="T15" fmla="*/ 101 h 363"/>
                <a:gd name="T16" fmla="*/ 459 w 752"/>
                <a:gd name="T17" fmla="*/ 96 h 363"/>
                <a:gd name="T18" fmla="*/ 447 w 752"/>
                <a:gd name="T19" fmla="*/ 90 h 363"/>
                <a:gd name="T20" fmla="*/ 411 w 752"/>
                <a:gd name="T21" fmla="*/ 66 h 363"/>
                <a:gd name="T22" fmla="*/ 380 w 752"/>
                <a:gd name="T23" fmla="*/ 44 h 363"/>
                <a:gd name="T24" fmla="*/ 379 w 752"/>
                <a:gd name="T25" fmla="*/ 44 h 363"/>
                <a:gd name="T26" fmla="*/ 375 w 752"/>
                <a:gd name="T27" fmla="*/ 41 h 363"/>
                <a:gd name="T28" fmla="*/ 371 w 752"/>
                <a:gd name="T29" fmla="*/ 39 h 363"/>
                <a:gd name="T30" fmla="*/ 366 w 752"/>
                <a:gd name="T31" fmla="*/ 36 h 363"/>
                <a:gd name="T32" fmla="*/ 361 w 752"/>
                <a:gd name="T33" fmla="*/ 33 h 363"/>
                <a:gd name="T34" fmla="*/ 357 w 752"/>
                <a:gd name="T35" fmla="*/ 30 h 363"/>
                <a:gd name="T36" fmla="*/ 333 w 752"/>
                <a:gd name="T37" fmla="*/ 18 h 363"/>
                <a:gd name="T38" fmla="*/ 328 w 752"/>
                <a:gd name="T39" fmla="*/ 16 h 363"/>
                <a:gd name="T40" fmla="*/ 323 w 752"/>
                <a:gd name="T41" fmla="*/ 14 h 363"/>
                <a:gd name="T42" fmla="*/ 318 w 752"/>
                <a:gd name="T43" fmla="*/ 12 h 363"/>
                <a:gd name="T44" fmla="*/ 313 w 752"/>
                <a:gd name="T45" fmla="*/ 10 h 363"/>
                <a:gd name="T46" fmla="*/ 308 w 752"/>
                <a:gd name="T47" fmla="*/ 9 h 363"/>
                <a:gd name="T48" fmla="*/ 303 w 752"/>
                <a:gd name="T49" fmla="*/ 7 h 363"/>
                <a:gd name="T50" fmla="*/ 297 w 752"/>
                <a:gd name="T51" fmla="*/ 6 h 363"/>
                <a:gd name="T52" fmla="*/ 292 w 752"/>
                <a:gd name="T53" fmla="*/ 5 h 363"/>
                <a:gd name="T54" fmla="*/ 286 w 752"/>
                <a:gd name="T55" fmla="*/ 3 h 363"/>
                <a:gd name="T56" fmla="*/ 274 w 752"/>
                <a:gd name="T57" fmla="*/ 2 h 363"/>
                <a:gd name="T58" fmla="*/ 268 w 752"/>
                <a:gd name="T59" fmla="*/ 1 h 363"/>
                <a:gd name="T60" fmla="*/ 262 w 752"/>
                <a:gd name="T61" fmla="*/ 1 h 363"/>
                <a:gd name="T62" fmla="*/ 256 w 752"/>
                <a:gd name="T63" fmla="*/ 0 h 363"/>
                <a:gd name="T64" fmla="*/ 250 w 752"/>
                <a:gd name="T65" fmla="*/ 0 h 363"/>
                <a:gd name="T66" fmla="*/ 244 w 752"/>
                <a:gd name="T67" fmla="*/ 1 h 363"/>
                <a:gd name="T68" fmla="*/ 238 w 752"/>
                <a:gd name="T69" fmla="*/ 1 h 363"/>
                <a:gd name="T70" fmla="*/ 232 w 752"/>
                <a:gd name="T71" fmla="*/ 2 h 363"/>
                <a:gd name="T72" fmla="*/ 226 w 752"/>
                <a:gd name="T73" fmla="*/ 3 h 363"/>
                <a:gd name="T74" fmla="*/ 220 w 752"/>
                <a:gd name="T75" fmla="*/ 4 h 363"/>
                <a:gd name="T76" fmla="*/ 214 w 752"/>
                <a:gd name="T77" fmla="*/ 5 h 363"/>
                <a:gd name="T78" fmla="*/ 208 w 752"/>
                <a:gd name="T79" fmla="*/ 7 h 363"/>
                <a:gd name="T80" fmla="*/ 194 w 752"/>
                <a:gd name="T81" fmla="*/ 12 h 363"/>
                <a:gd name="T82" fmla="*/ 187 w 752"/>
                <a:gd name="T83" fmla="*/ 14 h 363"/>
                <a:gd name="T84" fmla="*/ 181 w 752"/>
                <a:gd name="T85" fmla="*/ 17 h 363"/>
                <a:gd name="T86" fmla="*/ 174 w 752"/>
                <a:gd name="T87" fmla="*/ 20 h 363"/>
                <a:gd name="T88" fmla="*/ 167 w 752"/>
                <a:gd name="T89" fmla="*/ 24 h 363"/>
                <a:gd name="T90" fmla="*/ 161 w 752"/>
                <a:gd name="T91" fmla="*/ 28 h 363"/>
                <a:gd name="T92" fmla="*/ 154 w 752"/>
                <a:gd name="T93" fmla="*/ 32 h 363"/>
                <a:gd name="T94" fmla="*/ 147 w 752"/>
                <a:gd name="T95" fmla="*/ 36 h 363"/>
                <a:gd name="T96" fmla="*/ 140 w 752"/>
                <a:gd name="T97" fmla="*/ 41 h 363"/>
                <a:gd name="T98" fmla="*/ 133 w 752"/>
                <a:gd name="T99" fmla="*/ 45 h 363"/>
                <a:gd name="T100" fmla="*/ 126 w 752"/>
                <a:gd name="T101" fmla="*/ 51 h 363"/>
                <a:gd name="T102" fmla="*/ 119 w 752"/>
                <a:gd name="T103" fmla="*/ 56 h 363"/>
                <a:gd name="T104" fmla="*/ 95 w 752"/>
                <a:gd name="T105" fmla="*/ 76 h 363"/>
                <a:gd name="T106" fmla="*/ 15 w 752"/>
                <a:gd name="T107" fmla="*/ 85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2" h="363">
                  <a:moveTo>
                    <a:pt x="171" y="339"/>
                  </a:moveTo>
                  <a:cubicBezTo>
                    <a:pt x="324" y="363"/>
                    <a:pt x="477" y="326"/>
                    <a:pt x="603" y="235"/>
                  </a:cubicBezTo>
                  <a:cubicBezTo>
                    <a:pt x="608" y="231"/>
                    <a:pt x="613" y="228"/>
                    <a:pt x="618" y="224"/>
                  </a:cubicBezTo>
                  <a:cubicBezTo>
                    <a:pt x="646" y="202"/>
                    <a:pt x="672" y="177"/>
                    <a:pt x="696" y="151"/>
                  </a:cubicBezTo>
                  <a:cubicBezTo>
                    <a:pt x="697" y="150"/>
                    <a:pt x="697" y="150"/>
                    <a:pt x="697" y="150"/>
                  </a:cubicBezTo>
                  <a:cubicBezTo>
                    <a:pt x="701" y="145"/>
                    <a:pt x="705" y="140"/>
                    <a:pt x="709" y="135"/>
                  </a:cubicBezTo>
                  <a:cubicBezTo>
                    <a:pt x="712" y="132"/>
                    <a:pt x="712" y="132"/>
                    <a:pt x="712" y="132"/>
                  </a:cubicBezTo>
                  <a:cubicBezTo>
                    <a:pt x="715" y="128"/>
                    <a:pt x="719" y="123"/>
                    <a:pt x="722" y="119"/>
                  </a:cubicBezTo>
                  <a:cubicBezTo>
                    <a:pt x="725" y="116"/>
                    <a:pt x="725" y="116"/>
                    <a:pt x="725" y="116"/>
                  </a:cubicBezTo>
                  <a:cubicBezTo>
                    <a:pt x="729" y="110"/>
                    <a:pt x="733" y="104"/>
                    <a:pt x="736" y="99"/>
                  </a:cubicBezTo>
                  <a:cubicBezTo>
                    <a:pt x="740" y="94"/>
                    <a:pt x="744" y="89"/>
                    <a:pt x="748" y="83"/>
                  </a:cubicBezTo>
                  <a:cubicBezTo>
                    <a:pt x="748" y="82"/>
                    <a:pt x="749" y="81"/>
                    <a:pt x="749" y="80"/>
                  </a:cubicBezTo>
                  <a:cubicBezTo>
                    <a:pt x="750" y="79"/>
                    <a:pt x="750" y="79"/>
                    <a:pt x="750" y="79"/>
                  </a:cubicBezTo>
                  <a:cubicBezTo>
                    <a:pt x="751" y="78"/>
                    <a:pt x="752" y="77"/>
                    <a:pt x="752" y="76"/>
                  </a:cubicBezTo>
                  <a:cubicBezTo>
                    <a:pt x="732" y="93"/>
                    <a:pt x="707" y="107"/>
                    <a:pt x="681" y="117"/>
                  </a:cubicBezTo>
                  <a:cubicBezTo>
                    <a:pt x="634" y="135"/>
                    <a:pt x="559" y="146"/>
                    <a:pt x="468" y="101"/>
                  </a:cubicBezTo>
                  <a:cubicBezTo>
                    <a:pt x="465" y="99"/>
                    <a:pt x="462" y="98"/>
                    <a:pt x="459" y="97"/>
                  </a:cubicBezTo>
                  <a:cubicBezTo>
                    <a:pt x="459" y="96"/>
                    <a:pt x="459" y="96"/>
                    <a:pt x="459" y="96"/>
                  </a:cubicBezTo>
                  <a:cubicBezTo>
                    <a:pt x="456" y="95"/>
                    <a:pt x="453" y="93"/>
                    <a:pt x="450" y="92"/>
                  </a:cubicBezTo>
                  <a:cubicBezTo>
                    <a:pt x="447" y="90"/>
                    <a:pt x="447" y="90"/>
                    <a:pt x="447" y="90"/>
                  </a:cubicBezTo>
                  <a:cubicBezTo>
                    <a:pt x="443" y="87"/>
                    <a:pt x="438" y="84"/>
                    <a:pt x="432" y="80"/>
                  </a:cubicBezTo>
                  <a:cubicBezTo>
                    <a:pt x="425" y="76"/>
                    <a:pt x="418" y="71"/>
                    <a:pt x="411" y="66"/>
                  </a:cubicBezTo>
                  <a:cubicBezTo>
                    <a:pt x="402" y="60"/>
                    <a:pt x="393" y="53"/>
                    <a:pt x="383" y="47"/>
                  </a:cubicBezTo>
                  <a:cubicBezTo>
                    <a:pt x="382" y="46"/>
                    <a:pt x="381" y="45"/>
                    <a:pt x="380" y="44"/>
                  </a:cubicBezTo>
                  <a:cubicBezTo>
                    <a:pt x="379" y="44"/>
                    <a:pt x="379" y="44"/>
                    <a:pt x="379" y="44"/>
                  </a:cubicBezTo>
                  <a:cubicBezTo>
                    <a:pt x="379" y="44"/>
                    <a:pt x="379" y="44"/>
                    <a:pt x="379" y="44"/>
                  </a:cubicBezTo>
                  <a:cubicBezTo>
                    <a:pt x="378" y="43"/>
                    <a:pt x="378" y="43"/>
                    <a:pt x="378" y="43"/>
                  </a:cubicBezTo>
                  <a:cubicBezTo>
                    <a:pt x="377" y="43"/>
                    <a:pt x="376" y="42"/>
                    <a:pt x="375" y="41"/>
                  </a:cubicBezTo>
                  <a:cubicBezTo>
                    <a:pt x="374" y="41"/>
                    <a:pt x="374" y="41"/>
                    <a:pt x="374" y="41"/>
                  </a:cubicBezTo>
                  <a:cubicBezTo>
                    <a:pt x="373" y="40"/>
                    <a:pt x="372" y="39"/>
                    <a:pt x="371" y="39"/>
                  </a:cubicBezTo>
                  <a:cubicBezTo>
                    <a:pt x="370" y="38"/>
                    <a:pt x="370" y="38"/>
                    <a:pt x="370" y="38"/>
                  </a:cubicBezTo>
                  <a:cubicBezTo>
                    <a:pt x="369" y="37"/>
                    <a:pt x="367" y="37"/>
                    <a:pt x="366" y="36"/>
                  </a:cubicBezTo>
                  <a:cubicBezTo>
                    <a:pt x="365" y="35"/>
                    <a:pt x="365" y="35"/>
                    <a:pt x="365" y="35"/>
                  </a:cubicBezTo>
                  <a:cubicBezTo>
                    <a:pt x="364" y="35"/>
                    <a:pt x="363" y="34"/>
                    <a:pt x="361" y="33"/>
                  </a:cubicBezTo>
                  <a:cubicBezTo>
                    <a:pt x="361" y="33"/>
                    <a:pt x="361" y="33"/>
                    <a:pt x="361" y="33"/>
                  </a:cubicBezTo>
                  <a:cubicBezTo>
                    <a:pt x="359" y="32"/>
                    <a:pt x="358" y="31"/>
                    <a:pt x="357" y="30"/>
                  </a:cubicBezTo>
                  <a:cubicBezTo>
                    <a:pt x="350" y="27"/>
                    <a:pt x="344" y="23"/>
                    <a:pt x="337" y="20"/>
                  </a:cubicBezTo>
                  <a:cubicBezTo>
                    <a:pt x="336" y="20"/>
                    <a:pt x="334" y="19"/>
                    <a:pt x="333" y="18"/>
                  </a:cubicBezTo>
                  <a:cubicBezTo>
                    <a:pt x="332" y="18"/>
                    <a:pt x="332" y="18"/>
                    <a:pt x="332" y="18"/>
                  </a:cubicBezTo>
                  <a:cubicBezTo>
                    <a:pt x="330" y="17"/>
                    <a:pt x="329" y="17"/>
                    <a:pt x="328" y="16"/>
                  </a:cubicBezTo>
                  <a:cubicBezTo>
                    <a:pt x="327" y="16"/>
                    <a:pt x="327" y="16"/>
                    <a:pt x="327" y="16"/>
                  </a:cubicBezTo>
                  <a:cubicBezTo>
                    <a:pt x="325" y="15"/>
                    <a:pt x="324" y="15"/>
                    <a:pt x="323" y="14"/>
                  </a:cubicBezTo>
                  <a:cubicBezTo>
                    <a:pt x="321" y="14"/>
                    <a:pt x="321" y="14"/>
                    <a:pt x="321" y="14"/>
                  </a:cubicBezTo>
                  <a:cubicBezTo>
                    <a:pt x="320" y="13"/>
                    <a:pt x="319" y="13"/>
                    <a:pt x="318" y="12"/>
                  </a:cubicBezTo>
                  <a:cubicBezTo>
                    <a:pt x="316" y="12"/>
                    <a:pt x="316" y="12"/>
                    <a:pt x="316" y="12"/>
                  </a:cubicBezTo>
                  <a:cubicBezTo>
                    <a:pt x="315" y="11"/>
                    <a:pt x="314" y="11"/>
                    <a:pt x="313" y="10"/>
                  </a:cubicBezTo>
                  <a:cubicBezTo>
                    <a:pt x="311" y="10"/>
                    <a:pt x="311" y="10"/>
                    <a:pt x="311" y="10"/>
                  </a:cubicBezTo>
                  <a:cubicBezTo>
                    <a:pt x="310" y="10"/>
                    <a:pt x="309" y="9"/>
                    <a:pt x="308" y="9"/>
                  </a:cubicBezTo>
                  <a:cubicBezTo>
                    <a:pt x="306" y="8"/>
                    <a:pt x="306" y="8"/>
                    <a:pt x="306" y="8"/>
                  </a:cubicBezTo>
                  <a:cubicBezTo>
                    <a:pt x="305" y="8"/>
                    <a:pt x="304" y="8"/>
                    <a:pt x="303" y="7"/>
                  </a:cubicBezTo>
                  <a:cubicBezTo>
                    <a:pt x="301" y="7"/>
                    <a:pt x="301" y="7"/>
                    <a:pt x="301" y="7"/>
                  </a:cubicBezTo>
                  <a:cubicBezTo>
                    <a:pt x="300" y="6"/>
                    <a:pt x="299" y="6"/>
                    <a:pt x="297" y="6"/>
                  </a:cubicBezTo>
                  <a:cubicBezTo>
                    <a:pt x="296" y="5"/>
                    <a:pt x="296" y="5"/>
                    <a:pt x="296" y="5"/>
                  </a:cubicBezTo>
                  <a:cubicBezTo>
                    <a:pt x="295" y="5"/>
                    <a:pt x="293" y="5"/>
                    <a:pt x="292" y="5"/>
                  </a:cubicBezTo>
                  <a:cubicBezTo>
                    <a:pt x="291" y="4"/>
                    <a:pt x="291" y="4"/>
                    <a:pt x="291" y="4"/>
                  </a:cubicBezTo>
                  <a:cubicBezTo>
                    <a:pt x="289" y="4"/>
                    <a:pt x="288" y="4"/>
                    <a:pt x="286" y="3"/>
                  </a:cubicBezTo>
                  <a:cubicBezTo>
                    <a:pt x="286" y="3"/>
                    <a:pt x="286" y="3"/>
                    <a:pt x="286" y="3"/>
                  </a:cubicBezTo>
                  <a:cubicBezTo>
                    <a:pt x="282" y="3"/>
                    <a:pt x="278" y="2"/>
                    <a:pt x="274" y="2"/>
                  </a:cubicBezTo>
                  <a:cubicBezTo>
                    <a:pt x="272" y="1"/>
                    <a:pt x="271" y="1"/>
                    <a:pt x="269" y="1"/>
                  </a:cubicBezTo>
                  <a:cubicBezTo>
                    <a:pt x="268" y="1"/>
                    <a:pt x="268" y="1"/>
                    <a:pt x="268" y="1"/>
                  </a:cubicBezTo>
                  <a:cubicBezTo>
                    <a:pt x="266" y="1"/>
                    <a:pt x="265" y="1"/>
                    <a:pt x="263" y="1"/>
                  </a:cubicBezTo>
                  <a:cubicBezTo>
                    <a:pt x="262" y="1"/>
                    <a:pt x="262" y="1"/>
                    <a:pt x="262" y="1"/>
                  </a:cubicBezTo>
                  <a:cubicBezTo>
                    <a:pt x="260" y="0"/>
                    <a:pt x="259" y="0"/>
                    <a:pt x="258" y="0"/>
                  </a:cubicBezTo>
                  <a:cubicBezTo>
                    <a:pt x="256" y="0"/>
                    <a:pt x="256" y="0"/>
                    <a:pt x="256" y="0"/>
                  </a:cubicBezTo>
                  <a:cubicBezTo>
                    <a:pt x="255" y="0"/>
                    <a:pt x="253" y="0"/>
                    <a:pt x="252" y="0"/>
                  </a:cubicBezTo>
                  <a:cubicBezTo>
                    <a:pt x="250" y="0"/>
                    <a:pt x="250" y="0"/>
                    <a:pt x="250" y="0"/>
                  </a:cubicBezTo>
                  <a:cubicBezTo>
                    <a:pt x="249" y="0"/>
                    <a:pt x="248" y="1"/>
                    <a:pt x="246" y="1"/>
                  </a:cubicBezTo>
                  <a:cubicBezTo>
                    <a:pt x="244" y="1"/>
                    <a:pt x="244" y="1"/>
                    <a:pt x="244" y="1"/>
                  </a:cubicBezTo>
                  <a:cubicBezTo>
                    <a:pt x="243" y="1"/>
                    <a:pt x="242" y="1"/>
                    <a:pt x="241" y="1"/>
                  </a:cubicBezTo>
                  <a:cubicBezTo>
                    <a:pt x="238" y="1"/>
                    <a:pt x="238" y="1"/>
                    <a:pt x="238" y="1"/>
                  </a:cubicBezTo>
                  <a:cubicBezTo>
                    <a:pt x="237" y="1"/>
                    <a:pt x="236" y="1"/>
                    <a:pt x="235" y="2"/>
                  </a:cubicBezTo>
                  <a:cubicBezTo>
                    <a:pt x="232" y="2"/>
                    <a:pt x="232" y="2"/>
                    <a:pt x="232" y="2"/>
                  </a:cubicBezTo>
                  <a:cubicBezTo>
                    <a:pt x="231" y="2"/>
                    <a:pt x="230" y="2"/>
                    <a:pt x="229" y="2"/>
                  </a:cubicBezTo>
                  <a:cubicBezTo>
                    <a:pt x="226" y="3"/>
                    <a:pt x="226" y="3"/>
                    <a:pt x="226" y="3"/>
                  </a:cubicBezTo>
                  <a:cubicBezTo>
                    <a:pt x="225" y="3"/>
                    <a:pt x="224" y="3"/>
                    <a:pt x="223" y="3"/>
                  </a:cubicBezTo>
                  <a:cubicBezTo>
                    <a:pt x="220" y="4"/>
                    <a:pt x="220" y="4"/>
                    <a:pt x="220" y="4"/>
                  </a:cubicBezTo>
                  <a:cubicBezTo>
                    <a:pt x="219" y="4"/>
                    <a:pt x="218" y="5"/>
                    <a:pt x="217" y="5"/>
                  </a:cubicBezTo>
                  <a:cubicBezTo>
                    <a:pt x="214" y="5"/>
                    <a:pt x="214" y="5"/>
                    <a:pt x="214" y="5"/>
                  </a:cubicBezTo>
                  <a:cubicBezTo>
                    <a:pt x="213" y="6"/>
                    <a:pt x="211" y="6"/>
                    <a:pt x="210" y="6"/>
                  </a:cubicBezTo>
                  <a:cubicBezTo>
                    <a:pt x="208" y="7"/>
                    <a:pt x="208" y="7"/>
                    <a:pt x="208" y="7"/>
                  </a:cubicBezTo>
                  <a:cubicBezTo>
                    <a:pt x="204" y="8"/>
                    <a:pt x="200" y="9"/>
                    <a:pt x="196" y="11"/>
                  </a:cubicBezTo>
                  <a:cubicBezTo>
                    <a:pt x="194" y="12"/>
                    <a:pt x="194" y="12"/>
                    <a:pt x="194" y="12"/>
                  </a:cubicBezTo>
                  <a:cubicBezTo>
                    <a:pt x="193" y="12"/>
                    <a:pt x="191" y="13"/>
                    <a:pt x="189" y="13"/>
                  </a:cubicBezTo>
                  <a:cubicBezTo>
                    <a:pt x="187" y="14"/>
                    <a:pt x="187" y="14"/>
                    <a:pt x="187" y="14"/>
                  </a:cubicBezTo>
                  <a:cubicBezTo>
                    <a:pt x="186" y="15"/>
                    <a:pt x="184" y="16"/>
                    <a:pt x="183" y="16"/>
                  </a:cubicBezTo>
                  <a:cubicBezTo>
                    <a:pt x="181" y="17"/>
                    <a:pt x="181" y="17"/>
                    <a:pt x="181" y="17"/>
                  </a:cubicBezTo>
                  <a:cubicBezTo>
                    <a:pt x="179" y="18"/>
                    <a:pt x="178" y="18"/>
                    <a:pt x="177" y="19"/>
                  </a:cubicBezTo>
                  <a:cubicBezTo>
                    <a:pt x="176" y="19"/>
                    <a:pt x="175" y="20"/>
                    <a:pt x="174" y="20"/>
                  </a:cubicBezTo>
                  <a:cubicBezTo>
                    <a:pt x="173" y="21"/>
                    <a:pt x="171" y="22"/>
                    <a:pt x="170" y="22"/>
                  </a:cubicBezTo>
                  <a:cubicBezTo>
                    <a:pt x="169" y="23"/>
                    <a:pt x="168" y="23"/>
                    <a:pt x="167" y="24"/>
                  </a:cubicBezTo>
                  <a:cubicBezTo>
                    <a:pt x="166" y="24"/>
                    <a:pt x="165" y="25"/>
                    <a:pt x="163" y="26"/>
                  </a:cubicBezTo>
                  <a:cubicBezTo>
                    <a:pt x="162" y="26"/>
                    <a:pt x="162" y="27"/>
                    <a:pt x="161" y="28"/>
                  </a:cubicBezTo>
                  <a:cubicBezTo>
                    <a:pt x="159" y="28"/>
                    <a:pt x="158" y="29"/>
                    <a:pt x="157" y="30"/>
                  </a:cubicBezTo>
                  <a:cubicBezTo>
                    <a:pt x="154" y="32"/>
                    <a:pt x="154" y="32"/>
                    <a:pt x="154" y="32"/>
                  </a:cubicBezTo>
                  <a:cubicBezTo>
                    <a:pt x="153" y="32"/>
                    <a:pt x="151" y="33"/>
                    <a:pt x="150" y="34"/>
                  </a:cubicBezTo>
                  <a:cubicBezTo>
                    <a:pt x="149" y="35"/>
                    <a:pt x="148" y="35"/>
                    <a:pt x="147" y="36"/>
                  </a:cubicBezTo>
                  <a:cubicBezTo>
                    <a:pt x="146" y="37"/>
                    <a:pt x="144" y="38"/>
                    <a:pt x="143" y="38"/>
                  </a:cubicBezTo>
                  <a:cubicBezTo>
                    <a:pt x="142" y="39"/>
                    <a:pt x="141" y="40"/>
                    <a:pt x="140" y="41"/>
                  </a:cubicBezTo>
                  <a:cubicBezTo>
                    <a:pt x="139" y="41"/>
                    <a:pt x="137" y="42"/>
                    <a:pt x="136" y="43"/>
                  </a:cubicBezTo>
                  <a:cubicBezTo>
                    <a:pt x="133" y="45"/>
                    <a:pt x="133" y="45"/>
                    <a:pt x="133" y="45"/>
                  </a:cubicBezTo>
                  <a:cubicBezTo>
                    <a:pt x="132" y="47"/>
                    <a:pt x="130" y="48"/>
                    <a:pt x="129" y="49"/>
                  </a:cubicBezTo>
                  <a:cubicBezTo>
                    <a:pt x="126" y="51"/>
                    <a:pt x="126" y="51"/>
                    <a:pt x="126" y="51"/>
                  </a:cubicBezTo>
                  <a:cubicBezTo>
                    <a:pt x="125" y="52"/>
                    <a:pt x="123" y="53"/>
                    <a:pt x="121" y="55"/>
                  </a:cubicBezTo>
                  <a:cubicBezTo>
                    <a:pt x="119" y="56"/>
                    <a:pt x="119" y="56"/>
                    <a:pt x="119" y="56"/>
                  </a:cubicBezTo>
                  <a:cubicBezTo>
                    <a:pt x="117" y="58"/>
                    <a:pt x="114" y="60"/>
                    <a:pt x="112" y="62"/>
                  </a:cubicBezTo>
                  <a:cubicBezTo>
                    <a:pt x="106" y="68"/>
                    <a:pt x="100" y="72"/>
                    <a:pt x="95" y="76"/>
                  </a:cubicBezTo>
                  <a:cubicBezTo>
                    <a:pt x="70" y="94"/>
                    <a:pt x="49" y="101"/>
                    <a:pt x="33" y="97"/>
                  </a:cubicBezTo>
                  <a:cubicBezTo>
                    <a:pt x="26" y="95"/>
                    <a:pt x="20" y="91"/>
                    <a:pt x="15" y="85"/>
                  </a:cubicBezTo>
                  <a:cubicBezTo>
                    <a:pt x="0" y="245"/>
                    <a:pt x="115" y="326"/>
                    <a:pt x="171" y="339"/>
                  </a:cubicBezTo>
                  <a:close/>
                </a:path>
              </a:pathLst>
            </a:custGeom>
            <a:solidFill>
              <a:schemeClr val="accent2">
                <a:lumMod val="75000"/>
              </a:schemeClr>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6" name="Freeform 9">
              <a:extLst>
                <a:ext uri="{FF2B5EF4-FFF2-40B4-BE49-F238E27FC236}">
                  <a16:creationId xmlns:a16="http://schemas.microsoft.com/office/drawing/2014/main" id="{AFF69628-79B2-4F3D-B4F9-4B88EFCACB6E}"/>
                </a:ext>
              </a:extLst>
            </p:cNvPr>
            <p:cNvSpPr>
              <a:spLocks/>
            </p:cNvSpPr>
            <p:nvPr/>
          </p:nvSpPr>
          <p:spPr bwMode="auto">
            <a:xfrm>
              <a:off x="3618818" y="2881423"/>
              <a:ext cx="1449239" cy="2865691"/>
            </a:xfrm>
            <a:custGeom>
              <a:avLst/>
              <a:gdLst>
                <a:gd name="T0" fmla="*/ 339 w 387"/>
                <a:gd name="T1" fmla="*/ 192 h 768"/>
                <a:gd name="T2" fmla="*/ 288 w 387"/>
                <a:gd name="T3" fmla="*/ 77 h 768"/>
                <a:gd name="T4" fmla="*/ 277 w 387"/>
                <a:gd name="T5" fmla="*/ 60 h 768"/>
                <a:gd name="T6" fmla="*/ 266 w 387"/>
                <a:gd name="T7" fmla="*/ 43 h 768"/>
                <a:gd name="T8" fmla="*/ 251 w 387"/>
                <a:gd name="T9" fmla="*/ 23 h 768"/>
                <a:gd name="T10" fmla="*/ 237 w 387"/>
                <a:gd name="T11" fmla="*/ 5 h 768"/>
                <a:gd name="T12" fmla="*/ 234 w 387"/>
                <a:gd name="T13" fmla="*/ 0 h 768"/>
                <a:gd name="T14" fmla="*/ 170 w 387"/>
                <a:gd name="T15" fmla="*/ 279 h 768"/>
                <a:gd name="T16" fmla="*/ 163 w 387"/>
                <a:gd name="T17" fmla="*/ 286 h 768"/>
                <a:gd name="T18" fmla="*/ 153 w 387"/>
                <a:gd name="T19" fmla="*/ 295 h 768"/>
                <a:gd name="T20" fmla="*/ 119 w 387"/>
                <a:gd name="T21" fmla="*/ 322 h 768"/>
                <a:gd name="T22" fmla="*/ 89 w 387"/>
                <a:gd name="T23" fmla="*/ 345 h 768"/>
                <a:gd name="T24" fmla="*/ 88 w 387"/>
                <a:gd name="T25" fmla="*/ 345 h 768"/>
                <a:gd name="T26" fmla="*/ 84 w 387"/>
                <a:gd name="T27" fmla="*/ 349 h 768"/>
                <a:gd name="T28" fmla="*/ 80 w 387"/>
                <a:gd name="T29" fmla="*/ 352 h 768"/>
                <a:gd name="T30" fmla="*/ 76 w 387"/>
                <a:gd name="T31" fmla="*/ 355 h 768"/>
                <a:gd name="T32" fmla="*/ 72 w 387"/>
                <a:gd name="T33" fmla="*/ 359 h 768"/>
                <a:gd name="T34" fmla="*/ 68 w 387"/>
                <a:gd name="T35" fmla="*/ 363 h 768"/>
                <a:gd name="T36" fmla="*/ 49 w 387"/>
                <a:gd name="T37" fmla="*/ 382 h 768"/>
                <a:gd name="T38" fmla="*/ 46 w 387"/>
                <a:gd name="T39" fmla="*/ 386 h 768"/>
                <a:gd name="T40" fmla="*/ 43 w 387"/>
                <a:gd name="T41" fmla="*/ 390 h 768"/>
                <a:gd name="T42" fmla="*/ 39 w 387"/>
                <a:gd name="T43" fmla="*/ 394 h 768"/>
                <a:gd name="T44" fmla="*/ 36 w 387"/>
                <a:gd name="T45" fmla="*/ 398 h 768"/>
                <a:gd name="T46" fmla="*/ 33 w 387"/>
                <a:gd name="T47" fmla="*/ 402 h 768"/>
                <a:gd name="T48" fmla="*/ 30 w 387"/>
                <a:gd name="T49" fmla="*/ 407 h 768"/>
                <a:gd name="T50" fmla="*/ 27 w 387"/>
                <a:gd name="T51" fmla="*/ 411 h 768"/>
                <a:gd name="T52" fmla="*/ 24 w 387"/>
                <a:gd name="T53" fmla="*/ 416 h 768"/>
                <a:gd name="T54" fmla="*/ 21 w 387"/>
                <a:gd name="T55" fmla="*/ 421 h 768"/>
                <a:gd name="T56" fmla="*/ 15 w 387"/>
                <a:gd name="T57" fmla="*/ 432 h 768"/>
                <a:gd name="T58" fmla="*/ 13 w 387"/>
                <a:gd name="T59" fmla="*/ 438 h 768"/>
                <a:gd name="T60" fmla="*/ 11 w 387"/>
                <a:gd name="T61" fmla="*/ 444 h 768"/>
                <a:gd name="T62" fmla="*/ 9 w 387"/>
                <a:gd name="T63" fmla="*/ 449 h 768"/>
                <a:gd name="T64" fmla="*/ 7 w 387"/>
                <a:gd name="T65" fmla="*/ 455 h 768"/>
                <a:gd name="T66" fmla="*/ 5 w 387"/>
                <a:gd name="T67" fmla="*/ 460 h 768"/>
                <a:gd name="T68" fmla="*/ 4 w 387"/>
                <a:gd name="T69" fmla="*/ 466 h 768"/>
                <a:gd name="T70" fmla="*/ 3 w 387"/>
                <a:gd name="T71" fmla="*/ 472 h 768"/>
                <a:gd name="T72" fmla="*/ 2 w 387"/>
                <a:gd name="T73" fmla="*/ 478 h 768"/>
                <a:gd name="T74" fmla="*/ 1 w 387"/>
                <a:gd name="T75" fmla="*/ 484 h 768"/>
                <a:gd name="T76" fmla="*/ 1 w 387"/>
                <a:gd name="T77" fmla="*/ 490 h 768"/>
                <a:gd name="T78" fmla="*/ 0 w 387"/>
                <a:gd name="T79" fmla="*/ 496 h 768"/>
                <a:gd name="T80" fmla="*/ 0 w 387"/>
                <a:gd name="T81" fmla="*/ 511 h 768"/>
                <a:gd name="T82" fmla="*/ 1 w 387"/>
                <a:gd name="T83" fmla="*/ 519 h 768"/>
                <a:gd name="T84" fmla="*/ 1 w 387"/>
                <a:gd name="T85" fmla="*/ 526 h 768"/>
                <a:gd name="T86" fmla="*/ 2 w 387"/>
                <a:gd name="T87" fmla="*/ 533 h 768"/>
                <a:gd name="T88" fmla="*/ 4 w 387"/>
                <a:gd name="T89" fmla="*/ 541 h 768"/>
                <a:gd name="T90" fmla="*/ 5 w 387"/>
                <a:gd name="T91" fmla="*/ 548 h 768"/>
                <a:gd name="T92" fmla="*/ 7 w 387"/>
                <a:gd name="T93" fmla="*/ 556 h 768"/>
                <a:gd name="T94" fmla="*/ 9 w 387"/>
                <a:gd name="T95" fmla="*/ 564 h 768"/>
                <a:gd name="T96" fmla="*/ 11 w 387"/>
                <a:gd name="T97" fmla="*/ 572 h 768"/>
                <a:gd name="T98" fmla="*/ 14 w 387"/>
                <a:gd name="T99" fmla="*/ 580 h 768"/>
                <a:gd name="T100" fmla="*/ 17 w 387"/>
                <a:gd name="T101" fmla="*/ 588 h 768"/>
                <a:gd name="T102" fmla="*/ 20 w 387"/>
                <a:gd name="T103" fmla="*/ 597 h 768"/>
                <a:gd name="T104" fmla="*/ 31 w 387"/>
                <a:gd name="T105" fmla="*/ 626 h 768"/>
                <a:gd name="T106" fmla="*/ 15 w 387"/>
                <a:gd name="T107" fmla="*/ 705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768">
                  <a:moveTo>
                    <a:pt x="305" y="634"/>
                  </a:moveTo>
                  <a:cubicBezTo>
                    <a:pt x="375" y="496"/>
                    <a:pt x="387" y="339"/>
                    <a:pt x="339" y="192"/>
                  </a:cubicBezTo>
                  <a:cubicBezTo>
                    <a:pt x="337" y="186"/>
                    <a:pt x="335" y="180"/>
                    <a:pt x="333" y="174"/>
                  </a:cubicBezTo>
                  <a:cubicBezTo>
                    <a:pt x="321" y="140"/>
                    <a:pt x="305" y="108"/>
                    <a:pt x="288" y="77"/>
                  </a:cubicBezTo>
                  <a:cubicBezTo>
                    <a:pt x="287" y="76"/>
                    <a:pt x="287" y="76"/>
                    <a:pt x="287" y="76"/>
                  </a:cubicBezTo>
                  <a:cubicBezTo>
                    <a:pt x="284" y="71"/>
                    <a:pt x="281" y="65"/>
                    <a:pt x="277" y="60"/>
                  </a:cubicBezTo>
                  <a:cubicBezTo>
                    <a:pt x="275" y="56"/>
                    <a:pt x="275" y="56"/>
                    <a:pt x="275" y="56"/>
                  </a:cubicBezTo>
                  <a:cubicBezTo>
                    <a:pt x="272" y="52"/>
                    <a:pt x="269" y="47"/>
                    <a:pt x="266" y="43"/>
                  </a:cubicBezTo>
                  <a:cubicBezTo>
                    <a:pt x="263" y="39"/>
                    <a:pt x="263" y="39"/>
                    <a:pt x="263" y="39"/>
                  </a:cubicBezTo>
                  <a:cubicBezTo>
                    <a:pt x="259" y="33"/>
                    <a:pt x="255" y="28"/>
                    <a:pt x="251" y="23"/>
                  </a:cubicBezTo>
                  <a:cubicBezTo>
                    <a:pt x="248" y="18"/>
                    <a:pt x="243" y="12"/>
                    <a:pt x="239" y="7"/>
                  </a:cubicBezTo>
                  <a:cubicBezTo>
                    <a:pt x="238" y="6"/>
                    <a:pt x="238" y="5"/>
                    <a:pt x="237" y="5"/>
                  </a:cubicBezTo>
                  <a:cubicBezTo>
                    <a:pt x="236" y="3"/>
                    <a:pt x="236" y="3"/>
                    <a:pt x="236" y="3"/>
                  </a:cubicBezTo>
                  <a:cubicBezTo>
                    <a:pt x="235" y="2"/>
                    <a:pt x="234" y="1"/>
                    <a:pt x="234" y="0"/>
                  </a:cubicBezTo>
                  <a:cubicBezTo>
                    <a:pt x="244" y="25"/>
                    <a:pt x="250" y="54"/>
                    <a:pt x="251" y="81"/>
                  </a:cubicBezTo>
                  <a:cubicBezTo>
                    <a:pt x="253" y="131"/>
                    <a:pt x="241" y="206"/>
                    <a:pt x="170" y="279"/>
                  </a:cubicBezTo>
                  <a:cubicBezTo>
                    <a:pt x="167" y="281"/>
                    <a:pt x="165" y="283"/>
                    <a:pt x="163" y="285"/>
                  </a:cubicBezTo>
                  <a:cubicBezTo>
                    <a:pt x="163" y="286"/>
                    <a:pt x="163" y="286"/>
                    <a:pt x="163" y="286"/>
                  </a:cubicBezTo>
                  <a:cubicBezTo>
                    <a:pt x="160" y="288"/>
                    <a:pt x="158" y="290"/>
                    <a:pt x="156" y="292"/>
                  </a:cubicBezTo>
                  <a:cubicBezTo>
                    <a:pt x="153" y="295"/>
                    <a:pt x="153" y="295"/>
                    <a:pt x="153" y="295"/>
                  </a:cubicBezTo>
                  <a:cubicBezTo>
                    <a:pt x="149" y="298"/>
                    <a:pt x="145" y="302"/>
                    <a:pt x="139" y="307"/>
                  </a:cubicBezTo>
                  <a:cubicBezTo>
                    <a:pt x="133" y="312"/>
                    <a:pt x="126" y="317"/>
                    <a:pt x="119" y="322"/>
                  </a:cubicBezTo>
                  <a:cubicBezTo>
                    <a:pt x="110" y="328"/>
                    <a:pt x="101" y="335"/>
                    <a:pt x="92" y="342"/>
                  </a:cubicBezTo>
                  <a:cubicBezTo>
                    <a:pt x="91" y="343"/>
                    <a:pt x="90" y="344"/>
                    <a:pt x="89" y="345"/>
                  </a:cubicBezTo>
                  <a:cubicBezTo>
                    <a:pt x="88" y="345"/>
                    <a:pt x="88" y="345"/>
                    <a:pt x="88" y="345"/>
                  </a:cubicBezTo>
                  <a:cubicBezTo>
                    <a:pt x="88" y="345"/>
                    <a:pt x="88" y="345"/>
                    <a:pt x="88" y="345"/>
                  </a:cubicBezTo>
                  <a:cubicBezTo>
                    <a:pt x="87" y="346"/>
                    <a:pt x="87" y="346"/>
                    <a:pt x="87" y="346"/>
                  </a:cubicBezTo>
                  <a:cubicBezTo>
                    <a:pt x="86" y="347"/>
                    <a:pt x="85" y="348"/>
                    <a:pt x="84" y="349"/>
                  </a:cubicBezTo>
                  <a:cubicBezTo>
                    <a:pt x="84" y="349"/>
                    <a:pt x="84" y="349"/>
                    <a:pt x="84" y="349"/>
                  </a:cubicBezTo>
                  <a:cubicBezTo>
                    <a:pt x="83" y="350"/>
                    <a:pt x="82" y="351"/>
                    <a:pt x="80" y="352"/>
                  </a:cubicBezTo>
                  <a:cubicBezTo>
                    <a:pt x="80" y="352"/>
                    <a:pt x="80" y="352"/>
                    <a:pt x="80" y="352"/>
                  </a:cubicBezTo>
                  <a:cubicBezTo>
                    <a:pt x="79" y="353"/>
                    <a:pt x="78" y="354"/>
                    <a:pt x="76" y="355"/>
                  </a:cubicBezTo>
                  <a:cubicBezTo>
                    <a:pt x="76" y="356"/>
                    <a:pt x="76" y="356"/>
                    <a:pt x="76" y="356"/>
                  </a:cubicBezTo>
                  <a:cubicBezTo>
                    <a:pt x="75" y="357"/>
                    <a:pt x="74" y="358"/>
                    <a:pt x="72" y="359"/>
                  </a:cubicBezTo>
                  <a:cubicBezTo>
                    <a:pt x="72" y="359"/>
                    <a:pt x="72" y="359"/>
                    <a:pt x="72" y="359"/>
                  </a:cubicBezTo>
                  <a:cubicBezTo>
                    <a:pt x="71" y="360"/>
                    <a:pt x="70" y="361"/>
                    <a:pt x="68" y="363"/>
                  </a:cubicBezTo>
                  <a:cubicBezTo>
                    <a:pt x="63" y="368"/>
                    <a:pt x="58" y="373"/>
                    <a:pt x="53" y="378"/>
                  </a:cubicBezTo>
                  <a:cubicBezTo>
                    <a:pt x="52" y="379"/>
                    <a:pt x="50" y="380"/>
                    <a:pt x="49" y="382"/>
                  </a:cubicBezTo>
                  <a:cubicBezTo>
                    <a:pt x="49" y="382"/>
                    <a:pt x="49" y="382"/>
                    <a:pt x="49" y="382"/>
                  </a:cubicBezTo>
                  <a:cubicBezTo>
                    <a:pt x="48" y="383"/>
                    <a:pt x="47" y="385"/>
                    <a:pt x="46" y="386"/>
                  </a:cubicBezTo>
                  <a:cubicBezTo>
                    <a:pt x="45" y="387"/>
                    <a:pt x="45" y="387"/>
                    <a:pt x="45" y="387"/>
                  </a:cubicBezTo>
                  <a:cubicBezTo>
                    <a:pt x="44" y="388"/>
                    <a:pt x="43" y="389"/>
                    <a:pt x="43" y="390"/>
                  </a:cubicBezTo>
                  <a:cubicBezTo>
                    <a:pt x="42" y="391"/>
                    <a:pt x="42" y="391"/>
                    <a:pt x="42" y="391"/>
                  </a:cubicBezTo>
                  <a:cubicBezTo>
                    <a:pt x="41" y="392"/>
                    <a:pt x="40" y="393"/>
                    <a:pt x="39" y="394"/>
                  </a:cubicBezTo>
                  <a:cubicBezTo>
                    <a:pt x="38" y="395"/>
                    <a:pt x="38" y="395"/>
                    <a:pt x="38" y="395"/>
                  </a:cubicBezTo>
                  <a:cubicBezTo>
                    <a:pt x="37" y="396"/>
                    <a:pt x="37" y="397"/>
                    <a:pt x="36" y="398"/>
                  </a:cubicBezTo>
                  <a:cubicBezTo>
                    <a:pt x="35" y="399"/>
                    <a:pt x="35" y="399"/>
                    <a:pt x="35" y="399"/>
                  </a:cubicBezTo>
                  <a:cubicBezTo>
                    <a:pt x="34" y="400"/>
                    <a:pt x="33" y="401"/>
                    <a:pt x="33" y="402"/>
                  </a:cubicBezTo>
                  <a:cubicBezTo>
                    <a:pt x="32" y="404"/>
                    <a:pt x="32" y="404"/>
                    <a:pt x="32" y="404"/>
                  </a:cubicBezTo>
                  <a:cubicBezTo>
                    <a:pt x="31" y="405"/>
                    <a:pt x="30" y="406"/>
                    <a:pt x="30" y="407"/>
                  </a:cubicBezTo>
                  <a:cubicBezTo>
                    <a:pt x="29" y="408"/>
                    <a:pt x="29" y="408"/>
                    <a:pt x="29" y="408"/>
                  </a:cubicBezTo>
                  <a:cubicBezTo>
                    <a:pt x="28" y="409"/>
                    <a:pt x="27" y="410"/>
                    <a:pt x="27" y="411"/>
                  </a:cubicBezTo>
                  <a:cubicBezTo>
                    <a:pt x="26" y="413"/>
                    <a:pt x="26" y="413"/>
                    <a:pt x="26" y="413"/>
                  </a:cubicBezTo>
                  <a:cubicBezTo>
                    <a:pt x="25" y="414"/>
                    <a:pt x="24" y="415"/>
                    <a:pt x="24" y="416"/>
                  </a:cubicBezTo>
                  <a:cubicBezTo>
                    <a:pt x="23" y="417"/>
                    <a:pt x="23" y="417"/>
                    <a:pt x="23" y="417"/>
                  </a:cubicBezTo>
                  <a:cubicBezTo>
                    <a:pt x="22" y="419"/>
                    <a:pt x="22" y="420"/>
                    <a:pt x="21" y="421"/>
                  </a:cubicBezTo>
                  <a:cubicBezTo>
                    <a:pt x="21" y="422"/>
                    <a:pt x="21" y="422"/>
                    <a:pt x="21" y="422"/>
                  </a:cubicBezTo>
                  <a:cubicBezTo>
                    <a:pt x="19" y="425"/>
                    <a:pt x="17" y="429"/>
                    <a:pt x="15" y="432"/>
                  </a:cubicBezTo>
                  <a:cubicBezTo>
                    <a:pt x="15" y="434"/>
                    <a:pt x="14" y="435"/>
                    <a:pt x="13" y="437"/>
                  </a:cubicBezTo>
                  <a:cubicBezTo>
                    <a:pt x="13" y="438"/>
                    <a:pt x="13" y="438"/>
                    <a:pt x="13" y="438"/>
                  </a:cubicBezTo>
                  <a:cubicBezTo>
                    <a:pt x="12" y="440"/>
                    <a:pt x="12" y="441"/>
                    <a:pt x="11" y="442"/>
                  </a:cubicBezTo>
                  <a:cubicBezTo>
                    <a:pt x="11" y="444"/>
                    <a:pt x="11" y="444"/>
                    <a:pt x="11" y="444"/>
                  </a:cubicBezTo>
                  <a:cubicBezTo>
                    <a:pt x="10" y="445"/>
                    <a:pt x="10" y="446"/>
                    <a:pt x="9" y="447"/>
                  </a:cubicBezTo>
                  <a:cubicBezTo>
                    <a:pt x="9" y="449"/>
                    <a:pt x="9" y="449"/>
                    <a:pt x="9" y="449"/>
                  </a:cubicBezTo>
                  <a:cubicBezTo>
                    <a:pt x="8" y="450"/>
                    <a:pt x="8" y="452"/>
                    <a:pt x="8" y="453"/>
                  </a:cubicBezTo>
                  <a:cubicBezTo>
                    <a:pt x="7" y="455"/>
                    <a:pt x="7" y="455"/>
                    <a:pt x="7" y="455"/>
                  </a:cubicBezTo>
                  <a:cubicBezTo>
                    <a:pt x="7" y="456"/>
                    <a:pt x="6" y="457"/>
                    <a:pt x="6" y="458"/>
                  </a:cubicBezTo>
                  <a:cubicBezTo>
                    <a:pt x="5" y="460"/>
                    <a:pt x="5" y="460"/>
                    <a:pt x="5" y="460"/>
                  </a:cubicBezTo>
                  <a:cubicBezTo>
                    <a:pt x="5" y="462"/>
                    <a:pt x="5" y="463"/>
                    <a:pt x="5" y="464"/>
                  </a:cubicBezTo>
                  <a:cubicBezTo>
                    <a:pt x="4" y="466"/>
                    <a:pt x="4" y="466"/>
                    <a:pt x="4" y="466"/>
                  </a:cubicBezTo>
                  <a:cubicBezTo>
                    <a:pt x="4" y="467"/>
                    <a:pt x="4" y="468"/>
                    <a:pt x="3" y="470"/>
                  </a:cubicBezTo>
                  <a:cubicBezTo>
                    <a:pt x="3" y="472"/>
                    <a:pt x="3" y="472"/>
                    <a:pt x="3" y="472"/>
                  </a:cubicBezTo>
                  <a:cubicBezTo>
                    <a:pt x="3" y="473"/>
                    <a:pt x="2" y="474"/>
                    <a:pt x="2" y="476"/>
                  </a:cubicBezTo>
                  <a:cubicBezTo>
                    <a:pt x="2" y="478"/>
                    <a:pt x="2" y="478"/>
                    <a:pt x="2" y="478"/>
                  </a:cubicBezTo>
                  <a:cubicBezTo>
                    <a:pt x="2" y="479"/>
                    <a:pt x="2" y="480"/>
                    <a:pt x="1" y="482"/>
                  </a:cubicBezTo>
                  <a:cubicBezTo>
                    <a:pt x="1" y="484"/>
                    <a:pt x="1" y="484"/>
                    <a:pt x="1" y="484"/>
                  </a:cubicBezTo>
                  <a:cubicBezTo>
                    <a:pt x="1" y="485"/>
                    <a:pt x="1" y="487"/>
                    <a:pt x="1" y="488"/>
                  </a:cubicBezTo>
                  <a:cubicBezTo>
                    <a:pt x="1" y="490"/>
                    <a:pt x="1" y="490"/>
                    <a:pt x="1" y="490"/>
                  </a:cubicBezTo>
                  <a:cubicBezTo>
                    <a:pt x="0" y="492"/>
                    <a:pt x="0" y="493"/>
                    <a:pt x="0" y="495"/>
                  </a:cubicBezTo>
                  <a:cubicBezTo>
                    <a:pt x="0" y="496"/>
                    <a:pt x="0" y="496"/>
                    <a:pt x="0" y="496"/>
                  </a:cubicBezTo>
                  <a:cubicBezTo>
                    <a:pt x="0" y="501"/>
                    <a:pt x="0" y="505"/>
                    <a:pt x="0" y="510"/>
                  </a:cubicBezTo>
                  <a:cubicBezTo>
                    <a:pt x="0" y="511"/>
                    <a:pt x="0" y="511"/>
                    <a:pt x="0" y="511"/>
                  </a:cubicBezTo>
                  <a:cubicBezTo>
                    <a:pt x="0" y="513"/>
                    <a:pt x="0" y="515"/>
                    <a:pt x="1" y="516"/>
                  </a:cubicBezTo>
                  <a:cubicBezTo>
                    <a:pt x="1" y="519"/>
                    <a:pt x="1" y="519"/>
                    <a:pt x="1" y="519"/>
                  </a:cubicBezTo>
                  <a:cubicBezTo>
                    <a:pt x="1" y="521"/>
                    <a:pt x="1" y="522"/>
                    <a:pt x="1" y="523"/>
                  </a:cubicBezTo>
                  <a:cubicBezTo>
                    <a:pt x="1" y="526"/>
                    <a:pt x="1" y="526"/>
                    <a:pt x="1" y="526"/>
                  </a:cubicBezTo>
                  <a:cubicBezTo>
                    <a:pt x="2" y="527"/>
                    <a:pt x="2" y="529"/>
                    <a:pt x="2" y="530"/>
                  </a:cubicBezTo>
                  <a:cubicBezTo>
                    <a:pt x="2" y="531"/>
                    <a:pt x="2" y="532"/>
                    <a:pt x="2" y="533"/>
                  </a:cubicBezTo>
                  <a:cubicBezTo>
                    <a:pt x="3" y="535"/>
                    <a:pt x="3" y="536"/>
                    <a:pt x="3" y="538"/>
                  </a:cubicBezTo>
                  <a:cubicBezTo>
                    <a:pt x="3" y="539"/>
                    <a:pt x="3" y="540"/>
                    <a:pt x="4" y="541"/>
                  </a:cubicBezTo>
                  <a:cubicBezTo>
                    <a:pt x="4" y="542"/>
                    <a:pt x="4" y="543"/>
                    <a:pt x="4" y="545"/>
                  </a:cubicBezTo>
                  <a:cubicBezTo>
                    <a:pt x="5" y="546"/>
                    <a:pt x="5" y="547"/>
                    <a:pt x="5" y="548"/>
                  </a:cubicBezTo>
                  <a:cubicBezTo>
                    <a:pt x="5" y="550"/>
                    <a:pt x="6" y="551"/>
                    <a:pt x="6" y="552"/>
                  </a:cubicBezTo>
                  <a:cubicBezTo>
                    <a:pt x="7" y="556"/>
                    <a:pt x="7" y="556"/>
                    <a:pt x="7" y="556"/>
                  </a:cubicBezTo>
                  <a:cubicBezTo>
                    <a:pt x="7" y="557"/>
                    <a:pt x="7" y="559"/>
                    <a:pt x="8" y="560"/>
                  </a:cubicBezTo>
                  <a:cubicBezTo>
                    <a:pt x="8" y="561"/>
                    <a:pt x="8" y="562"/>
                    <a:pt x="9" y="564"/>
                  </a:cubicBezTo>
                  <a:cubicBezTo>
                    <a:pt x="9" y="565"/>
                    <a:pt x="10" y="567"/>
                    <a:pt x="10" y="568"/>
                  </a:cubicBezTo>
                  <a:cubicBezTo>
                    <a:pt x="10" y="569"/>
                    <a:pt x="11" y="571"/>
                    <a:pt x="11" y="572"/>
                  </a:cubicBezTo>
                  <a:cubicBezTo>
                    <a:pt x="12" y="573"/>
                    <a:pt x="12" y="575"/>
                    <a:pt x="13" y="576"/>
                  </a:cubicBezTo>
                  <a:cubicBezTo>
                    <a:pt x="14" y="580"/>
                    <a:pt x="14" y="580"/>
                    <a:pt x="14" y="580"/>
                  </a:cubicBezTo>
                  <a:cubicBezTo>
                    <a:pt x="14" y="581"/>
                    <a:pt x="15" y="583"/>
                    <a:pt x="15" y="585"/>
                  </a:cubicBezTo>
                  <a:cubicBezTo>
                    <a:pt x="17" y="588"/>
                    <a:pt x="17" y="588"/>
                    <a:pt x="17" y="588"/>
                  </a:cubicBezTo>
                  <a:cubicBezTo>
                    <a:pt x="17" y="590"/>
                    <a:pt x="18" y="592"/>
                    <a:pt x="19" y="594"/>
                  </a:cubicBezTo>
                  <a:cubicBezTo>
                    <a:pt x="20" y="597"/>
                    <a:pt x="20" y="597"/>
                    <a:pt x="20" y="597"/>
                  </a:cubicBezTo>
                  <a:cubicBezTo>
                    <a:pt x="21" y="599"/>
                    <a:pt x="22" y="602"/>
                    <a:pt x="23" y="605"/>
                  </a:cubicBezTo>
                  <a:cubicBezTo>
                    <a:pt x="26" y="612"/>
                    <a:pt x="29" y="619"/>
                    <a:pt x="31" y="626"/>
                  </a:cubicBezTo>
                  <a:cubicBezTo>
                    <a:pt x="41" y="655"/>
                    <a:pt x="41" y="677"/>
                    <a:pt x="31" y="691"/>
                  </a:cubicBezTo>
                  <a:cubicBezTo>
                    <a:pt x="27" y="697"/>
                    <a:pt x="22" y="702"/>
                    <a:pt x="15" y="705"/>
                  </a:cubicBezTo>
                  <a:cubicBezTo>
                    <a:pt x="162" y="768"/>
                    <a:pt x="275" y="683"/>
                    <a:pt x="305" y="634"/>
                  </a:cubicBezTo>
                  <a:close/>
                </a:path>
              </a:pathLst>
            </a:custGeom>
            <a:solidFill>
              <a:schemeClr val="accent4"/>
            </a:solidFill>
            <a:ln>
              <a:noFill/>
            </a:ln>
          </p:spPr>
          <p:txBody>
            <a:bodyPr vert="horz" wrap="square" lIns="146078" tIns="73039" rIns="146078" bIns="73039" numCol="1" anchor="t" anchorCtr="0" compatLnSpc="1">
              <a:prstTxWarp prst="textNoShape">
                <a:avLst/>
              </a:prstTxWarp>
            </a:bodyPr>
            <a:lstStyle/>
            <a:p>
              <a:endParaRPr lang="en-US" sz="1600" dirty="0">
                <a:latin typeface="Montserrat ExtraLight" panose="00000300000000000000" pitchFamily="50" charset="0"/>
              </a:endParaRPr>
            </a:p>
          </p:txBody>
        </p:sp>
        <p:sp>
          <p:nvSpPr>
            <p:cNvPr id="17" name="Oval 16">
              <a:extLst>
                <a:ext uri="{FF2B5EF4-FFF2-40B4-BE49-F238E27FC236}">
                  <a16:creationId xmlns:a16="http://schemas.microsoft.com/office/drawing/2014/main" id="{947E37F8-AA39-4EF0-8A49-73091CA58A24}"/>
                </a:ext>
              </a:extLst>
            </p:cNvPr>
            <p:cNvSpPr/>
            <p:nvPr/>
          </p:nvSpPr>
          <p:spPr>
            <a:xfrm>
              <a:off x="938506" y="4338070"/>
              <a:ext cx="735069" cy="375105"/>
            </a:xfrm>
            <a:prstGeom prst="ellipse">
              <a:avLst/>
            </a:prstGeom>
            <a:noFill/>
          </p:spPr>
          <p:txBody>
            <a:bodyPr wrap="none" lIns="0" tIns="0" rIns="0" bIns="0" rtlCol="0">
              <a:spAutoFit/>
            </a:bodyPr>
            <a:lstStyle/>
            <a:p>
              <a:pPr algn="ctr"/>
              <a:r>
                <a:rPr lang="en-US" sz="1600" dirty="0">
                  <a:solidFill>
                    <a:srgbClr val="FFFFFF"/>
                  </a:solidFill>
                  <a:latin typeface="Montserrat ExtraLight" panose="00000300000000000000" pitchFamily="50" charset="0"/>
                  <a:cs typeface="Montserrat" panose="02000000000000000000" pitchFamily="2" charset="0"/>
                </a:rPr>
                <a:t>Start</a:t>
              </a:r>
            </a:p>
          </p:txBody>
        </p:sp>
        <p:sp>
          <p:nvSpPr>
            <p:cNvPr id="18" name="Oval 17">
              <a:extLst>
                <a:ext uri="{FF2B5EF4-FFF2-40B4-BE49-F238E27FC236}">
                  <a16:creationId xmlns:a16="http://schemas.microsoft.com/office/drawing/2014/main" id="{8E358FC7-05C7-4CE9-8B94-396B6FBF8BE1}"/>
                </a:ext>
              </a:extLst>
            </p:cNvPr>
            <p:cNvSpPr/>
            <p:nvPr/>
          </p:nvSpPr>
          <p:spPr>
            <a:xfrm>
              <a:off x="3224985" y="2599099"/>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02</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sp>
          <p:nvSpPr>
            <p:cNvPr id="19" name="Oval 18">
              <a:extLst>
                <a:ext uri="{FF2B5EF4-FFF2-40B4-BE49-F238E27FC236}">
                  <a16:creationId xmlns:a16="http://schemas.microsoft.com/office/drawing/2014/main" id="{1DA4B687-EDFC-4AC8-9168-8853A2A4F3E9}"/>
                </a:ext>
              </a:extLst>
            </p:cNvPr>
            <p:cNvSpPr/>
            <p:nvPr/>
          </p:nvSpPr>
          <p:spPr>
            <a:xfrm>
              <a:off x="1210222" y="2627675"/>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01</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sp>
          <p:nvSpPr>
            <p:cNvPr id="20" name="Oval 19">
              <a:extLst>
                <a:ext uri="{FF2B5EF4-FFF2-40B4-BE49-F238E27FC236}">
                  <a16:creationId xmlns:a16="http://schemas.microsoft.com/office/drawing/2014/main" id="{BCD20CAF-0651-4293-9B79-E22B24B21B57}"/>
                </a:ext>
              </a:extLst>
            </p:cNvPr>
            <p:cNvSpPr/>
            <p:nvPr/>
          </p:nvSpPr>
          <p:spPr>
            <a:xfrm>
              <a:off x="3676721" y="4231703"/>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03</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sp>
          <p:nvSpPr>
            <p:cNvPr id="21" name="Oval 20">
              <a:extLst>
                <a:ext uri="{FF2B5EF4-FFF2-40B4-BE49-F238E27FC236}">
                  <a16:creationId xmlns:a16="http://schemas.microsoft.com/office/drawing/2014/main" id="{25C8186C-E6DD-4710-8933-ED3452E3A7D8}"/>
                </a:ext>
              </a:extLst>
            </p:cNvPr>
            <p:cNvSpPr/>
            <p:nvPr/>
          </p:nvSpPr>
          <p:spPr>
            <a:xfrm>
              <a:off x="2181017" y="5318404"/>
              <a:ext cx="1157550" cy="937760"/>
            </a:xfrm>
            <a:prstGeom prst="ellipse">
              <a:avLst/>
            </a:prstGeom>
            <a:noFill/>
          </p:spPr>
          <p:txBody>
            <a:bodyPr wrap="none" lIns="0" tIns="0" rIns="0" bIns="0" rtlCol="0">
              <a:spAutoFit/>
            </a:bodyPr>
            <a:lstStyle/>
            <a:p>
              <a:pPr algn="ctr"/>
              <a:r>
                <a:rPr lang="en-US" sz="2800" dirty="0">
                  <a:solidFill>
                    <a:srgbClr val="FFFFFF"/>
                  </a:solidFill>
                  <a:latin typeface="Montserrat ExtraLight" panose="00000300000000000000" pitchFamily="50" charset="0"/>
                  <a:cs typeface="Montserrat" panose="02000000000000000000" pitchFamily="2" charset="0"/>
                </a:rPr>
                <a:t>04</a:t>
              </a:r>
            </a:p>
            <a:p>
              <a:pPr algn="ctr"/>
              <a:r>
                <a:rPr lang="en-US" sz="1200" dirty="0">
                  <a:solidFill>
                    <a:srgbClr val="FFFFFF"/>
                  </a:solidFill>
                  <a:latin typeface="Montserrat ExtraLight" panose="00000300000000000000" pitchFamily="50" charset="0"/>
                  <a:cs typeface="Montserrat" panose="02000000000000000000" pitchFamily="2" charset="0"/>
                </a:rPr>
                <a:t>Insert title</a:t>
              </a:r>
            </a:p>
          </p:txBody>
        </p:sp>
      </p:grpSp>
      <p:sp>
        <p:nvSpPr>
          <p:cNvPr id="22" name="Rectangle 21">
            <a:extLst>
              <a:ext uri="{FF2B5EF4-FFF2-40B4-BE49-F238E27FC236}">
                <a16:creationId xmlns:a16="http://schemas.microsoft.com/office/drawing/2014/main" id="{77264350-ED9F-4B9B-B9AA-F932789B2614}"/>
              </a:ext>
            </a:extLst>
          </p:cNvPr>
          <p:cNvSpPr/>
          <p:nvPr/>
        </p:nvSpPr>
        <p:spPr>
          <a:xfrm>
            <a:off x="1026245" y="2243066"/>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3" name="TextBox 22">
            <a:extLst>
              <a:ext uri="{FF2B5EF4-FFF2-40B4-BE49-F238E27FC236}">
                <a16:creationId xmlns:a16="http://schemas.microsoft.com/office/drawing/2014/main" id="{3BB69D03-C89B-4B4B-8CC7-7C975C647352}"/>
              </a:ext>
            </a:extLst>
          </p:cNvPr>
          <p:cNvSpPr txBox="1"/>
          <p:nvPr/>
        </p:nvSpPr>
        <p:spPr>
          <a:xfrm>
            <a:off x="1101813" y="3496454"/>
            <a:ext cx="1747012" cy="276999"/>
          </a:xfrm>
          <a:prstGeom prst="rect">
            <a:avLst/>
          </a:prstGeom>
          <a:solidFill>
            <a:schemeClr val="tx2">
              <a:lumMod val="50000"/>
            </a:schemeClr>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4" name="Rectangle 23">
            <a:extLst>
              <a:ext uri="{FF2B5EF4-FFF2-40B4-BE49-F238E27FC236}">
                <a16:creationId xmlns:a16="http://schemas.microsoft.com/office/drawing/2014/main" id="{F16A9C31-CF73-47F3-AB47-414F6A0F855F}"/>
              </a:ext>
            </a:extLst>
          </p:cNvPr>
          <p:cNvSpPr/>
          <p:nvPr/>
        </p:nvSpPr>
        <p:spPr>
          <a:xfrm>
            <a:off x="1026245" y="3917368"/>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5" name="TextBox 24">
            <a:extLst>
              <a:ext uri="{FF2B5EF4-FFF2-40B4-BE49-F238E27FC236}">
                <a16:creationId xmlns:a16="http://schemas.microsoft.com/office/drawing/2014/main" id="{95A9B906-DED9-45C8-895B-588EE3B476C0}"/>
              </a:ext>
            </a:extLst>
          </p:cNvPr>
          <p:cNvSpPr txBox="1"/>
          <p:nvPr/>
        </p:nvSpPr>
        <p:spPr>
          <a:xfrm>
            <a:off x="1101813" y="5170756"/>
            <a:ext cx="1747012" cy="276999"/>
          </a:xfrm>
          <a:prstGeom prst="rect">
            <a:avLst/>
          </a:prstGeom>
          <a:solidFill>
            <a:schemeClr val="accent4"/>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6" name="Rectangle 25">
            <a:extLst>
              <a:ext uri="{FF2B5EF4-FFF2-40B4-BE49-F238E27FC236}">
                <a16:creationId xmlns:a16="http://schemas.microsoft.com/office/drawing/2014/main" id="{DD7D6ECD-0368-4950-BB4B-BEAFACE06DC2}"/>
              </a:ext>
            </a:extLst>
          </p:cNvPr>
          <p:cNvSpPr/>
          <p:nvPr/>
        </p:nvSpPr>
        <p:spPr>
          <a:xfrm>
            <a:off x="4038697" y="2243066"/>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7" name="TextBox 26">
            <a:extLst>
              <a:ext uri="{FF2B5EF4-FFF2-40B4-BE49-F238E27FC236}">
                <a16:creationId xmlns:a16="http://schemas.microsoft.com/office/drawing/2014/main" id="{F8E98FCF-DA3E-4428-98C3-57C3FCF59CCA}"/>
              </a:ext>
            </a:extLst>
          </p:cNvPr>
          <p:cNvSpPr txBox="1"/>
          <p:nvPr/>
        </p:nvSpPr>
        <p:spPr>
          <a:xfrm>
            <a:off x="4114265" y="3496454"/>
            <a:ext cx="1747012" cy="276999"/>
          </a:xfrm>
          <a:prstGeom prst="rect">
            <a:avLst/>
          </a:prstGeom>
          <a:solidFill>
            <a:schemeClr val="accent4"/>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8" name="Rectangle 27">
            <a:extLst>
              <a:ext uri="{FF2B5EF4-FFF2-40B4-BE49-F238E27FC236}">
                <a16:creationId xmlns:a16="http://schemas.microsoft.com/office/drawing/2014/main" id="{71270F5A-E35A-4667-9440-0F2AA8489706}"/>
              </a:ext>
            </a:extLst>
          </p:cNvPr>
          <p:cNvSpPr/>
          <p:nvPr/>
        </p:nvSpPr>
        <p:spPr>
          <a:xfrm>
            <a:off x="4038697" y="3917368"/>
            <a:ext cx="2622637" cy="963084"/>
          </a:xfrm>
          <a:prstGeom prst="rect">
            <a:avLst/>
          </a:prstGeom>
        </p:spPr>
        <p:txBody>
          <a:bodyPr wrap="square">
            <a:spAutoFit/>
          </a:bodyPr>
          <a:lstStyle/>
          <a:p>
            <a:pPr>
              <a:lnSpc>
                <a:spcPct val="120000"/>
              </a:lnSpc>
            </a:pPr>
            <a:r>
              <a:rPr lang="en-US" sz="1200" dirty="0">
                <a:solidFill>
                  <a:schemeClr val="tx2">
                    <a:lumMod val="50000"/>
                  </a:schemeClr>
                </a:solidFill>
                <a:latin typeface="Open Sans" panose="020B0606030504020204" pitchFamily="34" charset="0"/>
                <a:cs typeface="Poppins Light" panose="00000400000000000000" pitchFamily="50" charset="0"/>
              </a:rPr>
              <a:t>A wonderful serenity has taken possession of my entire soul, like these sweet mornings of spring which I enjoy with</a:t>
            </a:r>
          </a:p>
        </p:txBody>
      </p:sp>
      <p:sp>
        <p:nvSpPr>
          <p:cNvPr id="29" name="TextBox 28">
            <a:extLst>
              <a:ext uri="{FF2B5EF4-FFF2-40B4-BE49-F238E27FC236}">
                <a16:creationId xmlns:a16="http://schemas.microsoft.com/office/drawing/2014/main" id="{51967016-BE8C-46DF-BFEB-D17A5579E216}"/>
              </a:ext>
            </a:extLst>
          </p:cNvPr>
          <p:cNvSpPr txBox="1"/>
          <p:nvPr/>
        </p:nvSpPr>
        <p:spPr>
          <a:xfrm>
            <a:off x="4114265" y="5170756"/>
            <a:ext cx="1747012" cy="276999"/>
          </a:xfrm>
          <a:prstGeom prst="rect">
            <a:avLst/>
          </a:prstGeom>
          <a:solidFill>
            <a:schemeClr val="tx2">
              <a:lumMod val="50000"/>
            </a:schemeClr>
          </a:solidFill>
        </p:spPr>
        <p:txBody>
          <a:bodyPr wrap="square" rtlCol="0">
            <a:spAutoFit/>
          </a:bodyPr>
          <a:lstStyle/>
          <a:p>
            <a:r>
              <a:rPr lang="id-ID" sz="1200" spc="300" dirty="0">
                <a:solidFill>
                  <a:schemeClr val="bg1"/>
                </a:solidFill>
                <a:latin typeface="Poppins Light" panose="00000400000000000000" pitchFamily="50" charset="0"/>
                <a:ea typeface="Roboto Medium" panose="02000000000000000000" pitchFamily="2" charset="0"/>
                <a:cs typeface="Poppins Light" panose="00000400000000000000" pitchFamily="50" charset="0"/>
              </a:rPr>
              <a:t>Options here</a:t>
            </a:r>
          </a:p>
        </p:txBody>
      </p:sp>
      <p:sp>
        <p:nvSpPr>
          <p:cNvPr id="2" name="Freeform 492">
            <a:extLst>
              <a:ext uri="{FF2B5EF4-FFF2-40B4-BE49-F238E27FC236}">
                <a16:creationId xmlns:a16="http://schemas.microsoft.com/office/drawing/2014/main" id="{58672C59-F3DA-430C-9A96-8B9DFB4DA849}"/>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 name="Rectangle 2">
            <a:extLst>
              <a:ext uri="{FF2B5EF4-FFF2-40B4-BE49-F238E27FC236}">
                <a16:creationId xmlns:a16="http://schemas.microsoft.com/office/drawing/2014/main" id="{FA92AC91-71F7-4D3D-B813-F103090FEE1F}"/>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A582E108-69A4-4665-99BD-4DB3710962A9}"/>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AE48641B-04C7-4038-92D4-6AB9C15BD1FE}"/>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6" name="Rectangle 5">
            <a:extLst>
              <a:ext uri="{FF2B5EF4-FFF2-40B4-BE49-F238E27FC236}">
                <a16:creationId xmlns:a16="http://schemas.microsoft.com/office/drawing/2014/main" id="{E67AF869-A5B7-43A0-B336-DD2EA4ED9EDC}"/>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7" name="Rectangle 6">
            <a:extLst>
              <a:ext uri="{FF2B5EF4-FFF2-40B4-BE49-F238E27FC236}">
                <a16:creationId xmlns:a16="http://schemas.microsoft.com/office/drawing/2014/main" id="{029912E5-5FBF-4DCF-B64D-61EDDFE59472}"/>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8" name="Rectangle 7">
            <a:extLst>
              <a:ext uri="{FF2B5EF4-FFF2-40B4-BE49-F238E27FC236}">
                <a16:creationId xmlns:a16="http://schemas.microsoft.com/office/drawing/2014/main" id="{7CB62DAB-0EDB-4F1E-94AD-1B4B1ABADE53}"/>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719995519"/>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a:xfrm>
            <a:off x="2220480" y="2282460"/>
            <a:ext cx="2129406" cy="368049"/>
          </a:xfrm>
          <a:prstGeom prst="rect">
            <a:avLst/>
          </a:prstGeom>
        </p:spPr>
        <p:txBody>
          <a:bodyPr wrap="square">
            <a:spAutoFit/>
          </a:bodyPr>
          <a:lstStyle/>
          <a:p>
            <a:pPr>
              <a:lnSpc>
                <a:spcPct val="120000"/>
              </a:lnSpc>
            </a:pPr>
            <a:r>
              <a:rPr lang="en-US" sz="1600" dirty="0">
                <a:solidFill>
                  <a:schemeClr val="tx2">
                    <a:lumMod val="50000"/>
                  </a:schemeClr>
                </a:solidFill>
                <a:latin typeface="Open Sans" panose="020B0606030504020204" pitchFamily="34" charset="0"/>
                <a:cs typeface="Segoe UI" panose="020B0502040204020203" pitchFamily="34" charset="0"/>
              </a:rPr>
              <a:t>Your Title Here</a:t>
            </a:r>
          </a:p>
        </p:txBody>
      </p:sp>
      <p:sp>
        <p:nvSpPr>
          <p:cNvPr id="62" name="Rectangle 61"/>
          <p:cNvSpPr/>
          <p:nvPr/>
        </p:nvSpPr>
        <p:spPr>
          <a:xfrm>
            <a:off x="2220480" y="2561263"/>
            <a:ext cx="3047556" cy="660309"/>
          </a:xfrm>
          <a:prstGeom prst="rect">
            <a:avLst/>
          </a:prstGeom>
        </p:spPr>
        <p:txBody>
          <a:bodyPr wrap="square">
            <a:spAutoFit/>
          </a:bodyPr>
          <a:lstStyle/>
          <a:p>
            <a:pPr>
              <a:lnSpc>
                <a:spcPct val="120000"/>
              </a:lnSpc>
            </a:pPr>
            <a:r>
              <a:rPr lang="id-ID" sz="1050" dirty="0">
                <a:solidFill>
                  <a:schemeClr val="bg1">
                    <a:lumMod val="65000"/>
                  </a:schemeClr>
                </a:solidFill>
                <a:latin typeface="Open Sans" panose="020B0606030504020204" pitchFamily="34" charset="0"/>
                <a:cs typeface="Segoe UI Light" panose="020B0502040204020203" pitchFamily="34" charset="0"/>
              </a:rPr>
              <a:t>Nullam eu tempor purus. Nunc a leo magna, sit amet consequat risus. Etiam faucibus tortor a ipsum vehicula sed</a:t>
            </a:r>
            <a:endParaRPr lang="en-US" sz="1050" dirty="0">
              <a:solidFill>
                <a:schemeClr val="bg1">
                  <a:lumMod val="65000"/>
                </a:schemeClr>
              </a:solidFill>
              <a:latin typeface="Open Sans" panose="020B0606030504020204" pitchFamily="34" charset="0"/>
              <a:cs typeface="Segoe UI Light" panose="020B0502040204020203" pitchFamily="34" charset="0"/>
            </a:endParaRPr>
          </a:p>
        </p:txBody>
      </p:sp>
      <p:sp>
        <p:nvSpPr>
          <p:cNvPr id="68" name="Rectangle 67"/>
          <p:cNvSpPr/>
          <p:nvPr/>
        </p:nvSpPr>
        <p:spPr>
          <a:xfrm>
            <a:off x="2220480" y="3537511"/>
            <a:ext cx="2129406" cy="366960"/>
          </a:xfrm>
          <a:prstGeom prst="rect">
            <a:avLst/>
          </a:prstGeom>
        </p:spPr>
        <p:txBody>
          <a:bodyPr wrap="square">
            <a:spAutoFit/>
          </a:bodyPr>
          <a:lstStyle/>
          <a:p>
            <a:pPr>
              <a:lnSpc>
                <a:spcPct val="120000"/>
              </a:lnSpc>
            </a:pPr>
            <a:r>
              <a:rPr lang="en-US" sz="1600" dirty="0">
                <a:solidFill>
                  <a:schemeClr val="tx1">
                    <a:lumMod val="75000"/>
                    <a:lumOff val="25000"/>
                  </a:schemeClr>
                </a:solidFill>
                <a:latin typeface="Open Sans" panose="020B0606030504020204" pitchFamily="34" charset="0"/>
                <a:cs typeface="Segoe UI" panose="020B0502040204020203" pitchFamily="34" charset="0"/>
              </a:rPr>
              <a:t>Your Title Here</a:t>
            </a:r>
          </a:p>
        </p:txBody>
      </p:sp>
      <p:sp>
        <p:nvSpPr>
          <p:cNvPr id="69" name="Rectangle 68"/>
          <p:cNvSpPr/>
          <p:nvPr/>
        </p:nvSpPr>
        <p:spPr>
          <a:xfrm>
            <a:off x="2220480" y="3816314"/>
            <a:ext cx="3047556" cy="660309"/>
          </a:xfrm>
          <a:prstGeom prst="rect">
            <a:avLst/>
          </a:prstGeom>
        </p:spPr>
        <p:txBody>
          <a:bodyPr wrap="square">
            <a:spAutoFit/>
          </a:bodyPr>
          <a:lstStyle/>
          <a:p>
            <a:pPr>
              <a:lnSpc>
                <a:spcPct val="120000"/>
              </a:lnSpc>
            </a:pPr>
            <a:r>
              <a:rPr lang="id-ID" sz="1050" dirty="0">
                <a:solidFill>
                  <a:schemeClr val="tx2">
                    <a:lumMod val="50000"/>
                  </a:schemeClr>
                </a:solidFill>
                <a:latin typeface="Open Sans" panose="020B0606030504020204" pitchFamily="34" charset="0"/>
                <a:cs typeface="Segoe UI Light" panose="020B0502040204020203" pitchFamily="34" charset="0"/>
              </a:rPr>
              <a:t>Nullam eu tempor purus. Nunc a leo magna, sit amet consequat risus. Etiam faucibus tortor a ipsum vehicula sed</a:t>
            </a:r>
            <a:endParaRPr lang="en-US" sz="1050" dirty="0">
              <a:solidFill>
                <a:schemeClr val="tx2">
                  <a:lumMod val="50000"/>
                </a:schemeClr>
              </a:solidFill>
              <a:latin typeface="Open Sans" panose="020B0606030504020204" pitchFamily="34" charset="0"/>
              <a:cs typeface="Segoe UI Light" panose="020B0502040204020203" pitchFamily="34" charset="0"/>
            </a:endParaRPr>
          </a:p>
        </p:txBody>
      </p:sp>
      <p:sp>
        <p:nvSpPr>
          <p:cNvPr id="75" name="Rectangle 74"/>
          <p:cNvSpPr/>
          <p:nvPr/>
        </p:nvSpPr>
        <p:spPr>
          <a:xfrm>
            <a:off x="2220480" y="4830955"/>
            <a:ext cx="2129406" cy="366960"/>
          </a:xfrm>
          <a:prstGeom prst="rect">
            <a:avLst/>
          </a:prstGeom>
        </p:spPr>
        <p:txBody>
          <a:bodyPr wrap="square">
            <a:spAutoFit/>
          </a:bodyPr>
          <a:lstStyle/>
          <a:p>
            <a:pPr>
              <a:lnSpc>
                <a:spcPct val="120000"/>
              </a:lnSpc>
            </a:pPr>
            <a:r>
              <a:rPr lang="en-US" sz="1600" dirty="0">
                <a:solidFill>
                  <a:schemeClr val="tx1">
                    <a:lumMod val="75000"/>
                    <a:lumOff val="25000"/>
                  </a:schemeClr>
                </a:solidFill>
                <a:latin typeface="Open Sans" panose="020B0606030504020204" pitchFamily="34" charset="0"/>
                <a:cs typeface="Segoe UI" panose="020B0502040204020203" pitchFamily="34" charset="0"/>
              </a:rPr>
              <a:t>Your Title Here</a:t>
            </a:r>
          </a:p>
        </p:txBody>
      </p:sp>
      <p:sp>
        <p:nvSpPr>
          <p:cNvPr id="76" name="Rectangle 75"/>
          <p:cNvSpPr/>
          <p:nvPr/>
        </p:nvSpPr>
        <p:spPr>
          <a:xfrm>
            <a:off x="2220480" y="5109758"/>
            <a:ext cx="3047556" cy="660309"/>
          </a:xfrm>
          <a:prstGeom prst="rect">
            <a:avLst/>
          </a:prstGeom>
        </p:spPr>
        <p:txBody>
          <a:bodyPr wrap="square">
            <a:spAutoFit/>
          </a:bodyPr>
          <a:lstStyle/>
          <a:p>
            <a:pPr>
              <a:lnSpc>
                <a:spcPct val="120000"/>
              </a:lnSpc>
            </a:pPr>
            <a:r>
              <a:rPr lang="id-ID" sz="1050" dirty="0">
                <a:solidFill>
                  <a:schemeClr val="tx2">
                    <a:lumMod val="50000"/>
                  </a:schemeClr>
                </a:solidFill>
                <a:latin typeface="Open Sans" panose="020B0606030504020204" pitchFamily="34" charset="0"/>
                <a:cs typeface="Segoe UI Light" panose="020B0502040204020203" pitchFamily="34" charset="0"/>
              </a:rPr>
              <a:t>Nullam eu tempor purus. Nunc a leo magna, sit amet consequat risus. Etiam faucibus tortor a ipsum vehicula sed</a:t>
            </a:r>
            <a:endParaRPr lang="en-US" sz="1050" dirty="0">
              <a:solidFill>
                <a:schemeClr val="tx2">
                  <a:lumMod val="50000"/>
                </a:schemeClr>
              </a:solidFill>
              <a:latin typeface="Open Sans" panose="020B0606030504020204" pitchFamily="34" charset="0"/>
              <a:cs typeface="Segoe UI Light" panose="020B0502040204020203" pitchFamily="34" charset="0"/>
            </a:endParaRPr>
          </a:p>
        </p:txBody>
      </p:sp>
      <p:grpSp>
        <p:nvGrpSpPr>
          <p:cNvPr id="2" name="Group 1"/>
          <p:cNvGrpSpPr/>
          <p:nvPr/>
        </p:nvGrpSpPr>
        <p:grpSpPr>
          <a:xfrm>
            <a:off x="1209407" y="2320853"/>
            <a:ext cx="906458" cy="906458"/>
            <a:chOff x="2407651" y="3745820"/>
            <a:chExt cx="1450332" cy="1450332"/>
          </a:xfrm>
        </p:grpSpPr>
        <p:sp>
          <p:nvSpPr>
            <p:cNvPr id="57" name="Oval 56"/>
            <p:cNvSpPr/>
            <p:nvPr/>
          </p:nvSpPr>
          <p:spPr>
            <a:xfrm>
              <a:off x="2407651" y="3745820"/>
              <a:ext cx="1450332" cy="1450332"/>
            </a:xfrm>
            <a:prstGeom prst="ellipse">
              <a:avLst/>
            </a:prstGeom>
            <a:solidFill>
              <a:schemeClr val="accent6">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58" name="Oval 57"/>
            <p:cNvSpPr/>
            <p:nvPr/>
          </p:nvSpPr>
          <p:spPr>
            <a:xfrm>
              <a:off x="2511592" y="3849761"/>
              <a:ext cx="1242450" cy="1242450"/>
            </a:xfrm>
            <a:prstGeom prst="ellipse">
              <a:avLst/>
            </a:prstGeom>
            <a:solidFill>
              <a:schemeClr val="accent6">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59" name="Oval 58"/>
            <p:cNvSpPr/>
            <p:nvPr/>
          </p:nvSpPr>
          <p:spPr>
            <a:xfrm>
              <a:off x="2620895" y="3959064"/>
              <a:ext cx="1023845" cy="1023845"/>
            </a:xfrm>
            <a:prstGeom prst="ellips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13" dirty="0">
                <a:solidFill>
                  <a:schemeClr val="bg1"/>
                </a:solidFill>
                <a:latin typeface="Montserrat SemiBold" panose="00000700000000000000" pitchFamily="2" charset="0"/>
              </a:endParaRPr>
            </a:p>
          </p:txBody>
        </p:sp>
        <p:sp>
          <p:nvSpPr>
            <p:cNvPr id="106" name="Freeform 105"/>
            <p:cNvSpPr>
              <a:spLocks noEditPoints="1"/>
            </p:cNvSpPr>
            <p:nvPr/>
          </p:nvSpPr>
          <p:spPr bwMode="auto">
            <a:xfrm>
              <a:off x="2903258" y="4304034"/>
              <a:ext cx="459118" cy="333904"/>
            </a:xfrm>
            <a:custGeom>
              <a:avLst/>
              <a:gdLst>
                <a:gd name="T0" fmla="*/ 241 w 805"/>
                <a:gd name="T1" fmla="*/ 415 h 588"/>
                <a:gd name="T2" fmla="*/ 277 w 805"/>
                <a:gd name="T3" fmla="*/ 415 h 588"/>
                <a:gd name="T4" fmla="*/ 476 w 805"/>
                <a:gd name="T5" fmla="*/ 109 h 588"/>
                <a:gd name="T6" fmla="*/ 37 w 805"/>
                <a:gd name="T7" fmla="*/ 376 h 588"/>
                <a:gd name="T8" fmla="*/ 476 w 805"/>
                <a:gd name="T9" fmla="*/ 376 h 588"/>
                <a:gd name="T10" fmla="*/ 288 w 805"/>
                <a:gd name="T11" fmla="*/ 415 h 588"/>
                <a:gd name="T12" fmla="*/ 229 w 805"/>
                <a:gd name="T13" fmla="*/ 415 h 588"/>
                <a:gd name="T14" fmla="*/ 288 w 805"/>
                <a:gd name="T15" fmla="*/ 415 h 588"/>
                <a:gd name="T16" fmla="*/ 513 w 805"/>
                <a:gd name="T17" fmla="*/ 423 h 588"/>
                <a:gd name="T18" fmla="*/ 308 w 805"/>
                <a:gd name="T19" fmla="*/ 458 h 588"/>
                <a:gd name="T20" fmla="*/ 360 w 805"/>
                <a:gd name="T21" fmla="*/ 561 h 588"/>
                <a:gd name="T22" fmla="*/ 205 w 805"/>
                <a:gd name="T23" fmla="*/ 561 h 588"/>
                <a:gd name="T24" fmla="*/ 153 w 805"/>
                <a:gd name="T25" fmla="*/ 527 h 588"/>
                <a:gd name="T26" fmla="*/ 34 w 805"/>
                <a:gd name="T27" fmla="*/ 458 h 588"/>
                <a:gd name="T28" fmla="*/ 0 w 805"/>
                <a:gd name="T29" fmla="*/ 107 h 588"/>
                <a:gd name="T30" fmla="*/ 479 w 805"/>
                <a:gd name="T31" fmla="*/ 73 h 588"/>
                <a:gd name="T32" fmla="*/ 714 w 805"/>
                <a:gd name="T33" fmla="*/ 393 h 588"/>
                <a:gd name="T34" fmla="*/ 651 w 805"/>
                <a:gd name="T35" fmla="*/ 393 h 588"/>
                <a:gd name="T36" fmla="*/ 714 w 805"/>
                <a:gd name="T37" fmla="*/ 393 h 588"/>
                <a:gd name="T38" fmla="*/ 682 w 805"/>
                <a:gd name="T39" fmla="*/ 442 h 588"/>
                <a:gd name="T40" fmla="*/ 682 w 805"/>
                <a:gd name="T41" fmla="*/ 344 h 588"/>
                <a:gd name="T42" fmla="*/ 756 w 805"/>
                <a:gd name="T43" fmla="*/ 218 h 588"/>
                <a:gd name="T44" fmla="*/ 603 w 805"/>
                <a:gd name="T45" fmla="*/ 241 h 588"/>
                <a:gd name="T46" fmla="*/ 756 w 805"/>
                <a:gd name="T47" fmla="*/ 218 h 588"/>
                <a:gd name="T48" fmla="*/ 585 w 805"/>
                <a:gd name="T49" fmla="*/ 31 h 588"/>
                <a:gd name="T50" fmla="*/ 774 w 805"/>
                <a:gd name="T51" fmla="*/ 558 h 588"/>
                <a:gd name="T52" fmla="*/ 805 w 805"/>
                <a:gd name="T53" fmla="*/ 16 h 588"/>
                <a:gd name="T54" fmla="*/ 790 w 805"/>
                <a:gd name="T55" fmla="*/ 588 h 588"/>
                <a:gd name="T56" fmla="*/ 555 w 805"/>
                <a:gd name="T57" fmla="*/ 573 h 588"/>
                <a:gd name="T58" fmla="*/ 570 w 805"/>
                <a:gd name="T59" fmla="*/ 0 h 588"/>
                <a:gd name="T60" fmla="*/ 805 w 805"/>
                <a:gd name="T61" fmla="*/ 16 h 588"/>
                <a:gd name="T62" fmla="*/ 603 w 805"/>
                <a:gd name="T63" fmla="*/ 71 h 588"/>
                <a:gd name="T64" fmla="*/ 756 w 805"/>
                <a:gd name="T65" fmla="*/ 123 h 588"/>
                <a:gd name="T66" fmla="*/ 756 w 805"/>
                <a:gd name="T67" fmla="*/ 179 h 588"/>
                <a:gd name="T68" fmla="*/ 603 w 805"/>
                <a:gd name="T69" fmla="*/ 202 h 588"/>
                <a:gd name="T70" fmla="*/ 756 w 805"/>
                <a:gd name="T71" fmla="*/ 179 h 588"/>
                <a:gd name="T72" fmla="*/ 603 w 805"/>
                <a:gd name="T73" fmla="*/ 163 h 588"/>
                <a:gd name="T74" fmla="*/ 756 w 805"/>
                <a:gd name="T75" fmla="*/ 14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5" h="588">
                  <a:moveTo>
                    <a:pt x="259" y="397"/>
                  </a:moveTo>
                  <a:cubicBezTo>
                    <a:pt x="249" y="397"/>
                    <a:pt x="241" y="405"/>
                    <a:pt x="241" y="415"/>
                  </a:cubicBezTo>
                  <a:cubicBezTo>
                    <a:pt x="241" y="425"/>
                    <a:pt x="249" y="434"/>
                    <a:pt x="259" y="434"/>
                  </a:cubicBezTo>
                  <a:cubicBezTo>
                    <a:pt x="269" y="434"/>
                    <a:pt x="277" y="425"/>
                    <a:pt x="277" y="415"/>
                  </a:cubicBezTo>
                  <a:cubicBezTo>
                    <a:pt x="277" y="405"/>
                    <a:pt x="269" y="397"/>
                    <a:pt x="259" y="397"/>
                  </a:cubicBezTo>
                  <a:close/>
                  <a:moveTo>
                    <a:pt x="476" y="109"/>
                  </a:moveTo>
                  <a:lnTo>
                    <a:pt x="37" y="109"/>
                  </a:lnTo>
                  <a:lnTo>
                    <a:pt x="37" y="376"/>
                  </a:lnTo>
                  <a:lnTo>
                    <a:pt x="476" y="376"/>
                  </a:lnTo>
                  <a:lnTo>
                    <a:pt x="476" y="376"/>
                  </a:lnTo>
                  <a:lnTo>
                    <a:pt x="476" y="109"/>
                  </a:lnTo>
                  <a:close/>
                  <a:moveTo>
                    <a:pt x="288" y="415"/>
                  </a:moveTo>
                  <a:cubicBezTo>
                    <a:pt x="288" y="399"/>
                    <a:pt x="275" y="386"/>
                    <a:pt x="259" y="386"/>
                  </a:cubicBezTo>
                  <a:cubicBezTo>
                    <a:pt x="242" y="386"/>
                    <a:pt x="229" y="399"/>
                    <a:pt x="229" y="415"/>
                  </a:cubicBezTo>
                  <a:cubicBezTo>
                    <a:pt x="229" y="432"/>
                    <a:pt x="242" y="445"/>
                    <a:pt x="259" y="445"/>
                  </a:cubicBezTo>
                  <a:cubicBezTo>
                    <a:pt x="275" y="445"/>
                    <a:pt x="288" y="432"/>
                    <a:pt x="288" y="415"/>
                  </a:cubicBezTo>
                  <a:close/>
                  <a:moveTo>
                    <a:pt x="513" y="107"/>
                  </a:moveTo>
                  <a:lnTo>
                    <a:pt x="513" y="423"/>
                  </a:lnTo>
                  <a:cubicBezTo>
                    <a:pt x="513" y="442"/>
                    <a:pt x="498" y="458"/>
                    <a:pt x="479" y="458"/>
                  </a:cubicBezTo>
                  <a:lnTo>
                    <a:pt x="308" y="458"/>
                  </a:lnTo>
                  <a:cubicBezTo>
                    <a:pt x="308" y="458"/>
                    <a:pt x="298" y="527"/>
                    <a:pt x="360" y="527"/>
                  </a:cubicBezTo>
                  <a:lnTo>
                    <a:pt x="360" y="561"/>
                  </a:lnTo>
                  <a:lnTo>
                    <a:pt x="308" y="561"/>
                  </a:lnTo>
                  <a:lnTo>
                    <a:pt x="205" y="561"/>
                  </a:lnTo>
                  <a:lnTo>
                    <a:pt x="153" y="561"/>
                  </a:lnTo>
                  <a:lnTo>
                    <a:pt x="153" y="527"/>
                  </a:lnTo>
                  <a:cubicBezTo>
                    <a:pt x="212" y="527"/>
                    <a:pt x="205" y="458"/>
                    <a:pt x="205" y="458"/>
                  </a:cubicBezTo>
                  <a:lnTo>
                    <a:pt x="34" y="458"/>
                  </a:lnTo>
                  <a:cubicBezTo>
                    <a:pt x="15" y="458"/>
                    <a:pt x="0" y="442"/>
                    <a:pt x="0" y="423"/>
                  </a:cubicBezTo>
                  <a:lnTo>
                    <a:pt x="0" y="107"/>
                  </a:lnTo>
                  <a:cubicBezTo>
                    <a:pt x="0" y="88"/>
                    <a:pt x="15" y="73"/>
                    <a:pt x="34" y="73"/>
                  </a:cubicBezTo>
                  <a:lnTo>
                    <a:pt x="479" y="73"/>
                  </a:lnTo>
                  <a:cubicBezTo>
                    <a:pt x="498" y="73"/>
                    <a:pt x="513" y="88"/>
                    <a:pt x="513" y="107"/>
                  </a:cubicBezTo>
                  <a:close/>
                  <a:moveTo>
                    <a:pt x="714" y="393"/>
                  </a:moveTo>
                  <a:cubicBezTo>
                    <a:pt x="714" y="376"/>
                    <a:pt x="699" y="362"/>
                    <a:pt x="682" y="362"/>
                  </a:cubicBezTo>
                  <a:cubicBezTo>
                    <a:pt x="665" y="362"/>
                    <a:pt x="651" y="376"/>
                    <a:pt x="651" y="393"/>
                  </a:cubicBezTo>
                  <a:cubicBezTo>
                    <a:pt x="651" y="411"/>
                    <a:pt x="665" y="425"/>
                    <a:pt x="682" y="425"/>
                  </a:cubicBezTo>
                  <a:cubicBezTo>
                    <a:pt x="699" y="425"/>
                    <a:pt x="714" y="411"/>
                    <a:pt x="714" y="393"/>
                  </a:cubicBezTo>
                  <a:close/>
                  <a:moveTo>
                    <a:pt x="731" y="393"/>
                  </a:moveTo>
                  <a:cubicBezTo>
                    <a:pt x="731" y="421"/>
                    <a:pt x="709" y="442"/>
                    <a:pt x="682" y="442"/>
                  </a:cubicBezTo>
                  <a:cubicBezTo>
                    <a:pt x="655" y="442"/>
                    <a:pt x="633" y="421"/>
                    <a:pt x="633" y="393"/>
                  </a:cubicBezTo>
                  <a:cubicBezTo>
                    <a:pt x="633" y="366"/>
                    <a:pt x="655" y="344"/>
                    <a:pt x="682" y="344"/>
                  </a:cubicBezTo>
                  <a:cubicBezTo>
                    <a:pt x="709" y="344"/>
                    <a:pt x="731" y="366"/>
                    <a:pt x="731" y="393"/>
                  </a:cubicBezTo>
                  <a:close/>
                  <a:moveTo>
                    <a:pt x="756" y="218"/>
                  </a:moveTo>
                  <a:lnTo>
                    <a:pt x="603" y="218"/>
                  </a:lnTo>
                  <a:lnTo>
                    <a:pt x="603" y="241"/>
                  </a:lnTo>
                  <a:lnTo>
                    <a:pt x="756" y="241"/>
                  </a:lnTo>
                  <a:lnTo>
                    <a:pt x="756" y="218"/>
                  </a:lnTo>
                  <a:close/>
                  <a:moveTo>
                    <a:pt x="774" y="31"/>
                  </a:moveTo>
                  <a:lnTo>
                    <a:pt x="585" y="31"/>
                  </a:lnTo>
                  <a:lnTo>
                    <a:pt x="585" y="558"/>
                  </a:lnTo>
                  <a:lnTo>
                    <a:pt x="774" y="558"/>
                  </a:lnTo>
                  <a:lnTo>
                    <a:pt x="774" y="31"/>
                  </a:lnTo>
                  <a:close/>
                  <a:moveTo>
                    <a:pt x="805" y="16"/>
                  </a:moveTo>
                  <a:lnTo>
                    <a:pt x="805" y="573"/>
                  </a:lnTo>
                  <a:cubicBezTo>
                    <a:pt x="805" y="581"/>
                    <a:pt x="798" y="588"/>
                    <a:pt x="790" y="588"/>
                  </a:cubicBezTo>
                  <a:lnTo>
                    <a:pt x="570" y="588"/>
                  </a:lnTo>
                  <a:cubicBezTo>
                    <a:pt x="561" y="588"/>
                    <a:pt x="555" y="581"/>
                    <a:pt x="555" y="573"/>
                  </a:cubicBezTo>
                  <a:lnTo>
                    <a:pt x="555" y="16"/>
                  </a:lnTo>
                  <a:cubicBezTo>
                    <a:pt x="555" y="7"/>
                    <a:pt x="561" y="0"/>
                    <a:pt x="570" y="0"/>
                  </a:cubicBezTo>
                  <a:lnTo>
                    <a:pt x="790" y="0"/>
                  </a:lnTo>
                  <a:cubicBezTo>
                    <a:pt x="798" y="0"/>
                    <a:pt x="805" y="7"/>
                    <a:pt x="805" y="16"/>
                  </a:cubicBezTo>
                  <a:close/>
                  <a:moveTo>
                    <a:pt x="756" y="71"/>
                  </a:moveTo>
                  <a:lnTo>
                    <a:pt x="603" y="71"/>
                  </a:lnTo>
                  <a:lnTo>
                    <a:pt x="603" y="123"/>
                  </a:lnTo>
                  <a:lnTo>
                    <a:pt x="756" y="123"/>
                  </a:lnTo>
                  <a:lnTo>
                    <a:pt x="756" y="71"/>
                  </a:lnTo>
                  <a:close/>
                  <a:moveTo>
                    <a:pt x="756" y="179"/>
                  </a:moveTo>
                  <a:lnTo>
                    <a:pt x="603" y="179"/>
                  </a:lnTo>
                  <a:lnTo>
                    <a:pt x="603" y="202"/>
                  </a:lnTo>
                  <a:lnTo>
                    <a:pt x="756" y="202"/>
                  </a:lnTo>
                  <a:lnTo>
                    <a:pt x="756" y="179"/>
                  </a:lnTo>
                  <a:close/>
                  <a:moveTo>
                    <a:pt x="756" y="163"/>
                  </a:moveTo>
                  <a:lnTo>
                    <a:pt x="603" y="163"/>
                  </a:lnTo>
                  <a:lnTo>
                    <a:pt x="603" y="140"/>
                  </a:lnTo>
                  <a:lnTo>
                    <a:pt x="756" y="140"/>
                  </a:lnTo>
                  <a:lnTo>
                    <a:pt x="756" y="163"/>
                  </a:lnTo>
                  <a:close/>
                </a:path>
              </a:pathLst>
            </a:custGeom>
            <a:solidFill>
              <a:schemeClr val="bg1"/>
            </a:solidFill>
            <a:ln>
              <a:noFill/>
            </a:ln>
          </p:spPr>
          <p:txBody>
            <a:bodyPr vert="horz" wrap="square" lIns="91299" tIns="45649" rIns="91299" bIns="45649" numCol="1" anchor="t" anchorCtr="0" compatLnSpc="1">
              <a:prstTxWarp prst="textNoShape">
                <a:avLst/>
              </a:prstTxWarp>
            </a:bodyPr>
            <a:lstStyle/>
            <a:p>
              <a:endParaRPr lang="en-US" sz="1798" dirty="0">
                <a:latin typeface="Open Sans" panose="020B0606030504020204" pitchFamily="34" charset="0"/>
              </a:endParaRPr>
            </a:p>
          </p:txBody>
        </p:sp>
      </p:grpSp>
      <p:grpSp>
        <p:nvGrpSpPr>
          <p:cNvPr id="4" name="Group 3"/>
          <p:cNvGrpSpPr/>
          <p:nvPr/>
        </p:nvGrpSpPr>
        <p:grpSpPr>
          <a:xfrm>
            <a:off x="1209407" y="4869348"/>
            <a:ext cx="906458" cy="906458"/>
            <a:chOff x="2407651" y="7823412"/>
            <a:chExt cx="1450332" cy="1450332"/>
          </a:xfrm>
        </p:grpSpPr>
        <p:sp>
          <p:nvSpPr>
            <p:cNvPr id="71" name="Oval 70"/>
            <p:cNvSpPr/>
            <p:nvPr/>
          </p:nvSpPr>
          <p:spPr>
            <a:xfrm>
              <a:off x="2407651" y="7823412"/>
              <a:ext cx="1450332" cy="1450332"/>
            </a:xfrm>
            <a:prstGeom prst="ellipse">
              <a:avLst/>
            </a:prstGeom>
            <a:solidFill>
              <a:schemeClr val="accent3">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72" name="Oval 71"/>
            <p:cNvSpPr/>
            <p:nvPr/>
          </p:nvSpPr>
          <p:spPr>
            <a:xfrm>
              <a:off x="2511592" y="7927353"/>
              <a:ext cx="1242450" cy="1242450"/>
            </a:xfrm>
            <a:prstGeom prst="ellipse">
              <a:avLst/>
            </a:prstGeom>
            <a:solidFill>
              <a:schemeClr val="accent3">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73" name="Oval 72"/>
            <p:cNvSpPr/>
            <p:nvPr/>
          </p:nvSpPr>
          <p:spPr>
            <a:xfrm>
              <a:off x="2620895" y="8036656"/>
              <a:ext cx="1023845" cy="1023845"/>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13" dirty="0">
                <a:solidFill>
                  <a:schemeClr val="bg1"/>
                </a:solidFill>
                <a:latin typeface="Montserrat SemiBold" panose="00000700000000000000" pitchFamily="2" charset="0"/>
              </a:endParaRPr>
            </a:p>
          </p:txBody>
        </p:sp>
        <p:sp>
          <p:nvSpPr>
            <p:cNvPr id="107" name="Freeform 106"/>
            <p:cNvSpPr>
              <a:spLocks noEditPoints="1"/>
            </p:cNvSpPr>
            <p:nvPr/>
          </p:nvSpPr>
          <p:spPr bwMode="auto">
            <a:xfrm>
              <a:off x="3006113" y="8345851"/>
              <a:ext cx="253408" cy="405455"/>
            </a:xfrm>
            <a:custGeom>
              <a:avLst/>
              <a:gdLst>
                <a:gd name="T0" fmla="*/ 402 w 447"/>
                <a:gd name="T1" fmla="*/ 603 h 715"/>
                <a:gd name="T2" fmla="*/ 44 w 447"/>
                <a:gd name="T3" fmla="*/ 603 h 715"/>
                <a:gd name="T4" fmla="*/ 44 w 447"/>
                <a:gd name="T5" fmla="*/ 111 h 715"/>
                <a:gd name="T6" fmla="*/ 402 w 447"/>
                <a:gd name="T7" fmla="*/ 111 h 715"/>
                <a:gd name="T8" fmla="*/ 402 w 447"/>
                <a:gd name="T9" fmla="*/ 603 h 715"/>
                <a:gd name="T10" fmla="*/ 223 w 447"/>
                <a:gd name="T11" fmla="*/ 692 h 715"/>
                <a:gd name="T12" fmla="*/ 190 w 447"/>
                <a:gd name="T13" fmla="*/ 659 h 715"/>
                <a:gd name="T14" fmla="*/ 223 w 447"/>
                <a:gd name="T15" fmla="*/ 625 h 715"/>
                <a:gd name="T16" fmla="*/ 257 w 447"/>
                <a:gd name="T17" fmla="*/ 659 h 715"/>
                <a:gd name="T18" fmla="*/ 223 w 447"/>
                <a:gd name="T19" fmla="*/ 692 h 715"/>
                <a:gd name="T20" fmla="*/ 145 w 447"/>
                <a:gd name="T21" fmla="*/ 44 h 715"/>
                <a:gd name="T22" fmla="*/ 301 w 447"/>
                <a:gd name="T23" fmla="*/ 44 h 715"/>
                <a:gd name="T24" fmla="*/ 313 w 447"/>
                <a:gd name="T25" fmla="*/ 56 h 715"/>
                <a:gd name="T26" fmla="*/ 301 w 447"/>
                <a:gd name="T27" fmla="*/ 67 h 715"/>
                <a:gd name="T28" fmla="*/ 145 w 447"/>
                <a:gd name="T29" fmla="*/ 67 h 715"/>
                <a:gd name="T30" fmla="*/ 134 w 447"/>
                <a:gd name="T31" fmla="*/ 56 h 715"/>
                <a:gd name="T32" fmla="*/ 145 w 447"/>
                <a:gd name="T33" fmla="*/ 44 h 715"/>
                <a:gd name="T34" fmla="*/ 402 w 447"/>
                <a:gd name="T35" fmla="*/ 0 h 715"/>
                <a:gd name="T36" fmla="*/ 44 w 447"/>
                <a:gd name="T37" fmla="*/ 0 h 715"/>
                <a:gd name="T38" fmla="*/ 0 w 447"/>
                <a:gd name="T39" fmla="*/ 44 h 715"/>
                <a:gd name="T40" fmla="*/ 0 w 447"/>
                <a:gd name="T41" fmla="*/ 670 h 715"/>
                <a:gd name="T42" fmla="*/ 44 w 447"/>
                <a:gd name="T43" fmla="*/ 715 h 715"/>
                <a:gd name="T44" fmla="*/ 402 w 447"/>
                <a:gd name="T45" fmla="*/ 715 h 715"/>
                <a:gd name="T46" fmla="*/ 447 w 447"/>
                <a:gd name="T47" fmla="*/ 670 h 715"/>
                <a:gd name="T48" fmla="*/ 447 w 447"/>
                <a:gd name="T49" fmla="*/ 44 h 715"/>
                <a:gd name="T50" fmla="*/ 402 w 447"/>
                <a:gd name="T51" fmla="*/ 0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7" h="715">
                  <a:moveTo>
                    <a:pt x="402" y="603"/>
                  </a:moveTo>
                  <a:lnTo>
                    <a:pt x="44" y="603"/>
                  </a:lnTo>
                  <a:lnTo>
                    <a:pt x="44" y="111"/>
                  </a:lnTo>
                  <a:lnTo>
                    <a:pt x="402" y="111"/>
                  </a:lnTo>
                  <a:lnTo>
                    <a:pt x="402" y="603"/>
                  </a:lnTo>
                  <a:close/>
                  <a:moveTo>
                    <a:pt x="223" y="692"/>
                  </a:moveTo>
                  <a:cubicBezTo>
                    <a:pt x="205" y="692"/>
                    <a:pt x="190" y="677"/>
                    <a:pt x="190" y="659"/>
                  </a:cubicBezTo>
                  <a:cubicBezTo>
                    <a:pt x="190" y="640"/>
                    <a:pt x="205" y="625"/>
                    <a:pt x="223" y="625"/>
                  </a:cubicBezTo>
                  <a:cubicBezTo>
                    <a:pt x="242" y="625"/>
                    <a:pt x="257" y="640"/>
                    <a:pt x="257" y="659"/>
                  </a:cubicBezTo>
                  <a:cubicBezTo>
                    <a:pt x="257" y="677"/>
                    <a:pt x="242" y="692"/>
                    <a:pt x="223" y="692"/>
                  </a:cubicBezTo>
                  <a:close/>
                  <a:moveTo>
                    <a:pt x="145" y="44"/>
                  </a:moveTo>
                  <a:lnTo>
                    <a:pt x="301" y="44"/>
                  </a:lnTo>
                  <a:cubicBezTo>
                    <a:pt x="308" y="44"/>
                    <a:pt x="313" y="49"/>
                    <a:pt x="313" y="56"/>
                  </a:cubicBezTo>
                  <a:cubicBezTo>
                    <a:pt x="313" y="62"/>
                    <a:pt x="308" y="67"/>
                    <a:pt x="301" y="67"/>
                  </a:cubicBezTo>
                  <a:lnTo>
                    <a:pt x="145" y="67"/>
                  </a:lnTo>
                  <a:cubicBezTo>
                    <a:pt x="139" y="67"/>
                    <a:pt x="134" y="62"/>
                    <a:pt x="134" y="56"/>
                  </a:cubicBezTo>
                  <a:cubicBezTo>
                    <a:pt x="134" y="49"/>
                    <a:pt x="139" y="44"/>
                    <a:pt x="145" y="44"/>
                  </a:cubicBezTo>
                  <a:close/>
                  <a:moveTo>
                    <a:pt x="402" y="0"/>
                  </a:moveTo>
                  <a:lnTo>
                    <a:pt x="44" y="0"/>
                  </a:lnTo>
                  <a:cubicBezTo>
                    <a:pt x="20" y="0"/>
                    <a:pt x="0" y="20"/>
                    <a:pt x="0" y="44"/>
                  </a:cubicBezTo>
                  <a:lnTo>
                    <a:pt x="0" y="670"/>
                  </a:lnTo>
                  <a:cubicBezTo>
                    <a:pt x="0" y="695"/>
                    <a:pt x="20" y="715"/>
                    <a:pt x="44" y="715"/>
                  </a:cubicBezTo>
                  <a:lnTo>
                    <a:pt x="402" y="715"/>
                  </a:lnTo>
                  <a:cubicBezTo>
                    <a:pt x="427" y="715"/>
                    <a:pt x="447" y="695"/>
                    <a:pt x="447" y="670"/>
                  </a:cubicBezTo>
                  <a:lnTo>
                    <a:pt x="447" y="44"/>
                  </a:lnTo>
                  <a:cubicBezTo>
                    <a:pt x="447" y="20"/>
                    <a:pt x="427" y="0"/>
                    <a:pt x="402" y="0"/>
                  </a:cubicBezTo>
                  <a:close/>
                </a:path>
              </a:pathLst>
            </a:custGeom>
            <a:solidFill>
              <a:schemeClr val="bg1"/>
            </a:solidFill>
            <a:ln>
              <a:noFill/>
            </a:ln>
          </p:spPr>
          <p:txBody>
            <a:bodyPr vert="horz" wrap="square" lIns="91299" tIns="45649" rIns="91299" bIns="45649" numCol="1" anchor="t" anchorCtr="0" compatLnSpc="1">
              <a:prstTxWarp prst="textNoShape">
                <a:avLst/>
              </a:prstTxWarp>
            </a:bodyPr>
            <a:lstStyle/>
            <a:p>
              <a:endParaRPr lang="en-US" sz="1798" dirty="0">
                <a:latin typeface="Open Sans" panose="020B0606030504020204" pitchFamily="34" charset="0"/>
              </a:endParaRPr>
            </a:p>
          </p:txBody>
        </p:sp>
      </p:grpSp>
      <p:grpSp>
        <p:nvGrpSpPr>
          <p:cNvPr id="3" name="Group 2"/>
          <p:cNvGrpSpPr/>
          <p:nvPr/>
        </p:nvGrpSpPr>
        <p:grpSpPr>
          <a:xfrm>
            <a:off x="1209407" y="3575904"/>
            <a:ext cx="906458" cy="906458"/>
            <a:chOff x="2407651" y="5753901"/>
            <a:chExt cx="1450332" cy="1450332"/>
          </a:xfrm>
        </p:grpSpPr>
        <p:sp>
          <p:nvSpPr>
            <p:cNvPr id="64" name="Oval 63"/>
            <p:cNvSpPr/>
            <p:nvPr/>
          </p:nvSpPr>
          <p:spPr>
            <a:xfrm>
              <a:off x="2407651" y="5753901"/>
              <a:ext cx="1450332" cy="1450332"/>
            </a:xfrm>
            <a:prstGeom prst="ellipse">
              <a:avLst/>
            </a:prstGeom>
            <a:solidFill>
              <a:schemeClr val="accent4">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65" name="Oval 64"/>
            <p:cNvSpPr/>
            <p:nvPr/>
          </p:nvSpPr>
          <p:spPr>
            <a:xfrm>
              <a:off x="2511592" y="5857842"/>
              <a:ext cx="1242450" cy="1242450"/>
            </a:xfrm>
            <a:prstGeom prst="ellipse">
              <a:avLst/>
            </a:prstGeom>
            <a:solidFill>
              <a:schemeClr val="accent4">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latin typeface="Montserrat Light" panose="00000400000000000000" pitchFamily="50" charset="0"/>
              </a:endParaRPr>
            </a:p>
          </p:txBody>
        </p:sp>
        <p:sp>
          <p:nvSpPr>
            <p:cNvPr id="66" name="Oval 65"/>
            <p:cNvSpPr/>
            <p:nvPr/>
          </p:nvSpPr>
          <p:spPr>
            <a:xfrm>
              <a:off x="2620895" y="5967145"/>
              <a:ext cx="1023845" cy="1023845"/>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13" dirty="0">
                <a:solidFill>
                  <a:schemeClr val="bg1"/>
                </a:solidFill>
                <a:latin typeface="Montserrat SemiBold" panose="00000700000000000000" pitchFamily="2" charset="0"/>
              </a:endParaRPr>
            </a:p>
          </p:txBody>
        </p:sp>
        <p:sp>
          <p:nvSpPr>
            <p:cNvPr id="109" name="Freeform 207"/>
            <p:cNvSpPr>
              <a:spLocks noEditPoints="1"/>
            </p:cNvSpPr>
            <p:nvPr/>
          </p:nvSpPr>
          <p:spPr bwMode="auto">
            <a:xfrm>
              <a:off x="2959902" y="6248017"/>
              <a:ext cx="345831" cy="462100"/>
            </a:xfrm>
            <a:custGeom>
              <a:avLst/>
              <a:gdLst>
                <a:gd name="T0" fmla="*/ 609 w 609"/>
                <a:gd name="T1" fmla="*/ 813 h 813"/>
                <a:gd name="T2" fmla="*/ 0 w 609"/>
                <a:gd name="T3" fmla="*/ 813 h 813"/>
                <a:gd name="T4" fmla="*/ 0 w 609"/>
                <a:gd name="T5" fmla="*/ 102 h 813"/>
                <a:gd name="T6" fmla="*/ 78 w 609"/>
                <a:gd name="T7" fmla="*/ 102 h 813"/>
                <a:gd name="T8" fmla="*/ 102 w 609"/>
                <a:gd name="T9" fmla="*/ 102 h 813"/>
                <a:gd name="T10" fmla="*/ 153 w 609"/>
                <a:gd name="T11" fmla="*/ 102 h 813"/>
                <a:gd name="T12" fmla="*/ 153 w 609"/>
                <a:gd name="T13" fmla="*/ 51 h 813"/>
                <a:gd name="T14" fmla="*/ 232 w 609"/>
                <a:gd name="T15" fmla="*/ 51 h 813"/>
                <a:gd name="T16" fmla="*/ 304 w 609"/>
                <a:gd name="T17" fmla="*/ 0 h 813"/>
                <a:gd name="T18" fmla="*/ 376 w 609"/>
                <a:gd name="T19" fmla="*/ 51 h 813"/>
                <a:gd name="T20" fmla="*/ 456 w 609"/>
                <a:gd name="T21" fmla="*/ 51 h 813"/>
                <a:gd name="T22" fmla="*/ 456 w 609"/>
                <a:gd name="T23" fmla="*/ 102 h 813"/>
                <a:gd name="T24" fmla="*/ 506 w 609"/>
                <a:gd name="T25" fmla="*/ 102 h 813"/>
                <a:gd name="T26" fmla="*/ 525 w 609"/>
                <a:gd name="T27" fmla="*/ 102 h 813"/>
                <a:gd name="T28" fmla="*/ 609 w 609"/>
                <a:gd name="T29" fmla="*/ 102 h 813"/>
                <a:gd name="T30" fmla="*/ 609 w 609"/>
                <a:gd name="T31" fmla="*/ 813 h 813"/>
                <a:gd name="T32" fmla="*/ 456 w 609"/>
                <a:gd name="T33" fmla="*/ 357 h 813"/>
                <a:gd name="T34" fmla="*/ 152 w 609"/>
                <a:gd name="T35" fmla="*/ 357 h 813"/>
                <a:gd name="T36" fmla="*/ 152 w 609"/>
                <a:gd name="T37" fmla="*/ 307 h 813"/>
                <a:gd name="T38" fmla="*/ 456 w 609"/>
                <a:gd name="T39" fmla="*/ 307 h 813"/>
                <a:gd name="T40" fmla="*/ 456 w 609"/>
                <a:gd name="T41" fmla="*/ 357 h 813"/>
                <a:gd name="T42" fmla="*/ 456 w 609"/>
                <a:gd name="T43" fmla="*/ 153 h 813"/>
                <a:gd name="T44" fmla="*/ 456 w 609"/>
                <a:gd name="T45" fmla="*/ 204 h 813"/>
                <a:gd name="T46" fmla="*/ 153 w 609"/>
                <a:gd name="T47" fmla="*/ 204 h 813"/>
                <a:gd name="T48" fmla="*/ 153 w 609"/>
                <a:gd name="T49" fmla="*/ 153 h 813"/>
                <a:gd name="T50" fmla="*/ 102 w 609"/>
                <a:gd name="T51" fmla="*/ 153 h 813"/>
                <a:gd name="T52" fmla="*/ 102 w 609"/>
                <a:gd name="T53" fmla="*/ 153 h 813"/>
                <a:gd name="T54" fmla="*/ 51 w 609"/>
                <a:gd name="T55" fmla="*/ 153 h 813"/>
                <a:gd name="T56" fmla="*/ 51 w 609"/>
                <a:gd name="T57" fmla="*/ 762 h 813"/>
                <a:gd name="T58" fmla="*/ 558 w 609"/>
                <a:gd name="T59" fmla="*/ 762 h 813"/>
                <a:gd name="T60" fmla="*/ 558 w 609"/>
                <a:gd name="T61" fmla="*/ 153 h 813"/>
                <a:gd name="T62" fmla="*/ 506 w 609"/>
                <a:gd name="T63" fmla="*/ 153 h 813"/>
                <a:gd name="T64" fmla="*/ 506 w 609"/>
                <a:gd name="T65" fmla="*/ 153 h 813"/>
                <a:gd name="T66" fmla="*/ 456 w 609"/>
                <a:gd name="T67" fmla="*/ 153 h 813"/>
                <a:gd name="T68" fmla="*/ 456 w 609"/>
                <a:gd name="T69" fmla="*/ 660 h 813"/>
                <a:gd name="T70" fmla="*/ 152 w 609"/>
                <a:gd name="T71" fmla="*/ 660 h 813"/>
                <a:gd name="T72" fmla="*/ 152 w 609"/>
                <a:gd name="T73" fmla="*/ 610 h 813"/>
                <a:gd name="T74" fmla="*/ 456 w 609"/>
                <a:gd name="T75" fmla="*/ 610 h 813"/>
                <a:gd name="T76" fmla="*/ 456 w 609"/>
                <a:gd name="T77" fmla="*/ 660 h 813"/>
                <a:gd name="T78" fmla="*/ 456 w 609"/>
                <a:gd name="T79" fmla="*/ 559 h 813"/>
                <a:gd name="T80" fmla="*/ 152 w 609"/>
                <a:gd name="T81" fmla="*/ 559 h 813"/>
                <a:gd name="T82" fmla="*/ 152 w 609"/>
                <a:gd name="T83" fmla="*/ 508 h 813"/>
                <a:gd name="T84" fmla="*/ 456 w 609"/>
                <a:gd name="T85" fmla="*/ 508 h 813"/>
                <a:gd name="T86" fmla="*/ 456 w 609"/>
                <a:gd name="T87" fmla="*/ 559 h 813"/>
                <a:gd name="T88" fmla="*/ 456 w 609"/>
                <a:gd name="T89" fmla="*/ 457 h 813"/>
                <a:gd name="T90" fmla="*/ 152 w 609"/>
                <a:gd name="T91" fmla="*/ 457 h 813"/>
                <a:gd name="T92" fmla="*/ 152 w 609"/>
                <a:gd name="T93" fmla="*/ 407 h 813"/>
                <a:gd name="T94" fmla="*/ 456 w 609"/>
                <a:gd name="T95" fmla="*/ 407 h 813"/>
                <a:gd name="T96" fmla="*/ 456 w 609"/>
                <a:gd name="T97" fmla="*/ 457 h 813"/>
                <a:gd name="T98" fmla="*/ 204 w 609"/>
                <a:gd name="T99" fmla="*/ 153 h 813"/>
                <a:gd name="T100" fmla="*/ 405 w 609"/>
                <a:gd name="T101" fmla="*/ 153 h 813"/>
                <a:gd name="T102" fmla="*/ 405 w 609"/>
                <a:gd name="T103" fmla="*/ 102 h 813"/>
                <a:gd name="T104" fmla="*/ 330 w 609"/>
                <a:gd name="T105" fmla="*/ 102 h 813"/>
                <a:gd name="T106" fmla="*/ 330 w 609"/>
                <a:gd name="T107" fmla="*/ 77 h 813"/>
                <a:gd name="T108" fmla="*/ 304 w 609"/>
                <a:gd name="T109" fmla="*/ 51 h 813"/>
                <a:gd name="T110" fmla="*/ 279 w 609"/>
                <a:gd name="T111" fmla="*/ 77 h 813"/>
                <a:gd name="T112" fmla="*/ 279 w 609"/>
                <a:gd name="T113" fmla="*/ 102 h 813"/>
                <a:gd name="T114" fmla="*/ 204 w 609"/>
                <a:gd name="T115" fmla="*/ 102 h 813"/>
                <a:gd name="T116" fmla="*/ 204 w 609"/>
                <a:gd name="T117" fmla="*/ 153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09" h="813">
                  <a:moveTo>
                    <a:pt x="609" y="813"/>
                  </a:moveTo>
                  <a:lnTo>
                    <a:pt x="0" y="813"/>
                  </a:lnTo>
                  <a:lnTo>
                    <a:pt x="0" y="102"/>
                  </a:lnTo>
                  <a:lnTo>
                    <a:pt x="78" y="102"/>
                  </a:lnTo>
                  <a:lnTo>
                    <a:pt x="102" y="102"/>
                  </a:lnTo>
                  <a:lnTo>
                    <a:pt x="153" y="102"/>
                  </a:lnTo>
                  <a:lnTo>
                    <a:pt x="153" y="51"/>
                  </a:lnTo>
                  <a:lnTo>
                    <a:pt x="232" y="51"/>
                  </a:lnTo>
                  <a:cubicBezTo>
                    <a:pt x="243" y="22"/>
                    <a:pt x="271" y="0"/>
                    <a:pt x="304" y="0"/>
                  </a:cubicBezTo>
                  <a:cubicBezTo>
                    <a:pt x="337" y="0"/>
                    <a:pt x="366" y="22"/>
                    <a:pt x="376" y="51"/>
                  </a:cubicBezTo>
                  <a:lnTo>
                    <a:pt x="456" y="51"/>
                  </a:lnTo>
                  <a:lnTo>
                    <a:pt x="456" y="102"/>
                  </a:lnTo>
                  <a:lnTo>
                    <a:pt x="506" y="102"/>
                  </a:lnTo>
                  <a:lnTo>
                    <a:pt x="525" y="102"/>
                  </a:lnTo>
                  <a:lnTo>
                    <a:pt x="609" y="102"/>
                  </a:lnTo>
                  <a:lnTo>
                    <a:pt x="609" y="813"/>
                  </a:lnTo>
                  <a:close/>
                  <a:moveTo>
                    <a:pt x="456" y="357"/>
                  </a:moveTo>
                  <a:lnTo>
                    <a:pt x="152" y="357"/>
                  </a:lnTo>
                  <a:lnTo>
                    <a:pt x="152" y="307"/>
                  </a:lnTo>
                  <a:lnTo>
                    <a:pt x="456" y="307"/>
                  </a:lnTo>
                  <a:lnTo>
                    <a:pt x="456" y="357"/>
                  </a:lnTo>
                  <a:close/>
                  <a:moveTo>
                    <a:pt x="456" y="153"/>
                  </a:moveTo>
                  <a:lnTo>
                    <a:pt x="456" y="204"/>
                  </a:lnTo>
                  <a:lnTo>
                    <a:pt x="153" y="204"/>
                  </a:lnTo>
                  <a:lnTo>
                    <a:pt x="153" y="153"/>
                  </a:lnTo>
                  <a:lnTo>
                    <a:pt x="102" y="153"/>
                  </a:lnTo>
                  <a:lnTo>
                    <a:pt x="102" y="153"/>
                  </a:lnTo>
                  <a:lnTo>
                    <a:pt x="51" y="153"/>
                  </a:lnTo>
                  <a:lnTo>
                    <a:pt x="51" y="762"/>
                  </a:lnTo>
                  <a:lnTo>
                    <a:pt x="558" y="762"/>
                  </a:lnTo>
                  <a:lnTo>
                    <a:pt x="558" y="153"/>
                  </a:lnTo>
                  <a:lnTo>
                    <a:pt x="506" y="153"/>
                  </a:lnTo>
                  <a:lnTo>
                    <a:pt x="506" y="153"/>
                  </a:lnTo>
                  <a:lnTo>
                    <a:pt x="456" y="153"/>
                  </a:lnTo>
                  <a:close/>
                  <a:moveTo>
                    <a:pt x="456" y="660"/>
                  </a:moveTo>
                  <a:lnTo>
                    <a:pt x="152" y="660"/>
                  </a:lnTo>
                  <a:lnTo>
                    <a:pt x="152" y="610"/>
                  </a:lnTo>
                  <a:lnTo>
                    <a:pt x="456" y="610"/>
                  </a:lnTo>
                  <a:lnTo>
                    <a:pt x="456" y="660"/>
                  </a:lnTo>
                  <a:close/>
                  <a:moveTo>
                    <a:pt x="456" y="559"/>
                  </a:moveTo>
                  <a:lnTo>
                    <a:pt x="152" y="559"/>
                  </a:lnTo>
                  <a:lnTo>
                    <a:pt x="152" y="508"/>
                  </a:lnTo>
                  <a:lnTo>
                    <a:pt x="456" y="508"/>
                  </a:lnTo>
                  <a:lnTo>
                    <a:pt x="456" y="559"/>
                  </a:lnTo>
                  <a:close/>
                  <a:moveTo>
                    <a:pt x="456" y="457"/>
                  </a:moveTo>
                  <a:lnTo>
                    <a:pt x="152" y="457"/>
                  </a:lnTo>
                  <a:lnTo>
                    <a:pt x="152" y="407"/>
                  </a:lnTo>
                  <a:lnTo>
                    <a:pt x="456" y="407"/>
                  </a:lnTo>
                  <a:lnTo>
                    <a:pt x="456" y="457"/>
                  </a:lnTo>
                  <a:close/>
                  <a:moveTo>
                    <a:pt x="204" y="153"/>
                  </a:moveTo>
                  <a:lnTo>
                    <a:pt x="405" y="153"/>
                  </a:lnTo>
                  <a:lnTo>
                    <a:pt x="405" y="102"/>
                  </a:lnTo>
                  <a:lnTo>
                    <a:pt x="330" y="102"/>
                  </a:lnTo>
                  <a:lnTo>
                    <a:pt x="330" y="77"/>
                  </a:lnTo>
                  <a:cubicBezTo>
                    <a:pt x="330" y="63"/>
                    <a:pt x="318" y="51"/>
                    <a:pt x="304" y="51"/>
                  </a:cubicBezTo>
                  <a:cubicBezTo>
                    <a:pt x="290" y="51"/>
                    <a:pt x="279" y="63"/>
                    <a:pt x="279" y="77"/>
                  </a:cubicBezTo>
                  <a:lnTo>
                    <a:pt x="279" y="102"/>
                  </a:lnTo>
                  <a:lnTo>
                    <a:pt x="204" y="102"/>
                  </a:lnTo>
                  <a:lnTo>
                    <a:pt x="204" y="153"/>
                  </a:lnTo>
                  <a:close/>
                </a:path>
              </a:pathLst>
            </a:custGeom>
            <a:solidFill>
              <a:schemeClr val="bg1"/>
            </a:solidFill>
            <a:ln>
              <a:noFill/>
            </a:ln>
          </p:spPr>
          <p:txBody>
            <a:bodyPr vert="horz" wrap="square" lIns="91299" tIns="45649" rIns="91299" bIns="45649" numCol="1" anchor="t" anchorCtr="0" compatLnSpc="1">
              <a:prstTxWarp prst="textNoShape">
                <a:avLst/>
              </a:prstTxWarp>
            </a:bodyPr>
            <a:lstStyle/>
            <a:p>
              <a:endParaRPr lang="en-US" sz="1798" dirty="0">
                <a:latin typeface="Open Sans" panose="020B0606030504020204" pitchFamily="34" charset="0"/>
              </a:endParaRPr>
            </a:p>
          </p:txBody>
        </p:sp>
      </p:grpSp>
      <p:graphicFrame>
        <p:nvGraphicFramePr>
          <p:cNvPr id="10" name="Chart 9">
            <a:extLst>
              <a:ext uri="{FF2B5EF4-FFF2-40B4-BE49-F238E27FC236}">
                <a16:creationId xmlns:a16="http://schemas.microsoft.com/office/drawing/2014/main" id="{84E0B804-514F-4365-A453-6C3166364A22}"/>
              </a:ext>
            </a:extLst>
          </p:cNvPr>
          <p:cNvGraphicFramePr/>
          <p:nvPr/>
        </p:nvGraphicFramePr>
        <p:xfrm>
          <a:off x="5800993" y="2282460"/>
          <a:ext cx="5181600" cy="3797196"/>
        </p:xfrm>
        <a:graphic>
          <a:graphicData uri="http://schemas.openxmlformats.org/drawingml/2006/chart">
            <c:chart xmlns:c="http://schemas.openxmlformats.org/drawingml/2006/chart" xmlns:r="http://schemas.openxmlformats.org/officeDocument/2006/relationships" r:id="rId2"/>
          </a:graphicData>
        </a:graphic>
      </p:graphicFrame>
      <p:sp>
        <p:nvSpPr>
          <p:cNvPr id="5" name="Freeform 492">
            <a:extLst>
              <a:ext uri="{FF2B5EF4-FFF2-40B4-BE49-F238E27FC236}">
                <a16:creationId xmlns:a16="http://schemas.microsoft.com/office/drawing/2014/main" id="{F54883B0-1A11-4797-959D-BF57776816A2}"/>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Rectangle 5">
            <a:extLst>
              <a:ext uri="{FF2B5EF4-FFF2-40B4-BE49-F238E27FC236}">
                <a16:creationId xmlns:a16="http://schemas.microsoft.com/office/drawing/2014/main" id="{F7603A9B-1BA2-44B3-9331-68F5CD10645D}"/>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a:extLst>
              <a:ext uri="{FF2B5EF4-FFF2-40B4-BE49-F238E27FC236}">
                <a16:creationId xmlns:a16="http://schemas.microsoft.com/office/drawing/2014/main" id="{072701C4-B622-49B1-B5CC-989AF83CA24C}"/>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8" name="Rectangle 7">
            <a:extLst>
              <a:ext uri="{FF2B5EF4-FFF2-40B4-BE49-F238E27FC236}">
                <a16:creationId xmlns:a16="http://schemas.microsoft.com/office/drawing/2014/main" id="{64DEE83A-39AA-4A92-81A5-CF8C6D570960}"/>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56D1C64-17B9-4C74-AA72-C3318FEE943E}"/>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C8F4B03-55C0-421B-9CE1-F651510386BC}"/>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C769CEB-5460-442A-A8C1-9EC11F79C094}"/>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8082694"/>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26606" y="2113196"/>
            <a:ext cx="2112027" cy="2112027"/>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65000"/>
                  <a:lumOff val="35000"/>
                </a:schemeClr>
              </a:solidFill>
              <a:latin typeface="Open Sans" panose="020B0606030504020204" pitchFamily="34" charset="0"/>
            </a:endParaRPr>
          </a:p>
        </p:txBody>
      </p:sp>
      <p:sp>
        <p:nvSpPr>
          <p:cNvPr id="7" name="Rectangle 6"/>
          <p:cNvSpPr/>
          <p:nvPr/>
        </p:nvSpPr>
        <p:spPr>
          <a:xfrm>
            <a:off x="4975514" y="2113195"/>
            <a:ext cx="2112027" cy="2112027"/>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65000"/>
                  <a:lumOff val="35000"/>
                </a:schemeClr>
              </a:solidFill>
              <a:latin typeface="Open Sans" panose="020B0606030504020204" pitchFamily="34" charset="0"/>
            </a:endParaRPr>
          </a:p>
        </p:txBody>
      </p:sp>
      <p:sp>
        <p:nvSpPr>
          <p:cNvPr id="10" name="Rectangle 9"/>
          <p:cNvSpPr/>
          <p:nvPr/>
        </p:nvSpPr>
        <p:spPr>
          <a:xfrm>
            <a:off x="7724422" y="2113195"/>
            <a:ext cx="2112027" cy="2112027"/>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65000"/>
                  <a:lumOff val="35000"/>
                </a:schemeClr>
              </a:solidFill>
              <a:latin typeface="Open Sans" panose="020B0606030504020204" pitchFamily="34" charset="0"/>
            </a:endParaRPr>
          </a:p>
        </p:txBody>
      </p:sp>
      <p:sp>
        <p:nvSpPr>
          <p:cNvPr id="12" name="Rectangle 11"/>
          <p:cNvSpPr/>
          <p:nvPr/>
        </p:nvSpPr>
        <p:spPr>
          <a:xfrm>
            <a:off x="2779917" y="2496046"/>
            <a:ext cx="1005404" cy="523220"/>
          </a:xfrm>
          <a:prstGeom prst="rect">
            <a:avLst/>
          </a:prstGeom>
        </p:spPr>
        <p:txBody>
          <a:bodyPr wrap="none">
            <a:spAutoFit/>
          </a:bodyPr>
          <a:lstStyle/>
          <a:p>
            <a:pPr algn="ctr"/>
            <a:r>
              <a:rPr lang="en-US" sz="2800" spc="300" dirty="0">
                <a:solidFill>
                  <a:schemeClr val="tx2">
                    <a:lumMod val="50000"/>
                  </a:schemeClr>
                </a:solidFill>
                <a:latin typeface="Open Sans" panose="020B0606030504020204" pitchFamily="34" charset="0"/>
              </a:rPr>
              <a:t>34</a:t>
            </a:r>
            <a:r>
              <a:rPr lang="id-ID" sz="2800" spc="300" dirty="0">
                <a:solidFill>
                  <a:schemeClr val="tx2">
                    <a:lumMod val="50000"/>
                  </a:schemeClr>
                </a:solidFill>
                <a:latin typeface="Open Sans" panose="020B0606030504020204" pitchFamily="34" charset="0"/>
              </a:rPr>
              <a:t>%</a:t>
            </a:r>
            <a:endParaRPr lang="id-ID" sz="2800" dirty="0">
              <a:solidFill>
                <a:schemeClr val="tx2">
                  <a:lumMod val="50000"/>
                </a:schemeClr>
              </a:solidFill>
              <a:latin typeface="Open Sans" panose="020B0606030504020204" pitchFamily="34" charset="0"/>
            </a:endParaRPr>
          </a:p>
        </p:txBody>
      </p:sp>
      <p:sp>
        <p:nvSpPr>
          <p:cNvPr id="13" name="Rectangle 12">
            <a:extLst>
              <a:ext uri="{FF2B5EF4-FFF2-40B4-BE49-F238E27FC236}">
                <a16:creationId xmlns:a16="http://schemas.microsoft.com/office/drawing/2014/main" id="{2445C723-C1BE-4420-9BB9-E08EF55055DF}"/>
              </a:ext>
            </a:extLst>
          </p:cNvPr>
          <p:cNvSpPr/>
          <p:nvPr/>
        </p:nvSpPr>
        <p:spPr>
          <a:xfrm>
            <a:off x="2275300" y="3314099"/>
            <a:ext cx="2014639" cy="676275"/>
          </a:xfrm>
          <a:prstGeom prst="rect">
            <a:avLst/>
          </a:prstGeom>
        </p:spPr>
        <p:txBody>
          <a:bodyPr wrap="square">
            <a:spAutoFit/>
          </a:bodyPr>
          <a:lstStyle/>
          <a:p>
            <a:pPr algn="ctr">
              <a:lnSpc>
                <a:spcPct val="107000"/>
              </a:lnSpc>
              <a:spcAft>
                <a:spcPts val="0"/>
              </a:spcAft>
            </a:pPr>
            <a:r>
              <a:rPr lang="id-ID" sz="1200"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Lorem Ipsum is simp dummy text of the printing and</a:t>
            </a:r>
            <a:endParaRPr lang="id-ID" sz="1400" dirty="0">
              <a:solidFill>
                <a:schemeClr val="tx2">
                  <a:lumMod val="50000"/>
                </a:schemeClr>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14" name="Rectangle 13">
            <a:extLst>
              <a:ext uri="{FF2B5EF4-FFF2-40B4-BE49-F238E27FC236}">
                <a16:creationId xmlns:a16="http://schemas.microsoft.com/office/drawing/2014/main" id="{6A58A11B-25CF-46CA-91FD-826615913CEB}"/>
              </a:ext>
            </a:extLst>
          </p:cNvPr>
          <p:cNvSpPr/>
          <p:nvPr/>
        </p:nvSpPr>
        <p:spPr>
          <a:xfrm>
            <a:off x="2316650" y="3034737"/>
            <a:ext cx="1931939" cy="307777"/>
          </a:xfrm>
          <a:prstGeom prst="rect">
            <a:avLst/>
          </a:prstGeom>
        </p:spPr>
        <p:txBody>
          <a:bodyPr wrap="none">
            <a:spAutoFit/>
          </a:bodyPr>
          <a:lstStyle/>
          <a:p>
            <a:pPr algn="ctr"/>
            <a:r>
              <a:rPr lang="id-ID" sz="1400" b="1"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400" b="1" dirty="0">
              <a:solidFill>
                <a:schemeClr val="tx2">
                  <a:lumMod val="50000"/>
                </a:schemeClr>
              </a:solidFill>
              <a:latin typeface="Open Sans" panose="020B0606030504020204" pitchFamily="34" charset="0"/>
            </a:endParaRPr>
          </a:p>
        </p:txBody>
      </p:sp>
      <p:sp>
        <p:nvSpPr>
          <p:cNvPr id="15" name="Rectangle 14">
            <a:extLst>
              <a:ext uri="{FF2B5EF4-FFF2-40B4-BE49-F238E27FC236}">
                <a16:creationId xmlns:a16="http://schemas.microsoft.com/office/drawing/2014/main" id="{78995BCB-7C4D-4BEE-BC78-4F333C61ED7B}"/>
              </a:ext>
            </a:extLst>
          </p:cNvPr>
          <p:cNvSpPr/>
          <p:nvPr/>
        </p:nvSpPr>
        <p:spPr>
          <a:xfrm>
            <a:off x="1872343" y="4763912"/>
            <a:ext cx="8447314" cy="894732"/>
          </a:xfrm>
          <a:prstGeom prst="rect">
            <a:avLst/>
          </a:prstGeom>
        </p:spPr>
        <p:txBody>
          <a:bodyPr wrap="square">
            <a:spAutoFit/>
          </a:bodyPr>
          <a:lstStyle/>
          <a:p>
            <a:pPr algn="ctr">
              <a:lnSpc>
                <a:spcPct val="150000"/>
              </a:lnSpc>
            </a:pPr>
            <a:r>
              <a:rPr lang="id-ID" sz="1200" dirty="0">
                <a:solidFill>
                  <a:schemeClr val="tx2">
                    <a:lumMod val="50000"/>
                  </a:schemeClr>
                </a:solidFill>
                <a:latin typeface="Open Sans" panose="020B0606030504020204" pitchFamily="34" charset="0"/>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a:t>
            </a:r>
          </a:p>
        </p:txBody>
      </p:sp>
      <p:sp>
        <p:nvSpPr>
          <p:cNvPr id="16" name="Rectangle 15"/>
          <p:cNvSpPr/>
          <p:nvPr/>
        </p:nvSpPr>
        <p:spPr>
          <a:xfrm>
            <a:off x="5550624" y="2496046"/>
            <a:ext cx="1005404" cy="523220"/>
          </a:xfrm>
          <a:prstGeom prst="rect">
            <a:avLst/>
          </a:prstGeom>
        </p:spPr>
        <p:txBody>
          <a:bodyPr wrap="none">
            <a:spAutoFit/>
          </a:bodyPr>
          <a:lstStyle/>
          <a:p>
            <a:pPr algn="ctr"/>
            <a:r>
              <a:rPr lang="en-US" sz="2800" spc="300" dirty="0">
                <a:solidFill>
                  <a:schemeClr val="tx2">
                    <a:lumMod val="50000"/>
                  </a:schemeClr>
                </a:solidFill>
                <a:latin typeface="Open Sans" panose="020B0606030504020204" pitchFamily="34" charset="0"/>
              </a:rPr>
              <a:t>12</a:t>
            </a:r>
            <a:r>
              <a:rPr lang="id-ID" sz="2800" spc="300" dirty="0">
                <a:solidFill>
                  <a:schemeClr val="tx2">
                    <a:lumMod val="50000"/>
                  </a:schemeClr>
                </a:solidFill>
                <a:latin typeface="Open Sans" panose="020B0606030504020204" pitchFamily="34" charset="0"/>
              </a:rPr>
              <a:t>%</a:t>
            </a:r>
            <a:endParaRPr lang="id-ID" sz="2800" dirty="0">
              <a:solidFill>
                <a:schemeClr val="tx2">
                  <a:lumMod val="50000"/>
                </a:schemeClr>
              </a:solidFill>
              <a:latin typeface="Open Sans" panose="020B0606030504020204" pitchFamily="34" charset="0"/>
            </a:endParaRPr>
          </a:p>
        </p:txBody>
      </p:sp>
      <p:sp>
        <p:nvSpPr>
          <p:cNvPr id="17" name="Rectangle 16">
            <a:extLst>
              <a:ext uri="{FF2B5EF4-FFF2-40B4-BE49-F238E27FC236}">
                <a16:creationId xmlns:a16="http://schemas.microsoft.com/office/drawing/2014/main" id="{2445C723-C1BE-4420-9BB9-E08EF55055DF}"/>
              </a:ext>
            </a:extLst>
          </p:cNvPr>
          <p:cNvSpPr/>
          <p:nvPr/>
        </p:nvSpPr>
        <p:spPr>
          <a:xfrm>
            <a:off x="5046007" y="3314099"/>
            <a:ext cx="2014639" cy="676275"/>
          </a:xfrm>
          <a:prstGeom prst="rect">
            <a:avLst/>
          </a:prstGeom>
        </p:spPr>
        <p:txBody>
          <a:bodyPr wrap="square">
            <a:spAutoFit/>
          </a:bodyPr>
          <a:lstStyle/>
          <a:p>
            <a:pPr algn="ctr">
              <a:lnSpc>
                <a:spcPct val="107000"/>
              </a:lnSpc>
              <a:spcAft>
                <a:spcPts val="0"/>
              </a:spcAft>
            </a:pPr>
            <a:r>
              <a:rPr lang="id-ID" sz="1200"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Lorem Ipsum is simp dummy text of the printing and</a:t>
            </a:r>
            <a:endParaRPr lang="id-ID" sz="1400" dirty="0">
              <a:solidFill>
                <a:schemeClr val="tx2">
                  <a:lumMod val="50000"/>
                </a:schemeClr>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18" name="Rectangle 17">
            <a:extLst>
              <a:ext uri="{FF2B5EF4-FFF2-40B4-BE49-F238E27FC236}">
                <a16:creationId xmlns:a16="http://schemas.microsoft.com/office/drawing/2014/main" id="{6A58A11B-25CF-46CA-91FD-826615913CEB}"/>
              </a:ext>
            </a:extLst>
          </p:cNvPr>
          <p:cNvSpPr/>
          <p:nvPr/>
        </p:nvSpPr>
        <p:spPr>
          <a:xfrm>
            <a:off x="5087357" y="3034737"/>
            <a:ext cx="1931939" cy="307777"/>
          </a:xfrm>
          <a:prstGeom prst="rect">
            <a:avLst/>
          </a:prstGeom>
        </p:spPr>
        <p:txBody>
          <a:bodyPr wrap="none">
            <a:spAutoFit/>
          </a:bodyPr>
          <a:lstStyle/>
          <a:p>
            <a:pPr algn="ctr"/>
            <a:r>
              <a:rPr lang="id-ID" sz="1400" b="1"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400" b="1" dirty="0">
              <a:solidFill>
                <a:schemeClr val="tx2">
                  <a:lumMod val="50000"/>
                </a:schemeClr>
              </a:solidFill>
              <a:latin typeface="Open Sans" panose="020B0606030504020204" pitchFamily="34" charset="0"/>
            </a:endParaRPr>
          </a:p>
        </p:txBody>
      </p:sp>
      <p:sp>
        <p:nvSpPr>
          <p:cNvPr id="19" name="Rectangle 18"/>
          <p:cNvSpPr/>
          <p:nvPr/>
        </p:nvSpPr>
        <p:spPr>
          <a:xfrm>
            <a:off x="8291182" y="2496616"/>
            <a:ext cx="1005404" cy="523220"/>
          </a:xfrm>
          <a:prstGeom prst="rect">
            <a:avLst/>
          </a:prstGeom>
        </p:spPr>
        <p:txBody>
          <a:bodyPr wrap="none">
            <a:spAutoFit/>
          </a:bodyPr>
          <a:lstStyle/>
          <a:p>
            <a:pPr algn="ctr"/>
            <a:r>
              <a:rPr lang="en-US" sz="2800" spc="300" dirty="0">
                <a:solidFill>
                  <a:schemeClr val="tx2">
                    <a:lumMod val="50000"/>
                  </a:schemeClr>
                </a:solidFill>
                <a:latin typeface="Open Sans" panose="020B0606030504020204" pitchFamily="34" charset="0"/>
              </a:rPr>
              <a:t>76</a:t>
            </a:r>
            <a:r>
              <a:rPr lang="id-ID" sz="2800" spc="300" dirty="0">
                <a:solidFill>
                  <a:schemeClr val="tx2">
                    <a:lumMod val="50000"/>
                  </a:schemeClr>
                </a:solidFill>
                <a:latin typeface="Open Sans" panose="020B0606030504020204" pitchFamily="34" charset="0"/>
              </a:rPr>
              <a:t>%</a:t>
            </a:r>
            <a:endParaRPr lang="id-ID" sz="2800" dirty="0">
              <a:solidFill>
                <a:schemeClr val="tx2">
                  <a:lumMod val="50000"/>
                </a:schemeClr>
              </a:solidFill>
              <a:latin typeface="Open Sans" panose="020B0606030504020204" pitchFamily="34" charset="0"/>
            </a:endParaRPr>
          </a:p>
        </p:txBody>
      </p:sp>
      <p:sp>
        <p:nvSpPr>
          <p:cNvPr id="20" name="Rectangle 19">
            <a:extLst>
              <a:ext uri="{FF2B5EF4-FFF2-40B4-BE49-F238E27FC236}">
                <a16:creationId xmlns:a16="http://schemas.microsoft.com/office/drawing/2014/main" id="{2445C723-C1BE-4420-9BB9-E08EF55055DF}"/>
              </a:ext>
            </a:extLst>
          </p:cNvPr>
          <p:cNvSpPr/>
          <p:nvPr/>
        </p:nvSpPr>
        <p:spPr>
          <a:xfrm>
            <a:off x="7786565" y="3314669"/>
            <a:ext cx="2014639" cy="676275"/>
          </a:xfrm>
          <a:prstGeom prst="rect">
            <a:avLst/>
          </a:prstGeom>
        </p:spPr>
        <p:txBody>
          <a:bodyPr wrap="square">
            <a:spAutoFit/>
          </a:bodyPr>
          <a:lstStyle/>
          <a:p>
            <a:pPr algn="ctr">
              <a:lnSpc>
                <a:spcPct val="107000"/>
              </a:lnSpc>
              <a:spcAft>
                <a:spcPts val="0"/>
              </a:spcAft>
            </a:pPr>
            <a:r>
              <a:rPr lang="id-ID" sz="1200"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Lorem Ipsum is simp dummy text of the printing and</a:t>
            </a:r>
            <a:endParaRPr lang="id-ID" sz="1400" dirty="0">
              <a:solidFill>
                <a:schemeClr val="tx2">
                  <a:lumMod val="50000"/>
                </a:schemeClr>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21" name="Rectangle 20">
            <a:extLst>
              <a:ext uri="{FF2B5EF4-FFF2-40B4-BE49-F238E27FC236}">
                <a16:creationId xmlns:a16="http://schemas.microsoft.com/office/drawing/2014/main" id="{6A58A11B-25CF-46CA-91FD-826615913CEB}"/>
              </a:ext>
            </a:extLst>
          </p:cNvPr>
          <p:cNvSpPr/>
          <p:nvPr/>
        </p:nvSpPr>
        <p:spPr>
          <a:xfrm>
            <a:off x="7827915" y="3035307"/>
            <a:ext cx="1931939" cy="307777"/>
          </a:xfrm>
          <a:prstGeom prst="rect">
            <a:avLst/>
          </a:prstGeom>
        </p:spPr>
        <p:txBody>
          <a:bodyPr wrap="none">
            <a:spAutoFit/>
          </a:bodyPr>
          <a:lstStyle/>
          <a:p>
            <a:pPr algn="ctr"/>
            <a:r>
              <a:rPr lang="id-ID" sz="1400" b="1" dirty="0">
                <a:solidFill>
                  <a:schemeClr val="tx2">
                    <a:lumMod val="50000"/>
                  </a:schemeClr>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400" b="1" dirty="0">
              <a:solidFill>
                <a:schemeClr val="tx2">
                  <a:lumMod val="50000"/>
                </a:schemeClr>
              </a:solidFill>
              <a:latin typeface="Open Sans" panose="020B0606030504020204" pitchFamily="34" charset="0"/>
            </a:endParaRPr>
          </a:p>
        </p:txBody>
      </p:sp>
      <p:sp>
        <p:nvSpPr>
          <p:cNvPr id="2" name="Freeform 492">
            <a:extLst>
              <a:ext uri="{FF2B5EF4-FFF2-40B4-BE49-F238E27FC236}">
                <a16:creationId xmlns:a16="http://schemas.microsoft.com/office/drawing/2014/main" id="{924C912E-D84E-4A8F-AF6F-FB091BC953B0}"/>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Rectangle 2">
            <a:extLst>
              <a:ext uri="{FF2B5EF4-FFF2-40B4-BE49-F238E27FC236}">
                <a16:creationId xmlns:a16="http://schemas.microsoft.com/office/drawing/2014/main" id="{819572FF-5C73-4965-8D18-C266BC6664F7}"/>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462DBD13-64FB-4157-868F-A0235D316CC5}"/>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441A07C9-B73F-4DA2-B773-6EFDB9BB684A}"/>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E2A2D788-DF84-454E-BF63-466B8507910F}"/>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93008B4-6FE6-4AB5-934D-02691C1742D4}"/>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885CF81-06E2-4890-AD5E-9BB80EFE2802}"/>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2852249"/>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02A23E69-E01A-4616-8B20-95C421694247}"/>
              </a:ext>
            </a:extLst>
          </p:cNvPr>
          <p:cNvGrpSpPr/>
          <p:nvPr/>
        </p:nvGrpSpPr>
        <p:grpSpPr>
          <a:xfrm>
            <a:off x="843019" y="2383238"/>
            <a:ext cx="4643380" cy="3206944"/>
            <a:chOff x="906044" y="1964546"/>
            <a:chExt cx="3087546" cy="2132411"/>
          </a:xfrm>
        </p:grpSpPr>
        <p:sp>
          <p:nvSpPr>
            <p:cNvPr id="9" name="Oval 8">
              <a:extLst>
                <a:ext uri="{FF2B5EF4-FFF2-40B4-BE49-F238E27FC236}">
                  <a16:creationId xmlns:a16="http://schemas.microsoft.com/office/drawing/2014/main" id="{6A2C7B5E-2549-4645-BA55-68784C54742F}"/>
                </a:ext>
              </a:extLst>
            </p:cNvPr>
            <p:cNvSpPr/>
            <p:nvPr/>
          </p:nvSpPr>
          <p:spPr>
            <a:xfrm>
              <a:off x="3511513" y="2389786"/>
              <a:ext cx="482077" cy="48207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0" name="Oval 9">
              <a:extLst>
                <a:ext uri="{FF2B5EF4-FFF2-40B4-BE49-F238E27FC236}">
                  <a16:creationId xmlns:a16="http://schemas.microsoft.com/office/drawing/2014/main" id="{B4B023D4-36A4-4448-BD92-4CF4CF685CE6}"/>
                </a:ext>
              </a:extLst>
            </p:cNvPr>
            <p:cNvSpPr/>
            <p:nvPr/>
          </p:nvSpPr>
          <p:spPr>
            <a:xfrm>
              <a:off x="3336295" y="1964546"/>
              <a:ext cx="344564" cy="34456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1" name="Oval 10">
              <a:extLst>
                <a:ext uri="{FF2B5EF4-FFF2-40B4-BE49-F238E27FC236}">
                  <a16:creationId xmlns:a16="http://schemas.microsoft.com/office/drawing/2014/main" id="{029BF73F-92AA-4201-B521-C55D92EFFE7B}"/>
                </a:ext>
              </a:extLst>
            </p:cNvPr>
            <p:cNvSpPr/>
            <p:nvPr/>
          </p:nvSpPr>
          <p:spPr>
            <a:xfrm>
              <a:off x="1250608" y="3584867"/>
              <a:ext cx="482077" cy="4820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2" name="Oval 11">
              <a:extLst>
                <a:ext uri="{FF2B5EF4-FFF2-40B4-BE49-F238E27FC236}">
                  <a16:creationId xmlns:a16="http://schemas.microsoft.com/office/drawing/2014/main" id="{06407585-7878-4102-95C1-68C4C07AF18D}"/>
                </a:ext>
              </a:extLst>
            </p:cNvPr>
            <p:cNvSpPr/>
            <p:nvPr/>
          </p:nvSpPr>
          <p:spPr>
            <a:xfrm>
              <a:off x="977737" y="2458542"/>
              <a:ext cx="344564" cy="34456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3" name="Oval 12">
              <a:extLst>
                <a:ext uri="{FF2B5EF4-FFF2-40B4-BE49-F238E27FC236}">
                  <a16:creationId xmlns:a16="http://schemas.microsoft.com/office/drawing/2014/main" id="{C8F99D64-49B6-44B9-92E9-923A2A6190C7}"/>
                </a:ext>
              </a:extLst>
            </p:cNvPr>
            <p:cNvSpPr/>
            <p:nvPr/>
          </p:nvSpPr>
          <p:spPr>
            <a:xfrm>
              <a:off x="906044" y="3305510"/>
              <a:ext cx="235309" cy="23530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4" name="Oval 13">
              <a:extLst>
                <a:ext uri="{FF2B5EF4-FFF2-40B4-BE49-F238E27FC236}">
                  <a16:creationId xmlns:a16="http://schemas.microsoft.com/office/drawing/2014/main" id="{E18A2B5C-ED2C-4A5F-A840-CAC806F62055}"/>
                </a:ext>
              </a:extLst>
            </p:cNvPr>
            <p:cNvSpPr/>
            <p:nvPr/>
          </p:nvSpPr>
          <p:spPr>
            <a:xfrm>
              <a:off x="3164013" y="3752393"/>
              <a:ext cx="344564" cy="3445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5" name="Oval 14">
              <a:extLst>
                <a:ext uri="{FF2B5EF4-FFF2-40B4-BE49-F238E27FC236}">
                  <a16:creationId xmlns:a16="http://schemas.microsoft.com/office/drawing/2014/main" id="{9E8D5DDC-3C48-4F4E-A52D-FD7664AE0BC7}"/>
                </a:ext>
              </a:extLst>
            </p:cNvPr>
            <p:cNvSpPr/>
            <p:nvPr/>
          </p:nvSpPr>
          <p:spPr>
            <a:xfrm>
              <a:off x="3680859" y="3344085"/>
              <a:ext cx="235309" cy="23530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sp>
          <p:nvSpPr>
            <p:cNvPr id="16" name="Oval 15">
              <a:extLst>
                <a:ext uri="{FF2B5EF4-FFF2-40B4-BE49-F238E27FC236}">
                  <a16:creationId xmlns:a16="http://schemas.microsoft.com/office/drawing/2014/main" id="{6C77A5B3-EBFD-4EEF-82C9-2FD076214B1F}"/>
                </a:ext>
              </a:extLst>
            </p:cNvPr>
            <p:cNvSpPr/>
            <p:nvPr/>
          </p:nvSpPr>
          <p:spPr>
            <a:xfrm>
              <a:off x="1578310" y="2071053"/>
              <a:ext cx="1852278" cy="18522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anose="020B0606030504020204" pitchFamily="34" charset="0"/>
              </a:endParaRPr>
            </a:p>
          </p:txBody>
        </p:sp>
      </p:grpSp>
      <p:sp>
        <p:nvSpPr>
          <p:cNvPr id="19" name="Rectangle 18">
            <a:extLst>
              <a:ext uri="{FF2B5EF4-FFF2-40B4-BE49-F238E27FC236}">
                <a16:creationId xmlns:a16="http://schemas.microsoft.com/office/drawing/2014/main" id="{3689283D-589A-4FF4-99DD-3E95460EE736}"/>
              </a:ext>
            </a:extLst>
          </p:cNvPr>
          <p:cNvSpPr/>
          <p:nvPr/>
        </p:nvSpPr>
        <p:spPr>
          <a:xfrm>
            <a:off x="2156668" y="3399282"/>
            <a:ext cx="2180405" cy="338554"/>
          </a:xfrm>
          <a:prstGeom prst="rect">
            <a:avLst/>
          </a:prstGeom>
        </p:spPr>
        <p:txBody>
          <a:bodyPr wrap="none">
            <a:spAutoFit/>
          </a:bodyPr>
          <a:lstStyle/>
          <a:p>
            <a:pPr algn="ctr"/>
            <a:r>
              <a:rPr lang="id-ID" sz="1600" b="1" dirty="0">
                <a:solidFill>
                  <a:schemeClr val="bg1"/>
                </a:solidFill>
                <a:latin typeface="Open Sans" panose="020B0606030504020204" pitchFamily="34" charset="0"/>
                <a:ea typeface="Times New Roman" panose="02020603050405020304" pitchFamily="18" charset="0"/>
                <a:cs typeface="Open Sans" panose="020B0606030504020204" pitchFamily="34" charset="0"/>
              </a:rPr>
              <a:t>Your Headline Here</a:t>
            </a:r>
            <a:endParaRPr lang="id-ID" sz="1600" b="1" dirty="0">
              <a:solidFill>
                <a:schemeClr val="bg1"/>
              </a:solidFill>
              <a:latin typeface="Open Sans" panose="020B0606030504020204" pitchFamily="34" charset="0"/>
            </a:endParaRPr>
          </a:p>
        </p:txBody>
      </p:sp>
      <p:sp>
        <p:nvSpPr>
          <p:cNvPr id="30" name="Rectangle 29">
            <a:extLst>
              <a:ext uri="{FF2B5EF4-FFF2-40B4-BE49-F238E27FC236}">
                <a16:creationId xmlns:a16="http://schemas.microsoft.com/office/drawing/2014/main" id="{AB218B0E-9338-4D9D-91C8-F0F11310337C}"/>
              </a:ext>
            </a:extLst>
          </p:cNvPr>
          <p:cNvSpPr/>
          <p:nvPr/>
        </p:nvSpPr>
        <p:spPr>
          <a:xfrm>
            <a:off x="2254947" y="3774766"/>
            <a:ext cx="1983846" cy="894732"/>
          </a:xfrm>
          <a:prstGeom prst="rect">
            <a:avLst/>
          </a:prstGeom>
        </p:spPr>
        <p:txBody>
          <a:bodyPr wrap="square">
            <a:spAutoFit/>
          </a:bodyPr>
          <a:lstStyle/>
          <a:p>
            <a:pPr algn="ctr">
              <a:lnSpc>
                <a:spcPct val="150000"/>
              </a:lnSpc>
              <a:spcAft>
                <a:spcPts val="0"/>
              </a:spcAft>
            </a:pPr>
            <a:r>
              <a:rPr lang="id-ID" sz="1200" dirty="0">
                <a:solidFill>
                  <a:schemeClr val="bg1"/>
                </a:solidFill>
                <a:latin typeface="Open Sans" panose="020B0606030504020204" pitchFamily="34" charset="0"/>
                <a:ea typeface="Times New Roman" panose="02020603050405020304" pitchFamily="18" charset="0"/>
                <a:cs typeface="Open Sans" panose="020B0606030504020204" pitchFamily="34" charset="0"/>
              </a:rPr>
              <a:t>Lorem Ipsum is simply dummy text of the printing and typese</a:t>
            </a:r>
            <a:endParaRPr lang="id-ID" sz="1400" dirty="0">
              <a:solidFill>
                <a:schemeClr val="bg1"/>
              </a:solidFill>
              <a:effectLst/>
              <a:latin typeface="Open Sans" panose="020B0606030504020204" pitchFamily="34" charset="0"/>
              <a:ea typeface="Open Sans" panose="020B0606030504020204" pitchFamily="34" charset="0"/>
              <a:cs typeface="Times New Roman" panose="02020603050405020304" pitchFamily="18" charset="0"/>
            </a:endParaRPr>
          </a:p>
        </p:txBody>
      </p:sp>
      <p:sp>
        <p:nvSpPr>
          <p:cNvPr id="75" name="TextBox 74">
            <a:extLst>
              <a:ext uri="{FF2B5EF4-FFF2-40B4-BE49-F238E27FC236}">
                <a16:creationId xmlns:a16="http://schemas.microsoft.com/office/drawing/2014/main" id="{58B3FF36-632A-487E-9F63-F984A67C5805}"/>
              </a:ext>
            </a:extLst>
          </p:cNvPr>
          <p:cNvSpPr txBox="1"/>
          <p:nvPr/>
        </p:nvSpPr>
        <p:spPr>
          <a:xfrm>
            <a:off x="6529397" y="2194834"/>
            <a:ext cx="4501048" cy="369332"/>
          </a:xfrm>
          <a:prstGeom prst="rect">
            <a:avLst/>
          </a:prstGeom>
          <a:noFill/>
        </p:spPr>
        <p:txBody>
          <a:bodyPr wrap="square" rtlCol="0">
            <a:spAutoFit/>
          </a:bodyPr>
          <a:lstStyle/>
          <a:p>
            <a:r>
              <a:rPr lang="en-US" b="1" dirty="0">
                <a:solidFill>
                  <a:schemeClr val="tx2">
                    <a:lumMod val="50000"/>
                  </a:schemeClr>
                </a:solidFill>
                <a:latin typeface="Open Sans" panose="020B0606030504020204" pitchFamily="34" charset="0"/>
              </a:rPr>
              <a:t>Main Title Here</a:t>
            </a:r>
            <a:endParaRPr lang="id-ID" b="1" dirty="0">
              <a:solidFill>
                <a:schemeClr val="tx2">
                  <a:lumMod val="50000"/>
                </a:schemeClr>
              </a:solidFill>
              <a:latin typeface="Open Sans" panose="020B0606030504020204" pitchFamily="34" charset="0"/>
            </a:endParaRPr>
          </a:p>
        </p:txBody>
      </p:sp>
      <p:sp>
        <p:nvSpPr>
          <p:cNvPr id="76" name="TextBox 75">
            <a:extLst>
              <a:ext uri="{FF2B5EF4-FFF2-40B4-BE49-F238E27FC236}">
                <a16:creationId xmlns:a16="http://schemas.microsoft.com/office/drawing/2014/main" id="{046D8706-4887-4269-ADE7-0C7EC550623C}"/>
              </a:ext>
            </a:extLst>
          </p:cNvPr>
          <p:cNvSpPr txBox="1"/>
          <p:nvPr/>
        </p:nvSpPr>
        <p:spPr>
          <a:xfrm>
            <a:off x="6529396" y="2544277"/>
            <a:ext cx="4501048" cy="1233415"/>
          </a:xfrm>
          <a:prstGeom prst="rect">
            <a:avLst/>
          </a:prstGeom>
          <a:noFill/>
        </p:spPr>
        <p:txBody>
          <a:bodyPr wrap="square" lIns="91440" tIns="45720" rIns="91440" bIns="45720" rtlCol="0">
            <a:spAutoFit/>
          </a:bodyPr>
          <a:lstStyle/>
          <a:p>
            <a:pPr>
              <a:lnSpc>
                <a:spcPct val="150000"/>
              </a:lnSpc>
            </a:pPr>
            <a:r>
              <a:rPr lang="id-ID" sz="1467" b="1" dirty="0">
                <a:solidFill>
                  <a:schemeClr val="tx2">
                    <a:lumMod val="50000"/>
                  </a:schemeClr>
                </a:solidFill>
                <a:latin typeface="Open Sans" panose="020B0606030504020204" pitchFamily="34" charset="0"/>
                <a:cs typeface="Open Sans" panose="020B0606030504020204" pitchFamily="34" charset="0"/>
              </a:rPr>
              <a:t>Lorem ipsum </a:t>
            </a:r>
            <a:r>
              <a:rPr lang="id-ID" sz="1200" dirty="0">
                <a:solidFill>
                  <a:schemeClr val="tx2">
                    <a:lumMod val="50000"/>
                  </a:schemeClr>
                </a:solidFill>
                <a:latin typeface="Open Sans" panose="020B0606030504020204" pitchFamily="34" charset="0"/>
                <a:cs typeface="Calibri Light"/>
              </a:rPr>
              <a:t>dolor sit amet consectetuer adipiscing elit, sed diam nonummy nibh euismod tincidunt ut adipiscing elit, sed diam nonummy nibh euismod tincidunt ut elit, sed diam nonummy nibh euismod tincidunt ut</a:t>
            </a:r>
            <a:endParaRPr lang="en-US" sz="1200" dirty="0">
              <a:solidFill>
                <a:schemeClr val="tx2">
                  <a:lumMod val="50000"/>
                </a:schemeClr>
              </a:solidFill>
              <a:latin typeface="Open Sans" panose="020B0606030504020204" pitchFamily="34" charset="0"/>
              <a:ea typeface="Roboto Thin" charset="0"/>
              <a:cs typeface="Roboto Thin" charset="0"/>
            </a:endParaRPr>
          </a:p>
        </p:txBody>
      </p:sp>
      <p:sp>
        <p:nvSpPr>
          <p:cNvPr id="79" name="TextBox 78">
            <a:extLst>
              <a:ext uri="{FF2B5EF4-FFF2-40B4-BE49-F238E27FC236}">
                <a16:creationId xmlns:a16="http://schemas.microsoft.com/office/drawing/2014/main" id="{E14EBD00-F26C-4CB5-8D21-1A5DE1F8198C}"/>
              </a:ext>
            </a:extLst>
          </p:cNvPr>
          <p:cNvSpPr txBox="1"/>
          <p:nvPr/>
        </p:nvSpPr>
        <p:spPr>
          <a:xfrm>
            <a:off x="6524163" y="4172663"/>
            <a:ext cx="4501048" cy="369332"/>
          </a:xfrm>
          <a:prstGeom prst="rect">
            <a:avLst/>
          </a:prstGeom>
          <a:noFill/>
        </p:spPr>
        <p:txBody>
          <a:bodyPr wrap="square" rtlCol="0">
            <a:spAutoFit/>
          </a:bodyPr>
          <a:lstStyle/>
          <a:p>
            <a:r>
              <a:rPr lang="en-US" b="1" dirty="0">
                <a:solidFill>
                  <a:schemeClr val="tx2">
                    <a:lumMod val="50000"/>
                  </a:schemeClr>
                </a:solidFill>
                <a:latin typeface="Open Sans" panose="020B0606030504020204" pitchFamily="34" charset="0"/>
              </a:rPr>
              <a:t>Main Title Here</a:t>
            </a:r>
            <a:endParaRPr lang="id-ID" b="1" dirty="0">
              <a:solidFill>
                <a:schemeClr val="tx2">
                  <a:lumMod val="50000"/>
                </a:schemeClr>
              </a:solidFill>
              <a:latin typeface="Open Sans" panose="020B0606030504020204" pitchFamily="34" charset="0"/>
            </a:endParaRPr>
          </a:p>
        </p:txBody>
      </p:sp>
      <p:sp>
        <p:nvSpPr>
          <p:cNvPr id="80" name="TextBox 79">
            <a:extLst>
              <a:ext uri="{FF2B5EF4-FFF2-40B4-BE49-F238E27FC236}">
                <a16:creationId xmlns:a16="http://schemas.microsoft.com/office/drawing/2014/main" id="{67BEDB07-246D-42A7-B9F8-D27BEED2FC1A}"/>
              </a:ext>
            </a:extLst>
          </p:cNvPr>
          <p:cNvSpPr txBox="1"/>
          <p:nvPr/>
        </p:nvSpPr>
        <p:spPr>
          <a:xfrm>
            <a:off x="6524162" y="4522106"/>
            <a:ext cx="4501048" cy="1233415"/>
          </a:xfrm>
          <a:prstGeom prst="rect">
            <a:avLst/>
          </a:prstGeom>
          <a:noFill/>
        </p:spPr>
        <p:txBody>
          <a:bodyPr wrap="square" lIns="91440" tIns="45720" rIns="91440" bIns="45720" rtlCol="0">
            <a:spAutoFit/>
          </a:bodyPr>
          <a:lstStyle/>
          <a:p>
            <a:pPr>
              <a:lnSpc>
                <a:spcPct val="150000"/>
              </a:lnSpc>
            </a:pPr>
            <a:r>
              <a:rPr lang="id-ID" sz="1467" b="1" dirty="0">
                <a:solidFill>
                  <a:schemeClr val="tx2">
                    <a:lumMod val="50000"/>
                  </a:schemeClr>
                </a:solidFill>
                <a:latin typeface="Open Sans" panose="020B0606030504020204" pitchFamily="34" charset="0"/>
                <a:cs typeface="Open Sans" panose="020B0606030504020204" pitchFamily="34" charset="0"/>
              </a:rPr>
              <a:t>Lorem ipsum </a:t>
            </a:r>
            <a:r>
              <a:rPr lang="id-ID" sz="1200" dirty="0">
                <a:solidFill>
                  <a:schemeClr val="tx2">
                    <a:lumMod val="50000"/>
                  </a:schemeClr>
                </a:solidFill>
                <a:latin typeface="Open Sans" panose="020B0606030504020204" pitchFamily="34" charset="0"/>
                <a:cs typeface="Calibri Light"/>
              </a:rPr>
              <a:t>dolor sit amet consectetuer adipiscing elit, sed diam nonummy nibh euismod tincidunt ut adipiscing elit, sed diam nonummy nibh euismod tincidunt ut elit, sed diam nonummy nibh euismod tincidunt ut</a:t>
            </a:r>
            <a:endParaRPr lang="en-US" sz="1200" dirty="0">
              <a:solidFill>
                <a:schemeClr val="tx2">
                  <a:lumMod val="50000"/>
                </a:schemeClr>
              </a:solidFill>
              <a:latin typeface="Open Sans" panose="020B0606030504020204" pitchFamily="34" charset="0"/>
              <a:ea typeface="Roboto Thin" charset="0"/>
              <a:cs typeface="Roboto Thin" charset="0"/>
            </a:endParaRPr>
          </a:p>
        </p:txBody>
      </p:sp>
      <p:sp>
        <p:nvSpPr>
          <p:cNvPr id="2" name="Freeform 492">
            <a:extLst>
              <a:ext uri="{FF2B5EF4-FFF2-40B4-BE49-F238E27FC236}">
                <a16:creationId xmlns:a16="http://schemas.microsoft.com/office/drawing/2014/main" id="{851264A2-DFAD-4183-93EC-5B78D292D017}"/>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Rectangle 2">
            <a:extLst>
              <a:ext uri="{FF2B5EF4-FFF2-40B4-BE49-F238E27FC236}">
                <a16:creationId xmlns:a16="http://schemas.microsoft.com/office/drawing/2014/main" id="{CF919484-E38F-4FFE-9D89-8DC449B3E292}"/>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16E4F4D5-35E9-4120-8EE6-4BF252D4855B}"/>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5" name="Rectangle 4">
            <a:extLst>
              <a:ext uri="{FF2B5EF4-FFF2-40B4-BE49-F238E27FC236}">
                <a16:creationId xmlns:a16="http://schemas.microsoft.com/office/drawing/2014/main" id="{A9DF2D83-7635-437E-A256-AA661B278066}"/>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63E8A6B0-C867-4D8C-BC10-7F29D1708A2C}"/>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0DE9BDC-9BBD-4687-AEA8-0C19526CB75B}"/>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6F3F9AA-2DF0-4897-B054-E560F230C9E1}"/>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49868016"/>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9B208BF-8965-4ACD-87C6-6AB151DC6DC6}"/>
              </a:ext>
            </a:extLst>
          </p:cNvPr>
          <p:cNvGrpSpPr/>
          <p:nvPr/>
        </p:nvGrpSpPr>
        <p:grpSpPr>
          <a:xfrm>
            <a:off x="1050719" y="2033736"/>
            <a:ext cx="4805250" cy="1791169"/>
            <a:chOff x="1050719" y="2407530"/>
            <a:chExt cx="4805250" cy="1791169"/>
          </a:xfrm>
          <a:effectLst>
            <a:outerShdw blurRad="190500" dist="38100" dir="8100000" algn="tr" rotWithShape="0">
              <a:prstClr val="black">
                <a:alpha val="40000"/>
              </a:prstClr>
            </a:outerShdw>
          </a:effectLst>
        </p:grpSpPr>
        <p:sp>
          <p:nvSpPr>
            <p:cNvPr id="2" name="Rectangle 1">
              <a:extLst>
                <a:ext uri="{FF2B5EF4-FFF2-40B4-BE49-F238E27FC236}">
                  <a16:creationId xmlns:a16="http://schemas.microsoft.com/office/drawing/2014/main" id="{F4188A32-D3E8-4306-86D2-893D9E950D60}"/>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 name="Прямоугольник 3"/>
            <p:cNvSpPr/>
            <p:nvPr/>
          </p:nvSpPr>
          <p:spPr>
            <a:xfrm>
              <a:off x="1050719" y="2407530"/>
              <a:ext cx="751452" cy="4970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6" name="Прямоугольник 5"/>
            <p:cNvSpPr/>
            <p:nvPr/>
          </p:nvSpPr>
          <p:spPr>
            <a:xfrm>
              <a:off x="1802171" y="2407530"/>
              <a:ext cx="4053798" cy="4970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7" name="Подзаголовок 2"/>
          <p:cNvSpPr txBox="1">
            <a:spLocks/>
          </p:cNvSpPr>
          <p:nvPr/>
        </p:nvSpPr>
        <p:spPr>
          <a:xfrm>
            <a:off x="1234107" y="2743338"/>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8" name="Подзаголовок 2"/>
          <p:cNvSpPr txBox="1">
            <a:spLocks/>
          </p:cNvSpPr>
          <p:nvPr/>
        </p:nvSpPr>
        <p:spPr>
          <a:xfrm>
            <a:off x="2053670" y="2134949"/>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9" name="Подзаголовок 2"/>
          <p:cNvSpPr txBox="1">
            <a:spLocks/>
          </p:cNvSpPr>
          <p:nvPr/>
        </p:nvSpPr>
        <p:spPr>
          <a:xfrm>
            <a:off x="1126807" y="2156150"/>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en-US" sz="1600" kern="0" dirty="0">
                <a:solidFill>
                  <a:schemeClr val="bg1"/>
                </a:solidFill>
                <a:latin typeface="Open Sans" panose="020B0606030504020204" pitchFamily="34" charset="0"/>
                <a:ea typeface="Karla" pitchFamily="2" charset="0"/>
                <a:cs typeface="Poppins SemiBold" panose="02000000000000000000" pitchFamily="2" charset="0"/>
              </a:rPr>
              <a:t>01</a:t>
            </a:r>
          </a:p>
        </p:txBody>
      </p:sp>
      <p:grpSp>
        <p:nvGrpSpPr>
          <p:cNvPr id="36" name="Group 35">
            <a:extLst>
              <a:ext uri="{FF2B5EF4-FFF2-40B4-BE49-F238E27FC236}">
                <a16:creationId xmlns:a16="http://schemas.microsoft.com/office/drawing/2014/main" id="{E463DDBE-42AE-4DC3-B6EC-539459D1AD1D}"/>
              </a:ext>
            </a:extLst>
          </p:cNvPr>
          <p:cNvGrpSpPr/>
          <p:nvPr/>
        </p:nvGrpSpPr>
        <p:grpSpPr>
          <a:xfrm>
            <a:off x="1050719" y="4221345"/>
            <a:ext cx="4805250" cy="1791169"/>
            <a:chOff x="1050719" y="2407530"/>
            <a:chExt cx="4805250" cy="1791169"/>
          </a:xfrm>
          <a:effectLst>
            <a:outerShdw blurRad="190500" dist="38100" dir="8100000" algn="tr" rotWithShape="0">
              <a:prstClr val="black">
                <a:alpha val="40000"/>
              </a:prstClr>
            </a:outerShdw>
          </a:effectLst>
        </p:grpSpPr>
        <p:sp>
          <p:nvSpPr>
            <p:cNvPr id="37" name="Rectangle 36">
              <a:extLst>
                <a:ext uri="{FF2B5EF4-FFF2-40B4-BE49-F238E27FC236}">
                  <a16:creationId xmlns:a16="http://schemas.microsoft.com/office/drawing/2014/main" id="{5630CCDA-0446-44D5-B708-52E4930250F1}"/>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8" name="Прямоугольник 3">
              <a:extLst>
                <a:ext uri="{FF2B5EF4-FFF2-40B4-BE49-F238E27FC236}">
                  <a16:creationId xmlns:a16="http://schemas.microsoft.com/office/drawing/2014/main" id="{0BBD3232-7409-42C7-A465-90ADF39E3D7B}"/>
                </a:ext>
              </a:extLst>
            </p:cNvPr>
            <p:cNvSpPr/>
            <p:nvPr/>
          </p:nvSpPr>
          <p:spPr>
            <a:xfrm>
              <a:off x="1050719" y="2407530"/>
              <a:ext cx="751452" cy="497053"/>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39" name="Прямоугольник 5">
              <a:extLst>
                <a:ext uri="{FF2B5EF4-FFF2-40B4-BE49-F238E27FC236}">
                  <a16:creationId xmlns:a16="http://schemas.microsoft.com/office/drawing/2014/main" id="{FD965904-A47B-4003-A7FB-6354DC9987E2}"/>
                </a:ext>
              </a:extLst>
            </p:cNvPr>
            <p:cNvSpPr/>
            <p:nvPr/>
          </p:nvSpPr>
          <p:spPr>
            <a:xfrm>
              <a:off x="1802171" y="2407530"/>
              <a:ext cx="4053798" cy="4970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40" name="Подзаголовок 2">
            <a:extLst>
              <a:ext uri="{FF2B5EF4-FFF2-40B4-BE49-F238E27FC236}">
                <a16:creationId xmlns:a16="http://schemas.microsoft.com/office/drawing/2014/main" id="{4037F3C6-79CB-4B2F-BED9-233AAA060AB1}"/>
              </a:ext>
            </a:extLst>
          </p:cNvPr>
          <p:cNvSpPr txBox="1">
            <a:spLocks/>
          </p:cNvSpPr>
          <p:nvPr/>
        </p:nvSpPr>
        <p:spPr>
          <a:xfrm>
            <a:off x="1234107" y="4930947"/>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41" name="Подзаголовок 2">
            <a:extLst>
              <a:ext uri="{FF2B5EF4-FFF2-40B4-BE49-F238E27FC236}">
                <a16:creationId xmlns:a16="http://schemas.microsoft.com/office/drawing/2014/main" id="{B2319225-F2C8-4D56-B960-7E9D5DBBE662}"/>
              </a:ext>
            </a:extLst>
          </p:cNvPr>
          <p:cNvSpPr txBox="1">
            <a:spLocks/>
          </p:cNvSpPr>
          <p:nvPr/>
        </p:nvSpPr>
        <p:spPr>
          <a:xfrm>
            <a:off x="2053670" y="4322558"/>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42" name="Подзаголовок 2">
            <a:extLst>
              <a:ext uri="{FF2B5EF4-FFF2-40B4-BE49-F238E27FC236}">
                <a16:creationId xmlns:a16="http://schemas.microsoft.com/office/drawing/2014/main" id="{EFEF0E5D-8B69-4853-B32F-B35C69463FA7}"/>
              </a:ext>
            </a:extLst>
          </p:cNvPr>
          <p:cNvSpPr txBox="1">
            <a:spLocks/>
          </p:cNvSpPr>
          <p:nvPr/>
        </p:nvSpPr>
        <p:spPr>
          <a:xfrm>
            <a:off x="1126807" y="4343759"/>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en-US" sz="1600" kern="0" dirty="0">
                <a:solidFill>
                  <a:schemeClr val="bg1"/>
                </a:solidFill>
                <a:latin typeface="Open Sans" panose="020B0606030504020204" pitchFamily="34" charset="0"/>
                <a:ea typeface="Karla" pitchFamily="2" charset="0"/>
                <a:cs typeface="Poppins SemiBold" panose="02000000000000000000" pitchFamily="2" charset="0"/>
              </a:rPr>
              <a:t>01</a:t>
            </a:r>
          </a:p>
        </p:txBody>
      </p:sp>
      <p:grpSp>
        <p:nvGrpSpPr>
          <p:cNvPr id="43" name="Group 42">
            <a:extLst>
              <a:ext uri="{FF2B5EF4-FFF2-40B4-BE49-F238E27FC236}">
                <a16:creationId xmlns:a16="http://schemas.microsoft.com/office/drawing/2014/main" id="{6FDC6D98-8DFE-4BFF-8EAB-15D614EC3FEF}"/>
              </a:ext>
            </a:extLst>
          </p:cNvPr>
          <p:cNvGrpSpPr/>
          <p:nvPr/>
        </p:nvGrpSpPr>
        <p:grpSpPr>
          <a:xfrm>
            <a:off x="6229243" y="4221345"/>
            <a:ext cx="4805250" cy="1791169"/>
            <a:chOff x="1050719" y="2407530"/>
            <a:chExt cx="4805250" cy="1791169"/>
          </a:xfrm>
          <a:effectLst>
            <a:outerShdw blurRad="190500" dist="38100" dir="8100000" algn="tr" rotWithShape="0">
              <a:prstClr val="black">
                <a:alpha val="40000"/>
              </a:prstClr>
            </a:outerShdw>
          </a:effectLst>
        </p:grpSpPr>
        <p:sp>
          <p:nvSpPr>
            <p:cNvPr id="44" name="Rectangle 43">
              <a:extLst>
                <a:ext uri="{FF2B5EF4-FFF2-40B4-BE49-F238E27FC236}">
                  <a16:creationId xmlns:a16="http://schemas.microsoft.com/office/drawing/2014/main" id="{FF3F5027-1299-4963-B1EF-ACAEFFE2850E}"/>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45" name="Прямоугольник 3">
              <a:extLst>
                <a:ext uri="{FF2B5EF4-FFF2-40B4-BE49-F238E27FC236}">
                  <a16:creationId xmlns:a16="http://schemas.microsoft.com/office/drawing/2014/main" id="{F5EE36B9-6440-409F-8E17-75D69D25043C}"/>
                </a:ext>
              </a:extLst>
            </p:cNvPr>
            <p:cNvSpPr/>
            <p:nvPr/>
          </p:nvSpPr>
          <p:spPr>
            <a:xfrm>
              <a:off x="1050719" y="2407530"/>
              <a:ext cx="751452" cy="4970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46" name="Прямоугольник 5">
              <a:extLst>
                <a:ext uri="{FF2B5EF4-FFF2-40B4-BE49-F238E27FC236}">
                  <a16:creationId xmlns:a16="http://schemas.microsoft.com/office/drawing/2014/main" id="{C1BC23FD-F600-49C6-BB63-223FA69CFB5C}"/>
                </a:ext>
              </a:extLst>
            </p:cNvPr>
            <p:cNvSpPr/>
            <p:nvPr/>
          </p:nvSpPr>
          <p:spPr>
            <a:xfrm>
              <a:off x="1802171" y="2407530"/>
              <a:ext cx="4053798" cy="4970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47" name="Подзаголовок 2">
            <a:extLst>
              <a:ext uri="{FF2B5EF4-FFF2-40B4-BE49-F238E27FC236}">
                <a16:creationId xmlns:a16="http://schemas.microsoft.com/office/drawing/2014/main" id="{F388C22B-9410-4AA0-9E84-B2FF82D63D7E}"/>
              </a:ext>
            </a:extLst>
          </p:cNvPr>
          <p:cNvSpPr txBox="1">
            <a:spLocks/>
          </p:cNvSpPr>
          <p:nvPr/>
        </p:nvSpPr>
        <p:spPr>
          <a:xfrm>
            <a:off x="6412631" y="4930947"/>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48" name="Подзаголовок 2">
            <a:extLst>
              <a:ext uri="{FF2B5EF4-FFF2-40B4-BE49-F238E27FC236}">
                <a16:creationId xmlns:a16="http://schemas.microsoft.com/office/drawing/2014/main" id="{88EEB5E7-D6AD-4F65-94EA-82F49983D405}"/>
              </a:ext>
            </a:extLst>
          </p:cNvPr>
          <p:cNvSpPr txBox="1">
            <a:spLocks/>
          </p:cNvSpPr>
          <p:nvPr/>
        </p:nvSpPr>
        <p:spPr>
          <a:xfrm>
            <a:off x="7232194" y="4322558"/>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49" name="Подзаголовок 2">
            <a:extLst>
              <a:ext uri="{FF2B5EF4-FFF2-40B4-BE49-F238E27FC236}">
                <a16:creationId xmlns:a16="http://schemas.microsoft.com/office/drawing/2014/main" id="{3311E084-CE79-49F0-96E4-54DCFAAC196B}"/>
              </a:ext>
            </a:extLst>
          </p:cNvPr>
          <p:cNvSpPr txBox="1">
            <a:spLocks/>
          </p:cNvSpPr>
          <p:nvPr/>
        </p:nvSpPr>
        <p:spPr>
          <a:xfrm>
            <a:off x="6305331" y="4343759"/>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en-US" sz="1600" kern="0" dirty="0">
                <a:solidFill>
                  <a:schemeClr val="bg1"/>
                </a:solidFill>
                <a:latin typeface="Open Sans" panose="020B0606030504020204" pitchFamily="34" charset="0"/>
                <a:ea typeface="Karla" pitchFamily="2" charset="0"/>
                <a:cs typeface="Poppins SemiBold" panose="02000000000000000000" pitchFamily="2" charset="0"/>
              </a:rPr>
              <a:t>01</a:t>
            </a:r>
          </a:p>
        </p:txBody>
      </p:sp>
      <p:grpSp>
        <p:nvGrpSpPr>
          <p:cNvPr id="50" name="Group 49">
            <a:extLst>
              <a:ext uri="{FF2B5EF4-FFF2-40B4-BE49-F238E27FC236}">
                <a16:creationId xmlns:a16="http://schemas.microsoft.com/office/drawing/2014/main" id="{5ED07D0D-FBDE-4568-9B62-523FB9C86518}"/>
              </a:ext>
            </a:extLst>
          </p:cNvPr>
          <p:cNvGrpSpPr/>
          <p:nvPr/>
        </p:nvGrpSpPr>
        <p:grpSpPr>
          <a:xfrm>
            <a:off x="6259943" y="2039019"/>
            <a:ext cx="4805250" cy="1791169"/>
            <a:chOff x="1050719" y="2407530"/>
            <a:chExt cx="4805250" cy="1791169"/>
          </a:xfrm>
          <a:effectLst>
            <a:outerShdw blurRad="190500" dist="38100" dir="8100000" algn="tr" rotWithShape="0">
              <a:prstClr val="black">
                <a:alpha val="40000"/>
              </a:prstClr>
            </a:outerShdw>
          </a:effectLst>
        </p:grpSpPr>
        <p:sp>
          <p:nvSpPr>
            <p:cNvPr id="51" name="Rectangle 50">
              <a:extLst>
                <a:ext uri="{FF2B5EF4-FFF2-40B4-BE49-F238E27FC236}">
                  <a16:creationId xmlns:a16="http://schemas.microsoft.com/office/drawing/2014/main" id="{CE59338A-2FFD-4A6E-A90D-2243800E04F5}"/>
                </a:ext>
              </a:extLst>
            </p:cNvPr>
            <p:cNvSpPr/>
            <p:nvPr/>
          </p:nvSpPr>
          <p:spPr>
            <a:xfrm>
              <a:off x="1050719" y="2904582"/>
              <a:ext cx="4805250" cy="1294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52" name="Прямоугольник 3">
              <a:extLst>
                <a:ext uri="{FF2B5EF4-FFF2-40B4-BE49-F238E27FC236}">
                  <a16:creationId xmlns:a16="http://schemas.microsoft.com/office/drawing/2014/main" id="{EFC69E77-3F27-477A-9403-783E019E4C60}"/>
                </a:ext>
              </a:extLst>
            </p:cNvPr>
            <p:cNvSpPr/>
            <p:nvPr/>
          </p:nvSpPr>
          <p:spPr>
            <a:xfrm>
              <a:off x="1050719" y="2407530"/>
              <a:ext cx="751452" cy="497053"/>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sp>
          <p:nvSpPr>
            <p:cNvPr id="53" name="Прямоугольник 5">
              <a:extLst>
                <a:ext uri="{FF2B5EF4-FFF2-40B4-BE49-F238E27FC236}">
                  <a16:creationId xmlns:a16="http://schemas.microsoft.com/office/drawing/2014/main" id="{05C50B1D-0A54-4E48-B1D3-691BB599C808}"/>
                </a:ext>
              </a:extLst>
            </p:cNvPr>
            <p:cNvSpPr/>
            <p:nvPr/>
          </p:nvSpPr>
          <p:spPr>
            <a:xfrm>
              <a:off x="1802171" y="2407530"/>
              <a:ext cx="4053798" cy="4970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solidFill>
                  <a:schemeClr val="bg1"/>
                </a:solidFill>
                <a:latin typeface="Open Sans" panose="020B0606030504020204" pitchFamily="34" charset="0"/>
              </a:endParaRPr>
            </a:p>
          </p:txBody>
        </p:sp>
      </p:grpSp>
      <p:sp>
        <p:nvSpPr>
          <p:cNvPr id="54" name="Подзаголовок 2">
            <a:extLst>
              <a:ext uri="{FF2B5EF4-FFF2-40B4-BE49-F238E27FC236}">
                <a16:creationId xmlns:a16="http://schemas.microsoft.com/office/drawing/2014/main" id="{6694CB32-6CE7-4A12-915C-06D0890CB2E2}"/>
              </a:ext>
            </a:extLst>
          </p:cNvPr>
          <p:cNvSpPr txBox="1">
            <a:spLocks/>
          </p:cNvSpPr>
          <p:nvPr/>
        </p:nvSpPr>
        <p:spPr>
          <a:xfrm>
            <a:off x="6443331" y="2748621"/>
            <a:ext cx="4471367" cy="815086"/>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kern="0"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Sed posuere nunc in leo commod else. </a:t>
            </a:r>
            <a:r>
              <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rPr>
              <a:t>Etiam vitae dui congue, semper quam vitae, luctus ligula. Vivamus ornare pharetra congue. Sed risus quam.</a:t>
            </a:r>
          </a:p>
          <a:p>
            <a:pPr marL="0" indent="0">
              <a:lnSpc>
                <a:spcPts val="1800"/>
              </a:lnSpc>
              <a:spcBef>
                <a:spcPts val="0"/>
              </a:spcBef>
              <a:buNone/>
            </a:pPr>
            <a:endParaRPr lang="en-US" sz="1067" dirty="0">
              <a:solidFill>
                <a:schemeClr val="tx2">
                  <a:lumMod val="50000"/>
                </a:schemeClr>
              </a:solidFill>
              <a:latin typeface="Open Sans" panose="020B0606030504020204" pitchFamily="34" charset="0"/>
              <a:ea typeface="Karla" pitchFamily="2" charset="0"/>
              <a:cs typeface="Poppins Light" panose="02000000000000000000" pitchFamily="2" charset="0"/>
            </a:endParaRPr>
          </a:p>
        </p:txBody>
      </p:sp>
      <p:sp>
        <p:nvSpPr>
          <p:cNvPr id="55" name="Подзаголовок 2">
            <a:extLst>
              <a:ext uri="{FF2B5EF4-FFF2-40B4-BE49-F238E27FC236}">
                <a16:creationId xmlns:a16="http://schemas.microsoft.com/office/drawing/2014/main" id="{A09749FF-A232-44C2-887F-ACBBD787E0AD}"/>
              </a:ext>
            </a:extLst>
          </p:cNvPr>
          <p:cNvSpPr txBox="1">
            <a:spLocks/>
          </p:cNvSpPr>
          <p:nvPr/>
        </p:nvSpPr>
        <p:spPr>
          <a:xfrm>
            <a:off x="7262894" y="2140232"/>
            <a:ext cx="3550803" cy="3958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0"/>
              </a:spcBef>
              <a:buNone/>
            </a:pPr>
            <a:r>
              <a:rPr lang="en-US" sz="1067" b="1" kern="0" dirty="0">
                <a:solidFill>
                  <a:schemeClr val="bg1"/>
                </a:solidFill>
                <a:latin typeface="Open Sans" panose="020B0606030504020204" pitchFamily="34" charset="0"/>
                <a:ea typeface="Karla" pitchFamily="2" charset="0"/>
                <a:cs typeface="Poppins SemiBold" panose="02000000000000000000" pitchFamily="2" charset="0"/>
              </a:rPr>
              <a:t>Research product and prototyping</a:t>
            </a:r>
          </a:p>
        </p:txBody>
      </p:sp>
      <p:sp>
        <p:nvSpPr>
          <p:cNvPr id="56" name="Подзаголовок 2">
            <a:extLst>
              <a:ext uri="{FF2B5EF4-FFF2-40B4-BE49-F238E27FC236}">
                <a16:creationId xmlns:a16="http://schemas.microsoft.com/office/drawing/2014/main" id="{B77CEC12-DD42-4C27-840A-B7E8F47F1D3B}"/>
              </a:ext>
            </a:extLst>
          </p:cNvPr>
          <p:cNvSpPr txBox="1">
            <a:spLocks/>
          </p:cNvSpPr>
          <p:nvPr/>
        </p:nvSpPr>
        <p:spPr>
          <a:xfrm>
            <a:off x="6336031" y="2161433"/>
            <a:ext cx="602621" cy="395839"/>
          </a:xfrm>
          <a:prstGeom prst="rect">
            <a:avLst/>
          </a:prstGeom>
        </p:spPr>
        <p:txBody>
          <a:bodyPr vert="horz" lIns="91426" tIns="45713" rIns="91426"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0"/>
              </a:spcBef>
              <a:buNone/>
            </a:pPr>
            <a:r>
              <a:rPr lang="id-ID" sz="1600" kern="0" dirty="0">
                <a:solidFill>
                  <a:schemeClr val="bg1"/>
                </a:solidFill>
                <a:latin typeface="Open Sans" panose="020B0606030504020204" pitchFamily="34" charset="0"/>
                <a:ea typeface="Karla" pitchFamily="2" charset="0"/>
                <a:cs typeface="Poppins SemiBold" panose="02000000000000000000" pitchFamily="2" charset="0"/>
              </a:rPr>
              <a:t>02</a:t>
            </a:r>
            <a:endParaRPr lang="en-US" sz="1600" kern="0" dirty="0">
              <a:solidFill>
                <a:schemeClr val="bg1"/>
              </a:solidFill>
              <a:latin typeface="Open Sans" panose="020B0606030504020204" pitchFamily="34" charset="0"/>
              <a:ea typeface="Karla" pitchFamily="2" charset="0"/>
              <a:cs typeface="Poppins SemiBold" panose="02000000000000000000" pitchFamily="2" charset="0"/>
            </a:endParaRPr>
          </a:p>
        </p:txBody>
      </p:sp>
      <p:sp>
        <p:nvSpPr>
          <p:cNvPr id="3" name="Freeform 492">
            <a:extLst>
              <a:ext uri="{FF2B5EF4-FFF2-40B4-BE49-F238E27FC236}">
                <a16:creationId xmlns:a16="http://schemas.microsoft.com/office/drawing/2014/main" id="{0421BD88-0D5F-4F5B-932D-56EA725CBBBB}"/>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Rectangle 9">
            <a:extLst>
              <a:ext uri="{FF2B5EF4-FFF2-40B4-BE49-F238E27FC236}">
                <a16:creationId xmlns:a16="http://schemas.microsoft.com/office/drawing/2014/main" id="{34D05588-5FBB-4876-A252-5DD600608B73}"/>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a:extLst>
              <a:ext uri="{FF2B5EF4-FFF2-40B4-BE49-F238E27FC236}">
                <a16:creationId xmlns:a16="http://schemas.microsoft.com/office/drawing/2014/main" id="{6B74328B-22CF-4FAD-8B5B-1BBB6EE58FB8}"/>
              </a:ext>
            </a:extLst>
          </p:cNvPr>
          <p:cNvSpPr txBox="1"/>
          <p:nvPr/>
        </p:nvSpPr>
        <p:spPr>
          <a:xfrm>
            <a:off x="2846666" y="507596"/>
            <a:ext cx="6498669" cy="923330"/>
          </a:xfrm>
          <a:prstGeom prst="rect">
            <a:avLst/>
          </a:prstGeom>
          <a:noFill/>
        </p:spPr>
        <p:txBody>
          <a:bodyPr wrap="square" rtlCol="0">
            <a:spAutoFit/>
          </a:bodyPr>
          <a:lstStyle/>
          <a:p>
            <a:pPr algn="ctr"/>
            <a:r>
              <a:rPr lang="en-US" sz="5400" b="1" dirty="0">
                <a:solidFill>
                  <a:schemeClr val="accent3"/>
                </a:solidFill>
                <a:latin typeface="Chelsea Market" panose="02000000000000000000" pitchFamily="2" charset="0"/>
              </a:rPr>
              <a:t>FOR </a:t>
            </a:r>
            <a:r>
              <a:rPr lang="en-US" sz="5400" b="1" dirty="0">
                <a:latin typeface="Chelsea Market" panose="02000000000000000000" pitchFamily="2" charset="0"/>
              </a:rPr>
              <a:t>INFOGRAPH!</a:t>
            </a:r>
          </a:p>
        </p:txBody>
      </p:sp>
      <p:sp>
        <p:nvSpPr>
          <p:cNvPr id="12" name="Rectangle 11">
            <a:extLst>
              <a:ext uri="{FF2B5EF4-FFF2-40B4-BE49-F238E27FC236}">
                <a16:creationId xmlns:a16="http://schemas.microsoft.com/office/drawing/2014/main" id="{684FB199-EF3F-41D2-A65E-6D88ADB2E75E}"/>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2CC1BE7-ABCA-4AA1-9EB4-7F07532021C9}"/>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870699E-8E4C-4FFE-B69B-B98A4BBB5093}"/>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5A2AF8A-38E4-419D-BDE7-5F6AE586CD6B}"/>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09059331"/>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11381A86-5B4D-4825-B2E2-C7575DD9AE0B}"/>
              </a:ext>
            </a:extLst>
          </p:cNvPr>
          <p:cNvGrpSpPr/>
          <p:nvPr/>
        </p:nvGrpSpPr>
        <p:grpSpPr>
          <a:xfrm rot="5400000">
            <a:off x="121564" y="1746070"/>
            <a:ext cx="5725993" cy="3220872"/>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sp>
        <p:nvSpPr>
          <p:cNvPr id="26" name="Picture Placeholder 25">
            <a:extLst>
              <a:ext uri="{FF2B5EF4-FFF2-40B4-BE49-F238E27FC236}">
                <a16:creationId xmlns:a16="http://schemas.microsoft.com/office/drawing/2014/main" id="{26F27542-F030-495E-B457-04D0DD8EAFCC}"/>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414421" y="1791437"/>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ART </a:t>
            </a:r>
            <a:r>
              <a:rPr lang="en-US" sz="5400" b="1" dirty="0">
                <a:latin typeface="Chelsea Market" panose="02000000000000000000" pitchFamily="2" charset="0"/>
              </a:rPr>
              <a:t>FOOD!</a:t>
            </a:r>
          </a:p>
        </p:txBody>
      </p:sp>
      <p:sp>
        <p:nvSpPr>
          <p:cNvPr id="36" name="TextBox 35">
            <a:extLst>
              <a:ext uri="{FF2B5EF4-FFF2-40B4-BE49-F238E27FC236}">
                <a16:creationId xmlns:a16="http://schemas.microsoft.com/office/drawing/2014/main" id="{95632D07-73AF-47BD-A9EB-37D1654AA953}"/>
              </a:ext>
            </a:extLst>
          </p:cNvPr>
          <p:cNvSpPr txBox="1"/>
          <p:nvPr/>
        </p:nvSpPr>
        <p:spPr>
          <a:xfrm>
            <a:off x="6473852" y="4631982"/>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6560199" y="5003341"/>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6462802" y="2963561"/>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2" name="Freeform: Shape 51">
            <a:extLst>
              <a:ext uri="{FF2B5EF4-FFF2-40B4-BE49-F238E27FC236}">
                <a16:creationId xmlns:a16="http://schemas.microsoft.com/office/drawing/2014/main" id="{2ACEC6FA-2B7B-4EB1-8A12-6D5EEE568533}"/>
              </a:ext>
            </a:extLst>
          </p:cNvPr>
          <p:cNvSpPr/>
          <p:nvPr/>
        </p:nvSpPr>
        <p:spPr>
          <a:xfrm>
            <a:off x="1476478" y="1352694"/>
            <a:ext cx="3900732" cy="3985427"/>
          </a:xfrm>
          <a:custGeom>
            <a:avLst/>
            <a:gdLst>
              <a:gd name="connsiteX0" fmla="*/ 1353098 w 2758768"/>
              <a:gd name="connsiteY0" fmla="*/ 1130708 h 2758798"/>
              <a:gd name="connsiteX1" fmla="*/ 1631075 w 2758768"/>
              <a:gd name="connsiteY1" fmla="*/ 1408685 h 2758798"/>
              <a:gd name="connsiteX2" fmla="*/ 1353098 w 2758768"/>
              <a:gd name="connsiteY2" fmla="*/ 1686662 h 2758798"/>
              <a:gd name="connsiteX3" fmla="*/ 1075121 w 2758768"/>
              <a:gd name="connsiteY3" fmla="*/ 1408685 h 2758798"/>
              <a:gd name="connsiteX4" fmla="*/ 1353098 w 2758768"/>
              <a:gd name="connsiteY4" fmla="*/ 1130708 h 2758798"/>
              <a:gd name="connsiteX5" fmla="*/ 1352096 w 2758768"/>
              <a:gd name="connsiteY5" fmla="*/ 830988 h 2758798"/>
              <a:gd name="connsiteX6" fmla="*/ 1634730 w 2758768"/>
              <a:gd name="connsiteY6" fmla="*/ 896284 h 2758798"/>
              <a:gd name="connsiteX7" fmla="*/ 1571063 w 2758768"/>
              <a:gd name="connsiteY7" fmla="*/ 1017739 h 2758798"/>
              <a:gd name="connsiteX8" fmla="*/ 1034225 w 2758768"/>
              <a:gd name="connsiteY8" fmla="*/ 1124180 h 2758798"/>
              <a:gd name="connsiteX9" fmla="*/ 1024402 w 2758768"/>
              <a:gd name="connsiteY9" fmla="*/ 1671382 h 2758798"/>
              <a:gd name="connsiteX10" fmla="*/ 1557074 w 2758768"/>
              <a:gd name="connsiteY10" fmla="*/ 1797022 h 2758798"/>
              <a:gd name="connsiteX11" fmla="*/ 1792815 w 2758768"/>
              <a:gd name="connsiteY11" fmla="*/ 1303107 h 2758798"/>
              <a:gd name="connsiteX12" fmla="*/ 1926234 w 2758768"/>
              <a:gd name="connsiteY12" fmla="*/ 1271412 h 2758798"/>
              <a:gd name="connsiteX13" fmla="*/ 1616342 w 2758768"/>
              <a:gd name="connsiteY13" fmla="*/ 1920683 h 2758798"/>
              <a:gd name="connsiteX14" fmla="*/ 916121 w 2758768"/>
              <a:gd name="connsiteY14" fmla="*/ 1755525 h 2758798"/>
              <a:gd name="connsiteX15" fmla="*/ 929033 w 2758768"/>
              <a:gd name="connsiteY15" fmla="*/ 1036205 h 2758798"/>
              <a:gd name="connsiteX16" fmla="*/ 1352096 w 2758768"/>
              <a:gd name="connsiteY16" fmla="*/ 830988 h 2758798"/>
              <a:gd name="connsiteX17" fmla="*/ 1389449 w 2758768"/>
              <a:gd name="connsiteY17" fmla="*/ 442527 h 2758798"/>
              <a:gd name="connsiteX18" fmla="*/ 2157123 w 2758768"/>
              <a:gd name="connsiteY18" fmla="*/ 904578 h 2758798"/>
              <a:gd name="connsiteX19" fmla="*/ 1976962 w 2758768"/>
              <a:gd name="connsiteY19" fmla="*/ 2049474 h 2758798"/>
              <a:gd name="connsiteX20" fmla="*/ 819900 w 2758768"/>
              <a:gd name="connsiteY20" fmla="*/ 2116200 h 2758798"/>
              <a:gd name="connsiteX21" fmla="*/ 509322 w 2758768"/>
              <a:gd name="connsiteY21" fmla="*/ 999604 h 2758798"/>
              <a:gd name="connsiteX22" fmla="*/ 712168 w 2758768"/>
              <a:gd name="connsiteY22" fmla="*/ 1087108 h 2758798"/>
              <a:gd name="connsiteX23" fmla="*/ 948430 w 2758768"/>
              <a:gd name="connsiteY23" fmla="*/ 1936524 h 2758798"/>
              <a:gd name="connsiteX24" fmla="*/ 1828630 w 2758768"/>
              <a:gd name="connsiteY24" fmla="*/ 1885764 h 2758798"/>
              <a:gd name="connsiteX25" fmla="*/ 1965682 w 2758768"/>
              <a:gd name="connsiteY25" fmla="*/ 1014818 h 2758798"/>
              <a:gd name="connsiteX26" fmla="*/ 1143608 w 2758768"/>
              <a:gd name="connsiteY26" fmla="*/ 696190 h 2758798"/>
              <a:gd name="connsiteX27" fmla="*/ 1076471 w 2758768"/>
              <a:gd name="connsiteY27" fmla="*/ 485726 h 2758798"/>
              <a:gd name="connsiteX28" fmla="*/ 1389449 w 2758768"/>
              <a:gd name="connsiteY28" fmla="*/ 442527 h 2758798"/>
              <a:gd name="connsiteX29" fmla="*/ 1427501 w 2758768"/>
              <a:gd name="connsiteY29" fmla="*/ 828 h 2758798"/>
              <a:gd name="connsiteX30" fmla="*/ 2634601 w 2758768"/>
              <a:gd name="connsiteY30" fmla="*/ 807765 h 2758798"/>
              <a:gd name="connsiteX31" fmla="*/ 2204224 w 2758768"/>
              <a:gd name="connsiteY31" fmla="*/ 2484952 h 2758798"/>
              <a:gd name="connsiteX32" fmla="*/ 473916 w 2758768"/>
              <a:gd name="connsiteY32" fmla="*/ 2420031 h 2758798"/>
              <a:gd name="connsiteX33" fmla="*/ 690563 w 2758768"/>
              <a:gd name="connsiteY33" fmla="*/ 2171044 h 2758798"/>
              <a:gd name="connsiteX34" fmla="*/ 2006843 w 2758768"/>
              <a:gd name="connsiteY34" fmla="*/ 2220430 h 2758798"/>
              <a:gd name="connsiteX35" fmla="*/ 2334239 w 2758768"/>
              <a:gd name="connsiteY35" fmla="*/ 944560 h 2758798"/>
              <a:gd name="connsiteX36" fmla="*/ 1156816 w 2758768"/>
              <a:gd name="connsiteY36" fmla="*/ 354046 h 2758798"/>
              <a:gd name="connsiteX37" fmla="*/ 330046 w 2758768"/>
              <a:gd name="connsiteY37" fmla="*/ 1379465 h 2758798"/>
              <a:gd name="connsiteX38" fmla="*/ 0 w 2758768"/>
              <a:gd name="connsiteY38" fmla="*/ 1379466 h 2758798"/>
              <a:gd name="connsiteX39" fmla="*/ 1086826 w 2758768"/>
              <a:gd name="connsiteY39" fmla="*/ 31508 h 2758798"/>
              <a:gd name="connsiteX40" fmla="*/ 1324413 w 2758768"/>
              <a:gd name="connsiteY40" fmla="*/ 1117 h 2758798"/>
              <a:gd name="connsiteX41" fmla="*/ 1427501 w 2758768"/>
              <a:gd name="connsiteY41" fmla="*/ 828 h 2758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758768" h="2758798">
                <a:moveTo>
                  <a:pt x="1353098" y="1130708"/>
                </a:moveTo>
                <a:cubicBezTo>
                  <a:pt x="1506620" y="1130708"/>
                  <a:pt x="1631075" y="1255163"/>
                  <a:pt x="1631075" y="1408685"/>
                </a:cubicBezTo>
                <a:cubicBezTo>
                  <a:pt x="1631075" y="1562207"/>
                  <a:pt x="1506620" y="1686662"/>
                  <a:pt x="1353098" y="1686662"/>
                </a:cubicBezTo>
                <a:cubicBezTo>
                  <a:pt x="1199576" y="1686662"/>
                  <a:pt x="1075121" y="1562207"/>
                  <a:pt x="1075121" y="1408685"/>
                </a:cubicBezTo>
                <a:cubicBezTo>
                  <a:pt x="1075121" y="1255163"/>
                  <a:pt x="1199576" y="1130708"/>
                  <a:pt x="1353098" y="1130708"/>
                </a:cubicBezTo>
                <a:close/>
                <a:moveTo>
                  <a:pt x="1352096" y="830988"/>
                </a:moveTo>
                <a:cubicBezTo>
                  <a:pt x="1447859" y="828178"/>
                  <a:pt x="1545160" y="849331"/>
                  <a:pt x="1634730" y="896284"/>
                </a:cubicBezTo>
                <a:lnTo>
                  <a:pt x="1571063" y="1017739"/>
                </a:lnTo>
                <a:cubicBezTo>
                  <a:pt x="1389362" y="922492"/>
                  <a:pt x="1165838" y="966811"/>
                  <a:pt x="1034225" y="1124180"/>
                </a:cubicBezTo>
                <a:cubicBezTo>
                  <a:pt x="902611" y="1281551"/>
                  <a:pt x="898521" y="1509389"/>
                  <a:pt x="1024402" y="1671382"/>
                </a:cubicBezTo>
                <a:cubicBezTo>
                  <a:pt x="1150283" y="1833374"/>
                  <a:pt x="1372072" y="1885687"/>
                  <a:pt x="1557074" y="1797022"/>
                </a:cubicBezTo>
                <a:cubicBezTo>
                  <a:pt x="1742076" y="1708356"/>
                  <a:pt x="1840232" y="1502705"/>
                  <a:pt x="1792815" y="1303107"/>
                </a:cubicBezTo>
                <a:lnTo>
                  <a:pt x="1926234" y="1271412"/>
                </a:lnTo>
                <a:cubicBezTo>
                  <a:pt x="1988566" y="1533792"/>
                  <a:pt x="1859536" y="1804128"/>
                  <a:pt x="1616342" y="1920683"/>
                </a:cubicBezTo>
                <a:cubicBezTo>
                  <a:pt x="1373148" y="2037238"/>
                  <a:pt x="1081597" y="1968471"/>
                  <a:pt x="916121" y="1755525"/>
                </a:cubicBezTo>
                <a:cubicBezTo>
                  <a:pt x="750645" y="1542579"/>
                  <a:pt x="756022" y="1243076"/>
                  <a:pt x="929033" y="1036205"/>
                </a:cubicBezTo>
                <a:cubicBezTo>
                  <a:pt x="1037166" y="906912"/>
                  <a:pt x="1192493" y="835669"/>
                  <a:pt x="1352096" y="830988"/>
                </a:cubicBezTo>
                <a:close/>
                <a:moveTo>
                  <a:pt x="1389449" y="442527"/>
                </a:moveTo>
                <a:cubicBezTo>
                  <a:pt x="1700774" y="453524"/>
                  <a:pt x="1994522" y="622214"/>
                  <a:pt x="2157123" y="904578"/>
                </a:cubicBezTo>
                <a:cubicBezTo>
                  <a:pt x="2373924" y="1281065"/>
                  <a:pt x="2298910" y="1757765"/>
                  <a:pt x="1976962" y="2049474"/>
                </a:cubicBezTo>
                <a:cubicBezTo>
                  <a:pt x="1655014" y="2341183"/>
                  <a:pt x="1173247" y="2368966"/>
                  <a:pt x="819900" y="2116200"/>
                </a:cubicBezTo>
                <a:cubicBezTo>
                  <a:pt x="466553" y="1863434"/>
                  <a:pt x="337237" y="1398516"/>
                  <a:pt x="509322" y="999604"/>
                </a:cubicBezTo>
                <a:lnTo>
                  <a:pt x="712168" y="1087108"/>
                </a:lnTo>
                <a:cubicBezTo>
                  <a:pt x="581259" y="1390570"/>
                  <a:pt x="679632" y="1744241"/>
                  <a:pt x="948430" y="1936524"/>
                </a:cubicBezTo>
                <a:cubicBezTo>
                  <a:pt x="1217229" y="2128808"/>
                  <a:pt x="1583718" y="2107673"/>
                  <a:pt x="1828630" y="1885764"/>
                </a:cubicBezTo>
                <a:cubicBezTo>
                  <a:pt x="2073543" y="1663855"/>
                  <a:pt x="2130607" y="1301219"/>
                  <a:pt x="1965682" y="1014818"/>
                </a:cubicBezTo>
                <a:cubicBezTo>
                  <a:pt x="1800757" y="728418"/>
                  <a:pt x="1458470" y="595751"/>
                  <a:pt x="1143608" y="696190"/>
                </a:cubicBezTo>
                <a:lnTo>
                  <a:pt x="1076471" y="485726"/>
                </a:lnTo>
                <a:cubicBezTo>
                  <a:pt x="1179946" y="452718"/>
                  <a:pt x="1285674" y="438862"/>
                  <a:pt x="1389449" y="442527"/>
                </a:cubicBezTo>
                <a:close/>
                <a:moveTo>
                  <a:pt x="1427501" y="828"/>
                </a:moveTo>
                <a:cubicBezTo>
                  <a:pt x="1940607" y="18656"/>
                  <a:pt x="2413917" y="323215"/>
                  <a:pt x="2634601" y="807765"/>
                </a:cubicBezTo>
                <a:cubicBezTo>
                  <a:pt x="2903624" y="1398453"/>
                  <a:pt x="2724428" y="2096785"/>
                  <a:pt x="2204224" y="2484952"/>
                </a:cubicBezTo>
                <a:cubicBezTo>
                  <a:pt x="1684020" y="2873119"/>
                  <a:pt x="963571" y="2846088"/>
                  <a:pt x="473916" y="2420031"/>
                </a:cubicBezTo>
                <a:lnTo>
                  <a:pt x="690563" y="2171044"/>
                </a:lnTo>
                <a:cubicBezTo>
                  <a:pt x="1063053" y="2495154"/>
                  <a:pt x="1611113" y="2515717"/>
                  <a:pt x="2006843" y="2220430"/>
                </a:cubicBezTo>
                <a:cubicBezTo>
                  <a:pt x="2402573" y="1925143"/>
                  <a:pt x="2538891" y="1393909"/>
                  <a:pt x="2334239" y="944560"/>
                </a:cubicBezTo>
                <a:cubicBezTo>
                  <a:pt x="2129587" y="495212"/>
                  <a:pt x="1639343" y="249339"/>
                  <a:pt x="1156816" y="354046"/>
                </a:cubicBezTo>
                <a:cubicBezTo>
                  <a:pt x="674289" y="458753"/>
                  <a:pt x="330046" y="885707"/>
                  <a:pt x="330046" y="1379465"/>
                </a:cubicBezTo>
                <a:lnTo>
                  <a:pt x="0" y="1379466"/>
                </a:lnTo>
                <a:cubicBezTo>
                  <a:pt x="0" y="730400"/>
                  <a:pt x="452522" y="169150"/>
                  <a:pt x="1086826" y="31508"/>
                </a:cubicBezTo>
                <a:cubicBezTo>
                  <a:pt x="1166114" y="14303"/>
                  <a:pt x="1245561" y="4298"/>
                  <a:pt x="1324413" y="1117"/>
                </a:cubicBezTo>
                <a:cubicBezTo>
                  <a:pt x="1358910" y="-275"/>
                  <a:pt x="1393294" y="-361"/>
                  <a:pt x="1427501" y="828"/>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969947146"/>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0514D60A-9F5F-445E-9A05-D99B4BF52A1E}"/>
              </a:ext>
            </a:extLst>
          </p:cNvPr>
          <p:cNvGrpSpPr/>
          <p:nvPr/>
        </p:nvGrpSpPr>
        <p:grpSpPr>
          <a:xfrm>
            <a:off x="0" y="0"/>
            <a:ext cx="12192000" cy="6858000"/>
            <a:chOff x="0" y="0"/>
            <a:chExt cx="12192000" cy="6858000"/>
          </a:xfrm>
        </p:grpSpPr>
        <p:sp>
          <p:nvSpPr>
            <p:cNvPr id="4" name="Rectangle 3">
              <a:extLst>
                <a:ext uri="{FF2B5EF4-FFF2-40B4-BE49-F238E27FC236}">
                  <a16:creationId xmlns:a16="http://schemas.microsoft.com/office/drawing/2014/main" id="{FC3B0D7F-4B26-4A0A-970A-561D6AFB8E5E}"/>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grpSp>
          <p:nvGrpSpPr>
            <p:cNvPr id="5" name="Group 4">
              <a:extLst>
                <a:ext uri="{FF2B5EF4-FFF2-40B4-BE49-F238E27FC236}">
                  <a16:creationId xmlns:a16="http://schemas.microsoft.com/office/drawing/2014/main" id="{11381A86-5B4D-4825-B2E2-C7575DD9AE0B}"/>
                </a:ext>
              </a:extLst>
            </p:cNvPr>
            <p:cNvGrpSpPr/>
            <p:nvPr/>
          </p:nvGrpSpPr>
          <p:grpSpPr>
            <a:xfrm>
              <a:off x="2833770" y="1593995"/>
              <a:ext cx="6524461" cy="3670010"/>
              <a:chOff x="2" y="0"/>
              <a:chExt cx="12064626" cy="6858000"/>
            </a:xfrm>
          </p:grpSpPr>
          <p:cxnSp>
            <p:nvCxnSpPr>
              <p:cNvPr id="6" name="Straight Connector 5">
                <a:extLst>
                  <a:ext uri="{FF2B5EF4-FFF2-40B4-BE49-F238E27FC236}">
                    <a16:creationId xmlns:a16="http://schemas.microsoft.com/office/drawing/2014/main" id="{D35E32CE-FFBA-43A3-9556-4A1B1BE34659}"/>
                  </a:ext>
                </a:extLst>
              </p:cNvPr>
              <p:cNvCxnSpPr/>
              <p:nvPr/>
            </p:nvCxnSpPr>
            <p:spPr>
              <a:xfrm>
                <a:off x="98263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451AB1-BD57-4D8C-927C-226459988F6C}"/>
                  </a:ext>
                </a:extLst>
              </p:cNvPr>
              <p:cNvCxnSpPr/>
              <p:nvPr/>
            </p:nvCxnSpPr>
            <p:spPr>
              <a:xfrm>
                <a:off x="2035788"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BB8FA3-A8E6-452C-B5B9-5657B623F9CB}"/>
                  </a:ext>
                </a:extLst>
              </p:cNvPr>
              <p:cNvCxnSpPr/>
              <p:nvPr/>
            </p:nvCxnSpPr>
            <p:spPr>
              <a:xfrm>
                <a:off x="303207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4E5973-73A6-4975-AC7C-DD8A4A9111F2}"/>
                  </a:ext>
                </a:extLst>
              </p:cNvPr>
              <p:cNvCxnSpPr/>
              <p:nvPr/>
            </p:nvCxnSpPr>
            <p:spPr>
              <a:xfrm>
                <a:off x="4085227"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0390EB-AEF1-4D85-A735-47C95F8CCC4B}"/>
                  </a:ext>
                </a:extLst>
              </p:cNvPr>
              <p:cNvCxnSpPr/>
              <p:nvPr/>
            </p:nvCxnSpPr>
            <p:spPr>
              <a:xfrm>
                <a:off x="508151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85B3EB0-9A0D-47A3-84B4-A984E48DCCB8}"/>
                  </a:ext>
                </a:extLst>
              </p:cNvPr>
              <p:cNvCxnSpPr/>
              <p:nvPr/>
            </p:nvCxnSpPr>
            <p:spPr>
              <a:xfrm>
                <a:off x="6134666"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ECDDAC-0ABC-4502-BFEA-6EE453D74104}"/>
                  </a:ext>
                </a:extLst>
              </p:cNvPr>
              <p:cNvCxnSpPr/>
              <p:nvPr/>
            </p:nvCxnSpPr>
            <p:spPr>
              <a:xfrm>
                <a:off x="7130953"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51438D-9348-4D35-B64B-69EBEE5AF1FF}"/>
                  </a:ext>
                </a:extLst>
              </p:cNvPr>
              <p:cNvCxnSpPr/>
              <p:nvPr/>
            </p:nvCxnSpPr>
            <p:spPr>
              <a:xfrm>
                <a:off x="8184105"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DCB5C05-ED08-46C1-8D86-8F9133FFDB86}"/>
                  </a:ext>
                </a:extLst>
              </p:cNvPr>
              <p:cNvCxnSpPr/>
              <p:nvPr/>
            </p:nvCxnSpPr>
            <p:spPr>
              <a:xfrm>
                <a:off x="9180392"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B2C0A5-7EA1-408D-8623-545C5F95DCFD}"/>
                  </a:ext>
                </a:extLst>
              </p:cNvPr>
              <p:cNvCxnSpPr/>
              <p:nvPr/>
            </p:nvCxnSpPr>
            <p:spPr>
              <a:xfrm>
                <a:off x="10233544"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0FF23-927B-44CB-8546-7C24E13AFE4C}"/>
                  </a:ext>
                </a:extLst>
              </p:cNvPr>
              <p:cNvCxnSpPr/>
              <p:nvPr/>
            </p:nvCxnSpPr>
            <p:spPr>
              <a:xfrm>
                <a:off x="11229831" y="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EADDE9B7-2059-485D-9F00-55B059FDAEA7}"/>
                  </a:ext>
                </a:extLst>
              </p:cNvPr>
              <p:cNvGrpSpPr/>
              <p:nvPr/>
            </p:nvGrpSpPr>
            <p:grpSpPr>
              <a:xfrm rot="5400000">
                <a:off x="3264662" y="-2603313"/>
                <a:ext cx="5535305" cy="12064626"/>
                <a:chOff x="2188188" y="152400"/>
                <a:chExt cx="6148317" cy="6858000"/>
              </a:xfrm>
            </p:grpSpPr>
            <p:cxnSp>
              <p:nvCxnSpPr>
                <p:cNvPr id="18" name="Straight Connector 17">
                  <a:extLst>
                    <a:ext uri="{FF2B5EF4-FFF2-40B4-BE49-F238E27FC236}">
                      <a16:creationId xmlns:a16="http://schemas.microsoft.com/office/drawing/2014/main" id="{DF4B569D-1E45-4CC3-B761-C8ABFC5B44CB}"/>
                    </a:ext>
                  </a:extLst>
                </p:cNvPr>
                <p:cNvCxnSpPr/>
                <p:nvPr/>
              </p:nvCxnSpPr>
              <p:spPr>
                <a:xfrm>
                  <a:off x="2188188"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C67A3C8-E1C9-4C40-BDBD-A2489B73C8C1}"/>
                    </a:ext>
                  </a:extLst>
                </p:cNvPr>
                <p:cNvCxnSpPr/>
                <p:nvPr/>
              </p:nvCxnSpPr>
              <p:spPr>
                <a:xfrm>
                  <a:off x="318447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5FE4B4C-A8A1-448C-AC23-A8897FE73C9A}"/>
                    </a:ext>
                  </a:extLst>
                </p:cNvPr>
                <p:cNvCxnSpPr/>
                <p:nvPr/>
              </p:nvCxnSpPr>
              <p:spPr>
                <a:xfrm>
                  <a:off x="4237627"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8EE54E-EB6F-4CC9-A67F-262FFA17AA26}"/>
                    </a:ext>
                  </a:extLst>
                </p:cNvPr>
                <p:cNvCxnSpPr/>
                <p:nvPr/>
              </p:nvCxnSpPr>
              <p:spPr>
                <a:xfrm>
                  <a:off x="5233914"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D1B621-6FBA-4236-A7EB-A837398847F9}"/>
                    </a:ext>
                  </a:extLst>
                </p:cNvPr>
                <p:cNvCxnSpPr/>
                <p:nvPr/>
              </p:nvCxnSpPr>
              <p:spPr>
                <a:xfrm>
                  <a:off x="6287066"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9136CE-140C-42BC-8AA0-A6F7A124C866}"/>
                    </a:ext>
                  </a:extLst>
                </p:cNvPr>
                <p:cNvCxnSpPr/>
                <p:nvPr/>
              </p:nvCxnSpPr>
              <p:spPr>
                <a:xfrm>
                  <a:off x="7283353"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F82314-F74B-4530-AB2A-F3FA7EFD3776}"/>
                    </a:ext>
                  </a:extLst>
                </p:cNvPr>
                <p:cNvCxnSpPr/>
                <p:nvPr/>
              </p:nvCxnSpPr>
              <p:spPr>
                <a:xfrm>
                  <a:off x="8336505" y="152400"/>
                  <a:ext cx="0" cy="6858000"/>
                </a:xfrm>
                <a:prstGeom prst="line">
                  <a:avLst/>
                </a:prstGeom>
                <a:ln>
                  <a:solidFill>
                    <a:schemeClr val="bg1">
                      <a:lumMod val="85000"/>
                      <a:alpha val="86000"/>
                    </a:schemeClr>
                  </a:solidFill>
                </a:ln>
              </p:spPr>
              <p:style>
                <a:lnRef idx="1">
                  <a:schemeClr val="accent1"/>
                </a:lnRef>
                <a:fillRef idx="0">
                  <a:schemeClr val="accent1"/>
                </a:fillRef>
                <a:effectRef idx="0">
                  <a:schemeClr val="accent1"/>
                </a:effectRef>
                <a:fontRef idx="minor">
                  <a:schemeClr val="tx1"/>
                </a:fontRef>
              </p:style>
            </p:cxnSp>
          </p:grpSp>
        </p:grpSp>
      </p:gr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066961" y="230656"/>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9EED1018-D4B6-4E0F-AB2F-F195D031BE19}"/>
              </a:ext>
            </a:extLst>
          </p:cNvPr>
          <p:cNvSpPr txBox="1"/>
          <p:nvPr/>
        </p:nvSpPr>
        <p:spPr>
          <a:xfrm>
            <a:off x="2497198" y="1817076"/>
            <a:ext cx="4763068" cy="2800767"/>
          </a:xfrm>
          <a:prstGeom prst="rect">
            <a:avLst/>
          </a:prstGeom>
          <a:noFill/>
        </p:spPr>
        <p:txBody>
          <a:bodyPr wrap="square" rtlCol="0">
            <a:spAutoFit/>
          </a:bodyPr>
          <a:lstStyle/>
          <a:p>
            <a:r>
              <a:rPr lang="en-US" sz="8800" b="1" dirty="0">
                <a:solidFill>
                  <a:schemeClr val="accent3"/>
                </a:solidFill>
                <a:latin typeface="Chelsea Market" panose="02000000000000000000" pitchFamily="2" charset="0"/>
              </a:rPr>
              <a:t>END OF</a:t>
            </a:r>
            <a:r>
              <a:rPr lang="en-US" sz="8800" b="1" dirty="0">
                <a:solidFill>
                  <a:srgbClr val="FF0000"/>
                </a:solidFill>
                <a:latin typeface="Chelsea Market" panose="02000000000000000000" pitchFamily="2" charset="0"/>
              </a:rPr>
              <a:t> </a:t>
            </a:r>
            <a:r>
              <a:rPr lang="en-US" sz="8800" b="1" dirty="0">
                <a:latin typeface="Chelsea Market" panose="02000000000000000000" pitchFamily="2" charset="0"/>
              </a:rPr>
              <a:t>THEME!</a:t>
            </a:r>
          </a:p>
        </p:txBody>
      </p:sp>
      <p:sp>
        <p:nvSpPr>
          <p:cNvPr id="3" name="TextBox 2">
            <a:extLst>
              <a:ext uri="{FF2B5EF4-FFF2-40B4-BE49-F238E27FC236}">
                <a16:creationId xmlns:a16="http://schemas.microsoft.com/office/drawing/2014/main" id="{DE0DE82C-3DD5-4472-AED4-1A61BCEDB999}"/>
              </a:ext>
            </a:extLst>
          </p:cNvPr>
          <p:cNvSpPr txBox="1"/>
          <p:nvPr/>
        </p:nvSpPr>
        <p:spPr>
          <a:xfrm>
            <a:off x="7508265" y="3360822"/>
            <a:ext cx="2558696"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COOKING EDITION</a:t>
            </a:r>
          </a:p>
        </p:txBody>
      </p:sp>
      <p:sp>
        <p:nvSpPr>
          <p:cNvPr id="40" name="Rectangle 39">
            <a:extLst>
              <a:ext uri="{FF2B5EF4-FFF2-40B4-BE49-F238E27FC236}">
                <a16:creationId xmlns:a16="http://schemas.microsoft.com/office/drawing/2014/main" id="{E497E0F1-EDFD-407D-9842-E51E246CCDD3}"/>
              </a:ext>
            </a:extLst>
          </p:cNvPr>
          <p:cNvSpPr/>
          <p:nvPr/>
        </p:nvSpPr>
        <p:spPr>
          <a:xfrm>
            <a:off x="7478663" y="3725397"/>
            <a:ext cx="2588298" cy="616836"/>
          </a:xfrm>
          <a:prstGeom prst="rect">
            <a:avLst/>
          </a:prstGeom>
        </p:spPr>
        <p:txBody>
          <a:bodyPr wrap="square">
            <a:spAutoFit/>
          </a:bodyPr>
          <a:lstStyle/>
          <a:p>
            <a:pPr algn="just">
              <a:lnSpc>
                <a:spcPct val="150000"/>
              </a:lnSpc>
            </a:pPr>
            <a:r>
              <a:rPr lang="id-ID"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rPr>
              <a:t>The quick, brown fox jumps over a lazy dog. DJs flock by</a:t>
            </a:r>
            <a:endParaRPr lang="en-US" sz="1200" dirty="0">
              <a:solidFill>
                <a:schemeClr val="bg1">
                  <a:lumMod val="50000"/>
                  <a:alpha val="32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372583506"/>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D31FB9C8-959C-4F79-98F5-8A9282CBD6D3}"/>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99310" y="1396380"/>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DOUGH </a:t>
            </a:r>
            <a:r>
              <a:rPr lang="en-US" sz="5400" b="1" dirty="0">
                <a:latin typeface="Chelsea Market" panose="02000000000000000000" pitchFamily="2" charset="0"/>
              </a:rPr>
              <a:t>BE!</a:t>
            </a:r>
          </a:p>
        </p:txBody>
      </p:sp>
      <p:sp>
        <p:nvSpPr>
          <p:cNvPr id="36" name="TextBox 35">
            <a:extLst>
              <a:ext uri="{FF2B5EF4-FFF2-40B4-BE49-F238E27FC236}">
                <a16:creationId xmlns:a16="http://schemas.microsoft.com/office/drawing/2014/main" id="{95632D07-73AF-47BD-A9EB-37D1654AA953}"/>
              </a:ext>
            </a:extLst>
          </p:cNvPr>
          <p:cNvSpPr txBox="1"/>
          <p:nvPr/>
        </p:nvSpPr>
        <p:spPr>
          <a:xfrm>
            <a:off x="1599310" y="2495763"/>
            <a:ext cx="2102921"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TASTE EDITION</a:t>
            </a:r>
          </a:p>
        </p:txBody>
      </p:sp>
      <p:grpSp>
        <p:nvGrpSpPr>
          <p:cNvPr id="38" name="Group 37">
            <a:extLst>
              <a:ext uri="{FF2B5EF4-FFF2-40B4-BE49-F238E27FC236}">
                <a16:creationId xmlns:a16="http://schemas.microsoft.com/office/drawing/2014/main" id="{6525105A-0E89-4A43-B6EA-1D4C2C2EFFAF}"/>
              </a:ext>
            </a:extLst>
          </p:cNvPr>
          <p:cNvGrpSpPr/>
          <p:nvPr/>
        </p:nvGrpSpPr>
        <p:grpSpPr>
          <a:xfrm>
            <a:off x="1685657" y="2867122"/>
            <a:ext cx="725610" cy="122406"/>
            <a:chOff x="8227149" y="3497353"/>
            <a:chExt cx="1358146" cy="229111"/>
          </a:xfrm>
          <a:solidFill>
            <a:schemeClr val="accent4"/>
          </a:solidFill>
        </p:grpSpPr>
        <p:sp>
          <p:nvSpPr>
            <p:cNvPr id="40" name="Freeform 9">
              <a:extLst>
                <a:ext uri="{FF2B5EF4-FFF2-40B4-BE49-F238E27FC236}">
                  <a16:creationId xmlns:a16="http://schemas.microsoft.com/office/drawing/2014/main" id="{0C18BC02-22D1-4D98-B873-D17872F95D12}"/>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33EDB4D3-A099-4DE2-B8BC-BCF3461EDD6E}"/>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6" name="Freeform 9">
              <a:extLst>
                <a:ext uri="{FF2B5EF4-FFF2-40B4-BE49-F238E27FC236}">
                  <a16:creationId xmlns:a16="http://schemas.microsoft.com/office/drawing/2014/main" id="{EF9D5910-6983-4315-997B-40C6CEE7DA67}"/>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7" name="Freeform 9">
              <a:extLst>
                <a:ext uri="{FF2B5EF4-FFF2-40B4-BE49-F238E27FC236}">
                  <a16:creationId xmlns:a16="http://schemas.microsoft.com/office/drawing/2014/main" id="{DBE40418-4E8E-40A1-8069-30B768A36FB7}"/>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8" name="Freeform 9">
              <a:extLst>
                <a:ext uri="{FF2B5EF4-FFF2-40B4-BE49-F238E27FC236}">
                  <a16:creationId xmlns:a16="http://schemas.microsoft.com/office/drawing/2014/main" id="{5B7BD65F-BC1E-4F0E-A153-ADCDA8FD952B}"/>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9" name="Rectangle 48">
            <a:extLst>
              <a:ext uri="{FF2B5EF4-FFF2-40B4-BE49-F238E27FC236}">
                <a16:creationId xmlns:a16="http://schemas.microsoft.com/office/drawing/2014/main" id="{8860A4A0-4433-4B0A-9165-B1C48F7CE809}"/>
              </a:ext>
            </a:extLst>
          </p:cNvPr>
          <p:cNvSpPr/>
          <p:nvPr/>
        </p:nvSpPr>
        <p:spPr>
          <a:xfrm>
            <a:off x="1599310" y="3201748"/>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681195" y="4572701"/>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1" name="Oval 50">
            <a:extLst>
              <a:ext uri="{FF2B5EF4-FFF2-40B4-BE49-F238E27FC236}">
                <a16:creationId xmlns:a16="http://schemas.microsoft.com/office/drawing/2014/main" id="{F3CA5843-0818-4709-99AE-1F7E650A27CD}"/>
              </a:ext>
            </a:extLst>
          </p:cNvPr>
          <p:cNvSpPr/>
          <p:nvPr/>
        </p:nvSpPr>
        <p:spPr>
          <a:xfrm>
            <a:off x="7446197" y="1556159"/>
            <a:ext cx="3480238" cy="3480238"/>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444969840"/>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1FACB67A-7AE5-407B-9E70-F0CDF06BAC96}"/>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414421" y="198250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STAR </a:t>
            </a:r>
            <a:r>
              <a:rPr lang="en-US" sz="5400" b="1" dirty="0">
                <a:latin typeface="Chelsea Market" panose="02000000000000000000" pitchFamily="2" charset="0"/>
              </a:rPr>
              <a:t>CAKE!</a:t>
            </a:r>
          </a:p>
        </p:txBody>
      </p:sp>
      <p:sp>
        <p:nvSpPr>
          <p:cNvPr id="3" name="Rectangle 2">
            <a:extLst>
              <a:ext uri="{FF2B5EF4-FFF2-40B4-BE49-F238E27FC236}">
                <a16:creationId xmlns:a16="http://schemas.microsoft.com/office/drawing/2014/main" id="{A2276161-452E-4D80-8B2B-C7F51EB913B0}"/>
              </a:ext>
            </a:extLst>
          </p:cNvPr>
          <p:cNvSpPr/>
          <p:nvPr/>
        </p:nvSpPr>
        <p:spPr>
          <a:xfrm>
            <a:off x="6414421" y="2975624"/>
            <a:ext cx="4033935"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Isosceles Triangle 42">
            <a:extLst>
              <a:ext uri="{FF2B5EF4-FFF2-40B4-BE49-F238E27FC236}">
                <a16:creationId xmlns:a16="http://schemas.microsoft.com/office/drawing/2014/main" id="{AF9ADC6E-DF6D-426E-A6D8-598CD68F5DBD}"/>
              </a:ext>
            </a:extLst>
          </p:cNvPr>
          <p:cNvSpPr/>
          <p:nvPr/>
        </p:nvSpPr>
        <p:spPr>
          <a:xfrm>
            <a:off x="1130986" y="1605269"/>
            <a:ext cx="4301888" cy="3708524"/>
          </a:xfrm>
          <a:prstGeom prst="triangl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4000942158"/>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462830" y="1672891"/>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COOK </a:t>
            </a:r>
            <a:r>
              <a:rPr lang="en-US" sz="5400" b="1" dirty="0">
                <a:latin typeface="Chelsea Market" panose="02000000000000000000" pitchFamily="2" charset="0"/>
              </a:rPr>
              <a:t>TIME!</a:t>
            </a:r>
          </a:p>
        </p:txBody>
      </p:sp>
      <p:sp>
        <p:nvSpPr>
          <p:cNvPr id="49" name="Rectangle 48">
            <a:extLst>
              <a:ext uri="{FF2B5EF4-FFF2-40B4-BE49-F238E27FC236}">
                <a16:creationId xmlns:a16="http://schemas.microsoft.com/office/drawing/2014/main" id="{8860A4A0-4433-4B0A-9165-B1C48F7CE809}"/>
              </a:ext>
            </a:extLst>
          </p:cNvPr>
          <p:cNvSpPr/>
          <p:nvPr/>
        </p:nvSpPr>
        <p:spPr>
          <a:xfrm>
            <a:off x="1470677" y="2981595"/>
            <a:ext cx="4033935" cy="1447832"/>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Rounded Corners 49">
            <a:extLst>
              <a:ext uri="{FF2B5EF4-FFF2-40B4-BE49-F238E27FC236}">
                <a16:creationId xmlns:a16="http://schemas.microsoft.com/office/drawing/2014/main" id="{384ABA72-C9BD-449E-B57F-F2D9A52A686F}"/>
              </a:ext>
            </a:extLst>
          </p:cNvPr>
          <p:cNvSpPr/>
          <p:nvPr/>
        </p:nvSpPr>
        <p:spPr>
          <a:xfrm>
            <a:off x="1544715" y="4849212"/>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34" name="Diamond 33">
            <a:extLst>
              <a:ext uri="{FF2B5EF4-FFF2-40B4-BE49-F238E27FC236}">
                <a16:creationId xmlns:a16="http://schemas.microsoft.com/office/drawing/2014/main" id="{C37C57DD-D1BE-4B06-A41B-6D47EEE301EF}"/>
              </a:ext>
            </a:extLst>
          </p:cNvPr>
          <p:cNvSpPr/>
          <p:nvPr/>
        </p:nvSpPr>
        <p:spPr>
          <a:xfrm>
            <a:off x="6419112" y="2207966"/>
            <a:ext cx="2125646" cy="2125646"/>
          </a:xfrm>
          <a:prstGeom prst="diamond">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6" name="Picture Placeholder 25">
            <a:extLst>
              <a:ext uri="{FF2B5EF4-FFF2-40B4-BE49-F238E27FC236}">
                <a16:creationId xmlns:a16="http://schemas.microsoft.com/office/drawing/2014/main" id="{7FE165A0-F49A-49D4-A8D6-E8C1C2EDD803}"/>
              </a:ext>
            </a:extLst>
          </p:cNvPr>
          <p:cNvSpPr>
            <a:spLocks noGrp="1"/>
          </p:cNvSpPr>
          <p:nvPr>
            <p:ph type="pic" sz="quarter" idx="10"/>
          </p:nvPr>
        </p:nvSpPr>
        <p:spPr/>
      </p:sp>
    </p:spTree>
    <p:extLst>
      <p:ext uri="{BB962C8B-B14F-4D97-AF65-F5344CB8AC3E}">
        <p14:creationId xmlns:p14="http://schemas.microsoft.com/office/powerpoint/2010/main" val="3003197759"/>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Picture Placeholder 26">
            <a:extLst>
              <a:ext uri="{FF2B5EF4-FFF2-40B4-BE49-F238E27FC236}">
                <a16:creationId xmlns:a16="http://schemas.microsoft.com/office/drawing/2014/main" id="{473FAB3F-3221-4CA4-9D1E-BFBA3E3334EC}"/>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6414421" y="198250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TO </a:t>
            </a:r>
            <a:r>
              <a:rPr lang="en-US" sz="5400" b="1" dirty="0">
                <a:latin typeface="Chelsea Market" panose="02000000000000000000" pitchFamily="2" charset="0"/>
              </a:rPr>
              <a:t>NOODLE!</a:t>
            </a:r>
          </a:p>
        </p:txBody>
      </p:sp>
      <p:sp>
        <p:nvSpPr>
          <p:cNvPr id="3" name="Rectangle 2">
            <a:extLst>
              <a:ext uri="{FF2B5EF4-FFF2-40B4-BE49-F238E27FC236}">
                <a16:creationId xmlns:a16="http://schemas.microsoft.com/office/drawing/2014/main" id="{A2276161-452E-4D80-8B2B-C7F51EB913B0}"/>
              </a:ext>
            </a:extLst>
          </p:cNvPr>
          <p:cNvSpPr/>
          <p:nvPr/>
        </p:nvSpPr>
        <p:spPr>
          <a:xfrm>
            <a:off x="6414421" y="2975624"/>
            <a:ext cx="4033935"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Freeform: Shape 37">
            <a:extLst>
              <a:ext uri="{FF2B5EF4-FFF2-40B4-BE49-F238E27FC236}">
                <a16:creationId xmlns:a16="http://schemas.microsoft.com/office/drawing/2014/main" id="{EFFFC984-8573-453E-B46E-E6ABF56A67FA}"/>
              </a:ext>
            </a:extLst>
          </p:cNvPr>
          <p:cNvSpPr/>
          <p:nvPr/>
        </p:nvSpPr>
        <p:spPr>
          <a:xfrm rot="13393177">
            <a:off x="1956425" y="976989"/>
            <a:ext cx="4082296" cy="4846310"/>
          </a:xfrm>
          <a:custGeom>
            <a:avLst/>
            <a:gdLst>
              <a:gd name="connsiteX0" fmla="*/ 2988165 w 3675878"/>
              <a:gd name="connsiteY0" fmla="*/ 4363829 h 4363829"/>
              <a:gd name="connsiteX1" fmla="*/ 2289055 w 3675878"/>
              <a:gd name="connsiteY1" fmla="*/ 2026843 h 4363829"/>
              <a:gd name="connsiteX2" fmla="*/ 1932631 w 3675878"/>
              <a:gd name="connsiteY2" fmla="*/ 1708626 h 4363829"/>
              <a:gd name="connsiteX3" fmla="*/ 1930821 w 3675878"/>
              <a:gd name="connsiteY3" fmla="*/ 1707356 h 4363829"/>
              <a:gd name="connsiteX4" fmla="*/ 1903308 w 3675878"/>
              <a:gd name="connsiteY4" fmla="*/ 1862707 h 4363829"/>
              <a:gd name="connsiteX5" fmla="*/ 1884601 w 3675878"/>
              <a:gd name="connsiteY5" fmla="*/ 2181790 h 4363829"/>
              <a:gd name="connsiteX6" fmla="*/ 2975496 w 3675878"/>
              <a:gd name="connsiteY6" fmla="*/ 4363580 h 4363829"/>
              <a:gd name="connsiteX7" fmla="*/ 793706 w 3675878"/>
              <a:gd name="connsiteY7" fmla="*/ 2181790 h 4363829"/>
              <a:gd name="connsiteX8" fmla="*/ 965162 w 3675878"/>
              <a:gd name="connsiteY8" fmla="*/ 1332539 h 4363829"/>
              <a:gd name="connsiteX9" fmla="*/ 1000425 w 3675878"/>
              <a:gd name="connsiteY9" fmla="*/ 1259337 h 4363829"/>
              <a:gd name="connsiteX10" fmla="*/ 944194 w 3675878"/>
              <a:gd name="connsiteY10" fmla="*/ 1243976 h 4363829"/>
              <a:gd name="connsiteX11" fmla="*/ 0 w 3675878"/>
              <a:gd name="connsiteY11" fmla="*/ 1183939 h 4363829"/>
              <a:gd name="connsiteX12" fmla="*/ 1352529 w 3675878"/>
              <a:gd name="connsiteY12" fmla="*/ 596631 h 4363829"/>
              <a:gd name="connsiteX13" fmla="*/ 1481756 w 3675878"/>
              <a:gd name="connsiteY13" fmla="*/ 594481 h 4363829"/>
              <a:gd name="connsiteX14" fmla="*/ 1587675 w 3675878"/>
              <a:gd name="connsiteY14" fmla="*/ 498215 h 4363829"/>
              <a:gd name="connsiteX15" fmla="*/ 2975496 w 3675878"/>
              <a:gd name="connsiteY15" fmla="*/ 0 h 4363829"/>
              <a:gd name="connsiteX16" fmla="*/ 2328542 w 3675878"/>
              <a:gd name="connsiteY16" fmla="*/ 690332 h 4363829"/>
              <a:gd name="connsiteX17" fmla="*/ 2296036 w 3675878"/>
              <a:gd name="connsiteY17" fmla="*/ 746962 h 4363829"/>
              <a:gd name="connsiteX18" fmla="*/ 2377518 w 3675878"/>
              <a:gd name="connsiteY18" fmla="*/ 778336 h 4363829"/>
              <a:gd name="connsiteX19" fmla="*/ 3084028 w 3675878"/>
              <a:gd name="connsiteY19" fmla="*/ 1279802 h 4363829"/>
              <a:gd name="connsiteX20" fmla="*/ 2988165 w 3675878"/>
              <a:gd name="connsiteY20" fmla="*/ 4363829 h 4363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675878" h="4363829">
                <a:moveTo>
                  <a:pt x="2988165" y="4363829"/>
                </a:moveTo>
                <a:cubicBezTo>
                  <a:pt x="3135907" y="3518220"/>
                  <a:pt x="2876897" y="2652402"/>
                  <a:pt x="2289055" y="2026843"/>
                </a:cubicBezTo>
                <a:cubicBezTo>
                  <a:pt x="2178835" y="1909551"/>
                  <a:pt x="2059466" y="1803272"/>
                  <a:pt x="1932631" y="1708626"/>
                </a:cubicBezTo>
                <a:lnTo>
                  <a:pt x="1930821" y="1707356"/>
                </a:lnTo>
                <a:lnTo>
                  <a:pt x="1903308" y="1862707"/>
                </a:lnTo>
                <a:cubicBezTo>
                  <a:pt x="1890916" y="1967968"/>
                  <a:pt x="1884601" y="2074488"/>
                  <a:pt x="1884601" y="2181790"/>
                </a:cubicBezTo>
                <a:cubicBezTo>
                  <a:pt x="1884601" y="3040208"/>
                  <a:pt x="2288762" y="3848529"/>
                  <a:pt x="2975496" y="4363580"/>
                </a:cubicBezTo>
                <a:cubicBezTo>
                  <a:pt x="1770527" y="4363580"/>
                  <a:pt x="793706" y="3386759"/>
                  <a:pt x="793706" y="2181790"/>
                </a:cubicBezTo>
                <a:cubicBezTo>
                  <a:pt x="793706" y="1880548"/>
                  <a:pt x="854758" y="1593565"/>
                  <a:pt x="965162" y="1332539"/>
                </a:cubicBezTo>
                <a:lnTo>
                  <a:pt x="1000425" y="1259337"/>
                </a:lnTo>
                <a:lnTo>
                  <a:pt x="944194" y="1243976"/>
                </a:lnTo>
                <a:cubicBezTo>
                  <a:pt x="639148" y="1170002"/>
                  <a:pt x="319932" y="1148337"/>
                  <a:pt x="0" y="1183939"/>
                </a:cubicBezTo>
                <a:cubicBezTo>
                  <a:pt x="384170" y="822932"/>
                  <a:pt x="864553" y="628081"/>
                  <a:pt x="1352529" y="596631"/>
                </a:cubicBezTo>
                <a:lnTo>
                  <a:pt x="1481756" y="594481"/>
                </a:lnTo>
                <a:lnTo>
                  <a:pt x="1587675" y="498215"/>
                </a:lnTo>
                <a:cubicBezTo>
                  <a:pt x="1964817" y="186970"/>
                  <a:pt x="2448322" y="0"/>
                  <a:pt x="2975496" y="0"/>
                </a:cubicBezTo>
                <a:cubicBezTo>
                  <a:pt x="2717970" y="193144"/>
                  <a:pt x="2500182" y="427529"/>
                  <a:pt x="2328542" y="690332"/>
                </a:cubicBezTo>
                <a:lnTo>
                  <a:pt x="2296036" y="746962"/>
                </a:lnTo>
                <a:lnTo>
                  <a:pt x="2377518" y="778336"/>
                </a:lnTo>
                <a:cubicBezTo>
                  <a:pt x="2636723" y="892950"/>
                  <a:pt x="2877738" y="1060276"/>
                  <a:pt x="3084028" y="1279802"/>
                </a:cubicBezTo>
                <a:cubicBezTo>
                  <a:pt x="3909186" y="2157904"/>
                  <a:pt x="3866267" y="3538671"/>
                  <a:pt x="2988165" y="4363829"/>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248227941"/>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D8A5BF91-3A01-493D-A83B-C4CD0BDFF773}"/>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8358E0-E075-4520-9BF2-5F00117BA972}"/>
              </a:ext>
            </a:extLst>
          </p:cNvPr>
          <p:cNvSpPr txBox="1"/>
          <p:nvPr/>
        </p:nvSpPr>
        <p:spPr>
          <a:xfrm>
            <a:off x="1506629" y="1605578"/>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FOOD </a:t>
            </a:r>
            <a:r>
              <a:rPr lang="en-US" sz="5400" b="1" dirty="0">
                <a:latin typeface="Chelsea Market" panose="02000000000000000000" pitchFamily="2" charset="0"/>
              </a:rPr>
              <a:t>STORE!</a:t>
            </a:r>
          </a:p>
        </p:txBody>
      </p:sp>
      <p:sp>
        <p:nvSpPr>
          <p:cNvPr id="49" name="Rectangle 48">
            <a:extLst>
              <a:ext uri="{FF2B5EF4-FFF2-40B4-BE49-F238E27FC236}">
                <a16:creationId xmlns:a16="http://schemas.microsoft.com/office/drawing/2014/main" id="{8860A4A0-4433-4B0A-9165-B1C48F7CE809}"/>
              </a:ext>
            </a:extLst>
          </p:cNvPr>
          <p:cNvSpPr/>
          <p:nvPr/>
        </p:nvSpPr>
        <p:spPr>
          <a:xfrm>
            <a:off x="1514476" y="2914282"/>
            <a:ext cx="4686552" cy="2001830"/>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quiz prog. brown fox jumps over a lazy dog. DJs flock by</a:t>
            </a:r>
            <a:r>
              <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MTV ax quiz prog. brown fox jumps over a lazy dog. brown fox jumps over jumps over a lazy </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L-Shape 39">
            <a:extLst>
              <a:ext uri="{FF2B5EF4-FFF2-40B4-BE49-F238E27FC236}">
                <a16:creationId xmlns:a16="http://schemas.microsoft.com/office/drawing/2014/main" id="{F372E95B-CC61-47BE-AE8F-E7B959E8E5D5}"/>
              </a:ext>
            </a:extLst>
          </p:cNvPr>
          <p:cNvSpPr/>
          <p:nvPr/>
        </p:nvSpPr>
        <p:spPr>
          <a:xfrm>
            <a:off x="7605098" y="2067243"/>
            <a:ext cx="2770428" cy="2770428"/>
          </a:xfrm>
          <a:prstGeom prst="corner">
            <a:avLst>
              <a:gd name="adj1" fmla="val 39655"/>
              <a:gd name="adj2" fmla="val 43596"/>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1064543675"/>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A5994513-9AB9-4A85-8581-AD83B5E80D35}"/>
              </a:ext>
            </a:extLst>
          </p:cNvPr>
          <p:cNvSpPr>
            <a:spLocks noGrp="1"/>
          </p:cNvSpPr>
          <p:nvPr>
            <p:ph type="pic" sz="quarter" idx="10"/>
          </p:nvPr>
        </p:nvSpPr>
        <p:spPr/>
      </p:sp>
      <p:sp>
        <p:nvSpPr>
          <p:cNvPr id="28" name="Rectangle 27">
            <a:extLst>
              <a:ext uri="{FF2B5EF4-FFF2-40B4-BE49-F238E27FC236}">
                <a16:creationId xmlns:a16="http://schemas.microsoft.com/office/drawing/2014/main" id="{4124F400-B266-45F6-931F-62C9ECFC3B7F}"/>
              </a:ext>
            </a:extLst>
          </p:cNvPr>
          <p:cNvSpPr/>
          <p:nvPr/>
        </p:nvSpPr>
        <p:spPr>
          <a:xfrm>
            <a:off x="450621"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29" name="Rectangle 28">
            <a:extLst>
              <a:ext uri="{FF2B5EF4-FFF2-40B4-BE49-F238E27FC236}">
                <a16:creationId xmlns:a16="http://schemas.microsoft.com/office/drawing/2014/main" id="{915418FB-7597-4777-85B9-C1FCA45A8C82}"/>
              </a:ext>
            </a:extLst>
          </p:cNvPr>
          <p:cNvSpPr/>
          <p:nvPr/>
        </p:nvSpPr>
        <p:spPr>
          <a:xfrm>
            <a:off x="930568" y="6403073"/>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0" name="Rectangle 29">
            <a:extLst>
              <a:ext uri="{FF2B5EF4-FFF2-40B4-BE49-F238E27FC236}">
                <a16:creationId xmlns:a16="http://schemas.microsoft.com/office/drawing/2014/main" id="{8C7F6DB0-1807-4C1B-A4C1-B67D715C57C8}"/>
              </a:ext>
            </a:extLst>
          </p:cNvPr>
          <p:cNvSpPr/>
          <p:nvPr/>
        </p:nvSpPr>
        <p:spPr>
          <a:xfrm>
            <a:off x="1476478" y="6398525"/>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1" name="Rectangle 30">
            <a:extLst>
              <a:ext uri="{FF2B5EF4-FFF2-40B4-BE49-F238E27FC236}">
                <a16:creationId xmlns:a16="http://schemas.microsoft.com/office/drawing/2014/main" id="{326AD245-4044-4681-AC26-2E71F9642A5E}"/>
              </a:ext>
            </a:extLst>
          </p:cNvPr>
          <p:cNvSpPr/>
          <p:nvPr/>
        </p:nvSpPr>
        <p:spPr>
          <a:xfrm>
            <a:off x="1956425" y="6400799"/>
            <a:ext cx="382138" cy="818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37" name="Freeform 492">
            <a:extLst>
              <a:ext uri="{FF2B5EF4-FFF2-40B4-BE49-F238E27FC236}">
                <a16:creationId xmlns:a16="http://schemas.microsoft.com/office/drawing/2014/main" id="{B6155A20-AEC9-47EE-A0D5-7391986E74FF}"/>
              </a:ext>
            </a:extLst>
          </p:cNvPr>
          <p:cNvSpPr>
            <a:spLocks noEditPoints="1"/>
          </p:cNvSpPr>
          <p:nvPr/>
        </p:nvSpPr>
        <p:spPr bwMode="auto">
          <a:xfrm>
            <a:off x="11277850" y="6219502"/>
            <a:ext cx="382138" cy="407842"/>
          </a:xfrm>
          <a:custGeom>
            <a:avLst/>
            <a:gdLst>
              <a:gd name="T0" fmla="*/ 2811 w 3125"/>
              <a:gd name="T1" fmla="*/ 396 h 3334"/>
              <a:gd name="T2" fmla="*/ 430 w 3125"/>
              <a:gd name="T3" fmla="*/ 1588 h 3334"/>
              <a:gd name="T4" fmla="*/ 904 w 3125"/>
              <a:gd name="T5" fmla="*/ 1896 h 3334"/>
              <a:gd name="T6" fmla="*/ 2356 w 3125"/>
              <a:gd name="T7" fmla="*/ 910 h 3334"/>
              <a:gd name="T8" fmla="*/ 1322 w 3125"/>
              <a:gd name="T9" fmla="*/ 2174 h 3334"/>
              <a:gd name="T10" fmla="*/ 2243 w 3125"/>
              <a:gd name="T11" fmla="*/ 2759 h 3334"/>
              <a:gd name="T12" fmla="*/ 2811 w 3125"/>
              <a:gd name="T13" fmla="*/ 396 h 3334"/>
              <a:gd name="T14" fmla="*/ 3125 w 3125"/>
              <a:gd name="T15" fmla="*/ 0 h 3334"/>
              <a:gd name="T16" fmla="*/ 2382 w 3125"/>
              <a:gd name="T17" fmla="*/ 3100 h 3334"/>
              <a:gd name="T18" fmla="*/ 1783 w 3125"/>
              <a:gd name="T19" fmla="*/ 2717 h 3334"/>
              <a:gd name="T20" fmla="*/ 1272 w 3125"/>
              <a:gd name="T21" fmla="*/ 3334 h 3334"/>
              <a:gd name="T22" fmla="*/ 872 w 3125"/>
              <a:gd name="T23" fmla="*/ 2112 h 3334"/>
              <a:gd name="T24" fmla="*/ 0 w 3125"/>
              <a:gd name="T25" fmla="*/ 1564 h 3334"/>
              <a:gd name="T26" fmla="*/ 3125 w 3125"/>
              <a:gd name="T27" fmla="*/ 0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5" h="3334">
                <a:moveTo>
                  <a:pt x="2811" y="396"/>
                </a:moveTo>
                <a:lnTo>
                  <a:pt x="430" y="1588"/>
                </a:lnTo>
                <a:lnTo>
                  <a:pt x="904" y="1896"/>
                </a:lnTo>
                <a:lnTo>
                  <a:pt x="2356" y="910"/>
                </a:lnTo>
                <a:lnTo>
                  <a:pt x="1322" y="2174"/>
                </a:lnTo>
                <a:lnTo>
                  <a:pt x="2243" y="2759"/>
                </a:lnTo>
                <a:lnTo>
                  <a:pt x="2811" y="396"/>
                </a:lnTo>
                <a:close/>
                <a:moveTo>
                  <a:pt x="3125" y="0"/>
                </a:moveTo>
                <a:lnTo>
                  <a:pt x="2382" y="3100"/>
                </a:lnTo>
                <a:lnTo>
                  <a:pt x="1783" y="2717"/>
                </a:lnTo>
                <a:lnTo>
                  <a:pt x="1272" y="3334"/>
                </a:lnTo>
                <a:lnTo>
                  <a:pt x="872" y="2112"/>
                </a:lnTo>
                <a:lnTo>
                  <a:pt x="0" y="1564"/>
                </a:lnTo>
                <a:lnTo>
                  <a:pt x="3125"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9" name="Rectangle 38">
            <a:extLst>
              <a:ext uri="{FF2B5EF4-FFF2-40B4-BE49-F238E27FC236}">
                <a16:creationId xmlns:a16="http://schemas.microsoft.com/office/drawing/2014/main" id="{F3AE90E8-12EB-43CF-A592-2A1636FF5AF6}"/>
              </a:ext>
            </a:extLst>
          </p:cNvPr>
          <p:cNvSpPr/>
          <p:nvPr/>
        </p:nvSpPr>
        <p:spPr>
          <a:xfrm>
            <a:off x="10145025" y="118927"/>
            <a:ext cx="1881767" cy="600164"/>
          </a:xfrm>
          <a:prstGeom prst="rect">
            <a:avLst/>
          </a:prstGeom>
        </p:spPr>
        <p:txBody>
          <a:bodyPr wrap="square">
            <a:spAutoFit/>
          </a:bodyPr>
          <a:lstStyle/>
          <a:p>
            <a:pPr algn="r"/>
            <a:r>
              <a:rPr lang="id-ID"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wisi enim ad minim veniam, quis nostrud exerci tation</a:t>
            </a: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a:extLst>
              <a:ext uri="{FF2B5EF4-FFF2-40B4-BE49-F238E27FC236}">
                <a16:creationId xmlns:a16="http://schemas.microsoft.com/office/drawing/2014/main" id="{2950CE1F-72E7-424A-BC52-C427DD08E7A6}"/>
              </a:ext>
            </a:extLst>
          </p:cNvPr>
          <p:cNvSpPr txBox="1"/>
          <p:nvPr/>
        </p:nvSpPr>
        <p:spPr>
          <a:xfrm>
            <a:off x="6539694" y="1715332"/>
            <a:ext cx="4763068" cy="923330"/>
          </a:xfrm>
          <a:prstGeom prst="rect">
            <a:avLst/>
          </a:prstGeom>
          <a:noFill/>
        </p:spPr>
        <p:txBody>
          <a:bodyPr wrap="square" rtlCol="0">
            <a:spAutoFit/>
          </a:bodyPr>
          <a:lstStyle/>
          <a:p>
            <a:r>
              <a:rPr lang="en-US" sz="5400" b="1" dirty="0">
                <a:solidFill>
                  <a:schemeClr val="accent3"/>
                </a:solidFill>
                <a:latin typeface="Chelsea Market" panose="02000000000000000000" pitchFamily="2" charset="0"/>
              </a:rPr>
              <a:t>EGG</a:t>
            </a:r>
            <a:r>
              <a:rPr lang="en-US" sz="5400" b="1" dirty="0">
                <a:solidFill>
                  <a:srgbClr val="FF0000"/>
                </a:solidFill>
                <a:latin typeface="Chelsea Market" panose="02000000000000000000" pitchFamily="2" charset="0"/>
              </a:rPr>
              <a:t> </a:t>
            </a:r>
            <a:r>
              <a:rPr lang="en-US" sz="5400" b="1" dirty="0">
                <a:latin typeface="Chelsea Market" panose="02000000000000000000" pitchFamily="2" charset="0"/>
              </a:rPr>
              <a:t>THEME!</a:t>
            </a:r>
          </a:p>
        </p:txBody>
      </p:sp>
      <p:sp>
        <p:nvSpPr>
          <p:cNvPr id="35" name="TextBox 34">
            <a:extLst>
              <a:ext uri="{FF2B5EF4-FFF2-40B4-BE49-F238E27FC236}">
                <a16:creationId xmlns:a16="http://schemas.microsoft.com/office/drawing/2014/main" id="{81DC2DCA-D1D8-4441-8A9F-4CFCF2DE7C5B}"/>
              </a:ext>
            </a:extLst>
          </p:cNvPr>
          <p:cNvSpPr txBox="1"/>
          <p:nvPr/>
        </p:nvSpPr>
        <p:spPr>
          <a:xfrm>
            <a:off x="6539694" y="2854793"/>
            <a:ext cx="2655724" cy="276999"/>
          </a:xfrm>
          <a:prstGeom prst="rect">
            <a:avLst/>
          </a:prstGeom>
          <a:noFill/>
        </p:spPr>
        <p:txBody>
          <a:bodyPr wrap="square" rtlCol="0">
            <a:spAutoFit/>
          </a:bodyPr>
          <a:lstStyle/>
          <a:p>
            <a:r>
              <a:rPr lang="en-US" sz="1200" b="1" spc="3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LIMITED QUALITIES</a:t>
            </a:r>
          </a:p>
        </p:txBody>
      </p:sp>
      <p:grpSp>
        <p:nvGrpSpPr>
          <p:cNvPr id="40" name="Group 39">
            <a:extLst>
              <a:ext uri="{FF2B5EF4-FFF2-40B4-BE49-F238E27FC236}">
                <a16:creationId xmlns:a16="http://schemas.microsoft.com/office/drawing/2014/main" id="{7940E531-D4D4-4477-A6A2-17480979285C}"/>
              </a:ext>
            </a:extLst>
          </p:cNvPr>
          <p:cNvGrpSpPr/>
          <p:nvPr/>
        </p:nvGrpSpPr>
        <p:grpSpPr>
          <a:xfrm>
            <a:off x="6626041" y="3226152"/>
            <a:ext cx="725610" cy="122406"/>
            <a:chOff x="8227149" y="3497353"/>
            <a:chExt cx="1358146" cy="229111"/>
          </a:xfrm>
          <a:solidFill>
            <a:schemeClr val="accent4"/>
          </a:solidFill>
        </p:grpSpPr>
        <p:sp>
          <p:nvSpPr>
            <p:cNvPr id="41" name="Freeform 9">
              <a:extLst>
                <a:ext uri="{FF2B5EF4-FFF2-40B4-BE49-F238E27FC236}">
                  <a16:creationId xmlns:a16="http://schemas.microsoft.com/office/drawing/2014/main" id="{F8FFC759-4A31-42FE-B48A-BA7C951AB575}"/>
                </a:ext>
              </a:extLst>
            </p:cNvPr>
            <p:cNvSpPr>
              <a:spLocks/>
            </p:cNvSpPr>
            <p:nvPr/>
          </p:nvSpPr>
          <p:spPr bwMode="auto">
            <a:xfrm>
              <a:off x="8227149" y="3497353"/>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2" name="Freeform 9">
              <a:extLst>
                <a:ext uri="{FF2B5EF4-FFF2-40B4-BE49-F238E27FC236}">
                  <a16:creationId xmlns:a16="http://schemas.microsoft.com/office/drawing/2014/main" id="{A6EA2432-2DBE-4800-94EB-F23AB430C8D8}"/>
                </a:ext>
              </a:extLst>
            </p:cNvPr>
            <p:cNvSpPr>
              <a:spLocks/>
            </p:cNvSpPr>
            <p:nvPr/>
          </p:nvSpPr>
          <p:spPr bwMode="auto">
            <a:xfrm>
              <a:off x="8510502"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3" name="Freeform 9">
              <a:extLst>
                <a:ext uri="{FF2B5EF4-FFF2-40B4-BE49-F238E27FC236}">
                  <a16:creationId xmlns:a16="http://schemas.microsoft.com/office/drawing/2014/main" id="{99856B23-8052-4D9B-8B99-F7619DE07F6B}"/>
                </a:ext>
              </a:extLst>
            </p:cNvPr>
            <p:cNvSpPr>
              <a:spLocks/>
            </p:cNvSpPr>
            <p:nvPr/>
          </p:nvSpPr>
          <p:spPr bwMode="auto">
            <a:xfrm>
              <a:off x="8793855" y="3507821"/>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4" name="Freeform 9">
              <a:extLst>
                <a:ext uri="{FF2B5EF4-FFF2-40B4-BE49-F238E27FC236}">
                  <a16:creationId xmlns:a16="http://schemas.microsoft.com/office/drawing/2014/main" id="{F56B2BC8-F44C-4379-825D-C76B154BDC89}"/>
                </a:ext>
              </a:extLst>
            </p:cNvPr>
            <p:cNvSpPr>
              <a:spLocks/>
            </p:cNvSpPr>
            <p:nvPr/>
          </p:nvSpPr>
          <p:spPr bwMode="auto">
            <a:xfrm>
              <a:off x="9077208" y="3513055"/>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sp>
          <p:nvSpPr>
            <p:cNvPr id="45" name="Freeform 9">
              <a:extLst>
                <a:ext uri="{FF2B5EF4-FFF2-40B4-BE49-F238E27FC236}">
                  <a16:creationId xmlns:a16="http://schemas.microsoft.com/office/drawing/2014/main" id="{5AE2DEFC-EBEA-41B8-ADFD-76E303D66E16}"/>
                </a:ext>
              </a:extLst>
            </p:cNvPr>
            <p:cNvSpPr>
              <a:spLocks/>
            </p:cNvSpPr>
            <p:nvPr/>
          </p:nvSpPr>
          <p:spPr bwMode="auto">
            <a:xfrm>
              <a:off x="9360563" y="3502587"/>
              <a:ext cx="224732" cy="213409"/>
            </a:xfrm>
            <a:custGeom>
              <a:avLst/>
              <a:gdLst>
                <a:gd name="T0" fmla="*/ 401575 w 256"/>
                <a:gd name="T1" fmla="*/ 168965 h 244"/>
                <a:gd name="T2" fmla="*/ 401575 w 256"/>
                <a:gd name="T3" fmla="*/ 168965 h 244"/>
                <a:gd name="T4" fmla="*/ 299182 w 256"/>
                <a:gd name="T5" fmla="*/ 242289 h 244"/>
                <a:gd name="T6" fmla="*/ 337579 w 256"/>
                <a:gd name="T7" fmla="*/ 363434 h 244"/>
                <a:gd name="T8" fmla="*/ 339179 w 256"/>
                <a:gd name="T9" fmla="*/ 369810 h 244"/>
                <a:gd name="T10" fmla="*/ 319980 w 256"/>
                <a:gd name="T11" fmla="*/ 388938 h 244"/>
                <a:gd name="T12" fmla="*/ 308781 w 256"/>
                <a:gd name="T13" fmla="*/ 385750 h 244"/>
                <a:gd name="T14" fmla="*/ 308781 w 256"/>
                <a:gd name="T15" fmla="*/ 385750 h 244"/>
                <a:gd name="T16" fmla="*/ 204788 w 256"/>
                <a:gd name="T17" fmla="*/ 310832 h 244"/>
                <a:gd name="T18" fmla="*/ 100794 w 256"/>
                <a:gd name="T19" fmla="*/ 385750 h 244"/>
                <a:gd name="T20" fmla="*/ 100794 w 256"/>
                <a:gd name="T21" fmla="*/ 385750 h 244"/>
                <a:gd name="T22" fmla="*/ 89595 w 256"/>
                <a:gd name="T23" fmla="*/ 388938 h 244"/>
                <a:gd name="T24" fmla="*/ 70396 w 256"/>
                <a:gd name="T25" fmla="*/ 369810 h 244"/>
                <a:gd name="T26" fmla="*/ 71996 w 256"/>
                <a:gd name="T27" fmla="*/ 363434 h 244"/>
                <a:gd name="T28" fmla="*/ 110393 w 256"/>
                <a:gd name="T29" fmla="*/ 242289 h 244"/>
                <a:gd name="T30" fmla="*/ 8000 w 256"/>
                <a:gd name="T31" fmla="*/ 168965 h 244"/>
                <a:gd name="T32" fmla="*/ 8000 w 256"/>
                <a:gd name="T33" fmla="*/ 168965 h 244"/>
                <a:gd name="T34" fmla="*/ 0 w 256"/>
                <a:gd name="T35" fmla="*/ 153025 h 244"/>
                <a:gd name="T36" fmla="*/ 19199 w 256"/>
                <a:gd name="T37" fmla="*/ 133897 h 244"/>
                <a:gd name="T38" fmla="*/ 147191 w 256"/>
                <a:gd name="T39" fmla="*/ 133897 h 244"/>
                <a:gd name="T40" fmla="*/ 187189 w 256"/>
                <a:gd name="T41" fmla="*/ 12752 h 244"/>
                <a:gd name="T42" fmla="*/ 204788 w 256"/>
                <a:gd name="T43" fmla="*/ 0 h 244"/>
                <a:gd name="T44" fmla="*/ 222386 w 256"/>
                <a:gd name="T45" fmla="*/ 12752 h 244"/>
                <a:gd name="T46" fmla="*/ 262384 w 256"/>
                <a:gd name="T47" fmla="*/ 133897 h 244"/>
                <a:gd name="T48" fmla="*/ 390376 w 256"/>
                <a:gd name="T49" fmla="*/ 133897 h 244"/>
                <a:gd name="T50" fmla="*/ 409575 w 256"/>
                <a:gd name="T51" fmla="*/ 153025 h 244"/>
                <a:gd name="T52" fmla="*/ 401575 w 256"/>
                <a:gd name="T53" fmla="*/ 168965 h 2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a:noFill/>
            </a:ln>
          </p:spPr>
          <p:txBody>
            <a:bodyPr/>
            <a:lstStyle/>
            <a:p>
              <a:endParaRPr lang="en-US" dirty="0">
                <a:latin typeface="Open Sans" panose="020B0606030504020204" pitchFamily="34" charset="0"/>
              </a:endParaRPr>
            </a:p>
          </p:txBody>
        </p:sp>
      </p:grpSp>
      <p:sp>
        <p:nvSpPr>
          <p:cNvPr id="46" name="Rectangle 45">
            <a:extLst>
              <a:ext uri="{FF2B5EF4-FFF2-40B4-BE49-F238E27FC236}">
                <a16:creationId xmlns:a16="http://schemas.microsoft.com/office/drawing/2014/main" id="{97BA3CD8-8CB2-4FF1-B05D-AB3DEDB60DC0}"/>
              </a:ext>
            </a:extLst>
          </p:cNvPr>
          <p:cNvSpPr/>
          <p:nvPr/>
        </p:nvSpPr>
        <p:spPr>
          <a:xfrm>
            <a:off x="6539694" y="3520700"/>
            <a:ext cx="4033935" cy="1170833"/>
          </a:xfrm>
          <a:prstGeom prst="rect">
            <a:avLst/>
          </a:prstGeom>
        </p:spPr>
        <p:txBody>
          <a:bodyPr wrap="square">
            <a:spAutoFit/>
          </a:bodyPr>
          <a:lstStyle/>
          <a:p>
            <a:pPr algn="just">
              <a:lnSpc>
                <a:spcPct val="150000"/>
              </a:lnSpc>
            </a:pPr>
            <a:r>
              <a:rPr lang="id-ID" sz="12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The quick, </a:t>
            </a:r>
            <a:r>
              <a:rPr lang="id-ID"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brown fox jumps over a lazy dog. DJs flock by when MTV ax quiz prog. brown fox jumps over a lazy dog. DJs flock by when MTV ax quiz prog. brown fox jumps over a lazy dog. DJs flock by</a:t>
            </a:r>
            <a:endParaRPr lang="en-US" sz="12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Rectangle: Rounded Corners 46">
            <a:extLst>
              <a:ext uri="{FF2B5EF4-FFF2-40B4-BE49-F238E27FC236}">
                <a16:creationId xmlns:a16="http://schemas.microsoft.com/office/drawing/2014/main" id="{BF1AD509-1305-4444-9273-7975C9E4FF29}"/>
              </a:ext>
            </a:extLst>
          </p:cNvPr>
          <p:cNvSpPr/>
          <p:nvPr/>
        </p:nvSpPr>
        <p:spPr>
          <a:xfrm>
            <a:off x="6621579" y="4891653"/>
            <a:ext cx="1277996" cy="335898"/>
          </a:xfrm>
          <a:prstGeom prst="roundRect">
            <a:avLst/>
          </a:prstGeom>
          <a:solidFill>
            <a:schemeClr val="bg1">
              <a:lumMod val="9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sp>
        <p:nvSpPr>
          <p:cNvPr id="52" name="Freeform: Shape 51">
            <a:extLst>
              <a:ext uri="{FF2B5EF4-FFF2-40B4-BE49-F238E27FC236}">
                <a16:creationId xmlns:a16="http://schemas.microsoft.com/office/drawing/2014/main" id="{45B3FDAE-E2C7-48FB-ABC6-15C1E69EECEF}"/>
              </a:ext>
            </a:extLst>
          </p:cNvPr>
          <p:cNvSpPr/>
          <p:nvPr/>
        </p:nvSpPr>
        <p:spPr>
          <a:xfrm>
            <a:off x="1907376" y="962022"/>
            <a:ext cx="4086934" cy="4663833"/>
          </a:xfrm>
          <a:custGeom>
            <a:avLst/>
            <a:gdLst>
              <a:gd name="connsiteX0" fmla="*/ 463424 w 4086934"/>
              <a:gd name="connsiteY0" fmla="*/ 113664 h 4663833"/>
              <a:gd name="connsiteX1" fmla="*/ 926848 w 4086934"/>
              <a:gd name="connsiteY1" fmla="*/ 113664 h 4663833"/>
              <a:gd name="connsiteX2" fmla="*/ 926848 w 4086934"/>
              <a:gd name="connsiteY2" fmla="*/ 4200409 h 4663833"/>
              <a:gd name="connsiteX3" fmla="*/ 463424 w 4086934"/>
              <a:gd name="connsiteY3" fmla="*/ 4663833 h 4663833"/>
              <a:gd name="connsiteX4" fmla="*/ 0 w 4086934"/>
              <a:gd name="connsiteY4" fmla="*/ 4663833 h 4663833"/>
              <a:gd name="connsiteX5" fmla="*/ 0 w 4086934"/>
              <a:gd name="connsiteY5" fmla="*/ 577088 h 4663833"/>
              <a:gd name="connsiteX6" fmla="*/ 463424 w 4086934"/>
              <a:gd name="connsiteY6" fmla="*/ 113664 h 4663833"/>
              <a:gd name="connsiteX7" fmla="*/ 1516786 w 4086934"/>
              <a:gd name="connsiteY7" fmla="*/ 75776 h 4663833"/>
              <a:gd name="connsiteX8" fmla="*/ 1980210 w 4086934"/>
              <a:gd name="connsiteY8" fmla="*/ 75776 h 4663833"/>
              <a:gd name="connsiteX9" fmla="*/ 1980210 w 4086934"/>
              <a:gd name="connsiteY9" fmla="*/ 4162521 h 4663833"/>
              <a:gd name="connsiteX10" fmla="*/ 1516786 w 4086934"/>
              <a:gd name="connsiteY10" fmla="*/ 4625945 h 4663833"/>
              <a:gd name="connsiteX11" fmla="*/ 1053362 w 4086934"/>
              <a:gd name="connsiteY11" fmla="*/ 4625945 h 4663833"/>
              <a:gd name="connsiteX12" fmla="*/ 1053362 w 4086934"/>
              <a:gd name="connsiteY12" fmla="*/ 539200 h 4663833"/>
              <a:gd name="connsiteX13" fmla="*/ 1516786 w 4086934"/>
              <a:gd name="connsiteY13" fmla="*/ 75776 h 4663833"/>
              <a:gd name="connsiteX14" fmla="*/ 2570148 w 4086934"/>
              <a:gd name="connsiteY14" fmla="*/ 37888 h 4663833"/>
              <a:gd name="connsiteX15" fmla="*/ 3033572 w 4086934"/>
              <a:gd name="connsiteY15" fmla="*/ 37888 h 4663833"/>
              <a:gd name="connsiteX16" fmla="*/ 3033572 w 4086934"/>
              <a:gd name="connsiteY16" fmla="*/ 4124633 h 4663833"/>
              <a:gd name="connsiteX17" fmla="*/ 2570148 w 4086934"/>
              <a:gd name="connsiteY17" fmla="*/ 4588057 h 4663833"/>
              <a:gd name="connsiteX18" fmla="*/ 2106724 w 4086934"/>
              <a:gd name="connsiteY18" fmla="*/ 4588057 h 4663833"/>
              <a:gd name="connsiteX19" fmla="*/ 2106724 w 4086934"/>
              <a:gd name="connsiteY19" fmla="*/ 501312 h 4663833"/>
              <a:gd name="connsiteX20" fmla="*/ 2570148 w 4086934"/>
              <a:gd name="connsiteY20" fmla="*/ 37888 h 4663833"/>
              <a:gd name="connsiteX21" fmla="*/ 3623510 w 4086934"/>
              <a:gd name="connsiteY21" fmla="*/ 0 h 4663833"/>
              <a:gd name="connsiteX22" fmla="*/ 4086934 w 4086934"/>
              <a:gd name="connsiteY22" fmla="*/ 0 h 4663833"/>
              <a:gd name="connsiteX23" fmla="*/ 4086934 w 4086934"/>
              <a:gd name="connsiteY23" fmla="*/ 4086745 h 4663833"/>
              <a:gd name="connsiteX24" fmla="*/ 3623510 w 4086934"/>
              <a:gd name="connsiteY24" fmla="*/ 4550169 h 4663833"/>
              <a:gd name="connsiteX25" fmla="*/ 3160086 w 4086934"/>
              <a:gd name="connsiteY25" fmla="*/ 4550169 h 4663833"/>
              <a:gd name="connsiteX26" fmla="*/ 3160086 w 4086934"/>
              <a:gd name="connsiteY26" fmla="*/ 463424 h 4663833"/>
              <a:gd name="connsiteX27" fmla="*/ 3623510 w 4086934"/>
              <a:gd name="connsiteY27" fmla="*/ 0 h 4663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86934" h="4663833">
                <a:moveTo>
                  <a:pt x="463424" y="113664"/>
                </a:moveTo>
                <a:lnTo>
                  <a:pt x="926848" y="113664"/>
                </a:lnTo>
                <a:lnTo>
                  <a:pt x="926848" y="4200409"/>
                </a:lnTo>
                <a:cubicBezTo>
                  <a:pt x="926848" y="4456351"/>
                  <a:pt x="719366" y="4663833"/>
                  <a:pt x="463424" y="4663833"/>
                </a:cubicBezTo>
                <a:lnTo>
                  <a:pt x="0" y="4663833"/>
                </a:lnTo>
                <a:lnTo>
                  <a:pt x="0" y="577088"/>
                </a:lnTo>
                <a:cubicBezTo>
                  <a:pt x="0" y="321146"/>
                  <a:pt x="207482" y="113664"/>
                  <a:pt x="463424" y="113664"/>
                </a:cubicBezTo>
                <a:close/>
                <a:moveTo>
                  <a:pt x="1516786" y="75776"/>
                </a:moveTo>
                <a:lnTo>
                  <a:pt x="1980210" y="75776"/>
                </a:lnTo>
                <a:lnTo>
                  <a:pt x="1980210" y="4162521"/>
                </a:lnTo>
                <a:cubicBezTo>
                  <a:pt x="1980210" y="4418463"/>
                  <a:pt x="1772728" y="4625945"/>
                  <a:pt x="1516786" y="4625945"/>
                </a:cubicBezTo>
                <a:lnTo>
                  <a:pt x="1053362" y="4625945"/>
                </a:lnTo>
                <a:lnTo>
                  <a:pt x="1053362" y="539200"/>
                </a:lnTo>
                <a:cubicBezTo>
                  <a:pt x="1053362" y="283258"/>
                  <a:pt x="1260844" y="75776"/>
                  <a:pt x="1516786" y="75776"/>
                </a:cubicBezTo>
                <a:close/>
                <a:moveTo>
                  <a:pt x="2570148" y="37888"/>
                </a:moveTo>
                <a:lnTo>
                  <a:pt x="3033572" y="37888"/>
                </a:lnTo>
                <a:lnTo>
                  <a:pt x="3033572" y="4124633"/>
                </a:lnTo>
                <a:cubicBezTo>
                  <a:pt x="3033572" y="4380575"/>
                  <a:pt x="2826090" y="4588057"/>
                  <a:pt x="2570148" y="4588057"/>
                </a:cubicBezTo>
                <a:lnTo>
                  <a:pt x="2106724" y="4588057"/>
                </a:lnTo>
                <a:lnTo>
                  <a:pt x="2106724" y="501312"/>
                </a:lnTo>
                <a:cubicBezTo>
                  <a:pt x="2106724" y="245370"/>
                  <a:pt x="2314206" y="37888"/>
                  <a:pt x="2570148" y="37888"/>
                </a:cubicBezTo>
                <a:close/>
                <a:moveTo>
                  <a:pt x="3623510" y="0"/>
                </a:moveTo>
                <a:lnTo>
                  <a:pt x="4086934" y="0"/>
                </a:lnTo>
                <a:lnTo>
                  <a:pt x="4086934" y="4086745"/>
                </a:lnTo>
                <a:cubicBezTo>
                  <a:pt x="4086934" y="4342687"/>
                  <a:pt x="3879452" y="4550169"/>
                  <a:pt x="3623510" y="4550169"/>
                </a:cubicBezTo>
                <a:lnTo>
                  <a:pt x="3160086" y="4550169"/>
                </a:lnTo>
                <a:lnTo>
                  <a:pt x="3160086" y="463424"/>
                </a:lnTo>
                <a:cubicBezTo>
                  <a:pt x="3160086" y="207482"/>
                  <a:pt x="3367568" y="0"/>
                  <a:pt x="3623510" y="0"/>
                </a:cubicBez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Open Sans" panose="020B0606030504020204" pitchFamily="34" charset="0"/>
            </a:endParaRPr>
          </a:p>
        </p:txBody>
      </p:sp>
    </p:spTree>
    <p:extLst>
      <p:ext uri="{BB962C8B-B14F-4D97-AF65-F5344CB8AC3E}">
        <p14:creationId xmlns:p14="http://schemas.microsoft.com/office/powerpoint/2010/main" val="3447264208"/>
      </p:ext>
    </p:extLst>
  </p:cSld>
  <p:clrMapOvr>
    <a:masterClrMapping/>
  </p:clrMapOvr>
  <p:transition spd="slow">
    <p:wipe/>
  </p:transition>
</p:sld>
</file>

<file path=ppt/theme/theme1.xml><?xml version="1.0" encoding="utf-8"?>
<a:theme xmlns:a="http://schemas.openxmlformats.org/drawingml/2006/main" name="Office Theme">
  <a:themeElements>
    <a:clrScheme name="ungu arab">
      <a:dk1>
        <a:sysClr val="windowText" lastClr="000000"/>
      </a:dk1>
      <a:lt1>
        <a:sysClr val="window" lastClr="FFFFFF"/>
      </a:lt1>
      <a:dk2>
        <a:srgbClr val="44546A"/>
      </a:dk2>
      <a:lt2>
        <a:srgbClr val="E7E6E6"/>
      </a:lt2>
      <a:accent1>
        <a:srgbClr val="9900CC"/>
      </a:accent1>
      <a:accent2>
        <a:srgbClr val="CC00CC"/>
      </a:accent2>
      <a:accent3>
        <a:srgbClr val="CC00FF"/>
      </a:accent3>
      <a:accent4>
        <a:srgbClr val="CC00FF"/>
      </a:accent4>
      <a:accent5>
        <a:srgbClr val="CC00CC"/>
      </a:accent5>
      <a:accent6>
        <a:srgbClr val="9900CC"/>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711</TotalTime>
  <Words>2381</Words>
  <Application>Microsoft Office PowerPoint</Application>
  <PresentationFormat>Widescreen</PresentationFormat>
  <Paragraphs>202</Paragraphs>
  <Slides>30</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30</vt:i4>
      </vt:variant>
    </vt:vector>
  </HeadingPairs>
  <TitlesOfParts>
    <vt:vector size="43" baseType="lpstr">
      <vt:lpstr>Arial</vt:lpstr>
      <vt:lpstr>Calibri</vt:lpstr>
      <vt:lpstr>Calibri Light</vt:lpstr>
      <vt:lpstr>Chelsea Market</vt:lpstr>
      <vt:lpstr>Gill Sans</vt:lpstr>
      <vt:lpstr>Montserrat</vt:lpstr>
      <vt:lpstr>Montserrat ExtraLight</vt:lpstr>
      <vt:lpstr>Montserrat Light</vt:lpstr>
      <vt:lpstr>Montserrat SemiBold</vt:lpstr>
      <vt:lpstr>Open Sans</vt:lpstr>
      <vt:lpstr>Poppins Light</vt:lpstr>
      <vt:lpstr>Raleway</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aqr</dc:creator>
  <cp:lastModifiedBy>HP</cp:lastModifiedBy>
  <cp:revision>21</cp:revision>
  <dcterms:created xsi:type="dcterms:W3CDTF">2020-09-21T06:09:53Z</dcterms:created>
  <dcterms:modified xsi:type="dcterms:W3CDTF">2020-09-23T05:43:28Z</dcterms:modified>
</cp:coreProperties>
</file>