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6" r:id="rId3"/>
    <p:sldId id="267" r:id="rId4"/>
    <p:sldId id="268" r:id="rId5"/>
    <p:sldId id="269" r:id="rId6"/>
    <p:sldId id="281" r:id="rId7"/>
    <p:sldId id="282" r:id="rId8"/>
    <p:sldId id="283" r:id="rId9"/>
    <p:sldId id="284" r:id="rId10"/>
    <p:sldId id="285" r:id="rId11"/>
    <p:sldId id="270" r:id="rId12"/>
    <p:sldId id="271" r:id="rId13"/>
    <p:sldId id="286" r:id="rId14"/>
    <p:sldId id="287" r:id="rId15"/>
    <p:sldId id="288" r:id="rId16"/>
    <p:sldId id="289" r:id="rId17"/>
    <p:sldId id="290" r:id="rId18"/>
    <p:sldId id="291"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4660"/>
  </p:normalViewPr>
  <p:slideViewPr>
    <p:cSldViewPr snapToGrid="0">
      <p:cViewPr varScale="1">
        <p:scale>
          <a:sx n="80" d="100"/>
          <a:sy n="80" d="100"/>
        </p:scale>
        <p:origin x="73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ru-R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ru-RU"/>
          </a:p>
        </p:txBody>
      </p:sp>
      <p:sp>
        <p:nvSpPr>
          <p:cNvPr id="4" name="Date Placeholder 3"/>
          <p:cNvSpPr>
            <a:spLocks noGrp="1"/>
          </p:cNvSpPr>
          <p:nvPr>
            <p:ph type="dt" sz="half" idx="10"/>
          </p:nvPr>
        </p:nvSpPr>
        <p:spPr/>
        <p:txBody>
          <a:bodyPr/>
          <a:lstStyle/>
          <a:p>
            <a:fld id="{AE87FF6D-38CA-48A0-ACA4-A9A076A661FC}" type="datetimeFigureOut">
              <a:rPr lang="ru-RU" smtClean="0"/>
              <a:t>29.03.2022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1330034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p>
            <a:fld id="{AE87FF6D-38CA-48A0-ACA4-A9A076A661FC}" type="datetimeFigureOut">
              <a:rPr lang="ru-RU" smtClean="0"/>
              <a:t>29.03.2022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2886549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ru-R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p>
            <a:fld id="{AE87FF6D-38CA-48A0-ACA4-A9A076A661FC}" type="datetimeFigureOut">
              <a:rPr lang="ru-RU" smtClean="0"/>
              <a:t>29.03.2022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1267735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p>
            <a:fld id="{AE87FF6D-38CA-48A0-ACA4-A9A076A661FC}" type="datetimeFigureOut">
              <a:rPr lang="ru-RU" smtClean="0"/>
              <a:t>29.03.2022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2624070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ru-R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E87FF6D-38CA-48A0-ACA4-A9A076A661FC}" type="datetimeFigureOut">
              <a:rPr lang="ru-RU" smtClean="0"/>
              <a:t>29.03.2022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3039052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Date Placeholder 4"/>
          <p:cNvSpPr>
            <a:spLocks noGrp="1"/>
          </p:cNvSpPr>
          <p:nvPr>
            <p:ph type="dt" sz="half" idx="10"/>
          </p:nvPr>
        </p:nvSpPr>
        <p:spPr/>
        <p:txBody>
          <a:bodyPr/>
          <a:lstStyle/>
          <a:p>
            <a:fld id="{AE87FF6D-38CA-48A0-ACA4-A9A076A661FC}" type="datetimeFigureOut">
              <a:rPr lang="ru-RU" smtClean="0"/>
              <a:t>29.03.2022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7667505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ru-R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7" name="Date Placeholder 6"/>
          <p:cNvSpPr>
            <a:spLocks noGrp="1"/>
          </p:cNvSpPr>
          <p:nvPr>
            <p:ph type="dt" sz="half" idx="10"/>
          </p:nvPr>
        </p:nvSpPr>
        <p:spPr/>
        <p:txBody>
          <a:bodyPr/>
          <a:lstStyle/>
          <a:p>
            <a:fld id="{AE87FF6D-38CA-48A0-ACA4-A9A076A661FC}" type="datetimeFigureOut">
              <a:rPr lang="ru-RU" smtClean="0"/>
              <a:t>29.03.2022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3161536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ate Placeholder 2"/>
          <p:cNvSpPr>
            <a:spLocks noGrp="1"/>
          </p:cNvSpPr>
          <p:nvPr>
            <p:ph type="dt" sz="half" idx="10"/>
          </p:nvPr>
        </p:nvSpPr>
        <p:spPr/>
        <p:txBody>
          <a:bodyPr/>
          <a:lstStyle/>
          <a:p>
            <a:fld id="{AE87FF6D-38CA-48A0-ACA4-A9A076A661FC}" type="datetimeFigureOut">
              <a:rPr lang="ru-RU" smtClean="0"/>
              <a:t>29.03.2022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2831512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87FF6D-38CA-48A0-ACA4-A9A076A661FC}" type="datetimeFigureOut">
              <a:rPr lang="ru-RU" smtClean="0"/>
              <a:t>29.03.2022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8843831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ru-R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E87FF6D-38CA-48A0-ACA4-A9A076A661FC}" type="datetimeFigureOut">
              <a:rPr lang="ru-RU" smtClean="0"/>
              <a:t>29.03.2022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801845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ru-R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E87FF6D-38CA-48A0-ACA4-A9A076A661FC}" type="datetimeFigureOut">
              <a:rPr lang="ru-RU" smtClean="0"/>
              <a:t>29.03.2022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4EF2A72-0C8E-47BD-8DF7-8CA317171B3C}" type="slidenum">
              <a:rPr lang="ru-RU" smtClean="0"/>
              <a:t>‹#›</a:t>
            </a:fld>
            <a:endParaRPr lang="ru-RU"/>
          </a:p>
        </p:txBody>
      </p:sp>
    </p:spTree>
    <p:extLst>
      <p:ext uri="{BB962C8B-B14F-4D97-AF65-F5344CB8AC3E}">
        <p14:creationId xmlns:p14="http://schemas.microsoft.com/office/powerpoint/2010/main" val="476351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ru-R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87FF6D-38CA-48A0-ACA4-A9A076A661FC}" type="datetimeFigureOut">
              <a:rPr lang="ru-RU" smtClean="0"/>
              <a:t>29.03.2022</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EF2A72-0C8E-47BD-8DF7-8CA317171B3C}" type="slidenum">
              <a:rPr lang="ru-RU" smtClean="0"/>
              <a:t>‹#›</a:t>
            </a:fld>
            <a:endParaRPr lang="ru-RU"/>
          </a:p>
        </p:txBody>
      </p:sp>
    </p:spTree>
    <p:extLst>
      <p:ext uri="{BB962C8B-B14F-4D97-AF65-F5344CB8AC3E}">
        <p14:creationId xmlns:p14="http://schemas.microsoft.com/office/powerpoint/2010/main" val="29453805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oup 61"/>
          <p:cNvGrpSpPr/>
          <p:nvPr/>
        </p:nvGrpSpPr>
        <p:grpSpPr>
          <a:xfrm>
            <a:off x="4759325" y="2646363"/>
            <a:ext cx="2641601" cy="3854450"/>
            <a:chOff x="4759325" y="2646363"/>
            <a:chExt cx="2641601" cy="3854450"/>
          </a:xfrm>
          <a:solidFill>
            <a:schemeClr val="bg2"/>
          </a:solidFill>
        </p:grpSpPr>
        <p:sp>
          <p:nvSpPr>
            <p:cNvPr id="6" name="Freeform 6"/>
            <p:cNvSpPr>
              <a:spLocks/>
            </p:cNvSpPr>
            <p:nvPr/>
          </p:nvSpPr>
          <p:spPr bwMode="auto">
            <a:xfrm>
              <a:off x="5483225" y="2646363"/>
              <a:ext cx="1217613" cy="901700"/>
            </a:xfrm>
            <a:custGeom>
              <a:avLst/>
              <a:gdLst>
                <a:gd name="T0" fmla="*/ 178 w 320"/>
                <a:gd name="T1" fmla="*/ 9 h 237"/>
                <a:gd name="T2" fmla="*/ 320 w 320"/>
                <a:gd name="T3" fmla="*/ 233 h 237"/>
                <a:gd name="T4" fmla="*/ 0 w 320"/>
                <a:gd name="T5" fmla="*/ 235 h 237"/>
                <a:gd name="T6" fmla="*/ 144 w 320"/>
                <a:gd name="T7" fmla="*/ 8 h 237"/>
                <a:gd name="T8" fmla="*/ 163 w 320"/>
                <a:gd name="T9" fmla="*/ 1 h 237"/>
                <a:gd name="T10" fmla="*/ 178 w 320"/>
                <a:gd name="T11" fmla="*/ 9 h 237"/>
              </a:gdLst>
              <a:ahLst/>
              <a:cxnLst>
                <a:cxn ang="0">
                  <a:pos x="T0" y="T1"/>
                </a:cxn>
                <a:cxn ang="0">
                  <a:pos x="T2" y="T3"/>
                </a:cxn>
                <a:cxn ang="0">
                  <a:pos x="T4" y="T5"/>
                </a:cxn>
                <a:cxn ang="0">
                  <a:pos x="T6" y="T7"/>
                </a:cxn>
                <a:cxn ang="0">
                  <a:pos x="T8" y="T9"/>
                </a:cxn>
                <a:cxn ang="0">
                  <a:pos x="T10" y="T11"/>
                </a:cxn>
              </a:cxnLst>
              <a:rect l="0" t="0" r="r" b="b"/>
              <a:pathLst>
                <a:path w="320" h="237">
                  <a:moveTo>
                    <a:pt x="178" y="9"/>
                  </a:moveTo>
                  <a:cubicBezTo>
                    <a:pt x="247" y="65"/>
                    <a:pt x="296" y="146"/>
                    <a:pt x="320" y="233"/>
                  </a:cubicBezTo>
                  <a:cubicBezTo>
                    <a:pt x="213" y="231"/>
                    <a:pt x="107" y="237"/>
                    <a:pt x="0" y="235"/>
                  </a:cubicBezTo>
                  <a:cubicBezTo>
                    <a:pt x="17" y="147"/>
                    <a:pt x="70" y="58"/>
                    <a:pt x="144" y="8"/>
                  </a:cubicBezTo>
                  <a:cubicBezTo>
                    <a:pt x="150" y="4"/>
                    <a:pt x="156" y="0"/>
                    <a:pt x="163" y="1"/>
                  </a:cubicBezTo>
                  <a:cubicBezTo>
                    <a:pt x="169" y="2"/>
                    <a:pt x="173" y="5"/>
                    <a:pt x="178" y="9"/>
                  </a:cubicBezTo>
                  <a:close/>
                </a:path>
              </a:pathLst>
            </a:custGeom>
            <a:grpFill/>
            <a:ln w="30163" cap="rnd">
              <a:solidFill>
                <a:schemeClr val="tx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5276850" y="3594100"/>
              <a:ext cx="1609725" cy="2544763"/>
            </a:xfrm>
            <a:custGeom>
              <a:avLst/>
              <a:gdLst>
                <a:gd name="T0" fmla="*/ 375 w 423"/>
                <a:gd name="T1" fmla="*/ 3 h 668"/>
                <a:gd name="T2" fmla="*/ 417 w 423"/>
                <a:gd name="T3" fmla="*/ 319 h 668"/>
                <a:gd name="T4" fmla="*/ 404 w 423"/>
                <a:gd name="T5" fmla="*/ 472 h 668"/>
                <a:gd name="T6" fmla="*/ 384 w 423"/>
                <a:gd name="T7" fmla="*/ 558 h 668"/>
                <a:gd name="T8" fmla="*/ 371 w 423"/>
                <a:gd name="T9" fmla="*/ 601 h 668"/>
                <a:gd name="T10" fmla="*/ 346 w 423"/>
                <a:gd name="T11" fmla="*/ 656 h 668"/>
                <a:gd name="T12" fmla="*/ 83 w 423"/>
                <a:gd name="T13" fmla="*/ 657 h 668"/>
                <a:gd name="T14" fmla="*/ 44 w 423"/>
                <a:gd name="T15" fmla="*/ 565 h 668"/>
                <a:gd name="T16" fmla="*/ 20 w 423"/>
                <a:gd name="T17" fmla="*/ 455 h 668"/>
                <a:gd name="T18" fmla="*/ 6 w 423"/>
                <a:gd name="T19" fmla="*/ 338 h 668"/>
                <a:gd name="T20" fmla="*/ 48 w 423"/>
                <a:gd name="T21" fmla="*/ 6 h 668"/>
                <a:gd name="T22" fmla="*/ 375 w 423"/>
                <a:gd name="T23" fmla="*/ 3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3" h="668">
                  <a:moveTo>
                    <a:pt x="375" y="3"/>
                  </a:moveTo>
                  <a:cubicBezTo>
                    <a:pt x="408" y="105"/>
                    <a:pt x="423" y="213"/>
                    <a:pt x="417" y="319"/>
                  </a:cubicBezTo>
                  <a:cubicBezTo>
                    <a:pt x="414" y="376"/>
                    <a:pt x="415" y="417"/>
                    <a:pt x="404" y="472"/>
                  </a:cubicBezTo>
                  <a:cubicBezTo>
                    <a:pt x="399" y="501"/>
                    <a:pt x="392" y="530"/>
                    <a:pt x="384" y="558"/>
                  </a:cubicBezTo>
                  <a:cubicBezTo>
                    <a:pt x="380" y="573"/>
                    <a:pt x="376" y="587"/>
                    <a:pt x="371" y="601"/>
                  </a:cubicBezTo>
                  <a:cubicBezTo>
                    <a:pt x="369" y="605"/>
                    <a:pt x="350" y="656"/>
                    <a:pt x="346" y="656"/>
                  </a:cubicBezTo>
                  <a:cubicBezTo>
                    <a:pt x="259" y="668"/>
                    <a:pt x="171" y="668"/>
                    <a:pt x="83" y="657"/>
                  </a:cubicBezTo>
                  <a:cubicBezTo>
                    <a:pt x="67" y="627"/>
                    <a:pt x="54" y="596"/>
                    <a:pt x="44" y="565"/>
                  </a:cubicBezTo>
                  <a:cubicBezTo>
                    <a:pt x="32" y="529"/>
                    <a:pt x="24" y="492"/>
                    <a:pt x="20" y="455"/>
                  </a:cubicBezTo>
                  <a:cubicBezTo>
                    <a:pt x="15" y="416"/>
                    <a:pt x="8" y="377"/>
                    <a:pt x="6" y="338"/>
                  </a:cubicBezTo>
                  <a:cubicBezTo>
                    <a:pt x="0" y="226"/>
                    <a:pt x="17" y="114"/>
                    <a:pt x="48" y="6"/>
                  </a:cubicBezTo>
                  <a:cubicBezTo>
                    <a:pt x="158" y="3"/>
                    <a:pt x="265" y="0"/>
                    <a:pt x="375" y="3"/>
                  </a:cubicBezTo>
                  <a:close/>
                </a:path>
              </a:pathLst>
            </a:custGeom>
            <a:grpFill/>
            <a:ln w="30163" cap="rnd">
              <a:solidFill>
                <a:schemeClr val="tx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4897438" y="4938713"/>
              <a:ext cx="687388" cy="1519238"/>
            </a:xfrm>
            <a:custGeom>
              <a:avLst/>
              <a:gdLst>
                <a:gd name="T0" fmla="*/ 144 w 181"/>
                <a:gd name="T1" fmla="*/ 212 h 399"/>
                <a:gd name="T2" fmla="*/ 120 w 181"/>
                <a:gd name="T3" fmla="*/ 102 h 399"/>
                <a:gd name="T4" fmla="*/ 108 w 181"/>
                <a:gd name="T5" fmla="*/ 4 h 399"/>
                <a:gd name="T6" fmla="*/ 107 w 181"/>
                <a:gd name="T7" fmla="*/ 0 h 399"/>
                <a:gd name="T8" fmla="*/ 13 w 181"/>
                <a:gd name="T9" fmla="*/ 189 h 399"/>
                <a:gd name="T10" fmla="*/ 34 w 181"/>
                <a:gd name="T11" fmla="*/ 399 h 399"/>
                <a:gd name="T12" fmla="*/ 157 w 181"/>
                <a:gd name="T13" fmla="*/ 318 h 399"/>
                <a:gd name="T14" fmla="*/ 181 w 181"/>
                <a:gd name="T15" fmla="*/ 299 h 399"/>
                <a:gd name="T16" fmla="*/ 144 w 181"/>
                <a:gd name="T17" fmla="*/ 21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99">
                  <a:moveTo>
                    <a:pt x="144" y="212"/>
                  </a:moveTo>
                  <a:cubicBezTo>
                    <a:pt x="132" y="176"/>
                    <a:pt x="124" y="139"/>
                    <a:pt x="120" y="102"/>
                  </a:cubicBezTo>
                  <a:cubicBezTo>
                    <a:pt x="116" y="70"/>
                    <a:pt x="110" y="37"/>
                    <a:pt x="108" y="4"/>
                  </a:cubicBezTo>
                  <a:cubicBezTo>
                    <a:pt x="107" y="3"/>
                    <a:pt x="107" y="2"/>
                    <a:pt x="107" y="0"/>
                  </a:cubicBezTo>
                  <a:cubicBezTo>
                    <a:pt x="59" y="53"/>
                    <a:pt x="26" y="119"/>
                    <a:pt x="13" y="189"/>
                  </a:cubicBezTo>
                  <a:cubicBezTo>
                    <a:pt x="0" y="259"/>
                    <a:pt x="8" y="333"/>
                    <a:pt x="34" y="399"/>
                  </a:cubicBezTo>
                  <a:cubicBezTo>
                    <a:pt x="75" y="372"/>
                    <a:pt x="116" y="345"/>
                    <a:pt x="157" y="318"/>
                  </a:cubicBezTo>
                  <a:cubicBezTo>
                    <a:pt x="165" y="313"/>
                    <a:pt x="174" y="307"/>
                    <a:pt x="181" y="299"/>
                  </a:cubicBezTo>
                  <a:cubicBezTo>
                    <a:pt x="166" y="271"/>
                    <a:pt x="154" y="242"/>
                    <a:pt x="144" y="212"/>
                  </a:cubicBezTo>
                  <a:close/>
                </a:path>
              </a:pathLst>
            </a:custGeom>
            <a:grpFill/>
            <a:ln w="30163" cap="rnd">
              <a:solidFill>
                <a:schemeClr val="tx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5619750" y="6096000"/>
              <a:ext cx="917575" cy="157163"/>
            </a:xfrm>
            <a:custGeom>
              <a:avLst/>
              <a:gdLst>
                <a:gd name="T0" fmla="*/ 0 w 241"/>
                <a:gd name="T1" fmla="*/ 0 h 41"/>
                <a:gd name="T2" fmla="*/ 12 w 241"/>
                <a:gd name="T3" fmla="*/ 17 h 41"/>
                <a:gd name="T4" fmla="*/ 45 w 241"/>
                <a:gd name="T5" fmla="*/ 28 h 41"/>
                <a:gd name="T6" fmla="*/ 223 w 241"/>
                <a:gd name="T7" fmla="*/ 22 h 41"/>
                <a:gd name="T8" fmla="*/ 241 w 241"/>
                <a:gd name="T9" fmla="*/ 6 h 41"/>
                <a:gd name="T10" fmla="*/ 241 w 241"/>
                <a:gd name="T11" fmla="*/ 1 h 41"/>
                <a:gd name="T12" fmla="*/ 0 w 241"/>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41" h="41">
                  <a:moveTo>
                    <a:pt x="0" y="0"/>
                  </a:moveTo>
                  <a:cubicBezTo>
                    <a:pt x="2" y="7"/>
                    <a:pt x="6" y="13"/>
                    <a:pt x="12" y="17"/>
                  </a:cubicBezTo>
                  <a:cubicBezTo>
                    <a:pt x="21" y="24"/>
                    <a:pt x="34" y="26"/>
                    <a:pt x="45" y="28"/>
                  </a:cubicBezTo>
                  <a:cubicBezTo>
                    <a:pt x="104" y="37"/>
                    <a:pt x="166" y="41"/>
                    <a:pt x="223" y="22"/>
                  </a:cubicBezTo>
                  <a:cubicBezTo>
                    <a:pt x="231" y="19"/>
                    <a:pt x="240" y="14"/>
                    <a:pt x="241" y="6"/>
                  </a:cubicBezTo>
                  <a:cubicBezTo>
                    <a:pt x="241" y="4"/>
                    <a:pt x="241" y="2"/>
                    <a:pt x="241" y="1"/>
                  </a:cubicBezTo>
                  <a:cubicBezTo>
                    <a:pt x="161" y="11"/>
                    <a:pt x="80" y="10"/>
                    <a:pt x="0" y="0"/>
                  </a:cubicBezTo>
                  <a:close/>
                </a:path>
              </a:pathLst>
            </a:custGeom>
            <a:grpFill/>
            <a:ln w="9525">
              <a:solidFill>
                <a:schemeClr val="tx1">
                  <a:lumMod val="75000"/>
                </a:schemeClr>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5619750" y="6096000"/>
              <a:ext cx="917575" cy="157163"/>
            </a:xfrm>
            <a:custGeom>
              <a:avLst/>
              <a:gdLst>
                <a:gd name="T0" fmla="*/ 0 w 241"/>
                <a:gd name="T1" fmla="*/ 0 h 41"/>
                <a:gd name="T2" fmla="*/ 12 w 241"/>
                <a:gd name="T3" fmla="*/ 17 h 41"/>
                <a:gd name="T4" fmla="*/ 45 w 241"/>
                <a:gd name="T5" fmla="*/ 28 h 41"/>
                <a:gd name="T6" fmla="*/ 223 w 241"/>
                <a:gd name="T7" fmla="*/ 22 h 41"/>
                <a:gd name="T8" fmla="*/ 241 w 241"/>
                <a:gd name="T9" fmla="*/ 6 h 41"/>
                <a:gd name="T10" fmla="*/ 241 w 241"/>
                <a:gd name="T11" fmla="*/ 1 h 41"/>
                <a:gd name="T12" fmla="*/ 0 w 241"/>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241" h="41">
                  <a:moveTo>
                    <a:pt x="0" y="0"/>
                  </a:moveTo>
                  <a:cubicBezTo>
                    <a:pt x="2" y="7"/>
                    <a:pt x="6" y="13"/>
                    <a:pt x="12" y="17"/>
                  </a:cubicBezTo>
                  <a:cubicBezTo>
                    <a:pt x="21" y="24"/>
                    <a:pt x="34" y="26"/>
                    <a:pt x="45" y="28"/>
                  </a:cubicBezTo>
                  <a:cubicBezTo>
                    <a:pt x="104" y="37"/>
                    <a:pt x="166" y="41"/>
                    <a:pt x="223" y="22"/>
                  </a:cubicBezTo>
                  <a:cubicBezTo>
                    <a:pt x="231" y="19"/>
                    <a:pt x="240" y="14"/>
                    <a:pt x="241" y="6"/>
                  </a:cubicBezTo>
                  <a:cubicBezTo>
                    <a:pt x="241" y="4"/>
                    <a:pt x="241" y="2"/>
                    <a:pt x="241" y="1"/>
                  </a:cubicBezTo>
                  <a:cubicBezTo>
                    <a:pt x="161" y="11"/>
                    <a:pt x="80" y="10"/>
                    <a:pt x="0" y="0"/>
                  </a:cubicBezTo>
                  <a:close/>
                </a:path>
              </a:pathLst>
            </a:custGeom>
            <a:grpFill/>
            <a:ln w="30163" cap="rnd">
              <a:solidFill>
                <a:schemeClr val="tx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noEditPoints="1"/>
            </p:cNvSpPr>
            <p:nvPr/>
          </p:nvSpPr>
          <p:spPr bwMode="auto">
            <a:xfrm>
              <a:off x="5995988" y="4889500"/>
              <a:ext cx="160338" cy="1579563"/>
            </a:xfrm>
            <a:custGeom>
              <a:avLst/>
              <a:gdLst>
                <a:gd name="T0" fmla="*/ 9 w 42"/>
                <a:gd name="T1" fmla="*/ 136 h 415"/>
                <a:gd name="T2" fmla="*/ 33 w 42"/>
                <a:gd name="T3" fmla="*/ 81 h 415"/>
                <a:gd name="T4" fmla="*/ 34 w 42"/>
                <a:gd name="T5" fmla="*/ 97 h 415"/>
                <a:gd name="T6" fmla="*/ 10 w 42"/>
                <a:gd name="T7" fmla="*/ 121 h 415"/>
                <a:gd name="T8" fmla="*/ 34 w 42"/>
                <a:gd name="T9" fmla="*/ 97 h 415"/>
                <a:gd name="T10" fmla="*/ 8 w 42"/>
                <a:gd name="T11" fmla="*/ 170 h 415"/>
                <a:gd name="T12" fmla="*/ 36 w 42"/>
                <a:gd name="T13" fmla="*/ 157 h 415"/>
                <a:gd name="T14" fmla="*/ 36 w 42"/>
                <a:gd name="T15" fmla="*/ 173 h 415"/>
                <a:gd name="T16" fmla="*/ 8 w 42"/>
                <a:gd name="T17" fmla="*/ 170 h 415"/>
                <a:gd name="T18" fmla="*/ 35 w 42"/>
                <a:gd name="T19" fmla="*/ 142 h 415"/>
                <a:gd name="T20" fmla="*/ 14 w 42"/>
                <a:gd name="T21" fmla="*/ 22 h 415"/>
                <a:gd name="T22" fmla="*/ 31 w 42"/>
                <a:gd name="T23" fmla="*/ 14 h 415"/>
                <a:gd name="T24" fmla="*/ 6 w 42"/>
                <a:gd name="T25" fmla="*/ 220 h 415"/>
                <a:gd name="T26" fmla="*/ 24 w 42"/>
                <a:gd name="T27" fmla="*/ 0 h 415"/>
                <a:gd name="T28" fmla="*/ 14 w 42"/>
                <a:gd name="T29" fmla="*/ 22 h 415"/>
                <a:gd name="T30" fmla="*/ 33 w 42"/>
                <a:gd name="T31" fmla="*/ 65 h 415"/>
                <a:gd name="T32" fmla="*/ 33 w 42"/>
                <a:gd name="T33" fmla="*/ 81 h 415"/>
                <a:gd name="T34" fmla="*/ 13 w 42"/>
                <a:gd name="T35" fmla="*/ 38 h 415"/>
                <a:gd name="T36" fmla="*/ 32 w 42"/>
                <a:gd name="T37" fmla="*/ 19 h 415"/>
                <a:gd name="T38" fmla="*/ 12 w 42"/>
                <a:gd name="T39" fmla="*/ 72 h 415"/>
                <a:gd name="T40" fmla="*/ 33 w 42"/>
                <a:gd name="T41" fmla="*/ 51 h 415"/>
                <a:gd name="T42" fmla="*/ 33 w 42"/>
                <a:gd name="T43" fmla="*/ 65 h 415"/>
                <a:gd name="T44" fmla="*/ 1 w 42"/>
                <a:gd name="T45" fmla="*/ 350 h 415"/>
                <a:gd name="T46" fmla="*/ 40 w 42"/>
                <a:gd name="T47" fmla="*/ 310 h 415"/>
                <a:gd name="T48" fmla="*/ 2 w 42"/>
                <a:gd name="T49" fmla="*/ 400 h 415"/>
                <a:gd name="T50" fmla="*/ 41 w 42"/>
                <a:gd name="T51" fmla="*/ 356 h 415"/>
                <a:gd name="T52" fmla="*/ 1 w 42"/>
                <a:gd name="T53" fmla="*/ 396 h 415"/>
                <a:gd name="T54" fmla="*/ 41 w 42"/>
                <a:gd name="T55" fmla="*/ 326 h 415"/>
                <a:gd name="T56" fmla="*/ 0 w 42"/>
                <a:gd name="T57" fmla="*/ 383 h 415"/>
                <a:gd name="T58" fmla="*/ 40 w 42"/>
                <a:gd name="T59" fmla="*/ 400 h 415"/>
                <a:gd name="T60" fmla="*/ 22 w 42"/>
                <a:gd name="T61" fmla="*/ 415 h 415"/>
                <a:gd name="T62" fmla="*/ 37 w 42"/>
                <a:gd name="T63" fmla="*/ 189 h 415"/>
                <a:gd name="T64" fmla="*/ 37 w 42"/>
                <a:gd name="T65" fmla="*/ 203 h 415"/>
                <a:gd name="T66" fmla="*/ 7 w 42"/>
                <a:gd name="T67" fmla="*/ 408 h 415"/>
                <a:gd name="T68" fmla="*/ 42 w 42"/>
                <a:gd name="T69" fmla="*/ 376 h 415"/>
                <a:gd name="T70" fmla="*/ 1 w 42"/>
                <a:gd name="T71" fmla="*/ 350 h 415"/>
                <a:gd name="T72" fmla="*/ 39 w 42"/>
                <a:gd name="T73" fmla="*/ 281 h 415"/>
                <a:gd name="T74" fmla="*/ 40 w 42"/>
                <a:gd name="T75" fmla="*/ 294 h 415"/>
                <a:gd name="T76" fmla="*/ 4 w 42"/>
                <a:gd name="T77" fmla="*/ 268 h 415"/>
                <a:gd name="T78" fmla="*/ 38 w 42"/>
                <a:gd name="T79" fmla="*/ 234 h 415"/>
                <a:gd name="T80" fmla="*/ 5 w 42"/>
                <a:gd name="T81" fmla="*/ 251 h 415"/>
                <a:gd name="T82" fmla="*/ 37 w 42"/>
                <a:gd name="T83" fmla="*/ 218 h 415"/>
                <a:gd name="T84" fmla="*/ 38 w 42"/>
                <a:gd name="T85" fmla="*/ 234 h 415"/>
                <a:gd name="T86" fmla="*/ 3 w 42"/>
                <a:gd name="T87" fmla="*/ 301 h 415"/>
                <a:gd name="T88" fmla="*/ 39 w 42"/>
                <a:gd name="T89" fmla="*/ 265 h 415"/>
                <a:gd name="T90" fmla="*/ 3 w 42"/>
                <a:gd name="T91" fmla="*/ 28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2" h="415">
                  <a:moveTo>
                    <a:pt x="35" y="126"/>
                  </a:moveTo>
                  <a:cubicBezTo>
                    <a:pt x="26" y="135"/>
                    <a:pt x="18" y="144"/>
                    <a:pt x="9" y="152"/>
                  </a:cubicBezTo>
                  <a:cubicBezTo>
                    <a:pt x="9" y="147"/>
                    <a:pt x="9" y="142"/>
                    <a:pt x="9" y="136"/>
                  </a:cubicBezTo>
                  <a:cubicBezTo>
                    <a:pt x="18" y="128"/>
                    <a:pt x="26" y="119"/>
                    <a:pt x="34" y="111"/>
                  </a:cubicBezTo>
                  <a:cubicBezTo>
                    <a:pt x="34" y="116"/>
                    <a:pt x="35" y="121"/>
                    <a:pt x="35" y="126"/>
                  </a:cubicBezTo>
                  <a:close/>
                  <a:moveTo>
                    <a:pt x="33" y="81"/>
                  </a:moveTo>
                  <a:cubicBezTo>
                    <a:pt x="26" y="89"/>
                    <a:pt x="19" y="96"/>
                    <a:pt x="11" y="104"/>
                  </a:cubicBezTo>
                  <a:cubicBezTo>
                    <a:pt x="10" y="110"/>
                    <a:pt x="10" y="115"/>
                    <a:pt x="10" y="121"/>
                  </a:cubicBezTo>
                  <a:cubicBezTo>
                    <a:pt x="18" y="113"/>
                    <a:pt x="26" y="105"/>
                    <a:pt x="34" y="97"/>
                  </a:cubicBezTo>
                  <a:cubicBezTo>
                    <a:pt x="34" y="92"/>
                    <a:pt x="34" y="86"/>
                    <a:pt x="33" y="81"/>
                  </a:cubicBezTo>
                  <a:close/>
                  <a:moveTo>
                    <a:pt x="34" y="97"/>
                  </a:moveTo>
                  <a:cubicBezTo>
                    <a:pt x="26" y="105"/>
                    <a:pt x="18" y="113"/>
                    <a:pt x="10" y="121"/>
                  </a:cubicBezTo>
                  <a:cubicBezTo>
                    <a:pt x="10" y="126"/>
                    <a:pt x="10" y="131"/>
                    <a:pt x="9" y="136"/>
                  </a:cubicBezTo>
                  <a:cubicBezTo>
                    <a:pt x="18" y="128"/>
                    <a:pt x="26" y="119"/>
                    <a:pt x="34" y="111"/>
                  </a:cubicBezTo>
                  <a:cubicBezTo>
                    <a:pt x="34" y="106"/>
                    <a:pt x="34" y="102"/>
                    <a:pt x="34" y="97"/>
                  </a:cubicBezTo>
                  <a:close/>
                  <a:moveTo>
                    <a:pt x="35" y="126"/>
                  </a:moveTo>
                  <a:cubicBezTo>
                    <a:pt x="26" y="135"/>
                    <a:pt x="18" y="144"/>
                    <a:pt x="9" y="152"/>
                  </a:cubicBezTo>
                  <a:cubicBezTo>
                    <a:pt x="9" y="158"/>
                    <a:pt x="8" y="164"/>
                    <a:pt x="8" y="170"/>
                  </a:cubicBezTo>
                  <a:cubicBezTo>
                    <a:pt x="17" y="161"/>
                    <a:pt x="26" y="151"/>
                    <a:pt x="35" y="142"/>
                  </a:cubicBezTo>
                  <a:cubicBezTo>
                    <a:pt x="35" y="137"/>
                    <a:pt x="35" y="132"/>
                    <a:pt x="35" y="126"/>
                  </a:cubicBezTo>
                  <a:close/>
                  <a:moveTo>
                    <a:pt x="36" y="157"/>
                  </a:moveTo>
                  <a:cubicBezTo>
                    <a:pt x="26" y="166"/>
                    <a:pt x="17" y="176"/>
                    <a:pt x="7" y="185"/>
                  </a:cubicBezTo>
                  <a:cubicBezTo>
                    <a:pt x="7" y="191"/>
                    <a:pt x="7" y="197"/>
                    <a:pt x="7" y="203"/>
                  </a:cubicBezTo>
                  <a:cubicBezTo>
                    <a:pt x="17" y="193"/>
                    <a:pt x="26" y="183"/>
                    <a:pt x="36" y="173"/>
                  </a:cubicBezTo>
                  <a:cubicBezTo>
                    <a:pt x="36" y="168"/>
                    <a:pt x="36" y="162"/>
                    <a:pt x="36" y="157"/>
                  </a:cubicBezTo>
                  <a:close/>
                  <a:moveTo>
                    <a:pt x="35" y="142"/>
                  </a:moveTo>
                  <a:cubicBezTo>
                    <a:pt x="26" y="151"/>
                    <a:pt x="17" y="161"/>
                    <a:pt x="8" y="170"/>
                  </a:cubicBezTo>
                  <a:cubicBezTo>
                    <a:pt x="8" y="175"/>
                    <a:pt x="8" y="180"/>
                    <a:pt x="7" y="185"/>
                  </a:cubicBezTo>
                  <a:cubicBezTo>
                    <a:pt x="17" y="176"/>
                    <a:pt x="26" y="166"/>
                    <a:pt x="36" y="157"/>
                  </a:cubicBezTo>
                  <a:cubicBezTo>
                    <a:pt x="36" y="152"/>
                    <a:pt x="35" y="147"/>
                    <a:pt x="35" y="142"/>
                  </a:cubicBezTo>
                  <a:close/>
                  <a:moveTo>
                    <a:pt x="31" y="14"/>
                  </a:moveTo>
                  <a:cubicBezTo>
                    <a:pt x="31" y="11"/>
                    <a:pt x="31" y="8"/>
                    <a:pt x="30" y="6"/>
                  </a:cubicBezTo>
                  <a:cubicBezTo>
                    <a:pt x="25" y="11"/>
                    <a:pt x="20" y="16"/>
                    <a:pt x="14" y="22"/>
                  </a:cubicBezTo>
                  <a:cubicBezTo>
                    <a:pt x="14" y="27"/>
                    <a:pt x="14" y="32"/>
                    <a:pt x="13" y="38"/>
                  </a:cubicBezTo>
                  <a:cubicBezTo>
                    <a:pt x="20" y="31"/>
                    <a:pt x="26" y="25"/>
                    <a:pt x="32" y="19"/>
                  </a:cubicBezTo>
                  <a:cubicBezTo>
                    <a:pt x="32" y="18"/>
                    <a:pt x="32" y="16"/>
                    <a:pt x="31" y="14"/>
                  </a:cubicBezTo>
                  <a:close/>
                  <a:moveTo>
                    <a:pt x="36" y="173"/>
                  </a:moveTo>
                  <a:cubicBezTo>
                    <a:pt x="26" y="183"/>
                    <a:pt x="17" y="193"/>
                    <a:pt x="7" y="203"/>
                  </a:cubicBezTo>
                  <a:cubicBezTo>
                    <a:pt x="6" y="209"/>
                    <a:pt x="6" y="214"/>
                    <a:pt x="6" y="220"/>
                  </a:cubicBezTo>
                  <a:cubicBezTo>
                    <a:pt x="16" y="210"/>
                    <a:pt x="26" y="199"/>
                    <a:pt x="37" y="189"/>
                  </a:cubicBezTo>
                  <a:cubicBezTo>
                    <a:pt x="36" y="184"/>
                    <a:pt x="36" y="179"/>
                    <a:pt x="36" y="173"/>
                  </a:cubicBezTo>
                  <a:close/>
                  <a:moveTo>
                    <a:pt x="24" y="0"/>
                  </a:moveTo>
                  <a:cubicBezTo>
                    <a:pt x="21" y="0"/>
                    <a:pt x="18" y="2"/>
                    <a:pt x="16" y="5"/>
                  </a:cubicBezTo>
                  <a:cubicBezTo>
                    <a:pt x="15" y="9"/>
                    <a:pt x="14" y="12"/>
                    <a:pt x="14" y="16"/>
                  </a:cubicBezTo>
                  <a:cubicBezTo>
                    <a:pt x="14" y="18"/>
                    <a:pt x="14" y="20"/>
                    <a:pt x="14" y="22"/>
                  </a:cubicBezTo>
                  <a:cubicBezTo>
                    <a:pt x="20" y="16"/>
                    <a:pt x="25" y="11"/>
                    <a:pt x="30" y="6"/>
                  </a:cubicBezTo>
                  <a:cubicBezTo>
                    <a:pt x="29" y="3"/>
                    <a:pt x="27" y="1"/>
                    <a:pt x="24" y="0"/>
                  </a:cubicBezTo>
                  <a:close/>
                  <a:moveTo>
                    <a:pt x="33" y="65"/>
                  </a:moveTo>
                  <a:cubicBezTo>
                    <a:pt x="26" y="72"/>
                    <a:pt x="19" y="79"/>
                    <a:pt x="11" y="87"/>
                  </a:cubicBezTo>
                  <a:cubicBezTo>
                    <a:pt x="11" y="92"/>
                    <a:pt x="11" y="98"/>
                    <a:pt x="11" y="104"/>
                  </a:cubicBezTo>
                  <a:cubicBezTo>
                    <a:pt x="19" y="96"/>
                    <a:pt x="26" y="89"/>
                    <a:pt x="33" y="81"/>
                  </a:cubicBezTo>
                  <a:cubicBezTo>
                    <a:pt x="33" y="76"/>
                    <a:pt x="33" y="70"/>
                    <a:pt x="33" y="65"/>
                  </a:cubicBezTo>
                  <a:close/>
                  <a:moveTo>
                    <a:pt x="32" y="19"/>
                  </a:moveTo>
                  <a:cubicBezTo>
                    <a:pt x="26" y="25"/>
                    <a:pt x="20" y="31"/>
                    <a:pt x="13" y="38"/>
                  </a:cubicBezTo>
                  <a:cubicBezTo>
                    <a:pt x="13" y="43"/>
                    <a:pt x="13" y="48"/>
                    <a:pt x="13" y="54"/>
                  </a:cubicBezTo>
                  <a:cubicBezTo>
                    <a:pt x="20" y="47"/>
                    <a:pt x="26" y="40"/>
                    <a:pt x="32" y="34"/>
                  </a:cubicBezTo>
                  <a:cubicBezTo>
                    <a:pt x="32" y="29"/>
                    <a:pt x="32" y="24"/>
                    <a:pt x="32" y="19"/>
                  </a:cubicBezTo>
                  <a:close/>
                  <a:moveTo>
                    <a:pt x="32" y="34"/>
                  </a:moveTo>
                  <a:cubicBezTo>
                    <a:pt x="26" y="40"/>
                    <a:pt x="20" y="47"/>
                    <a:pt x="13" y="54"/>
                  </a:cubicBezTo>
                  <a:cubicBezTo>
                    <a:pt x="12" y="60"/>
                    <a:pt x="12" y="66"/>
                    <a:pt x="12" y="72"/>
                  </a:cubicBezTo>
                  <a:cubicBezTo>
                    <a:pt x="19" y="64"/>
                    <a:pt x="26" y="57"/>
                    <a:pt x="33" y="51"/>
                  </a:cubicBezTo>
                  <a:cubicBezTo>
                    <a:pt x="32" y="45"/>
                    <a:pt x="32" y="40"/>
                    <a:pt x="32" y="34"/>
                  </a:cubicBezTo>
                  <a:close/>
                  <a:moveTo>
                    <a:pt x="33" y="51"/>
                  </a:moveTo>
                  <a:cubicBezTo>
                    <a:pt x="26" y="57"/>
                    <a:pt x="19" y="64"/>
                    <a:pt x="12" y="72"/>
                  </a:cubicBezTo>
                  <a:cubicBezTo>
                    <a:pt x="12" y="77"/>
                    <a:pt x="12" y="82"/>
                    <a:pt x="11" y="87"/>
                  </a:cubicBezTo>
                  <a:cubicBezTo>
                    <a:pt x="19" y="79"/>
                    <a:pt x="26" y="72"/>
                    <a:pt x="33" y="65"/>
                  </a:cubicBezTo>
                  <a:cubicBezTo>
                    <a:pt x="33" y="60"/>
                    <a:pt x="33" y="56"/>
                    <a:pt x="33" y="51"/>
                  </a:cubicBezTo>
                  <a:close/>
                  <a:moveTo>
                    <a:pt x="40" y="310"/>
                  </a:moveTo>
                  <a:cubicBezTo>
                    <a:pt x="26" y="324"/>
                    <a:pt x="13" y="337"/>
                    <a:pt x="1" y="350"/>
                  </a:cubicBezTo>
                  <a:cubicBezTo>
                    <a:pt x="1" y="355"/>
                    <a:pt x="0" y="361"/>
                    <a:pt x="0" y="366"/>
                  </a:cubicBezTo>
                  <a:cubicBezTo>
                    <a:pt x="13" y="354"/>
                    <a:pt x="26" y="340"/>
                    <a:pt x="41" y="326"/>
                  </a:cubicBezTo>
                  <a:cubicBezTo>
                    <a:pt x="40" y="321"/>
                    <a:pt x="40" y="315"/>
                    <a:pt x="40" y="310"/>
                  </a:cubicBezTo>
                  <a:close/>
                  <a:moveTo>
                    <a:pt x="41" y="356"/>
                  </a:moveTo>
                  <a:cubicBezTo>
                    <a:pt x="27" y="371"/>
                    <a:pt x="13" y="384"/>
                    <a:pt x="1" y="396"/>
                  </a:cubicBezTo>
                  <a:cubicBezTo>
                    <a:pt x="1" y="398"/>
                    <a:pt x="2" y="399"/>
                    <a:pt x="2" y="400"/>
                  </a:cubicBezTo>
                  <a:cubicBezTo>
                    <a:pt x="3" y="403"/>
                    <a:pt x="5" y="406"/>
                    <a:pt x="7" y="408"/>
                  </a:cubicBezTo>
                  <a:cubicBezTo>
                    <a:pt x="17" y="398"/>
                    <a:pt x="29" y="386"/>
                    <a:pt x="42" y="373"/>
                  </a:cubicBezTo>
                  <a:cubicBezTo>
                    <a:pt x="42" y="367"/>
                    <a:pt x="42" y="362"/>
                    <a:pt x="41" y="356"/>
                  </a:cubicBezTo>
                  <a:close/>
                  <a:moveTo>
                    <a:pt x="41" y="341"/>
                  </a:moveTo>
                  <a:cubicBezTo>
                    <a:pt x="26" y="356"/>
                    <a:pt x="12" y="370"/>
                    <a:pt x="0" y="383"/>
                  </a:cubicBezTo>
                  <a:cubicBezTo>
                    <a:pt x="0" y="387"/>
                    <a:pt x="0" y="392"/>
                    <a:pt x="1" y="396"/>
                  </a:cubicBezTo>
                  <a:cubicBezTo>
                    <a:pt x="13" y="384"/>
                    <a:pt x="27" y="371"/>
                    <a:pt x="41" y="356"/>
                  </a:cubicBezTo>
                  <a:cubicBezTo>
                    <a:pt x="41" y="351"/>
                    <a:pt x="41" y="346"/>
                    <a:pt x="41" y="341"/>
                  </a:cubicBezTo>
                  <a:close/>
                  <a:moveTo>
                    <a:pt x="41" y="326"/>
                  </a:moveTo>
                  <a:cubicBezTo>
                    <a:pt x="26" y="340"/>
                    <a:pt x="13" y="354"/>
                    <a:pt x="0" y="366"/>
                  </a:cubicBezTo>
                  <a:cubicBezTo>
                    <a:pt x="0" y="369"/>
                    <a:pt x="0" y="372"/>
                    <a:pt x="0" y="375"/>
                  </a:cubicBezTo>
                  <a:cubicBezTo>
                    <a:pt x="0" y="377"/>
                    <a:pt x="0" y="380"/>
                    <a:pt x="0" y="383"/>
                  </a:cubicBezTo>
                  <a:cubicBezTo>
                    <a:pt x="12" y="370"/>
                    <a:pt x="26" y="356"/>
                    <a:pt x="41" y="341"/>
                  </a:cubicBezTo>
                  <a:cubicBezTo>
                    <a:pt x="41" y="336"/>
                    <a:pt x="41" y="331"/>
                    <a:pt x="41" y="326"/>
                  </a:cubicBezTo>
                  <a:close/>
                  <a:moveTo>
                    <a:pt x="40" y="400"/>
                  </a:moveTo>
                  <a:cubicBezTo>
                    <a:pt x="41" y="395"/>
                    <a:pt x="42" y="390"/>
                    <a:pt x="42" y="385"/>
                  </a:cubicBezTo>
                  <a:cubicBezTo>
                    <a:pt x="31" y="396"/>
                    <a:pt x="22" y="405"/>
                    <a:pt x="13" y="413"/>
                  </a:cubicBezTo>
                  <a:cubicBezTo>
                    <a:pt x="16" y="414"/>
                    <a:pt x="19" y="415"/>
                    <a:pt x="22" y="415"/>
                  </a:cubicBezTo>
                  <a:cubicBezTo>
                    <a:pt x="30" y="415"/>
                    <a:pt x="37" y="408"/>
                    <a:pt x="40" y="400"/>
                  </a:cubicBezTo>
                  <a:close/>
                  <a:moveTo>
                    <a:pt x="37" y="203"/>
                  </a:moveTo>
                  <a:cubicBezTo>
                    <a:pt x="37" y="198"/>
                    <a:pt x="37" y="194"/>
                    <a:pt x="37" y="189"/>
                  </a:cubicBezTo>
                  <a:cubicBezTo>
                    <a:pt x="26" y="199"/>
                    <a:pt x="16" y="210"/>
                    <a:pt x="6" y="220"/>
                  </a:cubicBezTo>
                  <a:cubicBezTo>
                    <a:pt x="6" y="225"/>
                    <a:pt x="6" y="229"/>
                    <a:pt x="5" y="234"/>
                  </a:cubicBezTo>
                  <a:cubicBezTo>
                    <a:pt x="16" y="224"/>
                    <a:pt x="26" y="213"/>
                    <a:pt x="37" y="203"/>
                  </a:cubicBezTo>
                  <a:close/>
                  <a:moveTo>
                    <a:pt x="42" y="376"/>
                  </a:moveTo>
                  <a:cubicBezTo>
                    <a:pt x="42" y="375"/>
                    <a:pt x="42" y="374"/>
                    <a:pt x="42" y="373"/>
                  </a:cubicBezTo>
                  <a:cubicBezTo>
                    <a:pt x="29" y="386"/>
                    <a:pt x="17" y="398"/>
                    <a:pt x="7" y="408"/>
                  </a:cubicBezTo>
                  <a:cubicBezTo>
                    <a:pt x="9" y="410"/>
                    <a:pt x="11" y="412"/>
                    <a:pt x="13" y="413"/>
                  </a:cubicBezTo>
                  <a:cubicBezTo>
                    <a:pt x="22" y="405"/>
                    <a:pt x="31" y="396"/>
                    <a:pt x="42" y="385"/>
                  </a:cubicBezTo>
                  <a:cubicBezTo>
                    <a:pt x="42" y="382"/>
                    <a:pt x="42" y="379"/>
                    <a:pt x="42" y="376"/>
                  </a:cubicBezTo>
                  <a:close/>
                  <a:moveTo>
                    <a:pt x="40" y="294"/>
                  </a:moveTo>
                  <a:cubicBezTo>
                    <a:pt x="26" y="307"/>
                    <a:pt x="14" y="320"/>
                    <a:pt x="2" y="332"/>
                  </a:cubicBezTo>
                  <a:cubicBezTo>
                    <a:pt x="1" y="338"/>
                    <a:pt x="1" y="344"/>
                    <a:pt x="1" y="350"/>
                  </a:cubicBezTo>
                  <a:cubicBezTo>
                    <a:pt x="13" y="337"/>
                    <a:pt x="26" y="324"/>
                    <a:pt x="40" y="310"/>
                  </a:cubicBezTo>
                  <a:cubicBezTo>
                    <a:pt x="40" y="305"/>
                    <a:pt x="40" y="299"/>
                    <a:pt x="40" y="294"/>
                  </a:cubicBezTo>
                  <a:close/>
                  <a:moveTo>
                    <a:pt x="39" y="281"/>
                  </a:moveTo>
                  <a:cubicBezTo>
                    <a:pt x="27" y="294"/>
                    <a:pt x="14" y="307"/>
                    <a:pt x="2" y="319"/>
                  </a:cubicBezTo>
                  <a:cubicBezTo>
                    <a:pt x="2" y="323"/>
                    <a:pt x="2" y="327"/>
                    <a:pt x="2" y="332"/>
                  </a:cubicBezTo>
                  <a:cubicBezTo>
                    <a:pt x="14" y="320"/>
                    <a:pt x="26" y="307"/>
                    <a:pt x="40" y="294"/>
                  </a:cubicBezTo>
                  <a:cubicBezTo>
                    <a:pt x="40" y="290"/>
                    <a:pt x="39" y="285"/>
                    <a:pt x="39" y="281"/>
                  </a:cubicBezTo>
                  <a:close/>
                  <a:moveTo>
                    <a:pt x="38" y="234"/>
                  </a:moveTo>
                  <a:cubicBezTo>
                    <a:pt x="27" y="245"/>
                    <a:pt x="15" y="257"/>
                    <a:pt x="4" y="268"/>
                  </a:cubicBezTo>
                  <a:cubicBezTo>
                    <a:pt x="4" y="273"/>
                    <a:pt x="4" y="279"/>
                    <a:pt x="3" y="284"/>
                  </a:cubicBezTo>
                  <a:cubicBezTo>
                    <a:pt x="15" y="273"/>
                    <a:pt x="27" y="261"/>
                    <a:pt x="38" y="249"/>
                  </a:cubicBezTo>
                  <a:cubicBezTo>
                    <a:pt x="38" y="244"/>
                    <a:pt x="38" y="239"/>
                    <a:pt x="38" y="234"/>
                  </a:cubicBezTo>
                  <a:close/>
                  <a:moveTo>
                    <a:pt x="37" y="203"/>
                  </a:moveTo>
                  <a:cubicBezTo>
                    <a:pt x="26" y="213"/>
                    <a:pt x="16" y="224"/>
                    <a:pt x="5" y="234"/>
                  </a:cubicBezTo>
                  <a:cubicBezTo>
                    <a:pt x="5" y="240"/>
                    <a:pt x="5" y="245"/>
                    <a:pt x="5" y="251"/>
                  </a:cubicBezTo>
                  <a:cubicBezTo>
                    <a:pt x="16" y="240"/>
                    <a:pt x="27" y="229"/>
                    <a:pt x="37" y="218"/>
                  </a:cubicBezTo>
                  <a:cubicBezTo>
                    <a:pt x="37" y="213"/>
                    <a:pt x="37" y="208"/>
                    <a:pt x="37" y="203"/>
                  </a:cubicBezTo>
                  <a:close/>
                  <a:moveTo>
                    <a:pt x="37" y="218"/>
                  </a:moveTo>
                  <a:cubicBezTo>
                    <a:pt x="27" y="229"/>
                    <a:pt x="16" y="240"/>
                    <a:pt x="5" y="251"/>
                  </a:cubicBezTo>
                  <a:cubicBezTo>
                    <a:pt x="5" y="257"/>
                    <a:pt x="4" y="262"/>
                    <a:pt x="4" y="268"/>
                  </a:cubicBezTo>
                  <a:cubicBezTo>
                    <a:pt x="15" y="257"/>
                    <a:pt x="27" y="245"/>
                    <a:pt x="38" y="234"/>
                  </a:cubicBezTo>
                  <a:cubicBezTo>
                    <a:pt x="38" y="229"/>
                    <a:pt x="38" y="224"/>
                    <a:pt x="37" y="218"/>
                  </a:cubicBezTo>
                  <a:close/>
                  <a:moveTo>
                    <a:pt x="39" y="265"/>
                  </a:moveTo>
                  <a:cubicBezTo>
                    <a:pt x="27" y="277"/>
                    <a:pt x="14" y="289"/>
                    <a:pt x="3" y="301"/>
                  </a:cubicBezTo>
                  <a:cubicBezTo>
                    <a:pt x="3" y="307"/>
                    <a:pt x="2" y="313"/>
                    <a:pt x="2" y="319"/>
                  </a:cubicBezTo>
                  <a:cubicBezTo>
                    <a:pt x="14" y="307"/>
                    <a:pt x="27" y="294"/>
                    <a:pt x="39" y="281"/>
                  </a:cubicBezTo>
                  <a:cubicBezTo>
                    <a:pt x="39" y="276"/>
                    <a:pt x="39" y="270"/>
                    <a:pt x="39" y="265"/>
                  </a:cubicBezTo>
                  <a:close/>
                  <a:moveTo>
                    <a:pt x="39" y="265"/>
                  </a:moveTo>
                  <a:cubicBezTo>
                    <a:pt x="39" y="260"/>
                    <a:pt x="39" y="254"/>
                    <a:pt x="38" y="249"/>
                  </a:cubicBezTo>
                  <a:cubicBezTo>
                    <a:pt x="27" y="261"/>
                    <a:pt x="15" y="273"/>
                    <a:pt x="3" y="284"/>
                  </a:cubicBezTo>
                  <a:cubicBezTo>
                    <a:pt x="3" y="290"/>
                    <a:pt x="3" y="295"/>
                    <a:pt x="3" y="301"/>
                  </a:cubicBezTo>
                  <a:cubicBezTo>
                    <a:pt x="14" y="289"/>
                    <a:pt x="27" y="277"/>
                    <a:pt x="39" y="265"/>
                  </a:cubicBezTo>
                  <a:close/>
                </a:path>
              </a:pathLst>
            </a:custGeom>
            <a:grpFill/>
            <a:ln w="9525">
              <a:solidFill>
                <a:schemeClr val="tx1">
                  <a:lumMod val="75000"/>
                </a:schemeClr>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noEditPoints="1"/>
            </p:cNvSpPr>
            <p:nvPr/>
          </p:nvSpPr>
          <p:spPr bwMode="auto">
            <a:xfrm>
              <a:off x="5995988" y="4889500"/>
              <a:ext cx="160338" cy="1579563"/>
            </a:xfrm>
            <a:custGeom>
              <a:avLst/>
              <a:gdLst>
                <a:gd name="T0" fmla="*/ 9 w 42"/>
                <a:gd name="T1" fmla="*/ 136 h 415"/>
                <a:gd name="T2" fmla="*/ 33 w 42"/>
                <a:gd name="T3" fmla="*/ 81 h 415"/>
                <a:gd name="T4" fmla="*/ 34 w 42"/>
                <a:gd name="T5" fmla="*/ 97 h 415"/>
                <a:gd name="T6" fmla="*/ 10 w 42"/>
                <a:gd name="T7" fmla="*/ 121 h 415"/>
                <a:gd name="T8" fmla="*/ 34 w 42"/>
                <a:gd name="T9" fmla="*/ 97 h 415"/>
                <a:gd name="T10" fmla="*/ 8 w 42"/>
                <a:gd name="T11" fmla="*/ 170 h 415"/>
                <a:gd name="T12" fmla="*/ 36 w 42"/>
                <a:gd name="T13" fmla="*/ 157 h 415"/>
                <a:gd name="T14" fmla="*/ 36 w 42"/>
                <a:gd name="T15" fmla="*/ 173 h 415"/>
                <a:gd name="T16" fmla="*/ 8 w 42"/>
                <a:gd name="T17" fmla="*/ 170 h 415"/>
                <a:gd name="T18" fmla="*/ 35 w 42"/>
                <a:gd name="T19" fmla="*/ 142 h 415"/>
                <a:gd name="T20" fmla="*/ 14 w 42"/>
                <a:gd name="T21" fmla="*/ 22 h 415"/>
                <a:gd name="T22" fmla="*/ 31 w 42"/>
                <a:gd name="T23" fmla="*/ 14 h 415"/>
                <a:gd name="T24" fmla="*/ 6 w 42"/>
                <a:gd name="T25" fmla="*/ 220 h 415"/>
                <a:gd name="T26" fmla="*/ 24 w 42"/>
                <a:gd name="T27" fmla="*/ 0 h 415"/>
                <a:gd name="T28" fmla="*/ 14 w 42"/>
                <a:gd name="T29" fmla="*/ 22 h 415"/>
                <a:gd name="T30" fmla="*/ 33 w 42"/>
                <a:gd name="T31" fmla="*/ 65 h 415"/>
                <a:gd name="T32" fmla="*/ 33 w 42"/>
                <a:gd name="T33" fmla="*/ 81 h 415"/>
                <a:gd name="T34" fmla="*/ 13 w 42"/>
                <a:gd name="T35" fmla="*/ 38 h 415"/>
                <a:gd name="T36" fmla="*/ 32 w 42"/>
                <a:gd name="T37" fmla="*/ 19 h 415"/>
                <a:gd name="T38" fmla="*/ 12 w 42"/>
                <a:gd name="T39" fmla="*/ 72 h 415"/>
                <a:gd name="T40" fmla="*/ 33 w 42"/>
                <a:gd name="T41" fmla="*/ 51 h 415"/>
                <a:gd name="T42" fmla="*/ 33 w 42"/>
                <a:gd name="T43" fmla="*/ 65 h 415"/>
                <a:gd name="T44" fmla="*/ 1 w 42"/>
                <a:gd name="T45" fmla="*/ 350 h 415"/>
                <a:gd name="T46" fmla="*/ 40 w 42"/>
                <a:gd name="T47" fmla="*/ 310 h 415"/>
                <a:gd name="T48" fmla="*/ 2 w 42"/>
                <a:gd name="T49" fmla="*/ 400 h 415"/>
                <a:gd name="T50" fmla="*/ 41 w 42"/>
                <a:gd name="T51" fmla="*/ 356 h 415"/>
                <a:gd name="T52" fmla="*/ 1 w 42"/>
                <a:gd name="T53" fmla="*/ 396 h 415"/>
                <a:gd name="T54" fmla="*/ 41 w 42"/>
                <a:gd name="T55" fmla="*/ 326 h 415"/>
                <a:gd name="T56" fmla="*/ 0 w 42"/>
                <a:gd name="T57" fmla="*/ 383 h 415"/>
                <a:gd name="T58" fmla="*/ 40 w 42"/>
                <a:gd name="T59" fmla="*/ 400 h 415"/>
                <a:gd name="T60" fmla="*/ 22 w 42"/>
                <a:gd name="T61" fmla="*/ 415 h 415"/>
                <a:gd name="T62" fmla="*/ 37 w 42"/>
                <a:gd name="T63" fmla="*/ 189 h 415"/>
                <a:gd name="T64" fmla="*/ 37 w 42"/>
                <a:gd name="T65" fmla="*/ 203 h 415"/>
                <a:gd name="T66" fmla="*/ 7 w 42"/>
                <a:gd name="T67" fmla="*/ 408 h 415"/>
                <a:gd name="T68" fmla="*/ 42 w 42"/>
                <a:gd name="T69" fmla="*/ 376 h 415"/>
                <a:gd name="T70" fmla="*/ 1 w 42"/>
                <a:gd name="T71" fmla="*/ 350 h 415"/>
                <a:gd name="T72" fmla="*/ 39 w 42"/>
                <a:gd name="T73" fmla="*/ 281 h 415"/>
                <a:gd name="T74" fmla="*/ 40 w 42"/>
                <a:gd name="T75" fmla="*/ 294 h 415"/>
                <a:gd name="T76" fmla="*/ 4 w 42"/>
                <a:gd name="T77" fmla="*/ 268 h 415"/>
                <a:gd name="T78" fmla="*/ 38 w 42"/>
                <a:gd name="T79" fmla="*/ 234 h 415"/>
                <a:gd name="T80" fmla="*/ 5 w 42"/>
                <a:gd name="T81" fmla="*/ 251 h 415"/>
                <a:gd name="T82" fmla="*/ 37 w 42"/>
                <a:gd name="T83" fmla="*/ 218 h 415"/>
                <a:gd name="T84" fmla="*/ 38 w 42"/>
                <a:gd name="T85" fmla="*/ 234 h 415"/>
                <a:gd name="T86" fmla="*/ 3 w 42"/>
                <a:gd name="T87" fmla="*/ 301 h 415"/>
                <a:gd name="T88" fmla="*/ 39 w 42"/>
                <a:gd name="T89" fmla="*/ 265 h 415"/>
                <a:gd name="T90" fmla="*/ 3 w 42"/>
                <a:gd name="T91" fmla="*/ 28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2" h="415">
                  <a:moveTo>
                    <a:pt x="35" y="126"/>
                  </a:moveTo>
                  <a:cubicBezTo>
                    <a:pt x="26" y="135"/>
                    <a:pt x="18" y="144"/>
                    <a:pt x="9" y="152"/>
                  </a:cubicBezTo>
                  <a:cubicBezTo>
                    <a:pt x="9" y="147"/>
                    <a:pt x="9" y="142"/>
                    <a:pt x="9" y="136"/>
                  </a:cubicBezTo>
                  <a:cubicBezTo>
                    <a:pt x="18" y="128"/>
                    <a:pt x="26" y="119"/>
                    <a:pt x="34" y="111"/>
                  </a:cubicBezTo>
                  <a:cubicBezTo>
                    <a:pt x="34" y="116"/>
                    <a:pt x="35" y="121"/>
                    <a:pt x="35" y="126"/>
                  </a:cubicBezTo>
                  <a:close/>
                  <a:moveTo>
                    <a:pt x="33" y="81"/>
                  </a:moveTo>
                  <a:cubicBezTo>
                    <a:pt x="26" y="89"/>
                    <a:pt x="19" y="96"/>
                    <a:pt x="11" y="104"/>
                  </a:cubicBezTo>
                  <a:cubicBezTo>
                    <a:pt x="10" y="110"/>
                    <a:pt x="10" y="115"/>
                    <a:pt x="10" y="121"/>
                  </a:cubicBezTo>
                  <a:cubicBezTo>
                    <a:pt x="18" y="113"/>
                    <a:pt x="26" y="105"/>
                    <a:pt x="34" y="97"/>
                  </a:cubicBezTo>
                  <a:cubicBezTo>
                    <a:pt x="34" y="92"/>
                    <a:pt x="34" y="86"/>
                    <a:pt x="33" y="81"/>
                  </a:cubicBezTo>
                  <a:close/>
                  <a:moveTo>
                    <a:pt x="34" y="97"/>
                  </a:moveTo>
                  <a:cubicBezTo>
                    <a:pt x="26" y="105"/>
                    <a:pt x="18" y="113"/>
                    <a:pt x="10" y="121"/>
                  </a:cubicBezTo>
                  <a:cubicBezTo>
                    <a:pt x="10" y="126"/>
                    <a:pt x="10" y="131"/>
                    <a:pt x="9" y="136"/>
                  </a:cubicBezTo>
                  <a:cubicBezTo>
                    <a:pt x="18" y="128"/>
                    <a:pt x="26" y="119"/>
                    <a:pt x="34" y="111"/>
                  </a:cubicBezTo>
                  <a:cubicBezTo>
                    <a:pt x="34" y="106"/>
                    <a:pt x="34" y="102"/>
                    <a:pt x="34" y="97"/>
                  </a:cubicBezTo>
                  <a:close/>
                  <a:moveTo>
                    <a:pt x="35" y="126"/>
                  </a:moveTo>
                  <a:cubicBezTo>
                    <a:pt x="26" y="135"/>
                    <a:pt x="18" y="144"/>
                    <a:pt x="9" y="152"/>
                  </a:cubicBezTo>
                  <a:cubicBezTo>
                    <a:pt x="9" y="158"/>
                    <a:pt x="8" y="164"/>
                    <a:pt x="8" y="170"/>
                  </a:cubicBezTo>
                  <a:cubicBezTo>
                    <a:pt x="17" y="161"/>
                    <a:pt x="26" y="151"/>
                    <a:pt x="35" y="142"/>
                  </a:cubicBezTo>
                  <a:cubicBezTo>
                    <a:pt x="35" y="137"/>
                    <a:pt x="35" y="132"/>
                    <a:pt x="35" y="126"/>
                  </a:cubicBezTo>
                  <a:close/>
                  <a:moveTo>
                    <a:pt x="36" y="157"/>
                  </a:moveTo>
                  <a:cubicBezTo>
                    <a:pt x="26" y="166"/>
                    <a:pt x="17" y="176"/>
                    <a:pt x="7" y="185"/>
                  </a:cubicBezTo>
                  <a:cubicBezTo>
                    <a:pt x="7" y="191"/>
                    <a:pt x="7" y="197"/>
                    <a:pt x="7" y="203"/>
                  </a:cubicBezTo>
                  <a:cubicBezTo>
                    <a:pt x="17" y="193"/>
                    <a:pt x="26" y="183"/>
                    <a:pt x="36" y="173"/>
                  </a:cubicBezTo>
                  <a:cubicBezTo>
                    <a:pt x="36" y="168"/>
                    <a:pt x="36" y="162"/>
                    <a:pt x="36" y="157"/>
                  </a:cubicBezTo>
                  <a:close/>
                  <a:moveTo>
                    <a:pt x="35" y="142"/>
                  </a:moveTo>
                  <a:cubicBezTo>
                    <a:pt x="26" y="151"/>
                    <a:pt x="17" y="161"/>
                    <a:pt x="8" y="170"/>
                  </a:cubicBezTo>
                  <a:cubicBezTo>
                    <a:pt x="8" y="175"/>
                    <a:pt x="8" y="180"/>
                    <a:pt x="7" y="185"/>
                  </a:cubicBezTo>
                  <a:cubicBezTo>
                    <a:pt x="17" y="176"/>
                    <a:pt x="26" y="166"/>
                    <a:pt x="36" y="157"/>
                  </a:cubicBezTo>
                  <a:cubicBezTo>
                    <a:pt x="36" y="152"/>
                    <a:pt x="35" y="147"/>
                    <a:pt x="35" y="142"/>
                  </a:cubicBezTo>
                  <a:close/>
                  <a:moveTo>
                    <a:pt x="31" y="14"/>
                  </a:moveTo>
                  <a:cubicBezTo>
                    <a:pt x="31" y="11"/>
                    <a:pt x="31" y="8"/>
                    <a:pt x="30" y="6"/>
                  </a:cubicBezTo>
                  <a:cubicBezTo>
                    <a:pt x="25" y="11"/>
                    <a:pt x="20" y="16"/>
                    <a:pt x="14" y="22"/>
                  </a:cubicBezTo>
                  <a:cubicBezTo>
                    <a:pt x="14" y="27"/>
                    <a:pt x="14" y="32"/>
                    <a:pt x="13" y="38"/>
                  </a:cubicBezTo>
                  <a:cubicBezTo>
                    <a:pt x="20" y="31"/>
                    <a:pt x="26" y="25"/>
                    <a:pt x="32" y="19"/>
                  </a:cubicBezTo>
                  <a:cubicBezTo>
                    <a:pt x="32" y="18"/>
                    <a:pt x="32" y="16"/>
                    <a:pt x="31" y="14"/>
                  </a:cubicBezTo>
                  <a:close/>
                  <a:moveTo>
                    <a:pt x="36" y="173"/>
                  </a:moveTo>
                  <a:cubicBezTo>
                    <a:pt x="26" y="183"/>
                    <a:pt x="17" y="193"/>
                    <a:pt x="7" y="203"/>
                  </a:cubicBezTo>
                  <a:cubicBezTo>
                    <a:pt x="6" y="209"/>
                    <a:pt x="6" y="214"/>
                    <a:pt x="6" y="220"/>
                  </a:cubicBezTo>
                  <a:cubicBezTo>
                    <a:pt x="16" y="210"/>
                    <a:pt x="26" y="199"/>
                    <a:pt x="37" y="189"/>
                  </a:cubicBezTo>
                  <a:cubicBezTo>
                    <a:pt x="36" y="184"/>
                    <a:pt x="36" y="179"/>
                    <a:pt x="36" y="173"/>
                  </a:cubicBezTo>
                  <a:close/>
                  <a:moveTo>
                    <a:pt x="24" y="0"/>
                  </a:moveTo>
                  <a:cubicBezTo>
                    <a:pt x="21" y="0"/>
                    <a:pt x="18" y="2"/>
                    <a:pt x="16" y="5"/>
                  </a:cubicBezTo>
                  <a:cubicBezTo>
                    <a:pt x="15" y="9"/>
                    <a:pt x="14" y="12"/>
                    <a:pt x="14" y="16"/>
                  </a:cubicBezTo>
                  <a:cubicBezTo>
                    <a:pt x="14" y="18"/>
                    <a:pt x="14" y="20"/>
                    <a:pt x="14" y="22"/>
                  </a:cubicBezTo>
                  <a:cubicBezTo>
                    <a:pt x="20" y="16"/>
                    <a:pt x="25" y="11"/>
                    <a:pt x="30" y="6"/>
                  </a:cubicBezTo>
                  <a:cubicBezTo>
                    <a:pt x="29" y="3"/>
                    <a:pt x="27" y="1"/>
                    <a:pt x="24" y="0"/>
                  </a:cubicBezTo>
                  <a:close/>
                  <a:moveTo>
                    <a:pt x="33" y="65"/>
                  </a:moveTo>
                  <a:cubicBezTo>
                    <a:pt x="26" y="72"/>
                    <a:pt x="19" y="79"/>
                    <a:pt x="11" y="87"/>
                  </a:cubicBezTo>
                  <a:cubicBezTo>
                    <a:pt x="11" y="92"/>
                    <a:pt x="11" y="98"/>
                    <a:pt x="11" y="104"/>
                  </a:cubicBezTo>
                  <a:cubicBezTo>
                    <a:pt x="19" y="96"/>
                    <a:pt x="26" y="89"/>
                    <a:pt x="33" y="81"/>
                  </a:cubicBezTo>
                  <a:cubicBezTo>
                    <a:pt x="33" y="76"/>
                    <a:pt x="33" y="70"/>
                    <a:pt x="33" y="65"/>
                  </a:cubicBezTo>
                  <a:close/>
                  <a:moveTo>
                    <a:pt x="32" y="19"/>
                  </a:moveTo>
                  <a:cubicBezTo>
                    <a:pt x="26" y="25"/>
                    <a:pt x="20" y="31"/>
                    <a:pt x="13" y="38"/>
                  </a:cubicBezTo>
                  <a:cubicBezTo>
                    <a:pt x="13" y="43"/>
                    <a:pt x="13" y="48"/>
                    <a:pt x="13" y="54"/>
                  </a:cubicBezTo>
                  <a:cubicBezTo>
                    <a:pt x="20" y="47"/>
                    <a:pt x="26" y="40"/>
                    <a:pt x="32" y="34"/>
                  </a:cubicBezTo>
                  <a:cubicBezTo>
                    <a:pt x="32" y="29"/>
                    <a:pt x="32" y="24"/>
                    <a:pt x="32" y="19"/>
                  </a:cubicBezTo>
                  <a:close/>
                  <a:moveTo>
                    <a:pt x="32" y="34"/>
                  </a:moveTo>
                  <a:cubicBezTo>
                    <a:pt x="26" y="40"/>
                    <a:pt x="20" y="47"/>
                    <a:pt x="13" y="54"/>
                  </a:cubicBezTo>
                  <a:cubicBezTo>
                    <a:pt x="12" y="60"/>
                    <a:pt x="12" y="66"/>
                    <a:pt x="12" y="72"/>
                  </a:cubicBezTo>
                  <a:cubicBezTo>
                    <a:pt x="19" y="64"/>
                    <a:pt x="26" y="57"/>
                    <a:pt x="33" y="51"/>
                  </a:cubicBezTo>
                  <a:cubicBezTo>
                    <a:pt x="32" y="45"/>
                    <a:pt x="32" y="40"/>
                    <a:pt x="32" y="34"/>
                  </a:cubicBezTo>
                  <a:close/>
                  <a:moveTo>
                    <a:pt x="33" y="51"/>
                  </a:moveTo>
                  <a:cubicBezTo>
                    <a:pt x="26" y="57"/>
                    <a:pt x="19" y="64"/>
                    <a:pt x="12" y="72"/>
                  </a:cubicBezTo>
                  <a:cubicBezTo>
                    <a:pt x="12" y="77"/>
                    <a:pt x="12" y="82"/>
                    <a:pt x="11" y="87"/>
                  </a:cubicBezTo>
                  <a:cubicBezTo>
                    <a:pt x="19" y="79"/>
                    <a:pt x="26" y="72"/>
                    <a:pt x="33" y="65"/>
                  </a:cubicBezTo>
                  <a:cubicBezTo>
                    <a:pt x="33" y="60"/>
                    <a:pt x="33" y="56"/>
                    <a:pt x="33" y="51"/>
                  </a:cubicBezTo>
                  <a:close/>
                  <a:moveTo>
                    <a:pt x="40" y="310"/>
                  </a:moveTo>
                  <a:cubicBezTo>
                    <a:pt x="26" y="324"/>
                    <a:pt x="13" y="337"/>
                    <a:pt x="1" y="350"/>
                  </a:cubicBezTo>
                  <a:cubicBezTo>
                    <a:pt x="1" y="355"/>
                    <a:pt x="0" y="361"/>
                    <a:pt x="0" y="366"/>
                  </a:cubicBezTo>
                  <a:cubicBezTo>
                    <a:pt x="13" y="354"/>
                    <a:pt x="26" y="340"/>
                    <a:pt x="41" y="326"/>
                  </a:cubicBezTo>
                  <a:cubicBezTo>
                    <a:pt x="40" y="321"/>
                    <a:pt x="40" y="315"/>
                    <a:pt x="40" y="310"/>
                  </a:cubicBezTo>
                  <a:close/>
                  <a:moveTo>
                    <a:pt x="41" y="356"/>
                  </a:moveTo>
                  <a:cubicBezTo>
                    <a:pt x="27" y="371"/>
                    <a:pt x="13" y="384"/>
                    <a:pt x="1" y="396"/>
                  </a:cubicBezTo>
                  <a:cubicBezTo>
                    <a:pt x="1" y="398"/>
                    <a:pt x="2" y="399"/>
                    <a:pt x="2" y="400"/>
                  </a:cubicBezTo>
                  <a:cubicBezTo>
                    <a:pt x="3" y="403"/>
                    <a:pt x="5" y="406"/>
                    <a:pt x="7" y="408"/>
                  </a:cubicBezTo>
                  <a:cubicBezTo>
                    <a:pt x="17" y="398"/>
                    <a:pt x="29" y="386"/>
                    <a:pt x="42" y="373"/>
                  </a:cubicBezTo>
                  <a:cubicBezTo>
                    <a:pt x="42" y="367"/>
                    <a:pt x="42" y="362"/>
                    <a:pt x="41" y="356"/>
                  </a:cubicBezTo>
                  <a:close/>
                  <a:moveTo>
                    <a:pt x="41" y="341"/>
                  </a:moveTo>
                  <a:cubicBezTo>
                    <a:pt x="26" y="356"/>
                    <a:pt x="12" y="370"/>
                    <a:pt x="0" y="383"/>
                  </a:cubicBezTo>
                  <a:cubicBezTo>
                    <a:pt x="0" y="387"/>
                    <a:pt x="0" y="392"/>
                    <a:pt x="1" y="396"/>
                  </a:cubicBezTo>
                  <a:cubicBezTo>
                    <a:pt x="13" y="384"/>
                    <a:pt x="27" y="371"/>
                    <a:pt x="41" y="356"/>
                  </a:cubicBezTo>
                  <a:cubicBezTo>
                    <a:pt x="41" y="351"/>
                    <a:pt x="41" y="346"/>
                    <a:pt x="41" y="341"/>
                  </a:cubicBezTo>
                  <a:close/>
                  <a:moveTo>
                    <a:pt x="41" y="326"/>
                  </a:moveTo>
                  <a:cubicBezTo>
                    <a:pt x="26" y="340"/>
                    <a:pt x="13" y="354"/>
                    <a:pt x="0" y="366"/>
                  </a:cubicBezTo>
                  <a:cubicBezTo>
                    <a:pt x="0" y="369"/>
                    <a:pt x="0" y="372"/>
                    <a:pt x="0" y="375"/>
                  </a:cubicBezTo>
                  <a:cubicBezTo>
                    <a:pt x="0" y="377"/>
                    <a:pt x="0" y="380"/>
                    <a:pt x="0" y="383"/>
                  </a:cubicBezTo>
                  <a:cubicBezTo>
                    <a:pt x="12" y="370"/>
                    <a:pt x="26" y="356"/>
                    <a:pt x="41" y="341"/>
                  </a:cubicBezTo>
                  <a:cubicBezTo>
                    <a:pt x="41" y="336"/>
                    <a:pt x="41" y="331"/>
                    <a:pt x="41" y="326"/>
                  </a:cubicBezTo>
                  <a:close/>
                  <a:moveTo>
                    <a:pt x="40" y="400"/>
                  </a:moveTo>
                  <a:cubicBezTo>
                    <a:pt x="41" y="395"/>
                    <a:pt x="42" y="390"/>
                    <a:pt x="42" y="385"/>
                  </a:cubicBezTo>
                  <a:cubicBezTo>
                    <a:pt x="31" y="396"/>
                    <a:pt x="22" y="405"/>
                    <a:pt x="13" y="413"/>
                  </a:cubicBezTo>
                  <a:cubicBezTo>
                    <a:pt x="16" y="414"/>
                    <a:pt x="19" y="415"/>
                    <a:pt x="22" y="415"/>
                  </a:cubicBezTo>
                  <a:cubicBezTo>
                    <a:pt x="30" y="415"/>
                    <a:pt x="37" y="408"/>
                    <a:pt x="40" y="400"/>
                  </a:cubicBezTo>
                  <a:close/>
                  <a:moveTo>
                    <a:pt x="37" y="203"/>
                  </a:moveTo>
                  <a:cubicBezTo>
                    <a:pt x="37" y="198"/>
                    <a:pt x="37" y="194"/>
                    <a:pt x="37" y="189"/>
                  </a:cubicBezTo>
                  <a:cubicBezTo>
                    <a:pt x="26" y="199"/>
                    <a:pt x="16" y="210"/>
                    <a:pt x="6" y="220"/>
                  </a:cubicBezTo>
                  <a:cubicBezTo>
                    <a:pt x="6" y="225"/>
                    <a:pt x="6" y="229"/>
                    <a:pt x="5" y="234"/>
                  </a:cubicBezTo>
                  <a:cubicBezTo>
                    <a:pt x="16" y="224"/>
                    <a:pt x="26" y="213"/>
                    <a:pt x="37" y="203"/>
                  </a:cubicBezTo>
                  <a:close/>
                  <a:moveTo>
                    <a:pt x="42" y="376"/>
                  </a:moveTo>
                  <a:cubicBezTo>
                    <a:pt x="42" y="375"/>
                    <a:pt x="42" y="374"/>
                    <a:pt x="42" y="373"/>
                  </a:cubicBezTo>
                  <a:cubicBezTo>
                    <a:pt x="29" y="386"/>
                    <a:pt x="17" y="398"/>
                    <a:pt x="7" y="408"/>
                  </a:cubicBezTo>
                  <a:cubicBezTo>
                    <a:pt x="9" y="410"/>
                    <a:pt x="11" y="412"/>
                    <a:pt x="13" y="413"/>
                  </a:cubicBezTo>
                  <a:cubicBezTo>
                    <a:pt x="22" y="405"/>
                    <a:pt x="31" y="396"/>
                    <a:pt x="42" y="385"/>
                  </a:cubicBezTo>
                  <a:cubicBezTo>
                    <a:pt x="42" y="382"/>
                    <a:pt x="42" y="379"/>
                    <a:pt x="42" y="376"/>
                  </a:cubicBezTo>
                  <a:close/>
                  <a:moveTo>
                    <a:pt x="40" y="294"/>
                  </a:moveTo>
                  <a:cubicBezTo>
                    <a:pt x="26" y="307"/>
                    <a:pt x="14" y="320"/>
                    <a:pt x="2" y="332"/>
                  </a:cubicBezTo>
                  <a:cubicBezTo>
                    <a:pt x="1" y="338"/>
                    <a:pt x="1" y="344"/>
                    <a:pt x="1" y="350"/>
                  </a:cubicBezTo>
                  <a:cubicBezTo>
                    <a:pt x="13" y="337"/>
                    <a:pt x="26" y="324"/>
                    <a:pt x="40" y="310"/>
                  </a:cubicBezTo>
                  <a:cubicBezTo>
                    <a:pt x="40" y="305"/>
                    <a:pt x="40" y="299"/>
                    <a:pt x="40" y="294"/>
                  </a:cubicBezTo>
                  <a:close/>
                  <a:moveTo>
                    <a:pt x="39" y="281"/>
                  </a:moveTo>
                  <a:cubicBezTo>
                    <a:pt x="27" y="294"/>
                    <a:pt x="14" y="307"/>
                    <a:pt x="2" y="319"/>
                  </a:cubicBezTo>
                  <a:cubicBezTo>
                    <a:pt x="2" y="323"/>
                    <a:pt x="2" y="327"/>
                    <a:pt x="2" y="332"/>
                  </a:cubicBezTo>
                  <a:cubicBezTo>
                    <a:pt x="14" y="320"/>
                    <a:pt x="26" y="307"/>
                    <a:pt x="40" y="294"/>
                  </a:cubicBezTo>
                  <a:cubicBezTo>
                    <a:pt x="40" y="290"/>
                    <a:pt x="39" y="285"/>
                    <a:pt x="39" y="281"/>
                  </a:cubicBezTo>
                  <a:close/>
                  <a:moveTo>
                    <a:pt x="38" y="234"/>
                  </a:moveTo>
                  <a:cubicBezTo>
                    <a:pt x="27" y="245"/>
                    <a:pt x="15" y="257"/>
                    <a:pt x="4" y="268"/>
                  </a:cubicBezTo>
                  <a:cubicBezTo>
                    <a:pt x="4" y="273"/>
                    <a:pt x="4" y="279"/>
                    <a:pt x="3" y="284"/>
                  </a:cubicBezTo>
                  <a:cubicBezTo>
                    <a:pt x="15" y="273"/>
                    <a:pt x="27" y="261"/>
                    <a:pt x="38" y="249"/>
                  </a:cubicBezTo>
                  <a:cubicBezTo>
                    <a:pt x="38" y="244"/>
                    <a:pt x="38" y="239"/>
                    <a:pt x="38" y="234"/>
                  </a:cubicBezTo>
                  <a:close/>
                  <a:moveTo>
                    <a:pt x="37" y="203"/>
                  </a:moveTo>
                  <a:cubicBezTo>
                    <a:pt x="26" y="213"/>
                    <a:pt x="16" y="224"/>
                    <a:pt x="5" y="234"/>
                  </a:cubicBezTo>
                  <a:cubicBezTo>
                    <a:pt x="5" y="240"/>
                    <a:pt x="5" y="245"/>
                    <a:pt x="5" y="251"/>
                  </a:cubicBezTo>
                  <a:cubicBezTo>
                    <a:pt x="16" y="240"/>
                    <a:pt x="27" y="229"/>
                    <a:pt x="37" y="218"/>
                  </a:cubicBezTo>
                  <a:cubicBezTo>
                    <a:pt x="37" y="213"/>
                    <a:pt x="37" y="208"/>
                    <a:pt x="37" y="203"/>
                  </a:cubicBezTo>
                  <a:close/>
                  <a:moveTo>
                    <a:pt x="37" y="218"/>
                  </a:moveTo>
                  <a:cubicBezTo>
                    <a:pt x="27" y="229"/>
                    <a:pt x="16" y="240"/>
                    <a:pt x="5" y="251"/>
                  </a:cubicBezTo>
                  <a:cubicBezTo>
                    <a:pt x="5" y="257"/>
                    <a:pt x="4" y="262"/>
                    <a:pt x="4" y="268"/>
                  </a:cubicBezTo>
                  <a:cubicBezTo>
                    <a:pt x="15" y="257"/>
                    <a:pt x="27" y="245"/>
                    <a:pt x="38" y="234"/>
                  </a:cubicBezTo>
                  <a:cubicBezTo>
                    <a:pt x="38" y="229"/>
                    <a:pt x="38" y="224"/>
                    <a:pt x="37" y="218"/>
                  </a:cubicBezTo>
                  <a:close/>
                  <a:moveTo>
                    <a:pt x="39" y="265"/>
                  </a:moveTo>
                  <a:cubicBezTo>
                    <a:pt x="27" y="277"/>
                    <a:pt x="14" y="289"/>
                    <a:pt x="3" y="301"/>
                  </a:cubicBezTo>
                  <a:cubicBezTo>
                    <a:pt x="3" y="307"/>
                    <a:pt x="2" y="313"/>
                    <a:pt x="2" y="319"/>
                  </a:cubicBezTo>
                  <a:cubicBezTo>
                    <a:pt x="14" y="307"/>
                    <a:pt x="27" y="294"/>
                    <a:pt x="39" y="281"/>
                  </a:cubicBezTo>
                  <a:cubicBezTo>
                    <a:pt x="39" y="276"/>
                    <a:pt x="39" y="270"/>
                    <a:pt x="39" y="265"/>
                  </a:cubicBezTo>
                  <a:close/>
                  <a:moveTo>
                    <a:pt x="39" y="265"/>
                  </a:moveTo>
                  <a:cubicBezTo>
                    <a:pt x="39" y="260"/>
                    <a:pt x="39" y="254"/>
                    <a:pt x="38" y="249"/>
                  </a:cubicBezTo>
                  <a:cubicBezTo>
                    <a:pt x="27" y="261"/>
                    <a:pt x="15" y="273"/>
                    <a:pt x="3" y="284"/>
                  </a:cubicBezTo>
                  <a:cubicBezTo>
                    <a:pt x="3" y="290"/>
                    <a:pt x="3" y="295"/>
                    <a:pt x="3" y="301"/>
                  </a:cubicBezTo>
                  <a:cubicBezTo>
                    <a:pt x="14" y="289"/>
                    <a:pt x="27" y="277"/>
                    <a:pt x="39" y="265"/>
                  </a:cubicBezTo>
                  <a:close/>
                </a:path>
              </a:pathLst>
            </a:custGeom>
            <a:grpFill/>
            <a:ln w="15875" cap="rnd">
              <a:solidFill>
                <a:schemeClr val="tx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noEditPoints="1"/>
            </p:cNvSpPr>
            <p:nvPr/>
          </p:nvSpPr>
          <p:spPr bwMode="auto">
            <a:xfrm>
              <a:off x="6859588" y="4873625"/>
              <a:ext cx="536575" cy="1614488"/>
            </a:xfrm>
            <a:custGeom>
              <a:avLst/>
              <a:gdLst>
                <a:gd name="T0" fmla="*/ 55 w 141"/>
                <a:gd name="T1" fmla="*/ 79 h 424"/>
                <a:gd name="T2" fmla="*/ 54 w 141"/>
                <a:gd name="T3" fmla="*/ 49 h 424"/>
                <a:gd name="T4" fmla="*/ 61 w 141"/>
                <a:gd name="T5" fmla="*/ 57 h 424"/>
                <a:gd name="T6" fmla="*/ 61 w 141"/>
                <a:gd name="T7" fmla="*/ 90 h 424"/>
                <a:gd name="T8" fmla="*/ 75 w 141"/>
                <a:gd name="T9" fmla="*/ 75 h 424"/>
                <a:gd name="T10" fmla="*/ 55 w 141"/>
                <a:gd name="T11" fmla="*/ 79 h 424"/>
                <a:gd name="T12" fmla="*/ 99 w 141"/>
                <a:gd name="T13" fmla="*/ 113 h 424"/>
                <a:gd name="T14" fmla="*/ 105 w 141"/>
                <a:gd name="T15" fmla="*/ 124 h 424"/>
                <a:gd name="T16" fmla="*/ 66 w 141"/>
                <a:gd name="T17" fmla="*/ 99 h 424"/>
                <a:gd name="T18" fmla="*/ 81 w 141"/>
                <a:gd name="T19" fmla="*/ 84 h 424"/>
                <a:gd name="T20" fmla="*/ 76 w 141"/>
                <a:gd name="T21" fmla="*/ 121 h 424"/>
                <a:gd name="T22" fmla="*/ 94 w 141"/>
                <a:gd name="T23" fmla="*/ 104 h 424"/>
                <a:gd name="T24" fmla="*/ 99 w 141"/>
                <a:gd name="T25" fmla="*/ 113 h 424"/>
                <a:gd name="T26" fmla="*/ 14 w 141"/>
                <a:gd name="T27" fmla="*/ 27 h 424"/>
                <a:gd name="T28" fmla="*/ 23 w 141"/>
                <a:gd name="T29" fmla="*/ 18 h 424"/>
                <a:gd name="T30" fmla="*/ 5 w 141"/>
                <a:gd name="T31" fmla="*/ 20 h 424"/>
                <a:gd name="T32" fmla="*/ 0 w 141"/>
                <a:gd name="T33" fmla="*/ 0 h 424"/>
                <a:gd name="T34" fmla="*/ 0 w 141"/>
                <a:gd name="T35" fmla="*/ 12 h 424"/>
                <a:gd name="T36" fmla="*/ 14 w 141"/>
                <a:gd name="T37" fmla="*/ 11 h 424"/>
                <a:gd name="T38" fmla="*/ 29 w 141"/>
                <a:gd name="T39" fmla="*/ 42 h 424"/>
                <a:gd name="T40" fmla="*/ 46 w 141"/>
                <a:gd name="T41" fmla="*/ 40 h 424"/>
                <a:gd name="T42" fmla="*/ 36 w 141"/>
                <a:gd name="T43" fmla="*/ 51 h 424"/>
                <a:gd name="T44" fmla="*/ 46 w 141"/>
                <a:gd name="T45" fmla="*/ 40 h 424"/>
                <a:gd name="T46" fmla="*/ 29 w 141"/>
                <a:gd name="T47" fmla="*/ 42 h 424"/>
                <a:gd name="T48" fmla="*/ 136 w 141"/>
                <a:gd name="T49" fmla="*/ 345 h 424"/>
                <a:gd name="T50" fmla="*/ 78 w 141"/>
                <a:gd name="T51" fmla="*/ 419 h 424"/>
                <a:gd name="T52" fmla="*/ 140 w 141"/>
                <a:gd name="T53" fmla="*/ 308 h 424"/>
                <a:gd name="T54" fmla="*/ 138 w 141"/>
                <a:gd name="T55" fmla="*/ 327 h 424"/>
                <a:gd name="T56" fmla="*/ 99 w 141"/>
                <a:gd name="T57" fmla="*/ 319 h 424"/>
                <a:gd name="T58" fmla="*/ 141 w 141"/>
                <a:gd name="T59" fmla="*/ 277 h 424"/>
                <a:gd name="T60" fmla="*/ 93 w 141"/>
                <a:gd name="T61" fmla="*/ 355 h 424"/>
                <a:gd name="T62" fmla="*/ 141 w 141"/>
                <a:gd name="T63" fmla="*/ 265 h 424"/>
                <a:gd name="T64" fmla="*/ 99 w 141"/>
                <a:gd name="T65" fmla="*/ 319 h 424"/>
                <a:gd name="T66" fmla="*/ 140 w 141"/>
                <a:gd name="T67" fmla="*/ 246 h 424"/>
                <a:gd name="T68" fmla="*/ 141 w 141"/>
                <a:gd name="T69" fmla="*/ 261 h 424"/>
                <a:gd name="T70" fmla="*/ 88 w 141"/>
                <a:gd name="T71" fmla="*/ 423 h 424"/>
                <a:gd name="T72" fmla="*/ 118 w 141"/>
                <a:gd name="T73" fmla="*/ 412 h 424"/>
                <a:gd name="T74" fmla="*/ 88 w 141"/>
                <a:gd name="T75" fmla="*/ 377 h 424"/>
                <a:gd name="T76" fmla="*/ 138 w 141"/>
                <a:gd name="T77" fmla="*/ 327 h 424"/>
                <a:gd name="T78" fmla="*/ 118 w 141"/>
                <a:gd name="T79" fmla="*/ 412 h 424"/>
                <a:gd name="T80" fmla="*/ 78 w 141"/>
                <a:gd name="T81" fmla="*/ 419 h 424"/>
                <a:gd name="T82" fmla="*/ 130 w 141"/>
                <a:gd name="T83" fmla="*/ 379 h 424"/>
                <a:gd name="T84" fmla="*/ 92 w 141"/>
                <a:gd name="T85" fmla="*/ 168 h 424"/>
                <a:gd name="T86" fmla="*/ 123 w 141"/>
                <a:gd name="T87" fmla="*/ 169 h 424"/>
                <a:gd name="T88" fmla="*/ 127 w 141"/>
                <a:gd name="T89" fmla="*/ 180 h 424"/>
                <a:gd name="T90" fmla="*/ 92 w 141"/>
                <a:gd name="T91" fmla="*/ 168 h 424"/>
                <a:gd name="T92" fmla="*/ 114 w 141"/>
                <a:gd name="T93" fmla="*/ 145 h 424"/>
                <a:gd name="T94" fmla="*/ 97 w 141"/>
                <a:gd name="T95" fmla="*/ 195 h 424"/>
                <a:gd name="T96" fmla="*/ 105 w 141"/>
                <a:gd name="T97" fmla="*/ 124 h 424"/>
                <a:gd name="T98" fmla="*/ 110 w 141"/>
                <a:gd name="T99" fmla="*/ 135 h 424"/>
                <a:gd name="T100" fmla="*/ 134 w 141"/>
                <a:gd name="T101" fmla="*/ 206 h 424"/>
                <a:gd name="T102" fmla="*/ 136 w 141"/>
                <a:gd name="T103" fmla="*/ 218 h 424"/>
                <a:gd name="T104" fmla="*/ 101 w 141"/>
                <a:gd name="T105" fmla="*/ 223 h 424"/>
                <a:gd name="T106" fmla="*/ 138 w 141"/>
                <a:gd name="T107" fmla="*/ 232 h 424"/>
                <a:gd name="T108" fmla="*/ 140 w 141"/>
                <a:gd name="T109" fmla="*/ 246 h 424"/>
                <a:gd name="T110" fmla="*/ 102 w 141"/>
                <a:gd name="T111" fmla="*/ 251 h 424"/>
                <a:gd name="T112" fmla="*/ 136 w 141"/>
                <a:gd name="T113" fmla="*/ 218 h 424"/>
                <a:gd name="T114" fmla="*/ 101 w 141"/>
                <a:gd name="T115" fmla="*/ 227 h 424"/>
                <a:gd name="T116" fmla="*/ 131 w 141"/>
                <a:gd name="T117" fmla="*/ 193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1" h="424">
                  <a:moveTo>
                    <a:pt x="75" y="75"/>
                  </a:moveTo>
                  <a:cubicBezTo>
                    <a:pt x="71" y="80"/>
                    <a:pt x="66" y="85"/>
                    <a:pt x="61" y="90"/>
                  </a:cubicBezTo>
                  <a:cubicBezTo>
                    <a:pt x="59" y="86"/>
                    <a:pt x="57" y="83"/>
                    <a:pt x="55" y="79"/>
                  </a:cubicBezTo>
                  <a:cubicBezTo>
                    <a:pt x="60" y="75"/>
                    <a:pt x="64" y="71"/>
                    <a:pt x="68" y="66"/>
                  </a:cubicBezTo>
                  <a:cubicBezTo>
                    <a:pt x="71" y="69"/>
                    <a:pt x="73" y="72"/>
                    <a:pt x="75" y="75"/>
                  </a:cubicBezTo>
                  <a:close/>
                  <a:moveTo>
                    <a:pt x="54" y="49"/>
                  </a:moveTo>
                  <a:cubicBezTo>
                    <a:pt x="51" y="53"/>
                    <a:pt x="47" y="57"/>
                    <a:pt x="43" y="61"/>
                  </a:cubicBezTo>
                  <a:cubicBezTo>
                    <a:pt x="45" y="63"/>
                    <a:pt x="47" y="66"/>
                    <a:pt x="49" y="69"/>
                  </a:cubicBezTo>
                  <a:cubicBezTo>
                    <a:pt x="53" y="65"/>
                    <a:pt x="57" y="61"/>
                    <a:pt x="61" y="57"/>
                  </a:cubicBezTo>
                  <a:cubicBezTo>
                    <a:pt x="59" y="54"/>
                    <a:pt x="57" y="52"/>
                    <a:pt x="54" y="49"/>
                  </a:cubicBezTo>
                  <a:close/>
                  <a:moveTo>
                    <a:pt x="75" y="75"/>
                  </a:moveTo>
                  <a:cubicBezTo>
                    <a:pt x="71" y="80"/>
                    <a:pt x="66" y="85"/>
                    <a:pt x="61" y="90"/>
                  </a:cubicBezTo>
                  <a:cubicBezTo>
                    <a:pt x="63" y="93"/>
                    <a:pt x="65" y="96"/>
                    <a:pt x="66" y="99"/>
                  </a:cubicBezTo>
                  <a:cubicBezTo>
                    <a:pt x="71" y="94"/>
                    <a:pt x="76" y="89"/>
                    <a:pt x="81" y="84"/>
                  </a:cubicBezTo>
                  <a:cubicBezTo>
                    <a:pt x="79" y="81"/>
                    <a:pt x="77" y="78"/>
                    <a:pt x="75" y="75"/>
                  </a:cubicBezTo>
                  <a:close/>
                  <a:moveTo>
                    <a:pt x="61" y="57"/>
                  </a:moveTo>
                  <a:cubicBezTo>
                    <a:pt x="57" y="61"/>
                    <a:pt x="53" y="65"/>
                    <a:pt x="49" y="69"/>
                  </a:cubicBezTo>
                  <a:cubicBezTo>
                    <a:pt x="51" y="72"/>
                    <a:pt x="53" y="76"/>
                    <a:pt x="55" y="79"/>
                  </a:cubicBezTo>
                  <a:cubicBezTo>
                    <a:pt x="60" y="75"/>
                    <a:pt x="64" y="71"/>
                    <a:pt x="68" y="66"/>
                  </a:cubicBezTo>
                  <a:cubicBezTo>
                    <a:pt x="66" y="63"/>
                    <a:pt x="63" y="60"/>
                    <a:pt x="61" y="57"/>
                  </a:cubicBezTo>
                  <a:close/>
                  <a:moveTo>
                    <a:pt x="99" y="113"/>
                  </a:moveTo>
                  <a:cubicBezTo>
                    <a:pt x="93" y="119"/>
                    <a:pt x="87" y="126"/>
                    <a:pt x="80" y="132"/>
                  </a:cubicBezTo>
                  <a:cubicBezTo>
                    <a:pt x="82" y="136"/>
                    <a:pt x="83" y="140"/>
                    <a:pt x="85" y="145"/>
                  </a:cubicBezTo>
                  <a:cubicBezTo>
                    <a:pt x="92" y="138"/>
                    <a:pt x="98" y="131"/>
                    <a:pt x="105" y="124"/>
                  </a:cubicBezTo>
                  <a:cubicBezTo>
                    <a:pt x="103" y="121"/>
                    <a:pt x="101" y="117"/>
                    <a:pt x="99" y="113"/>
                  </a:cubicBezTo>
                  <a:close/>
                  <a:moveTo>
                    <a:pt x="81" y="84"/>
                  </a:moveTo>
                  <a:cubicBezTo>
                    <a:pt x="76" y="89"/>
                    <a:pt x="71" y="94"/>
                    <a:pt x="66" y="99"/>
                  </a:cubicBezTo>
                  <a:cubicBezTo>
                    <a:pt x="68" y="103"/>
                    <a:pt x="70" y="106"/>
                    <a:pt x="71" y="110"/>
                  </a:cubicBezTo>
                  <a:cubicBezTo>
                    <a:pt x="77" y="104"/>
                    <a:pt x="82" y="99"/>
                    <a:pt x="87" y="93"/>
                  </a:cubicBezTo>
                  <a:cubicBezTo>
                    <a:pt x="86" y="90"/>
                    <a:pt x="83" y="87"/>
                    <a:pt x="81" y="84"/>
                  </a:cubicBezTo>
                  <a:close/>
                  <a:moveTo>
                    <a:pt x="87" y="93"/>
                  </a:moveTo>
                  <a:cubicBezTo>
                    <a:pt x="82" y="99"/>
                    <a:pt x="77" y="104"/>
                    <a:pt x="71" y="110"/>
                  </a:cubicBezTo>
                  <a:cubicBezTo>
                    <a:pt x="73" y="114"/>
                    <a:pt x="75" y="118"/>
                    <a:pt x="76" y="121"/>
                  </a:cubicBezTo>
                  <a:cubicBezTo>
                    <a:pt x="82" y="116"/>
                    <a:pt x="88" y="110"/>
                    <a:pt x="94" y="104"/>
                  </a:cubicBezTo>
                  <a:cubicBezTo>
                    <a:pt x="92" y="100"/>
                    <a:pt x="90" y="97"/>
                    <a:pt x="87" y="93"/>
                  </a:cubicBezTo>
                  <a:close/>
                  <a:moveTo>
                    <a:pt x="94" y="104"/>
                  </a:moveTo>
                  <a:cubicBezTo>
                    <a:pt x="88" y="110"/>
                    <a:pt x="82" y="116"/>
                    <a:pt x="76" y="121"/>
                  </a:cubicBezTo>
                  <a:cubicBezTo>
                    <a:pt x="78" y="125"/>
                    <a:pt x="79" y="128"/>
                    <a:pt x="80" y="132"/>
                  </a:cubicBezTo>
                  <a:cubicBezTo>
                    <a:pt x="87" y="126"/>
                    <a:pt x="93" y="119"/>
                    <a:pt x="99" y="113"/>
                  </a:cubicBezTo>
                  <a:cubicBezTo>
                    <a:pt x="97" y="110"/>
                    <a:pt x="96" y="107"/>
                    <a:pt x="94" y="104"/>
                  </a:cubicBezTo>
                  <a:close/>
                  <a:moveTo>
                    <a:pt x="23" y="18"/>
                  </a:moveTo>
                  <a:cubicBezTo>
                    <a:pt x="20" y="21"/>
                    <a:pt x="18" y="24"/>
                    <a:pt x="14" y="27"/>
                  </a:cubicBezTo>
                  <a:cubicBezTo>
                    <a:pt x="17" y="30"/>
                    <a:pt x="20" y="33"/>
                    <a:pt x="23" y="35"/>
                  </a:cubicBezTo>
                  <a:cubicBezTo>
                    <a:pt x="26" y="32"/>
                    <a:pt x="29" y="29"/>
                    <a:pt x="32" y="26"/>
                  </a:cubicBezTo>
                  <a:cubicBezTo>
                    <a:pt x="29" y="24"/>
                    <a:pt x="26" y="21"/>
                    <a:pt x="23" y="18"/>
                  </a:cubicBezTo>
                  <a:close/>
                  <a:moveTo>
                    <a:pt x="23" y="18"/>
                  </a:moveTo>
                  <a:cubicBezTo>
                    <a:pt x="20" y="16"/>
                    <a:pt x="17" y="13"/>
                    <a:pt x="14" y="11"/>
                  </a:cubicBezTo>
                  <a:cubicBezTo>
                    <a:pt x="12" y="14"/>
                    <a:pt x="9" y="17"/>
                    <a:pt x="5" y="20"/>
                  </a:cubicBezTo>
                  <a:cubicBezTo>
                    <a:pt x="9" y="22"/>
                    <a:pt x="12" y="25"/>
                    <a:pt x="14" y="27"/>
                  </a:cubicBezTo>
                  <a:cubicBezTo>
                    <a:pt x="18" y="24"/>
                    <a:pt x="20" y="21"/>
                    <a:pt x="23" y="18"/>
                  </a:cubicBezTo>
                  <a:close/>
                  <a:moveTo>
                    <a:pt x="0" y="0"/>
                  </a:moveTo>
                  <a:cubicBezTo>
                    <a:pt x="0" y="4"/>
                    <a:pt x="0" y="8"/>
                    <a:pt x="0" y="12"/>
                  </a:cubicBezTo>
                  <a:cubicBezTo>
                    <a:pt x="2" y="10"/>
                    <a:pt x="3" y="8"/>
                    <a:pt x="5" y="6"/>
                  </a:cubicBezTo>
                  <a:cubicBezTo>
                    <a:pt x="3" y="8"/>
                    <a:pt x="2" y="10"/>
                    <a:pt x="0" y="12"/>
                  </a:cubicBezTo>
                  <a:cubicBezTo>
                    <a:pt x="0" y="13"/>
                    <a:pt x="0" y="14"/>
                    <a:pt x="0" y="16"/>
                  </a:cubicBezTo>
                  <a:cubicBezTo>
                    <a:pt x="2" y="17"/>
                    <a:pt x="4" y="18"/>
                    <a:pt x="5" y="20"/>
                  </a:cubicBezTo>
                  <a:cubicBezTo>
                    <a:pt x="9" y="17"/>
                    <a:pt x="12" y="14"/>
                    <a:pt x="14" y="11"/>
                  </a:cubicBezTo>
                  <a:cubicBezTo>
                    <a:pt x="10" y="7"/>
                    <a:pt x="5" y="4"/>
                    <a:pt x="0" y="0"/>
                  </a:cubicBezTo>
                  <a:close/>
                  <a:moveTo>
                    <a:pt x="39" y="33"/>
                  </a:moveTo>
                  <a:cubicBezTo>
                    <a:pt x="36" y="36"/>
                    <a:pt x="32" y="39"/>
                    <a:pt x="29" y="42"/>
                  </a:cubicBezTo>
                  <a:cubicBezTo>
                    <a:pt x="30" y="44"/>
                    <a:pt x="32" y="46"/>
                    <a:pt x="33" y="47"/>
                  </a:cubicBezTo>
                  <a:cubicBezTo>
                    <a:pt x="34" y="49"/>
                    <a:pt x="35" y="50"/>
                    <a:pt x="36" y="51"/>
                  </a:cubicBezTo>
                  <a:cubicBezTo>
                    <a:pt x="39" y="47"/>
                    <a:pt x="43" y="44"/>
                    <a:pt x="46" y="40"/>
                  </a:cubicBezTo>
                  <a:cubicBezTo>
                    <a:pt x="44" y="38"/>
                    <a:pt x="41" y="35"/>
                    <a:pt x="39" y="33"/>
                  </a:cubicBezTo>
                  <a:close/>
                  <a:moveTo>
                    <a:pt x="46" y="40"/>
                  </a:moveTo>
                  <a:cubicBezTo>
                    <a:pt x="43" y="44"/>
                    <a:pt x="39" y="47"/>
                    <a:pt x="36" y="51"/>
                  </a:cubicBezTo>
                  <a:cubicBezTo>
                    <a:pt x="38" y="54"/>
                    <a:pt x="41" y="57"/>
                    <a:pt x="43" y="61"/>
                  </a:cubicBezTo>
                  <a:cubicBezTo>
                    <a:pt x="47" y="57"/>
                    <a:pt x="51" y="53"/>
                    <a:pt x="54" y="49"/>
                  </a:cubicBezTo>
                  <a:cubicBezTo>
                    <a:pt x="52" y="46"/>
                    <a:pt x="49" y="43"/>
                    <a:pt x="46" y="40"/>
                  </a:cubicBezTo>
                  <a:close/>
                  <a:moveTo>
                    <a:pt x="32" y="26"/>
                  </a:moveTo>
                  <a:cubicBezTo>
                    <a:pt x="29" y="29"/>
                    <a:pt x="26" y="32"/>
                    <a:pt x="23" y="35"/>
                  </a:cubicBezTo>
                  <a:cubicBezTo>
                    <a:pt x="25" y="38"/>
                    <a:pt x="27" y="40"/>
                    <a:pt x="29" y="42"/>
                  </a:cubicBezTo>
                  <a:cubicBezTo>
                    <a:pt x="32" y="39"/>
                    <a:pt x="36" y="36"/>
                    <a:pt x="39" y="33"/>
                  </a:cubicBezTo>
                  <a:cubicBezTo>
                    <a:pt x="36" y="30"/>
                    <a:pt x="34" y="28"/>
                    <a:pt x="32" y="26"/>
                  </a:cubicBezTo>
                  <a:close/>
                  <a:moveTo>
                    <a:pt x="136" y="345"/>
                  </a:moveTo>
                  <a:cubicBezTo>
                    <a:pt x="116" y="364"/>
                    <a:pt x="98" y="382"/>
                    <a:pt x="83" y="397"/>
                  </a:cubicBezTo>
                  <a:cubicBezTo>
                    <a:pt x="81" y="404"/>
                    <a:pt x="79" y="411"/>
                    <a:pt x="77" y="418"/>
                  </a:cubicBezTo>
                  <a:cubicBezTo>
                    <a:pt x="78" y="419"/>
                    <a:pt x="78" y="419"/>
                    <a:pt x="78" y="419"/>
                  </a:cubicBezTo>
                  <a:cubicBezTo>
                    <a:pt x="92" y="405"/>
                    <a:pt x="111" y="386"/>
                    <a:pt x="133" y="364"/>
                  </a:cubicBezTo>
                  <a:cubicBezTo>
                    <a:pt x="134" y="358"/>
                    <a:pt x="135" y="351"/>
                    <a:pt x="136" y="345"/>
                  </a:cubicBezTo>
                  <a:close/>
                  <a:moveTo>
                    <a:pt x="140" y="308"/>
                  </a:moveTo>
                  <a:cubicBezTo>
                    <a:pt x="123" y="324"/>
                    <a:pt x="108" y="340"/>
                    <a:pt x="93" y="355"/>
                  </a:cubicBezTo>
                  <a:cubicBezTo>
                    <a:pt x="92" y="362"/>
                    <a:pt x="90" y="369"/>
                    <a:pt x="88" y="377"/>
                  </a:cubicBezTo>
                  <a:cubicBezTo>
                    <a:pt x="103" y="361"/>
                    <a:pt x="120" y="345"/>
                    <a:pt x="138" y="327"/>
                  </a:cubicBezTo>
                  <a:cubicBezTo>
                    <a:pt x="139" y="320"/>
                    <a:pt x="139" y="314"/>
                    <a:pt x="140" y="308"/>
                  </a:cubicBezTo>
                  <a:close/>
                  <a:moveTo>
                    <a:pt x="141" y="277"/>
                  </a:moveTo>
                  <a:cubicBezTo>
                    <a:pt x="127" y="292"/>
                    <a:pt x="112" y="306"/>
                    <a:pt x="99" y="319"/>
                  </a:cubicBezTo>
                  <a:cubicBezTo>
                    <a:pt x="98" y="326"/>
                    <a:pt x="97" y="333"/>
                    <a:pt x="96" y="339"/>
                  </a:cubicBezTo>
                  <a:cubicBezTo>
                    <a:pt x="110" y="325"/>
                    <a:pt x="125" y="310"/>
                    <a:pt x="141" y="294"/>
                  </a:cubicBezTo>
                  <a:cubicBezTo>
                    <a:pt x="141" y="288"/>
                    <a:pt x="141" y="283"/>
                    <a:pt x="141" y="277"/>
                  </a:cubicBezTo>
                  <a:close/>
                  <a:moveTo>
                    <a:pt x="141" y="294"/>
                  </a:moveTo>
                  <a:cubicBezTo>
                    <a:pt x="125" y="310"/>
                    <a:pt x="110" y="325"/>
                    <a:pt x="96" y="339"/>
                  </a:cubicBezTo>
                  <a:cubicBezTo>
                    <a:pt x="95" y="344"/>
                    <a:pt x="94" y="349"/>
                    <a:pt x="93" y="355"/>
                  </a:cubicBezTo>
                  <a:cubicBezTo>
                    <a:pt x="108" y="340"/>
                    <a:pt x="123" y="324"/>
                    <a:pt x="140" y="308"/>
                  </a:cubicBezTo>
                  <a:cubicBezTo>
                    <a:pt x="140" y="303"/>
                    <a:pt x="140" y="299"/>
                    <a:pt x="141" y="294"/>
                  </a:cubicBezTo>
                  <a:close/>
                  <a:moveTo>
                    <a:pt x="141" y="265"/>
                  </a:moveTo>
                  <a:cubicBezTo>
                    <a:pt x="141" y="264"/>
                    <a:pt x="141" y="262"/>
                    <a:pt x="141" y="261"/>
                  </a:cubicBezTo>
                  <a:cubicBezTo>
                    <a:pt x="127" y="275"/>
                    <a:pt x="114" y="288"/>
                    <a:pt x="101" y="301"/>
                  </a:cubicBezTo>
                  <a:cubicBezTo>
                    <a:pt x="100" y="307"/>
                    <a:pt x="99" y="313"/>
                    <a:pt x="99" y="319"/>
                  </a:cubicBezTo>
                  <a:cubicBezTo>
                    <a:pt x="112" y="306"/>
                    <a:pt x="127" y="292"/>
                    <a:pt x="141" y="277"/>
                  </a:cubicBezTo>
                  <a:cubicBezTo>
                    <a:pt x="141" y="273"/>
                    <a:pt x="141" y="269"/>
                    <a:pt x="141" y="265"/>
                  </a:cubicBezTo>
                  <a:close/>
                  <a:moveTo>
                    <a:pt x="140" y="246"/>
                  </a:moveTo>
                  <a:cubicBezTo>
                    <a:pt x="127" y="259"/>
                    <a:pt x="114" y="272"/>
                    <a:pt x="102" y="285"/>
                  </a:cubicBezTo>
                  <a:cubicBezTo>
                    <a:pt x="102" y="290"/>
                    <a:pt x="101" y="296"/>
                    <a:pt x="101" y="301"/>
                  </a:cubicBezTo>
                  <a:cubicBezTo>
                    <a:pt x="114" y="288"/>
                    <a:pt x="127" y="275"/>
                    <a:pt x="141" y="261"/>
                  </a:cubicBezTo>
                  <a:cubicBezTo>
                    <a:pt x="141" y="256"/>
                    <a:pt x="140" y="251"/>
                    <a:pt x="140" y="246"/>
                  </a:cubicBezTo>
                  <a:close/>
                  <a:moveTo>
                    <a:pt x="129" y="382"/>
                  </a:moveTo>
                  <a:cubicBezTo>
                    <a:pt x="113" y="398"/>
                    <a:pt x="99" y="412"/>
                    <a:pt x="88" y="423"/>
                  </a:cubicBezTo>
                  <a:cubicBezTo>
                    <a:pt x="94" y="424"/>
                    <a:pt x="100" y="423"/>
                    <a:pt x="105" y="421"/>
                  </a:cubicBezTo>
                  <a:cubicBezTo>
                    <a:pt x="108" y="420"/>
                    <a:pt x="110" y="419"/>
                    <a:pt x="113" y="417"/>
                  </a:cubicBezTo>
                  <a:cubicBezTo>
                    <a:pt x="114" y="416"/>
                    <a:pt x="116" y="414"/>
                    <a:pt x="118" y="412"/>
                  </a:cubicBezTo>
                  <a:cubicBezTo>
                    <a:pt x="124" y="404"/>
                    <a:pt x="127" y="393"/>
                    <a:pt x="129" y="382"/>
                  </a:cubicBezTo>
                  <a:close/>
                  <a:moveTo>
                    <a:pt x="138" y="327"/>
                  </a:moveTo>
                  <a:cubicBezTo>
                    <a:pt x="120" y="345"/>
                    <a:pt x="103" y="361"/>
                    <a:pt x="88" y="377"/>
                  </a:cubicBezTo>
                  <a:cubicBezTo>
                    <a:pt x="87" y="384"/>
                    <a:pt x="85" y="391"/>
                    <a:pt x="83" y="397"/>
                  </a:cubicBezTo>
                  <a:cubicBezTo>
                    <a:pt x="98" y="382"/>
                    <a:pt x="116" y="364"/>
                    <a:pt x="136" y="345"/>
                  </a:cubicBezTo>
                  <a:cubicBezTo>
                    <a:pt x="136" y="339"/>
                    <a:pt x="137" y="333"/>
                    <a:pt x="138" y="327"/>
                  </a:cubicBezTo>
                  <a:close/>
                  <a:moveTo>
                    <a:pt x="118" y="412"/>
                  </a:moveTo>
                  <a:cubicBezTo>
                    <a:pt x="116" y="414"/>
                    <a:pt x="114" y="416"/>
                    <a:pt x="113" y="417"/>
                  </a:cubicBezTo>
                  <a:cubicBezTo>
                    <a:pt x="115" y="416"/>
                    <a:pt x="116" y="414"/>
                    <a:pt x="118" y="412"/>
                  </a:cubicBezTo>
                  <a:close/>
                  <a:moveTo>
                    <a:pt x="130" y="379"/>
                  </a:moveTo>
                  <a:cubicBezTo>
                    <a:pt x="131" y="374"/>
                    <a:pt x="132" y="369"/>
                    <a:pt x="133" y="364"/>
                  </a:cubicBezTo>
                  <a:cubicBezTo>
                    <a:pt x="111" y="386"/>
                    <a:pt x="92" y="405"/>
                    <a:pt x="78" y="419"/>
                  </a:cubicBezTo>
                  <a:cubicBezTo>
                    <a:pt x="81" y="421"/>
                    <a:pt x="85" y="422"/>
                    <a:pt x="88" y="423"/>
                  </a:cubicBezTo>
                  <a:cubicBezTo>
                    <a:pt x="99" y="412"/>
                    <a:pt x="113" y="398"/>
                    <a:pt x="129" y="382"/>
                  </a:cubicBezTo>
                  <a:cubicBezTo>
                    <a:pt x="130" y="381"/>
                    <a:pt x="130" y="380"/>
                    <a:pt x="130" y="379"/>
                  </a:cubicBezTo>
                  <a:close/>
                  <a:moveTo>
                    <a:pt x="110" y="135"/>
                  </a:moveTo>
                  <a:cubicBezTo>
                    <a:pt x="103" y="142"/>
                    <a:pt x="96" y="150"/>
                    <a:pt x="89" y="157"/>
                  </a:cubicBezTo>
                  <a:cubicBezTo>
                    <a:pt x="90" y="161"/>
                    <a:pt x="91" y="164"/>
                    <a:pt x="92" y="168"/>
                  </a:cubicBezTo>
                  <a:cubicBezTo>
                    <a:pt x="99" y="160"/>
                    <a:pt x="107" y="153"/>
                    <a:pt x="114" y="145"/>
                  </a:cubicBezTo>
                  <a:cubicBezTo>
                    <a:pt x="113" y="142"/>
                    <a:pt x="112" y="138"/>
                    <a:pt x="110" y="135"/>
                  </a:cubicBezTo>
                  <a:close/>
                  <a:moveTo>
                    <a:pt x="123" y="169"/>
                  </a:moveTo>
                  <a:cubicBezTo>
                    <a:pt x="115" y="177"/>
                    <a:pt x="106" y="186"/>
                    <a:pt x="97" y="195"/>
                  </a:cubicBezTo>
                  <a:cubicBezTo>
                    <a:pt x="98" y="199"/>
                    <a:pt x="99" y="204"/>
                    <a:pt x="99" y="208"/>
                  </a:cubicBezTo>
                  <a:cubicBezTo>
                    <a:pt x="108" y="199"/>
                    <a:pt x="118" y="189"/>
                    <a:pt x="127" y="180"/>
                  </a:cubicBezTo>
                  <a:cubicBezTo>
                    <a:pt x="126" y="176"/>
                    <a:pt x="125" y="172"/>
                    <a:pt x="123" y="169"/>
                  </a:cubicBezTo>
                  <a:close/>
                  <a:moveTo>
                    <a:pt x="114" y="145"/>
                  </a:moveTo>
                  <a:cubicBezTo>
                    <a:pt x="107" y="153"/>
                    <a:pt x="99" y="160"/>
                    <a:pt x="92" y="168"/>
                  </a:cubicBezTo>
                  <a:cubicBezTo>
                    <a:pt x="93" y="172"/>
                    <a:pt x="94" y="177"/>
                    <a:pt x="94" y="181"/>
                  </a:cubicBezTo>
                  <a:cubicBezTo>
                    <a:pt x="103" y="173"/>
                    <a:pt x="111" y="165"/>
                    <a:pt x="119" y="156"/>
                  </a:cubicBezTo>
                  <a:cubicBezTo>
                    <a:pt x="118" y="153"/>
                    <a:pt x="116" y="149"/>
                    <a:pt x="114" y="145"/>
                  </a:cubicBezTo>
                  <a:close/>
                  <a:moveTo>
                    <a:pt x="119" y="156"/>
                  </a:moveTo>
                  <a:cubicBezTo>
                    <a:pt x="111" y="165"/>
                    <a:pt x="103" y="173"/>
                    <a:pt x="94" y="181"/>
                  </a:cubicBezTo>
                  <a:cubicBezTo>
                    <a:pt x="95" y="186"/>
                    <a:pt x="96" y="190"/>
                    <a:pt x="97" y="195"/>
                  </a:cubicBezTo>
                  <a:cubicBezTo>
                    <a:pt x="106" y="186"/>
                    <a:pt x="115" y="177"/>
                    <a:pt x="123" y="169"/>
                  </a:cubicBezTo>
                  <a:cubicBezTo>
                    <a:pt x="122" y="165"/>
                    <a:pt x="121" y="160"/>
                    <a:pt x="119" y="156"/>
                  </a:cubicBezTo>
                  <a:close/>
                  <a:moveTo>
                    <a:pt x="105" y="124"/>
                  </a:moveTo>
                  <a:cubicBezTo>
                    <a:pt x="98" y="131"/>
                    <a:pt x="92" y="138"/>
                    <a:pt x="85" y="145"/>
                  </a:cubicBezTo>
                  <a:cubicBezTo>
                    <a:pt x="86" y="149"/>
                    <a:pt x="87" y="153"/>
                    <a:pt x="89" y="157"/>
                  </a:cubicBezTo>
                  <a:cubicBezTo>
                    <a:pt x="96" y="150"/>
                    <a:pt x="103" y="142"/>
                    <a:pt x="110" y="135"/>
                  </a:cubicBezTo>
                  <a:cubicBezTo>
                    <a:pt x="108" y="132"/>
                    <a:pt x="107" y="128"/>
                    <a:pt x="105" y="124"/>
                  </a:cubicBezTo>
                  <a:close/>
                  <a:moveTo>
                    <a:pt x="136" y="218"/>
                  </a:moveTo>
                  <a:cubicBezTo>
                    <a:pt x="135" y="214"/>
                    <a:pt x="135" y="210"/>
                    <a:pt x="134" y="206"/>
                  </a:cubicBezTo>
                  <a:cubicBezTo>
                    <a:pt x="123" y="217"/>
                    <a:pt x="113" y="228"/>
                    <a:pt x="102" y="238"/>
                  </a:cubicBezTo>
                  <a:cubicBezTo>
                    <a:pt x="102" y="243"/>
                    <a:pt x="102" y="247"/>
                    <a:pt x="102" y="251"/>
                  </a:cubicBezTo>
                  <a:cubicBezTo>
                    <a:pt x="114" y="240"/>
                    <a:pt x="125" y="229"/>
                    <a:pt x="136" y="218"/>
                  </a:cubicBezTo>
                  <a:close/>
                  <a:moveTo>
                    <a:pt x="127" y="180"/>
                  </a:moveTo>
                  <a:cubicBezTo>
                    <a:pt x="118" y="189"/>
                    <a:pt x="108" y="199"/>
                    <a:pt x="99" y="208"/>
                  </a:cubicBezTo>
                  <a:cubicBezTo>
                    <a:pt x="100" y="213"/>
                    <a:pt x="100" y="218"/>
                    <a:pt x="101" y="223"/>
                  </a:cubicBezTo>
                  <a:cubicBezTo>
                    <a:pt x="111" y="213"/>
                    <a:pt x="121" y="203"/>
                    <a:pt x="131" y="193"/>
                  </a:cubicBezTo>
                  <a:cubicBezTo>
                    <a:pt x="130" y="189"/>
                    <a:pt x="128" y="184"/>
                    <a:pt x="127" y="180"/>
                  </a:cubicBezTo>
                  <a:close/>
                  <a:moveTo>
                    <a:pt x="138" y="232"/>
                  </a:moveTo>
                  <a:cubicBezTo>
                    <a:pt x="126" y="244"/>
                    <a:pt x="114" y="256"/>
                    <a:pt x="102" y="268"/>
                  </a:cubicBezTo>
                  <a:cubicBezTo>
                    <a:pt x="102" y="273"/>
                    <a:pt x="102" y="279"/>
                    <a:pt x="102" y="285"/>
                  </a:cubicBezTo>
                  <a:cubicBezTo>
                    <a:pt x="114" y="272"/>
                    <a:pt x="127" y="259"/>
                    <a:pt x="140" y="246"/>
                  </a:cubicBezTo>
                  <a:cubicBezTo>
                    <a:pt x="139" y="242"/>
                    <a:pt x="139" y="237"/>
                    <a:pt x="138" y="232"/>
                  </a:cubicBezTo>
                  <a:close/>
                  <a:moveTo>
                    <a:pt x="136" y="218"/>
                  </a:moveTo>
                  <a:cubicBezTo>
                    <a:pt x="125" y="229"/>
                    <a:pt x="114" y="240"/>
                    <a:pt x="102" y="251"/>
                  </a:cubicBezTo>
                  <a:cubicBezTo>
                    <a:pt x="103" y="257"/>
                    <a:pt x="103" y="262"/>
                    <a:pt x="102" y="268"/>
                  </a:cubicBezTo>
                  <a:cubicBezTo>
                    <a:pt x="114" y="256"/>
                    <a:pt x="126" y="244"/>
                    <a:pt x="138" y="232"/>
                  </a:cubicBezTo>
                  <a:cubicBezTo>
                    <a:pt x="138" y="227"/>
                    <a:pt x="137" y="222"/>
                    <a:pt x="136" y="218"/>
                  </a:cubicBezTo>
                  <a:close/>
                  <a:moveTo>
                    <a:pt x="131" y="193"/>
                  </a:moveTo>
                  <a:cubicBezTo>
                    <a:pt x="121" y="203"/>
                    <a:pt x="111" y="213"/>
                    <a:pt x="101" y="223"/>
                  </a:cubicBezTo>
                  <a:cubicBezTo>
                    <a:pt x="101" y="224"/>
                    <a:pt x="101" y="225"/>
                    <a:pt x="101" y="227"/>
                  </a:cubicBezTo>
                  <a:cubicBezTo>
                    <a:pt x="101" y="230"/>
                    <a:pt x="102" y="234"/>
                    <a:pt x="102" y="238"/>
                  </a:cubicBezTo>
                  <a:cubicBezTo>
                    <a:pt x="113" y="228"/>
                    <a:pt x="123" y="217"/>
                    <a:pt x="134" y="206"/>
                  </a:cubicBezTo>
                  <a:cubicBezTo>
                    <a:pt x="133" y="202"/>
                    <a:pt x="132" y="197"/>
                    <a:pt x="131" y="193"/>
                  </a:cubicBezTo>
                  <a:close/>
                </a:path>
              </a:pathLst>
            </a:custGeom>
            <a:grpFill/>
            <a:ln w="15875" cap="rnd">
              <a:solidFill>
                <a:schemeClr val="tx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noEditPoints="1"/>
            </p:cNvSpPr>
            <p:nvPr/>
          </p:nvSpPr>
          <p:spPr bwMode="auto">
            <a:xfrm>
              <a:off x="4786313" y="4897438"/>
              <a:ext cx="520700" cy="1587500"/>
            </a:xfrm>
            <a:custGeom>
              <a:avLst/>
              <a:gdLst>
                <a:gd name="T0" fmla="*/ 121 w 137"/>
                <a:gd name="T1" fmla="*/ 28 h 417"/>
                <a:gd name="T2" fmla="*/ 12 w 137"/>
                <a:gd name="T3" fmla="*/ 170 h 417"/>
                <a:gd name="T4" fmla="*/ 70 w 137"/>
                <a:gd name="T5" fmla="*/ 111 h 417"/>
                <a:gd name="T6" fmla="*/ 3 w 137"/>
                <a:gd name="T7" fmla="*/ 208 h 417"/>
                <a:gd name="T8" fmla="*/ 52 w 137"/>
                <a:gd name="T9" fmla="*/ 160 h 417"/>
                <a:gd name="T10" fmla="*/ 46 w 137"/>
                <a:gd name="T11" fmla="*/ 181 h 417"/>
                <a:gd name="T12" fmla="*/ 0 w 137"/>
                <a:gd name="T13" fmla="*/ 244 h 417"/>
                <a:gd name="T14" fmla="*/ 42 w 137"/>
                <a:gd name="T15" fmla="*/ 202 h 417"/>
                <a:gd name="T16" fmla="*/ 1 w 137"/>
                <a:gd name="T17" fmla="*/ 226 h 417"/>
                <a:gd name="T18" fmla="*/ 42 w 137"/>
                <a:gd name="T19" fmla="*/ 200 h 417"/>
                <a:gd name="T20" fmla="*/ 74 w 137"/>
                <a:gd name="T21" fmla="*/ 59 h 417"/>
                <a:gd name="T22" fmla="*/ 1 w 137"/>
                <a:gd name="T23" fmla="*/ 291 h 417"/>
                <a:gd name="T24" fmla="*/ 88 w 137"/>
                <a:gd name="T25" fmla="*/ 75 h 417"/>
                <a:gd name="T26" fmla="*/ 12 w 137"/>
                <a:gd name="T27" fmla="*/ 170 h 417"/>
                <a:gd name="T28" fmla="*/ 137 w 137"/>
                <a:gd name="T29" fmla="*/ 15 h 417"/>
                <a:gd name="T30" fmla="*/ 136 w 137"/>
                <a:gd name="T31" fmla="*/ 13 h 417"/>
                <a:gd name="T32" fmla="*/ 34 w 137"/>
                <a:gd name="T33" fmla="*/ 115 h 417"/>
                <a:gd name="T34" fmla="*/ 121 w 137"/>
                <a:gd name="T35" fmla="*/ 28 h 417"/>
                <a:gd name="T36" fmla="*/ 136 w 137"/>
                <a:gd name="T37" fmla="*/ 13 h 417"/>
                <a:gd name="T38" fmla="*/ 116 w 137"/>
                <a:gd name="T39" fmla="*/ 16 h 417"/>
                <a:gd name="T40" fmla="*/ 121 w 137"/>
                <a:gd name="T41" fmla="*/ 28 h 417"/>
                <a:gd name="T42" fmla="*/ 0 w 137"/>
                <a:gd name="T43" fmla="*/ 259 h 417"/>
                <a:gd name="T44" fmla="*/ 53 w 137"/>
                <a:gd name="T45" fmla="*/ 380 h 417"/>
                <a:gd name="T46" fmla="*/ 57 w 137"/>
                <a:gd name="T47" fmla="*/ 392 h 417"/>
                <a:gd name="T48" fmla="*/ 49 w 137"/>
                <a:gd name="T49" fmla="*/ 367 h 417"/>
                <a:gd name="T50" fmla="*/ 25 w 137"/>
                <a:gd name="T51" fmla="*/ 407 h 417"/>
                <a:gd name="T52" fmla="*/ 14 w 137"/>
                <a:gd name="T53" fmla="*/ 385 h 417"/>
                <a:gd name="T54" fmla="*/ 46 w 137"/>
                <a:gd name="T55" fmla="*/ 353 h 417"/>
                <a:gd name="T56" fmla="*/ 61 w 137"/>
                <a:gd name="T57" fmla="*/ 402 h 417"/>
                <a:gd name="T58" fmla="*/ 57 w 137"/>
                <a:gd name="T59" fmla="*/ 392 h 417"/>
                <a:gd name="T60" fmla="*/ 61 w 137"/>
                <a:gd name="T61" fmla="*/ 402 h 417"/>
                <a:gd name="T62" fmla="*/ 12 w 137"/>
                <a:gd name="T63" fmla="*/ 376 h 417"/>
                <a:gd name="T64" fmla="*/ 43 w 137"/>
                <a:gd name="T65" fmla="*/ 343 h 417"/>
                <a:gd name="T66" fmla="*/ 7 w 137"/>
                <a:gd name="T67" fmla="*/ 347 h 417"/>
                <a:gd name="T68" fmla="*/ 41 w 137"/>
                <a:gd name="T69" fmla="*/ 329 h 417"/>
                <a:gd name="T70" fmla="*/ 12 w 137"/>
                <a:gd name="T71" fmla="*/ 376 h 417"/>
                <a:gd name="T72" fmla="*/ 36 w 137"/>
                <a:gd name="T73" fmla="*/ 286 h 417"/>
                <a:gd name="T74" fmla="*/ 37 w 137"/>
                <a:gd name="T75" fmla="*/ 301 h 417"/>
                <a:gd name="T76" fmla="*/ 2 w 137"/>
                <a:gd name="T77" fmla="*/ 303 h 417"/>
                <a:gd name="T78" fmla="*/ 36 w 137"/>
                <a:gd name="T79" fmla="*/ 270 h 417"/>
                <a:gd name="T80" fmla="*/ 9 w 137"/>
                <a:gd name="T81" fmla="*/ 360 h 417"/>
                <a:gd name="T82" fmla="*/ 36 w 137"/>
                <a:gd name="T83" fmla="*/ 256 h 417"/>
                <a:gd name="T84" fmla="*/ 36 w 137"/>
                <a:gd name="T85" fmla="*/ 27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7" h="417">
                  <a:moveTo>
                    <a:pt x="136" y="11"/>
                  </a:moveTo>
                  <a:cubicBezTo>
                    <a:pt x="136" y="12"/>
                    <a:pt x="136" y="12"/>
                    <a:pt x="136" y="13"/>
                  </a:cubicBezTo>
                  <a:cubicBezTo>
                    <a:pt x="132" y="18"/>
                    <a:pt x="126" y="23"/>
                    <a:pt x="121" y="28"/>
                  </a:cubicBezTo>
                  <a:cubicBezTo>
                    <a:pt x="126" y="22"/>
                    <a:pt x="131" y="17"/>
                    <a:pt x="136" y="11"/>
                  </a:cubicBezTo>
                  <a:close/>
                  <a:moveTo>
                    <a:pt x="70" y="111"/>
                  </a:moveTo>
                  <a:cubicBezTo>
                    <a:pt x="51" y="130"/>
                    <a:pt x="32" y="149"/>
                    <a:pt x="12" y="170"/>
                  </a:cubicBezTo>
                  <a:cubicBezTo>
                    <a:pt x="9" y="177"/>
                    <a:pt x="8" y="184"/>
                    <a:pt x="6" y="191"/>
                  </a:cubicBezTo>
                  <a:cubicBezTo>
                    <a:pt x="24" y="173"/>
                    <a:pt x="42" y="155"/>
                    <a:pt x="59" y="138"/>
                  </a:cubicBezTo>
                  <a:cubicBezTo>
                    <a:pt x="62" y="129"/>
                    <a:pt x="66" y="120"/>
                    <a:pt x="70" y="111"/>
                  </a:cubicBezTo>
                  <a:close/>
                  <a:moveTo>
                    <a:pt x="59" y="138"/>
                  </a:moveTo>
                  <a:cubicBezTo>
                    <a:pt x="42" y="155"/>
                    <a:pt x="24" y="173"/>
                    <a:pt x="6" y="191"/>
                  </a:cubicBezTo>
                  <a:cubicBezTo>
                    <a:pt x="5" y="197"/>
                    <a:pt x="4" y="202"/>
                    <a:pt x="3" y="208"/>
                  </a:cubicBezTo>
                  <a:cubicBezTo>
                    <a:pt x="20" y="192"/>
                    <a:pt x="36" y="176"/>
                    <a:pt x="52" y="160"/>
                  </a:cubicBezTo>
                  <a:cubicBezTo>
                    <a:pt x="54" y="153"/>
                    <a:pt x="56" y="145"/>
                    <a:pt x="59" y="138"/>
                  </a:cubicBezTo>
                  <a:close/>
                  <a:moveTo>
                    <a:pt x="52" y="160"/>
                  </a:moveTo>
                  <a:cubicBezTo>
                    <a:pt x="36" y="176"/>
                    <a:pt x="20" y="192"/>
                    <a:pt x="3" y="208"/>
                  </a:cubicBezTo>
                  <a:cubicBezTo>
                    <a:pt x="2" y="214"/>
                    <a:pt x="2" y="220"/>
                    <a:pt x="1" y="226"/>
                  </a:cubicBezTo>
                  <a:cubicBezTo>
                    <a:pt x="16" y="211"/>
                    <a:pt x="31" y="196"/>
                    <a:pt x="46" y="181"/>
                  </a:cubicBezTo>
                  <a:cubicBezTo>
                    <a:pt x="48" y="174"/>
                    <a:pt x="49" y="167"/>
                    <a:pt x="52" y="160"/>
                  </a:cubicBezTo>
                  <a:close/>
                  <a:moveTo>
                    <a:pt x="42" y="202"/>
                  </a:moveTo>
                  <a:cubicBezTo>
                    <a:pt x="28" y="216"/>
                    <a:pt x="14" y="230"/>
                    <a:pt x="0" y="244"/>
                  </a:cubicBezTo>
                  <a:cubicBezTo>
                    <a:pt x="0" y="249"/>
                    <a:pt x="0" y="254"/>
                    <a:pt x="0" y="259"/>
                  </a:cubicBezTo>
                  <a:cubicBezTo>
                    <a:pt x="13" y="246"/>
                    <a:pt x="26" y="233"/>
                    <a:pt x="39" y="220"/>
                  </a:cubicBezTo>
                  <a:cubicBezTo>
                    <a:pt x="40" y="214"/>
                    <a:pt x="40" y="208"/>
                    <a:pt x="42" y="202"/>
                  </a:cubicBezTo>
                  <a:close/>
                  <a:moveTo>
                    <a:pt x="42" y="200"/>
                  </a:moveTo>
                  <a:cubicBezTo>
                    <a:pt x="43" y="194"/>
                    <a:pt x="44" y="188"/>
                    <a:pt x="46" y="181"/>
                  </a:cubicBezTo>
                  <a:cubicBezTo>
                    <a:pt x="31" y="196"/>
                    <a:pt x="16" y="211"/>
                    <a:pt x="1" y="226"/>
                  </a:cubicBezTo>
                  <a:cubicBezTo>
                    <a:pt x="1" y="232"/>
                    <a:pt x="0" y="238"/>
                    <a:pt x="0" y="244"/>
                  </a:cubicBezTo>
                  <a:cubicBezTo>
                    <a:pt x="14" y="230"/>
                    <a:pt x="28" y="216"/>
                    <a:pt x="42" y="202"/>
                  </a:cubicBezTo>
                  <a:cubicBezTo>
                    <a:pt x="42" y="201"/>
                    <a:pt x="42" y="201"/>
                    <a:pt x="42" y="200"/>
                  </a:cubicBezTo>
                  <a:close/>
                  <a:moveTo>
                    <a:pt x="74" y="59"/>
                  </a:moveTo>
                  <a:cubicBezTo>
                    <a:pt x="90" y="42"/>
                    <a:pt x="104" y="28"/>
                    <a:pt x="116" y="16"/>
                  </a:cubicBezTo>
                  <a:cubicBezTo>
                    <a:pt x="101" y="30"/>
                    <a:pt x="87" y="44"/>
                    <a:pt x="74" y="59"/>
                  </a:cubicBezTo>
                  <a:close/>
                  <a:moveTo>
                    <a:pt x="37" y="239"/>
                  </a:moveTo>
                  <a:cubicBezTo>
                    <a:pt x="25" y="251"/>
                    <a:pt x="12" y="263"/>
                    <a:pt x="0" y="275"/>
                  </a:cubicBezTo>
                  <a:cubicBezTo>
                    <a:pt x="0" y="281"/>
                    <a:pt x="1" y="286"/>
                    <a:pt x="1" y="291"/>
                  </a:cubicBezTo>
                  <a:cubicBezTo>
                    <a:pt x="12" y="280"/>
                    <a:pt x="24" y="268"/>
                    <a:pt x="36" y="256"/>
                  </a:cubicBezTo>
                  <a:cubicBezTo>
                    <a:pt x="36" y="250"/>
                    <a:pt x="37" y="244"/>
                    <a:pt x="37" y="239"/>
                  </a:cubicBezTo>
                  <a:close/>
                  <a:moveTo>
                    <a:pt x="88" y="75"/>
                  </a:moveTo>
                  <a:cubicBezTo>
                    <a:pt x="68" y="96"/>
                    <a:pt x="45" y="119"/>
                    <a:pt x="21" y="144"/>
                  </a:cubicBezTo>
                  <a:cubicBezTo>
                    <a:pt x="17" y="151"/>
                    <a:pt x="15" y="159"/>
                    <a:pt x="12" y="167"/>
                  </a:cubicBezTo>
                  <a:cubicBezTo>
                    <a:pt x="12" y="168"/>
                    <a:pt x="12" y="169"/>
                    <a:pt x="12" y="170"/>
                  </a:cubicBezTo>
                  <a:cubicBezTo>
                    <a:pt x="32" y="149"/>
                    <a:pt x="51" y="130"/>
                    <a:pt x="70" y="111"/>
                  </a:cubicBezTo>
                  <a:cubicBezTo>
                    <a:pt x="75" y="99"/>
                    <a:pt x="82" y="87"/>
                    <a:pt x="88" y="75"/>
                  </a:cubicBezTo>
                  <a:close/>
                  <a:moveTo>
                    <a:pt x="137" y="15"/>
                  </a:moveTo>
                  <a:cubicBezTo>
                    <a:pt x="137" y="15"/>
                    <a:pt x="137" y="15"/>
                    <a:pt x="137" y="15"/>
                  </a:cubicBezTo>
                  <a:cubicBezTo>
                    <a:pt x="136" y="15"/>
                    <a:pt x="136" y="14"/>
                    <a:pt x="136" y="13"/>
                  </a:cubicBezTo>
                  <a:cubicBezTo>
                    <a:pt x="136" y="13"/>
                    <a:pt x="136" y="13"/>
                    <a:pt x="136" y="13"/>
                  </a:cubicBezTo>
                  <a:cubicBezTo>
                    <a:pt x="136" y="14"/>
                    <a:pt x="136" y="15"/>
                    <a:pt x="137" y="15"/>
                  </a:cubicBezTo>
                  <a:close/>
                  <a:moveTo>
                    <a:pt x="121" y="28"/>
                  </a:moveTo>
                  <a:cubicBezTo>
                    <a:pt x="98" y="51"/>
                    <a:pt x="68" y="81"/>
                    <a:pt x="34" y="115"/>
                  </a:cubicBezTo>
                  <a:cubicBezTo>
                    <a:pt x="29" y="124"/>
                    <a:pt x="25" y="134"/>
                    <a:pt x="21" y="144"/>
                  </a:cubicBezTo>
                  <a:cubicBezTo>
                    <a:pt x="45" y="119"/>
                    <a:pt x="68" y="96"/>
                    <a:pt x="88" y="75"/>
                  </a:cubicBezTo>
                  <a:cubicBezTo>
                    <a:pt x="98" y="59"/>
                    <a:pt x="109" y="43"/>
                    <a:pt x="121" y="28"/>
                  </a:cubicBezTo>
                  <a:close/>
                  <a:moveTo>
                    <a:pt x="121" y="28"/>
                  </a:moveTo>
                  <a:cubicBezTo>
                    <a:pt x="126" y="22"/>
                    <a:pt x="131" y="17"/>
                    <a:pt x="136" y="11"/>
                  </a:cubicBezTo>
                  <a:cubicBezTo>
                    <a:pt x="136" y="12"/>
                    <a:pt x="136" y="12"/>
                    <a:pt x="136" y="13"/>
                  </a:cubicBezTo>
                  <a:cubicBezTo>
                    <a:pt x="136" y="13"/>
                    <a:pt x="136" y="13"/>
                    <a:pt x="136" y="13"/>
                  </a:cubicBezTo>
                  <a:cubicBezTo>
                    <a:pt x="136" y="9"/>
                    <a:pt x="136" y="4"/>
                    <a:pt x="135" y="0"/>
                  </a:cubicBezTo>
                  <a:cubicBezTo>
                    <a:pt x="129" y="5"/>
                    <a:pt x="122" y="11"/>
                    <a:pt x="116" y="16"/>
                  </a:cubicBezTo>
                  <a:cubicBezTo>
                    <a:pt x="104" y="28"/>
                    <a:pt x="90" y="42"/>
                    <a:pt x="74" y="59"/>
                  </a:cubicBezTo>
                  <a:cubicBezTo>
                    <a:pt x="59" y="76"/>
                    <a:pt x="45" y="95"/>
                    <a:pt x="34" y="115"/>
                  </a:cubicBezTo>
                  <a:cubicBezTo>
                    <a:pt x="68" y="81"/>
                    <a:pt x="98" y="51"/>
                    <a:pt x="121" y="28"/>
                  </a:cubicBezTo>
                  <a:close/>
                  <a:moveTo>
                    <a:pt x="37" y="239"/>
                  </a:moveTo>
                  <a:cubicBezTo>
                    <a:pt x="37" y="232"/>
                    <a:pt x="38" y="226"/>
                    <a:pt x="39" y="220"/>
                  </a:cubicBezTo>
                  <a:cubicBezTo>
                    <a:pt x="26" y="233"/>
                    <a:pt x="13" y="246"/>
                    <a:pt x="0" y="259"/>
                  </a:cubicBezTo>
                  <a:cubicBezTo>
                    <a:pt x="0" y="265"/>
                    <a:pt x="0" y="270"/>
                    <a:pt x="0" y="275"/>
                  </a:cubicBezTo>
                  <a:cubicBezTo>
                    <a:pt x="12" y="263"/>
                    <a:pt x="25" y="251"/>
                    <a:pt x="37" y="239"/>
                  </a:cubicBezTo>
                  <a:close/>
                  <a:moveTo>
                    <a:pt x="53" y="380"/>
                  </a:moveTo>
                  <a:cubicBezTo>
                    <a:pt x="42" y="390"/>
                    <a:pt x="33" y="399"/>
                    <a:pt x="25" y="407"/>
                  </a:cubicBezTo>
                  <a:cubicBezTo>
                    <a:pt x="27" y="410"/>
                    <a:pt x="31" y="413"/>
                    <a:pt x="34" y="414"/>
                  </a:cubicBezTo>
                  <a:cubicBezTo>
                    <a:pt x="41" y="408"/>
                    <a:pt x="48" y="400"/>
                    <a:pt x="57" y="392"/>
                  </a:cubicBezTo>
                  <a:cubicBezTo>
                    <a:pt x="55" y="388"/>
                    <a:pt x="54" y="384"/>
                    <a:pt x="53" y="380"/>
                  </a:cubicBezTo>
                  <a:close/>
                  <a:moveTo>
                    <a:pt x="53" y="380"/>
                  </a:moveTo>
                  <a:cubicBezTo>
                    <a:pt x="51" y="375"/>
                    <a:pt x="50" y="371"/>
                    <a:pt x="49" y="367"/>
                  </a:cubicBezTo>
                  <a:cubicBezTo>
                    <a:pt x="38" y="379"/>
                    <a:pt x="28" y="389"/>
                    <a:pt x="18" y="398"/>
                  </a:cubicBezTo>
                  <a:cubicBezTo>
                    <a:pt x="20" y="401"/>
                    <a:pt x="21" y="403"/>
                    <a:pt x="22" y="405"/>
                  </a:cubicBezTo>
                  <a:cubicBezTo>
                    <a:pt x="23" y="406"/>
                    <a:pt x="24" y="407"/>
                    <a:pt x="25" y="407"/>
                  </a:cubicBezTo>
                  <a:cubicBezTo>
                    <a:pt x="33" y="399"/>
                    <a:pt x="42" y="390"/>
                    <a:pt x="53" y="380"/>
                  </a:cubicBezTo>
                  <a:close/>
                  <a:moveTo>
                    <a:pt x="46" y="353"/>
                  </a:moveTo>
                  <a:cubicBezTo>
                    <a:pt x="34" y="365"/>
                    <a:pt x="23" y="375"/>
                    <a:pt x="14" y="385"/>
                  </a:cubicBezTo>
                  <a:cubicBezTo>
                    <a:pt x="15" y="390"/>
                    <a:pt x="16" y="394"/>
                    <a:pt x="18" y="398"/>
                  </a:cubicBezTo>
                  <a:cubicBezTo>
                    <a:pt x="28" y="389"/>
                    <a:pt x="38" y="379"/>
                    <a:pt x="49" y="367"/>
                  </a:cubicBezTo>
                  <a:cubicBezTo>
                    <a:pt x="48" y="363"/>
                    <a:pt x="47" y="358"/>
                    <a:pt x="46" y="353"/>
                  </a:cubicBezTo>
                  <a:close/>
                  <a:moveTo>
                    <a:pt x="55" y="415"/>
                  </a:moveTo>
                  <a:cubicBezTo>
                    <a:pt x="58" y="413"/>
                    <a:pt x="61" y="411"/>
                    <a:pt x="63" y="408"/>
                  </a:cubicBezTo>
                  <a:cubicBezTo>
                    <a:pt x="62" y="406"/>
                    <a:pt x="61" y="404"/>
                    <a:pt x="61" y="402"/>
                  </a:cubicBezTo>
                  <a:cubicBezTo>
                    <a:pt x="55" y="408"/>
                    <a:pt x="50" y="413"/>
                    <a:pt x="46" y="417"/>
                  </a:cubicBezTo>
                  <a:cubicBezTo>
                    <a:pt x="49" y="417"/>
                    <a:pt x="52" y="416"/>
                    <a:pt x="55" y="415"/>
                  </a:cubicBezTo>
                  <a:close/>
                  <a:moveTo>
                    <a:pt x="57" y="392"/>
                  </a:moveTo>
                  <a:cubicBezTo>
                    <a:pt x="48" y="400"/>
                    <a:pt x="41" y="408"/>
                    <a:pt x="34" y="414"/>
                  </a:cubicBezTo>
                  <a:cubicBezTo>
                    <a:pt x="38" y="416"/>
                    <a:pt x="42" y="417"/>
                    <a:pt x="46" y="417"/>
                  </a:cubicBezTo>
                  <a:cubicBezTo>
                    <a:pt x="50" y="413"/>
                    <a:pt x="55" y="408"/>
                    <a:pt x="61" y="402"/>
                  </a:cubicBezTo>
                  <a:cubicBezTo>
                    <a:pt x="59" y="399"/>
                    <a:pt x="58" y="395"/>
                    <a:pt x="57" y="392"/>
                  </a:cubicBezTo>
                  <a:close/>
                  <a:moveTo>
                    <a:pt x="43" y="343"/>
                  </a:moveTo>
                  <a:cubicBezTo>
                    <a:pt x="32" y="355"/>
                    <a:pt x="21" y="365"/>
                    <a:pt x="12" y="376"/>
                  </a:cubicBezTo>
                  <a:cubicBezTo>
                    <a:pt x="12" y="379"/>
                    <a:pt x="13" y="382"/>
                    <a:pt x="14" y="385"/>
                  </a:cubicBezTo>
                  <a:cubicBezTo>
                    <a:pt x="23" y="375"/>
                    <a:pt x="34" y="365"/>
                    <a:pt x="46" y="353"/>
                  </a:cubicBezTo>
                  <a:cubicBezTo>
                    <a:pt x="45" y="350"/>
                    <a:pt x="44" y="347"/>
                    <a:pt x="43" y="343"/>
                  </a:cubicBezTo>
                  <a:close/>
                  <a:moveTo>
                    <a:pt x="37" y="301"/>
                  </a:moveTo>
                  <a:cubicBezTo>
                    <a:pt x="26" y="312"/>
                    <a:pt x="16" y="323"/>
                    <a:pt x="5" y="333"/>
                  </a:cubicBezTo>
                  <a:cubicBezTo>
                    <a:pt x="6" y="338"/>
                    <a:pt x="6" y="342"/>
                    <a:pt x="7" y="347"/>
                  </a:cubicBezTo>
                  <a:cubicBezTo>
                    <a:pt x="17" y="337"/>
                    <a:pt x="28" y="326"/>
                    <a:pt x="39" y="315"/>
                  </a:cubicBezTo>
                  <a:cubicBezTo>
                    <a:pt x="38" y="310"/>
                    <a:pt x="38" y="305"/>
                    <a:pt x="37" y="301"/>
                  </a:cubicBezTo>
                  <a:close/>
                  <a:moveTo>
                    <a:pt x="41" y="329"/>
                  </a:moveTo>
                  <a:cubicBezTo>
                    <a:pt x="30" y="340"/>
                    <a:pt x="19" y="350"/>
                    <a:pt x="9" y="360"/>
                  </a:cubicBezTo>
                  <a:cubicBezTo>
                    <a:pt x="10" y="363"/>
                    <a:pt x="10" y="367"/>
                    <a:pt x="11" y="370"/>
                  </a:cubicBezTo>
                  <a:cubicBezTo>
                    <a:pt x="11" y="372"/>
                    <a:pt x="11" y="374"/>
                    <a:pt x="12" y="376"/>
                  </a:cubicBezTo>
                  <a:cubicBezTo>
                    <a:pt x="21" y="365"/>
                    <a:pt x="32" y="355"/>
                    <a:pt x="43" y="343"/>
                  </a:cubicBezTo>
                  <a:cubicBezTo>
                    <a:pt x="43" y="338"/>
                    <a:pt x="42" y="334"/>
                    <a:pt x="41" y="329"/>
                  </a:cubicBezTo>
                  <a:close/>
                  <a:moveTo>
                    <a:pt x="36" y="286"/>
                  </a:moveTo>
                  <a:cubicBezTo>
                    <a:pt x="25" y="297"/>
                    <a:pt x="14" y="308"/>
                    <a:pt x="3" y="319"/>
                  </a:cubicBezTo>
                  <a:cubicBezTo>
                    <a:pt x="4" y="323"/>
                    <a:pt x="5" y="328"/>
                    <a:pt x="5" y="333"/>
                  </a:cubicBezTo>
                  <a:cubicBezTo>
                    <a:pt x="16" y="323"/>
                    <a:pt x="26" y="312"/>
                    <a:pt x="37" y="301"/>
                  </a:cubicBezTo>
                  <a:cubicBezTo>
                    <a:pt x="37" y="296"/>
                    <a:pt x="37" y="291"/>
                    <a:pt x="36" y="286"/>
                  </a:cubicBezTo>
                  <a:close/>
                  <a:moveTo>
                    <a:pt x="36" y="270"/>
                  </a:moveTo>
                  <a:cubicBezTo>
                    <a:pt x="24" y="281"/>
                    <a:pt x="13" y="292"/>
                    <a:pt x="2" y="303"/>
                  </a:cubicBezTo>
                  <a:cubicBezTo>
                    <a:pt x="2" y="308"/>
                    <a:pt x="3" y="314"/>
                    <a:pt x="3" y="319"/>
                  </a:cubicBezTo>
                  <a:cubicBezTo>
                    <a:pt x="14" y="308"/>
                    <a:pt x="25" y="297"/>
                    <a:pt x="36" y="286"/>
                  </a:cubicBezTo>
                  <a:cubicBezTo>
                    <a:pt x="36" y="280"/>
                    <a:pt x="36" y="275"/>
                    <a:pt x="36" y="270"/>
                  </a:cubicBezTo>
                  <a:close/>
                  <a:moveTo>
                    <a:pt x="39" y="315"/>
                  </a:moveTo>
                  <a:cubicBezTo>
                    <a:pt x="28" y="326"/>
                    <a:pt x="17" y="337"/>
                    <a:pt x="7" y="347"/>
                  </a:cubicBezTo>
                  <a:cubicBezTo>
                    <a:pt x="8" y="351"/>
                    <a:pt x="8" y="356"/>
                    <a:pt x="9" y="360"/>
                  </a:cubicBezTo>
                  <a:cubicBezTo>
                    <a:pt x="19" y="350"/>
                    <a:pt x="30" y="340"/>
                    <a:pt x="41" y="329"/>
                  </a:cubicBezTo>
                  <a:cubicBezTo>
                    <a:pt x="40" y="324"/>
                    <a:pt x="39" y="320"/>
                    <a:pt x="39" y="315"/>
                  </a:cubicBezTo>
                  <a:close/>
                  <a:moveTo>
                    <a:pt x="36" y="256"/>
                  </a:moveTo>
                  <a:cubicBezTo>
                    <a:pt x="24" y="268"/>
                    <a:pt x="12" y="280"/>
                    <a:pt x="1" y="291"/>
                  </a:cubicBezTo>
                  <a:cubicBezTo>
                    <a:pt x="1" y="295"/>
                    <a:pt x="2" y="299"/>
                    <a:pt x="2" y="303"/>
                  </a:cubicBezTo>
                  <a:cubicBezTo>
                    <a:pt x="13" y="292"/>
                    <a:pt x="24" y="281"/>
                    <a:pt x="36" y="270"/>
                  </a:cubicBezTo>
                  <a:cubicBezTo>
                    <a:pt x="36" y="265"/>
                    <a:pt x="36" y="260"/>
                    <a:pt x="36" y="256"/>
                  </a:cubicBezTo>
                  <a:close/>
                </a:path>
              </a:pathLst>
            </a:custGeom>
            <a:grpFill/>
            <a:ln w="15875" cap="rnd">
              <a:solidFill>
                <a:schemeClr val="tx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4759325" y="4897438"/>
              <a:ext cx="547688" cy="1603375"/>
            </a:xfrm>
            <a:custGeom>
              <a:avLst/>
              <a:gdLst>
                <a:gd name="T0" fmla="*/ 142 w 144"/>
                <a:gd name="T1" fmla="*/ 0 h 421"/>
                <a:gd name="T2" fmla="*/ 19 w 144"/>
                <a:gd name="T3" fmla="*/ 167 h 421"/>
                <a:gd name="T4" fmla="*/ 18 w 144"/>
                <a:gd name="T5" fmla="*/ 370 h 421"/>
                <a:gd name="T6" fmla="*/ 29 w 144"/>
                <a:gd name="T7" fmla="*/ 405 h 421"/>
                <a:gd name="T8" fmla="*/ 62 w 144"/>
                <a:gd name="T9" fmla="*/ 415 h 421"/>
                <a:gd name="T10" fmla="*/ 70 w 144"/>
                <a:gd name="T11" fmla="*/ 408 h 421"/>
                <a:gd name="T12" fmla="*/ 49 w 144"/>
                <a:gd name="T13" fmla="*/ 200 h 421"/>
                <a:gd name="T14" fmla="*/ 143 w 144"/>
                <a:gd name="T15" fmla="*/ 11 h 421"/>
                <a:gd name="T16" fmla="*/ 144 w 144"/>
                <a:gd name="T17" fmla="*/ 15 h 421"/>
                <a:gd name="T18" fmla="*/ 144 w 144"/>
                <a:gd name="T19" fmla="*/ 15 h 421"/>
                <a:gd name="T20" fmla="*/ 142 w 144"/>
                <a:gd name="T21"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 h="421">
                  <a:moveTo>
                    <a:pt x="142" y="0"/>
                  </a:moveTo>
                  <a:cubicBezTo>
                    <a:pt x="87" y="44"/>
                    <a:pt x="39" y="100"/>
                    <a:pt x="19" y="167"/>
                  </a:cubicBezTo>
                  <a:cubicBezTo>
                    <a:pt x="0" y="232"/>
                    <a:pt x="7" y="302"/>
                    <a:pt x="18" y="370"/>
                  </a:cubicBezTo>
                  <a:cubicBezTo>
                    <a:pt x="20" y="382"/>
                    <a:pt x="22" y="395"/>
                    <a:pt x="29" y="405"/>
                  </a:cubicBezTo>
                  <a:cubicBezTo>
                    <a:pt x="37" y="415"/>
                    <a:pt x="51" y="421"/>
                    <a:pt x="62" y="415"/>
                  </a:cubicBezTo>
                  <a:cubicBezTo>
                    <a:pt x="65" y="413"/>
                    <a:pt x="68" y="411"/>
                    <a:pt x="70" y="408"/>
                  </a:cubicBezTo>
                  <a:cubicBezTo>
                    <a:pt x="44" y="342"/>
                    <a:pt x="36" y="269"/>
                    <a:pt x="49" y="200"/>
                  </a:cubicBezTo>
                  <a:cubicBezTo>
                    <a:pt x="62" y="130"/>
                    <a:pt x="95" y="64"/>
                    <a:pt x="143" y="11"/>
                  </a:cubicBezTo>
                  <a:cubicBezTo>
                    <a:pt x="143" y="13"/>
                    <a:pt x="143" y="14"/>
                    <a:pt x="144" y="15"/>
                  </a:cubicBezTo>
                  <a:cubicBezTo>
                    <a:pt x="144" y="15"/>
                    <a:pt x="144" y="15"/>
                    <a:pt x="144" y="15"/>
                  </a:cubicBezTo>
                  <a:cubicBezTo>
                    <a:pt x="143" y="10"/>
                    <a:pt x="143" y="5"/>
                    <a:pt x="142" y="0"/>
                  </a:cubicBezTo>
                  <a:close/>
                </a:path>
              </a:pathLst>
            </a:custGeom>
            <a:grpFill/>
            <a:ln w="30163" cap="rnd">
              <a:solidFill>
                <a:schemeClr val="tx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p:cNvSpPr>
            <p:nvPr/>
          </p:nvSpPr>
          <p:spPr bwMode="auto">
            <a:xfrm>
              <a:off x="6597650" y="4935538"/>
              <a:ext cx="669925" cy="1530350"/>
            </a:xfrm>
            <a:custGeom>
              <a:avLst/>
              <a:gdLst>
                <a:gd name="T0" fmla="*/ 170 w 176"/>
                <a:gd name="T1" fmla="*/ 211 h 402"/>
                <a:gd name="T2" fmla="*/ 102 w 176"/>
                <a:gd name="T3" fmla="*/ 31 h 402"/>
                <a:gd name="T4" fmla="*/ 69 w 176"/>
                <a:gd name="T5" fmla="*/ 0 h 402"/>
                <a:gd name="T6" fmla="*/ 57 w 176"/>
                <a:gd name="T7" fmla="*/ 120 h 402"/>
                <a:gd name="T8" fmla="*/ 37 w 176"/>
                <a:gd name="T9" fmla="*/ 206 h 402"/>
                <a:gd name="T10" fmla="*/ 24 w 176"/>
                <a:gd name="T11" fmla="*/ 249 h 402"/>
                <a:gd name="T12" fmla="*/ 0 w 176"/>
                <a:gd name="T13" fmla="*/ 303 h 402"/>
                <a:gd name="T14" fmla="*/ 8 w 176"/>
                <a:gd name="T15" fmla="*/ 309 h 402"/>
                <a:gd name="T16" fmla="*/ 146 w 176"/>
                <a:gd name="T17" fmla="*/ 402 h 402"/>
                <a:gd name="T18" fmla="*/ 170 w 176"/>
                <a:gd name="T19" fmla="*/ 21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402">
                  <a:moveTo>
                    <a:pt x="170" y="211"/>
                  </a:moveTo>
                  <a:cubicBezTo>
                    <a:pt x="165" y="146"/>
                    <a:pt x="143" y="82"/>
                    <a:pt x="102" y="31"/>
                  </a:cubicBezTo>
                  <a:cubicBezTo>
                    <a:pt x="92" y="19"/>
                    <a:pt x="82" y="8"/>
                    <a:pt x="69" y="0"/>
                  </a:cubicBezTo>
                  <a:cubicBezTo>
                    <a:pt x="67" y="41"/>
                    <a:pt x="66" y="76"/>
                    <a:pt x="57" y="120"/>
                  </a:cubicBezTo>
                  <a:cubicBezTo>
                    <a:pt x="52" y="149"/>
                    <a:pt x="45" y="178"/>
                    <a:pt x="37" y="206"/>
                  </a:cubicBezTo>
                  <a:cubicBezTo>
                    <a:pt x="33" y="221"/>
                    <a:pt x="29" y="235"/>
                    <a:pt x="24" y="249"/>
                  </a:cubicBezTo>
                  <a:cubicBezTo>
                    <a:pt x="23" y="253"/>
                    <a:pt x="5" y="298"/>
                    <a:pt x="0" y="303"/>
                  </a:cubicBezTo>
                  <a:cubicBezTo>
                    <a:pt x="2" y="306"/>
                    <a:pt x="5" y="308"/>
                    <a:pt x="8" y="309"/>
                  </a:cubicBezTo>
                  <a:cubicBezTo>
                    <a:pt x="54" y="341"/>
                    <a:pt x="98" y="375"/>
                    <a:pt x="146" y="402"/>
                  </a:cubicBezTo>
                  <a:cubicBezTo>
                    <a:pt x="165" y="340"/>
                    <a:pt x="176" y="275"/>
                    <a:pt x="170" y="211"/>
                  </a:cubicBezTo>
                  <a:close/>
                </a:path>
              </a:pathLst>
            </a:custGeom>
            <a:grpFill/>
            <a:ln w="30163" cap="rnd">
              <a:solidFill>
                <a:schemeClr val="tx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6859588" y="4873625"/>
              <a:ext cx="541338" cy="1619250"/>
            </a:xfrm>
            <a:custGeom>
              <a:avLst/>
              <a:gdLst>
                <a:gd name="T0" fmla="*/ 141 w 142"/>
                <a:gd name="T1" fmla="*/ 265 h 425"/>
                <a:gd name="T2" fmla="*/ 0 w 142"/>
                <a:gd name="T3" fmla="*/ 0 h 425"/>
                <a:gd name="T4" fmla="*/ 0 w 142"/>
                <a:gd name="T5" fmla="*/ 16 h 425"/>
                <a:gd name="T6" fmla="*/ 33 w 142"/>
                <a:gd name="T7" fmla="*/ 47 h 425"/>
                <a:gd name="T8" fmla="*/ 101 w 142"/>
                <a:gd name="T9" fmla="*/ 227 h 425"/>
                <a:gd name="T10" fmla="*/ 77 w 142"/>
                <a:gd name="T11" fmla="*/ 418 h 425"/>
                <a:gd name="T12" fmla="*/ 105 w 142"/>
                <a:gd name="T13" fmla="*/ 421 h 425"/>
                <a:gd name="T14" fmla="*/ 130 w 142"/>
                <a:gd name="T15" fmla="*/ 379 h 425"/>
                <a:gd name="T16" fmla="*/ 141 w 142"/>
                <a:gd name="T17" fmla="*/ 26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425">
                  <a:moveTo>
                    <a:pt x="141" y="265"/>
                  </a:moveTo>
                  <a:cubicBezTo>
                    <a:pt x="138" y="162"/>
                    <a:pt x="84" y="61"/>
                    <a:pt x="0" y="0"/>
                  </a:cubicBezTo>
                  <a:cubicBezTo>
                    <a:pt x="0" y="5"/>
                    <a:pt x="0" y="11"/>
                    <a:pt x="0" y="16"/>
                  </a:cubicBezTo>
                  <a:cubicBezTo>
                    <a:pt x="13" y="24"/>
                    <a:pt x="23" y="35"/>
                    <a:pt x="33" y="47"/>
                  </a:cubicBezTo>
                  <a:cubicBezTo>
                    <a:pt x="74" y="98"/>
                    <a:pt x="96" y="162"/>
                    <a:pt x="101" y="227"/>
                  </a:cubicBezTo>
                  <a:cubicBezTo>
                    <a:pt x="107" y="290"/>
                    <a:pt x="96" y="357"/>
                    <a:pt x="77" y="418"/>
                  </a:cubicBezTo>
                  <a:cubicBezTo>
                    <a:pt x="85" y="424"/>
                    <a:pt x="96" y="425"/>
                    <a:pt x="105" y="421"/>
                  </a:cubicBezTo>
                  <a:cubicBezTo>
                    <a:pt x="121" y="416"/>
                    <a:pt x="127" y="396"/>
                    <a:pt x="130" y="379"/>
                  </a:cubicBezTo>
                  <a:cubicBezTo>
                    <a:pt x="137" y="342"/>
                    <a:pt x="142" y="303"/>
                    <a:pt x="141" y="265"/>
                  </a:cubicBezTo>
                  <a:close/>
                </a:path>
              </a:pathLst>
            </a:custGeom>
            <a:grpFill/>
            <a:ln w="30163" cap="rnd">
              <a:solidFill>
                <a:schemeClr val="tx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p:cNvSpPr>
            <p:nvPr/>
          </p:nvSpPr>
          <p:spPr bwMode="auto">
            <a:xfrm>
              <a:off x="5627688" y="3871913"/>
              <a:ext cx="904875" cy="906463"/>
            </a:xfrm>
            <a:custGeom>
              <a:avLst/>
              <a:gdLst>
                <a:gd name="T0" fmla="*/ 197 w 238"/>
                <a:gd name="T1" fmla="*/ 44 h 238"/>
                <a:gd name="T2" fmla="*/ 42 w 238"/>
                <a:gd name="T3" fmla="*/ 48 h 238"/>
                <a:gd name="T4" fmla="*/ 54 w 238"/>
                <a:gd name="T5" fmla="*/ 199 h 238"/>
                <a:gd name="T6" fmla="*/ 203 w 238"/>
                <a:gd name="T7" fmla="*/ 187 h 238"/>
                <a:gd name="T8" fmla="*/ 197 w 238"/>
                <a:gd name="T9" fmla="*/ 44 h 238"/>
              </a:gdLst>
              <a:ahLst/>
              <a:cxnLst>
                <a:cxn ang="0">
                  <a:pos x="T0" y="T1"/>
                </a:cxn>
                <a:cxn ang="0">
                  <a:pos x="T2" y="T3"/>
                </a:cxn>
                <a:cxn ang="0">
                  <a:pos x="T4" y="T5"/>
                </a:cxn>
                <a:cxn ang="0">
                  <a:pos x="T6" y="T7"/>
                </a:cxn>
                <a:cxn ang="0">
                  <a:pos x="T8" y="T9"/>
                </a:cxn>
              </a:cxnLst>
              <a:rect l="0" t="0" r="r" b="b"/>
              <a:pathLst>
                <a:path w="238" h="238">
                  <a:moveTo>
                    <a:pt x="197" y="44"/>
                  </a:moveTo>
                  <a:cubicBezTo>
                    <a:pt x="155" y="0"/>
                    <a:pt x="84" y="8"/>
                    <a:pt x="42" y="48"/>
                  </a:cubicBezTo>
                  <a:cubicBezTo>
                    <a:pt x="0" y="89"/>
                    <a:pt x="14" y="162"/>
                    <a:pt x="54" y="199"/>
                  </a:cubicBezTo>
                  <a:cubicBezTo>
                    <a:pt x="95" y="238"/>
                    <a:pt x="167" y="230"/>
                    <a:pt x="203" y="187"/>
                  </a:cubicBezTo>
                  <a:cubicBezTo>
                    <a:pt x="238" y="145"/>
                    <a:pt x="235" y="83"/>
                    <a:pt x="197" y="44"/>
                  </a:cubicBezTo>
                  <a:close/>
                </a:path>
              </a:pathLst>
            </a:custGeom>
            <a:grpFill/>
            <a:ln w="30163" cap="rnd">
              <a:solidFill>
                <a:schemeClr val="tx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ru-RU"/>
            </a:p>
          </p:txBody>
        </p:sp>
        <p:sp>
          <p:nvSpPr>
            <p:cNvPr id="19" name="Line 19"/>
            <p:cNvSpPr>
              <a:spLocks noChangeShapeType="1"/>
            </p:cNvSpPr>
            <p:nvPr/>
          </p:nvSpPr>
          <p:spPr bwMode="auto">
            <a:xfrm flipH="1">
              <a:off x="5510213" y="3541713"/>
              <a:ext cx="11113" cy="76200"/>
            </a:xfrm>
            <a:prstGeom prst="line">
              <a:avLst/>
            </a:prstGeom>
            <a:grpFill/>
            <a:ln w="30163" cap="rnd">
              <a:solidFill>
                <a:schemeClr val="tx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ru-RU"/>
            </a:p>
          </p:txBody>
        </p:sp>
        <p:sp>
          <p:nvSpPr>
            <p:cNvPr id="20" name="Line 20"/>
            <p:cNvSpPr>
              <a:spLocks noChangeShapeType="1"/>
            </p:cNvSpPr>
            <p:nvPr/>
          </p:nvSpPr>
          <p:spPr bwMode="auto">
            <a:xfrm>
              <a:off x="6643688" y="3529013"/>
              <a:ext cx="14288" cy="76200"/>
            </a:xfrm>
            <a:prstGeom prst="line">
              <a:avLst/>
            </a:prstGeom>
            <a:grpFill/>
            <a:ln w="30163" cap="rnd">
              <a:solidFill>
                <a:schemeClr val="tx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p:cNvSpPr>
            <p:nvPr/>
          </p:nvSpPr>
          <p:spPr bwMode="auto">
            <a:xfrm>
              <a:off x="5992813" y="4889500"/>
              <a:ext cx="166688" cy="1579563"/>
            </a:xfrm>
            <a:custGeom>
              <a:avLst/>
              <a:gdLst>
                <a:gd name="T0" fmla="*/ 32 w 44"/>
                <a:gd name="T1" fmla="*/ 14 h 415"/>
                <a:gd name="T2" fmla="*/ 25 w 44"/>
                <a:gd name="T3" fmla="*/ 0 h 415"/>
                <a:gd name="T4" fmla="*/ 17 w 44"/>
                <a:gd name="T5" fmla="*/ 5 h 415"/>
                <a:gd name="T6" fmla="*/ 15 w 44"/>
                <a:gd name="T7" fmla="*/ 16 h 415"/>
                <a:gd name="T8" fmla="*/ 1 w 44"/>
                <a:gd name="T9" fmla="*/ 375 h 415"/>
                <a:gd name="T10" fmla="*/ 3 w 44"/>
                <a:gd name="T11" fmla="*/ 400 h 415"/>
                <a:gd name="T12" fmla="*/ 23 w 44"/>
                <a:gd name="T13" fmla="*/ 415 h 415"/>
                <a:gd name="T14" fmla="*/ 41 w 44"/>
                <a:gd name="T15" fmla="*/ 400 h 415"/>
                <a:gd name="T16" fmla="*/ 43 w 44"/>
                <a:gd name="T17" fmla="*/ 376 h 415"/>
                <a:gd name="T18" fmla="*/ 32 w 44"/>
                <a:gd name="T19" fmla="*/ 14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15">
                  <a:moveTo>
                    <a:pt x="32" y="14"/>
                  </a:moveTo>
                  <a:cubicBezTo>
                    <a:pt x="32" y="9"/>
                    <a:pt x="31" y="1"/>
                    <a:pt x="25" y="0"/>
                  </a:cubicBezTo>
                  <a:cubicBezTo>
                    <a:pt x="22" y="0"/>
                    <a:pt x="19" y="2"/>
                    <a:pt x="17" y="5"/>
                  </a:cubicBezTo>
                  <a:cubicBezTo>
                    <a:pt x="16" y="9"/>
                    <a:pt x="15" y="12"/>
                    <a:pt x="15" y="16"/>
                  </a:cubicBezTo>
                  <a:cubicBezTo>
                    <a:pt x="10" y="135"/>
                    <a:pt x="6" y="255"/>
                    <a:pt x="1" y="375"/>
                  </a:cubicBezTo>
                  <a:cubicBezTo>
                    <a:pt x="0" y="383"/>
                    <a:pt x="0" y="392"/>
                    <a:pt x="3" y="400"/>
                  </a:cubicBezTo>
                  <a:cubicBezTo>
                    <a:pt x="6" y="408"/>
                    <a:pt x="14" y="415"/>
                    <a:pt x="23" y="415"/>
                  </a:cubicBezTo>
                  <a:cubicBezTo>
                    <a:pt x="31" y="415"/>
                    <a:pt x="38" y="408"/>
                    <a:pt x="41" y="400"/>
                  </a:cubicBezTo>
                  <a:cubicBezTo>
                    <a:pt x="44" y="393"/>
                    <a:pt x="43" y="384"/>
                    <a:pt x="43" y="376"/>
                  </a:cubicBezTo>
                  <a:cubicBezTo>
                    <a:pt x="40" y="255"/>
                    <a:pt x="36" y="135"/>
                    <a:pt x="32" y="14"/>
                  </a:cubicBezTo>
                  <a:close/>
                </a:path>
              </a:pathLst>
            </a:custGeom>
            <a:grpFill/>
            <a:ln w="30163" cap="rnd">
              <a:solidFill>
                <a:schemeClr val="tx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ru-RU"/>
            </a:p>
          </p:txBody>
        </p:sp>
        <p:sp>
          <p:nvSpPr>
            <p:cNvPr id="22" name="Freeform 22"/>
            <p:cNvSpPr>
              <a:spLocks/>
            </p:cNvSpPr>
            <p:nvPr/>
          </p:nvSpPr>
          <p:spPr bwMode="auto">
            <a:xfrm>
              <a:off x="5688013" y="3933825"/>
              <a:ext cx="784225" cy="787400"/>
            </a:xfrm>
            <a:custGeom>
              <a:avLst/>
              <a:gdLst>
                <a:gd name="T0" fmla="*/ 171 w 206"/>
                <a:gd name="T1" fmla="*/ 38 h 207"/>
                <a:gd name="T2" fmla="*/ 37 w 206"/>
                <a:gd name="T3" fmla="*/ 42 h 207"/>
                <a:gd name="T4" fmla="*/ 47 w 206"/>
                <a:gd name="T5" fmla="*/ 173 h 207"/>
                <a:gd name="T6" fmla="*/ 176 w 206"/>
                <a:gd name="T7" fmla="*/ 162 h 207"/>
                <a:gd name="T8" fmla="*/ 171 w 206"/>
                <a:gd name="T9" fmla="*/ 38 h 207"/>
              </a:gdLst>
              <a:ahLst/>
              <a:cxnLst>
                <a:cxn ang="0">
                  <a:pos x="T0" y="T1"/>
                </a:cxn>
                <a:cxn ang="0">
                  <a:pos x="T2" y="T3"/>
                </a:cxn>
                <a:cxn ang="0">
                  <a:pos x="T4" y="T5"/>
                </a:cxn>
                <a:cxn ang="0">
                  <a:pos x="T6" y="T7"/>
                </a:cxn>
                <a:cxn ang="0">
                  <a:pos x="T8" y="T9"/>
                </a:cxn>
              </a:cxnLst>
              <a:rect l="0" t="0" r="r" b="b"/>
              <a:pathLst>
                <a:path w="206" h="207">
                  <a:moveTo>
                    <a:pt x="171" y="38"/>
                  </a:moveTo>
                  <a:cubicBezTo>
                    <a:pt x="134" y="0"/>
                    <a:pt x="73" y="7"/>
                    <a:pt x="37" y="42"/>
                  </a:cubicBezTo>
                  <a:cubicBezTo>
                    <a:pt x="0" y="77"/>
                    <a:pt x="12" y="140"/>
                    <a:pt x="47" y="173"/>
                  </a:cubicBezTo>
                  <a:cubicBezTo>
                    <a:pt x="83" y="207"/>
                    <a:pt x="145" y="199"/>
                    <a:pt x="176" y="162"/>
                  </a:cubicBezTo>
                  <a:cubicBezTo>
                    <a:pt x="206" y="126"/>
                    <a:pt x="204" y="72"/>
                    <a:pt x="171" y="38"/>
                  </a:cubicBezTo>
                  <a:close/>
                </a:path>
              </a:pathLst>
            </a:custGeom>
            <a:grpFill/>
            <a:ln w="22225" cap="rnd">
              <a:solidFill>
                <a:schemeClr val="tx1">
                  <a:lumMod val="75000"/>
                </a:schemeClr>
              </a:solidFill>
              <a:prstDash val="solid"/>
              <a:round/>
              <a:headEnd/>
              <a:tailEnd/>
            </a:ln>
            <a:extLst/>
          </p:spPr>
          <p:txBody>
            <a:bodyPr vert="horz" wrap="square" lIns="91440" tIns="45720" rIns="91440" bIns="45720" numCol="1" anchor="t" anchorCtr="0" compatLnSpc="1">
              <a:prstTxWarp prst="textNoShape">
                <a:avLst/>
              </a:prstTxWarp>
            </a:bodyPr>
            <a:lstStyle/>
            <a:p>
              <a:endParaRPr lang="ru-RU"/>
            </a:p>
          </p:txBody>
        </p:sp>
      </p:grpSp>
      <p:sp>
        <p:nvSpPr>
          <p:cNvPr id="23" name="Freeform 23"/>
          <p:cNvSpPr>
            <a:spLocks/>
          </p:cNvSpPr>
          <p:nvPr/>
        </p:nvSpPr>
        <p:spPr bwMode="auto">
          <a:xfrm>
            <a:off x="8424863" y="3651250"/>
            <a:ext cx="139700" cy="1641475"/>
          </a:xfrm>
          <a:custGeom>
            <a:avLst/>
            <a:gdLst>
              <a:gd name="T0" fmla="*/ 2 w 37"/>
              <a:gd name="T1" fmla="*/ 0 h 431"/>
              <a:gd name="T2" fmla="*/ 36 w 37"/>
              <a:gd name="T3" fmla="*/ 182 h 431"/>
              <a:gd name="T4" fmla="*/ 0 w 37"/>
              <a:gd name="T5" fmla="*/ 431 h 431"/>
            </a:gdLst>
            <a:ahLst/>
            <a:cxnLst>
              <a:cxn ang="0">
                <a:pos x="T0" y="T1"/>
              </a:cxn>
              <a:cxn ang="0">
                <a:pos x="T2" y="T3"/>
              </a:cxn>
              <a:cxn ang="0">
                <a:pos x="T4" y="T5"/>
              </a:cxn>
            </a:cxnLst>
            <a:rect l="0" t="0" r="r" b="b"/>
            <a:pathLst>
              <a:path w="37" h="431">
                <a:moveTo>
                  <a:pt x="2" y="0"/>
                </a:moveTo>
                <a:cubicBezTo>
                  <a:pt x="29" y="56"/>
                  <a:pt x="35" y="119"/>
                  <a:pt x="36" y="182"/>
                </a:cubicBezTo>
                <a:cubicBezTo>
                  <a:pt x="37" y="266"/>
                  <a:pt x="29" y="352"/>
                  <a:pt x="0" y="431"/>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Freeform 24"/>
          <p:cNvSpPr>
            <a:spLocks/>
          </p:cNvSpPr>
          <p:nvPr/>
        </p:nvSpPr>
        <p:spPr bwMode="auto">
          <a:xfrm>
            <a:off x="5573713" y="1465263"/>
            <a:ext cx="1046163" cy="1028700"/>
          </a:xfrm>
          <a:custGeom>
            <a:avLst/>
            <a:gdLst>
              <a:gd name="T0" fmla="*/ 41 w 275"/>
              <a:gd name="T1" fmla="*/ 217 h 270"/>
              <a:gd name="T2" fmla="*/ 211 w 275"/>
              <a:gd name="T3" fmla="*/ 234 h 270"/>
              <a:gd name="T4" fmla="*/ 237 w 275"/>
              <a:gd name="T5" fmla="*/ 72 h 270"/>
              <a:gd name="T6" fmla="*/ 64 w 275"/>
              <a:gd name="T7" fmla="*/ 41 h 270"/>
              <a:gd name="T8" fmla="*/ 41 w 275"/>
              <a:gd name="T9" fmla="*/ 217 h 270"/>
            </a:gdLst>
            <a:ahLst/>
            <a:cxnLst>
              <a:cxn ang="0">
                <a:pos x="T0" y="T1"/>
              </a:cxn>
              <a:cxn ang="0">
                <a:pos x="T2" y="T3"/>
              </a:cxn>
              <a:cxn ang="0">
                <a:pos x="T4" y="T5"/>
              </a:cxn>
              <a:cxn ang="0">
                <a:pos x="T6" y="T7"/>
              </a:cxn>
              <a:cxn ang="0">
                <a:pos x="T8" y="T9"/>
              </a:cxn>
            </a:cxnLst>
            <a:rect l="0" t="0" r="r" b="b"/>
            <a:pathLst>
              <a:path w="275" h="270">
                <a:moveTo>
                  <a:pt x="41" y="217"/>
                </a:moveTo>
                <a:cubicBezTo>
                  <a:pt x="79" y="267"/>
                  <a:pt x="162" y="270"/>
                  <a:pt x="211" y="234"/>
                </a:cubicBezTo>
                <a:cubicBezTo>
                  <a:pt x="260" y="197"/>
                  <a:pt x="275" y="122"/>
                  <a:pt x="237" y="72"/>
                </a:cubicBezTo>
                <a:cubicBezTo>
                  <a:pt x="194" y="16"/>
                  <a:pt x="123" y="0"/>
                  <a:pt x="64" y="41"/>
                </a:cubicBezTo>
                <a:cubicBezTo>
                  <a:pt x="7" y="79"/>
                  <a:pt x="0" y="164"/>
                  <a:pt x="41" y="217"/>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Freeform 25"/>
          <p:cNvSpPr>
            <a:spLocks/>
          </p:cNvSpPr>
          <p:nvPr/>
        </p:nvSpPr>
        <p:spPr bwMode="auto">
          <a:xfrm>
            <a:off x="3427413" y="5186363"/>
            <a:ext cx="1047750" cy="1028700"/>
          </a:xfrm>
          <a:custGeom>
            <a:avLst/>
            <a:gdLst>
              <a:gd name="T0" fmla="*/ 41 w 275"/>
              <a:gd name="T1" fmla="*/ 217 h 270"/>
              <a:gd name="T2" fmla="*/ 211 w 275"/>
              <a:gd name="T3" fmla="*/ 234 h 270"/>
              <a:gd name="T4" fmla="*/ 237 w 275"/>
              <a:gd name="T5" fmla="*/ 72 h 270"/>
              <a:gd name="T6" fmla="*/ 64 w 275"/>
              <a:gd name="T7" fmla="*/ 40 h 270"/>
              <a:gd name="T8" fmla="*/ 41 w 275"/>
              <a:gd name="T9" fmla="*/ 217 h 270"/>
            </a:gdLst>
            <a:ahLst/>
            <a:cxnLst>
              <a:cxn ang="0">
                <a:pos x="T0" y="T1"/>
              </a:cxn>
              <a:cxn ang="0">
                <a:pos x="T2" y="T3"/>
              </a:cxn>
              <a:cxn ang="0">
                <a:pos x="T4" y="T5"/>
              </a:cxn>
              <a:cxn ang="0">
                <a:pos x="T6" y="T7"/>
              </a:cxn>
              <a:cxn ang="0">
                <a:pos x="T8" y="T9"/>
              </a:cxn>
            </a:cxnLst>
            <a:rect l="0" t="0" r="r" b="b"/>
            <a:pathLst>
              <a:path w="275" h="270">
                <a:moveTo>
                  <a:pt x="41" y="217"/>
                </a:moveTo>
                <a:cubicBezTo>
                  <a:pt x="80" y="267"/>
                  <a:pt x="162" y="270"/>
                  <a:pt x="211" y="234"/>
                </a:cubicBezTo>
                <a:cubicBezTo>
                  <a:pt x="260" y="197"/>
                  <a:pt x="275" y="121"/>
                  <a:pt x="237" y="72"/>
                </a:cubicBezTo>
                <a:cubicBezTo>
                  <a:pt x="194" y="15"/>
                  <a:pt x="123" y="0"/>
                  <a:pt x="64" y="40"/>
                </a:cubicBezTo>
                <a:cubicBezTo>
                  <a:pt x="7" y="79"/>
                  <a:pt x="0" y="164"/>
                  <a:pt x="41" y="217"/>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Freeform 26"/>
          <p:cNvSpPr>
            <a:spLocks/>
          </p:cNvSpPr>
          <p:nvPr/>
        </p:nvSpPr>
        <p:spPr bwMode="auto">
          <a:xfrm>
            <a:off x="7758113" y="5216525"/>
            <a:ext cx="958850" cy="971550"/>
          </a:xfrm>
          <a:custGeom>
            <a:avLst/>
            <a:gdLst>
              <a:gd name="T0" fmla="*/ 138 w 252"/>
              <a:gd name="T1" fmla="*/ 11 h 255"/>
              <a:gd name="T2" fmla="*/ 247 w 252"/>
              <a:gd name="T3" fmla="*/ 144 h 255"/>
              <a:gd name="T4" fmla="*/ 115 w 252"/>
              <a:gd name="T5" fmla="*/ 250 h 255"/>
              <a:gd name="T6" fmla="*/ 3 w 252"/>
              <a:gd name="T7" fmla="*/ 126 h 255"/>
              <a:gd name="T8" fmla="*/ 138 w 252"/>
              <a:gd name="T9" fmla="*/ 11 h 255"/>
            </a:gdLst>
            <a:ahLst/>
            <a:cxnLst>
              <a:cxn ang="0">
                <a:pos x="T0" y="T1"/>
              </a:cxn>
              <a:cxn ang="0">
                <a:pos x="T2" y="T3"/>
              </a:cxn>
              <a:cxn ang="0">
                <a:pos x="T4" y="T5"/>
              </a:cxn>
              <a:cxn ang="0">
                <a:pos x="T6" y="T7"/>
              </a:cxn>
              <a:cxn ang="0">
                <a:pos x="T8" y="T9"/>
              </a:cxn>
            </a:cxnLst>
            <a:rect l="0" t="0" r="r" b="b"/>
            <a:pathLst>
              <a:path w="252" h="255">
                <a:moveTo>
                  <a:pt x="138" y="11"/>
                </a:moveTo>
                <a:cubicBezTo>
                  <a:pt x="205" y="21"/>
                  <a:pt x="252" y="76"/>
                  <a:pt x="247" y="144"/>
                </a:cubicBezTo>
                <a:cubicBezTo>
                  <a:pt x="243" y="212"/>
                  <a:pt x="181" y="255"/>
                  <a:pt x="115" y="250"/>
                </a:cubicBezTo>
                <a:cubicBezTo>
                  <a:pt x="48" y="245"/>
                  <a:pt x="0" y="195"/>
                  <a:pt x="3" y="126"/>
                </a:cubicBezTo>
                <a:cubicBezTo>
                  <a:pt x="6" y="59"/>
                  <a:pt x="68" y="0"/>
                  <a:pt x="138" y="11"/>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7" name="Freeform 27"/>
          <p:cNvSpPr>
            <a:spLocks/>
          </p:cNvSpPr>
          <p:nvPr/>
        </p:nvSpPr>
        <p:spPr bwMode="auto">
          <a:xfrm>
            <a:off x="3424238" y="2711450"/>
            <a:ext cx="1042988" cy="1023938"/>
          </a:xfrm>
          <a:custGeom>
            <a:avLst/>
            <a:gdLst>
              <a:gd name="T0" fmla="*/ 41 w 274"/>
              <a:gd name="T1" fmla="*/ 216 h 269"/>
              <a:gd name="T2" fmla="*/ 210 w 274"/>
              <a:gd name="T3" fmla="*/ 232 h 269"/>
              <a:gd name="T4" fmla="*/ 236 w 274"/>
              <a:gd name="T5" fmla="*/ 71 h 269"/>
              <a:gd name="T6" fmla="*/ 64 w 274"/>
              <a:gd name="T7" fmla="*/ 40 h 269"/>
              <a:gd name="T8" fmla="*/ 41 w 274"/>
              <a:gd name="T9" fmla="*/ 216 h 269"/>
            </a:gdLst>
            <a:ahLst/>
            <a:cxnLst>
              <a:cxn ang="0">
                <a:pos x="T0" y="T1"/>
              </a:cxn>
              <a:cxn ang="0">
                <a:pos x="T2" y="T3"/>
              </a:cxn>
              <a:cxn ang="0">
                <a:pos x="T4" y="T5"/>
              </a:cxn>
              <a:cxn ang="0">
                <a:pos x="T6" y="T7"/>
              </a:cxn>
              <a:cxn ang="0">
                <a:pos x="T8" y="T9"/>
              </a:cxn>
            </a:cxnLst>
            <a:rect l="0" t="0" r="r" b="b"/>
            <a:pathLst>
              <a:path w="274" h="269">
                <a:moveTo>
                  <a:pt x="41" y="216"/>
                </a:moveTo>
                <a:cubicBezTo>
                  <a:pt x="79" y="265"/>
                  <a:pt x="162" y="269"/>
                  <a:pt x="210" y="232"/>
                </a:cubicBezTo>
                <a:cubicBezTo>
                  <a:pt x="259" y="196"/>
                  <a:pt x="274" y="121"/>
                  <a:pt x="236" y="71"/>
                </a:cubicBezTo>
                <a:cubicBezTo>
                  <a:pt x="193" y="15"/>
                  <a:pt x="123" y="0"/>
                  <a:pt x="64" y="40"/>
                </a:cubicBezTo>
                <a:cubicBezTo>
                  <a:pt x="8" y="79"/>
                  <a:pt x="0" y="163"/>
                  <a:pt x="41" y="216"/>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Freeform 28"/>
          <p:cNvSpPr>
            <a:spLocks/>
          </p:cNvSpPr>
          <p:nvPr/>
        </p:nvSpPr>
        <p:spPr bwMode="auto">
          <a:xfrm>
            <a:off x="7693025" y="2711450"/>
            <a:ext cx="1047750" cy="1046163"/>
          </a:xfrm>
          <a:custGeom>
            <a:avLst/>
            <a:gdLst>
              <a:gd name="T0" fmla="*/ 228 w 275"/>
              <a:gd name="T1" fmla="*/ 50 h 275"/>
              <a:gd name="T2" fmla="*/ 49 w 275"/>
              <a:gd name="T3" fmla="*/ 55 h 275"/>
              <a:gd name="T4" fmla="*/ 62 w 275"/>
              <a:gd name="T5" fmla="*/ 229 h 275"/>
              <a:gd name="T6" fmla="*/ 234 w 275"/>
              <a:gd name="T7" fmla="*/ 216 h 275"/>
              <a:gd name="T8" fmla="*/ 228 w 275"/>
              <a:gd name="T9" fmla="*/ 50 h 275"/>
            </a:gdLst>
            <a:ahLst/>
            <a:cxnLst>
              <a:cxn ang="0">
                <a:pos x="T0" y="T1"/>
              </a:cxn>
              <a:cxn ang="0">
                <a:pos x="T2" y="T3"/>
              </a:cxn>
              <a:cxn ang="0">
                <a:pos x="T4" y="T5"/>
              </a:cxn>
              <a:cxn ang="0">
                <a:pos x="T6" y="T7"/>
              </a:cxn>
              <a:cxn ang="0">
                <a:pos x="T8" y="T9"/>
              </a:cxn>
            </a:cxnLst>
            <a:rect l="0" t="0" r="r" b="b"/>
            <a:pathLst>
              <a:path w="275" h="275">
                <a:moveTo>
                  <a:pt x="228" y="50"/>
                </a:moveTo>
                <a:cubicBezTo>
                  <a:pt x="179" y="0"/>
                  <a:pt x="98" y="8"/>
                  <a:pt x="49" y="55"/>
                </a:cubicBezTo>
                <a:cubicBezTo>
                  <a:pt x="0" y="102"/>
                  <a:pt x="16" y="186"/>
                  <a:pt x="62" y="229"/>
                </a:cubicBezTo>
                <a:cubicBezTo>
                  <a:pt x="110" y="275"/>
                  <a:pt x="193" y="265"/>
                  <a:pt x="234" y="216"/>
                </a:cubicBezTo>
                <a:cubicBezTo>
                  <a:pt x="275" y="167"/>
                  <a:pt x="271" y="95"/>
                  <a:pt x="228" y="50"/>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Freeform 29"/>
          <p:cNvSpPr>
            <a:spLocks/>
          </p:cNvSpPr>
          <p:nvPr/>
        </p:nvSpPr>
        <p:spPr bwMode="auto">
          <a:xfrm>
            <a:off x="3625850" y="3670300"/>
            <a:ext cx="179388" cy="1603375"/>
          </a:xfrm>
          <a:custGeom>
            <a:avLst/>
            <a:gdLst>
              <a:gd name="T0" fmla="*/ 47 w 47"/>
              <a:gd name="T1" fmla="*/ 421 h 421"/>
              <a:gd name="T2" fmla="*/ 28 w 47"/>
              <a:gd name="T3" fmla="*/ 367 h 421"/>
              <a:gd name="T4" fmla="*/ 45 w 47"/>
              <a:gd name="T5" fmla="*/ 0 h 421"/>
            </a:gdLst>
            <a:ahLst/>
            <a:cxnLst>
              <a:cxn ang="0">
                <a:pos x="T0" y="T1"/>
              </a:cxn>
              <a:cxn ang="0">
                <a:pos x="T2" y="T3"/>
              </a:cxn>
              <a:cxn ang="0">
                <a:pos x="T4" y="T5"/>
              </a:cxn>
            </a:cxnLst>
            <a:rect l="0" t="0" r="r" b="b"/>
            <a:pathLst>
              <a:path w="47" h="421">
                <a:moveTo>
                  <a:pt x="47" y="421"/>
                </a:moveTo>
                <a:cubicBezTo>
                  <a:pt x="37" y="404"/>
                  <a:pt x="33" y="387"/>
                  <a:pt x="28" y="367"/>
                </a:cubicBezTo>
                <a:cubicBezTo>
                  <a:pt x="0" y="245"/>
                  <a:pt x="11" y="120"/>
                  <a:pt x="45"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0" name="Freeform 30"/>
          <p:cNvSpPr>
            <a:spLocks/>
          </p:cNvSpPr>
          <p:nvPr/>
        </p:nvSpPr>
        <p:spPr bwMode="auto">
          <a:xfrm>
            <a:off x="4197350" y="2055813"/>
            <a:ext cx="1419225" cy="800100"/>
          </a:xfrm>
          <a:custGeom>
            <a:avLst/>
            <a:gdLst>
              <a:gd name="T0" fmla="*/ 0 w 373"/>
              <a:gd name="T1" fmla="*/ 210 h 210"/>
              <a:gd name="T2" fmla="*/ 21 w 373"/>
              <a:gd name="T3" fmla="*/ 181 h 210"/>
              <a:gd name="T4" fmla="*/ 299 w 373"/>
              <a:gd name="T5" fmla="*/ 19 h 210"/>
              <a:gd name="T6" fmla="*/ 373 w 373"/>
              <a:gd name="T7" fmla="*/ 0 h 210"/>
            </a:gdLst>
            <a:ahLst/>
            <a:cxnLst>
              <a:cxn ang="0">
                <a:pos x="T0" y="T1"/>
              </a:cxn>
              <a:cxn ang="0">
                <a:pos x="T2" y="T3"/>
              </a:cxn>
              <a:cxn ang="0">
                <a:pos x="T4" y="T5"/>
              </a:cxn>
              <a:cxn ang="0">
                <a:pos x="T6" y="T7"/>
              </a:cxn>
            </a:cxnLst>
            <a:rect l="0" t="0" r="r" b="b"/>
            <a:pathLst>
              <a:path w="373" h="210">
                <a:moveTo>
                  <a:pt x="0" y="210"/>
                </a:moveTo>
                <a:cubicBezTo>
                  <a:pt x="5" y="199"/>
                  <a:pt x="13" y="190"/>
                  <a:pt x="21" y="181"/>
                </a:cubicBezTo>
                <a:cubicBezTo>
                  <a:pt x="94" y="100"/>
                  <a:pt x="194" y="46"/>
                  <a:pt x="299" y="19"/>
                </a:cubicBezTo>
                <a:cubicBezTo>
                  <a:pt x="324" y="12"/>
                  <a:pt x="349" y="7"/>
                  <a:pt x="373"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1" name="Freeform 31"/>
          <p:cNvSpPr>
            <a:spLocks/>
          </p:cNvSpPr>
          <p:nvPr/>
        </p:nvSpPr>
        <p:spPr bwMode="auto">
          <a:xfrm>
            <a:off x="6556375" y="2036763"/>
            <a:ext cx="1419225" cy="800100"/>
          </a:xfrm>
          <a:custGeom>
            <a:avLst/>
            <a:gdLst>
              <a:gd name="T0" fmla="*/ 373 w 373"/>
              <a:gd name="T1" fmla="*/ 210 h 210"/>
              <a:gd name="T2" fmla="*/ 353 w 373"/>
              <a:gd name="T3" fmla="*/ 181 h 210"/>
              <a:gd name="T4" fmla="*/ 75 w 373"/>
              <a:gd name="T5" fmla="*/ 19 h 210"/>
              <a:gd name="T6" fmla="*/ 0 w 373"/>
              <a:gd name="T7" fmla="*/ 0 h 210"/>
            </a:gdLst>
            <a:ahLst/>
            <a:cxnLst>
              <a:cxn ang="0">
                <a:pos x="T0" y="T1"/>
              </a:cxn>
              <a:cxn ang="0">
                <a:pos x="T2" y="T3"/>
              </a:cxn>
              <a:cxn ang="0">
                <a:pos x="T4" y="T5"/>
              </a:cxn>
              <a:cxn ang="0">
                <a:pos x="T6" y="T7"/>
              </a:cxn>
            </a:cxnLst>
            <a:rect l="0" t="0" r="r" b="b"/>
            <a:pathLst>
              <a:path w="373" h="210">
                <a:moveTo>
                  <a:pt x="373" y="210"/>
                </a:moveTo>
                <a:cubicBezTo>
                  <a:pt x="369" y="199"/>
                  <a:pt x="361" y="190"/>
                  <a:pt x="353" y="181"/>
                </a:cubicBezTo>
                <a:cubicBezTo>
                  <a:pt x="279" y="100"/>
                  <a:pt x="180" y="46"/>
                  <a:pt x="75" y="19"/>
                </a:cubicBezTo>
                <a:cubicBezTo>
                  <a:pt x="50" y="12"/>
                  <a:pt x="25" y="7"/>
                  <a:pt x="0"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2" name="Freeform 32"/>
          <p:cNvSpPr>
            <a:spLocks noEditPoints="1"/>
          </p:cNvSpPr>
          <p:nvPr/>
        </p:nvSpPr>
        <p:spPr bwMode="auto">
          <a:xfrm>
            <a:off x="8016875" y="5464175"/>
            <a:ext cx="457200" cy="509588"/>
          </a:xfrm>
          <a:custGeom>
            <a:avLst/>
            <a:gdLst>
              <a:gd name="T0" fmla="*/ 41 w 120"/>
              <a:gd name="T1" fmla="*/ 103 h 134"/>
              <a:gd name="T2" fmla="*/ 31 w 120"/>
              <a:gd name="T3" fmla="*/ 80 h 134"/>
              <a:gd name="T4" fmla="*/ 26 w 120"/>
              <a:gd name="T5" fmla="*/ 60 h 134"/>
              <a:gd name="T6" fmla="*/ 61 w 120"/>
              <a:gd name="T7" fmla="*/ 23 h 134"/>
              <a:gd name="T8" fmla="*/ 96 w 120"/>
              <a:gd name="T9" fmla="*/ 60 h 134"/>
              <a:gd name="T10" fmla="*/ 92 w 120"/>
              <a:gd name="T11" fmla="*/ 80 h 134"/>
              <a:gd name="T12" fmla="*/ 83 w 120"/>
              <a:gd name="T13" fmla="*/ 99 h 134"/>
              <a:gd name="T14" fmla="*/ 73 w 120"/>
              <a:gd name="T15" fmla="*/ 106 h 134"/>
              <a:gd name="T16" fmla="*/ 58 w 120"/>
              <a:gd name="T17" fmla="*/ 109 h 134"/>
              <a:gd name="T18" fmla="*/ 45 w 120"/>
              <a:gd name="T19" fmla="*/ 115 h 134"/>
              <a:gd name="T20" fmla="*/ 42 w 120"/>
              <a:gd name="T21" fmla="*/ 118 h 134"/>
              <a:gd name="T22" fmla="*/ 43 w 120"/>
              <a:gd name="T23" fmla="*/ 121 h 134"/>
              <a:gd name="T24" fmla="*/ 47 w 120"/>
              <a:gd name="T25" fmla="*/ 122 h 134"/>
              <a:gd name="T26" fmla="*/ 75 w 120"/>
              <a:gd name="T27" fmla="*/ 116 h 134"/>
              <a:gd name="T28" fmla="*/ 78 w 120"/>
              <a:gd name="T29" fmla="*/ 117 h 134"/>
              <a:gd name="T30" fmla="*/ 79 w 120"/>
              <a:gd name="T31" fmla="*/ 121 h 134"/>
              <a:gd name="T32" fmla="*/ 77 w 120"/>
              <a:gd name="T33" fmla="*/ 124 h 134"/>
              <a:gd name="T34" fmla="*/ 66 w 120"/>
              <a:gd name="T35" fmla="*/ 129 h 134"/>
              <a:gd name="T36" fmla="*/ 53 w 120"/>
              <a:gd name="T37" fmla="*/ 134 h 134"/>
              <a:gd name="T38" fmla="*/ 52 w 120"/>
              <a:gd name="T39" fmla="*/ 59 h 134"/>
              <a:gd name="T40" fmla="*/ 60 w 120"/>
              <a:gd name="T41" fmla="*/ 68 h 134"/>
              <a:gd name="T42" fmla="*/ 69 w 120"/>
              <a:gd name="T43" fmla="*/ 51 h 134"/>
              <a:gd name="T44" fmla="*/ 14 w 120"/>
              <a:gd name="T45" fmla="*/ 61 h 134"/>
              <a:gd name="T46" fmla="*/ 0 w 120"/>
              <a:gd name="T47" fmla="*/ 58 h 134"/>
              <a:gd name="T48" fmla="*/ 20 w 120"/>
              <a:gd name="T49" fmla="*/ 35 h 134"/>
              <a:gd name="T50" fmla="*/ 9 w 120"/>
              <a:gd name="T51" fmla="*/ 30 h 134"/>
              <a:gd name="T52" fmla="*/ 37 w 120"/>
              <a:gd name="T53" fmla="*/ 19 h 134"/>
              <a:gd name="T54" fmla="*/ 31 w 120"/>
              <a:gd name="T55" fmla="*/ 10 h 134"/>
              <a:gd name="T56" fmla="*/ 61 w 120"/>
              <a:gd name="T57" fmla="*/ 13 h 134"/>
              <a:gd name="T58" fmla="*/ 61 w 120"/>
              <a:gd name="T59" fmla="*/ 0 h 134"/>
              <a:gd name="T60" fmla="*/ 89 w 120"/>
              <a:gd name="T61" fmla="*/ 10 h 134"/>
              <a:gd name="T62" fmla="*/ 86 w 120"/>
              <a:gd name="T63" fmla="*/ 19 h 134"/>
              <a:gd name="T64" fmla="*/ 112 w 120"/>
              <a:gd name="T65" fmla="*/ 32 h 134"/>
              <a:gd name="T66" fmla="*/ 103 w 120"/>
              <a:gd name="T67" fmla="*/ 35 h 134"/>
              <a:gd name="T68" fmla="*/ 102 w 120"/>
              <a:gd name="T69" fmla="*/ 36 h 134"/>
              <a:gd name="T70" fmla="*/ 108 w 120"/>
              <a:gd name="T71" fmla="*/ 61 h 134"/>
              <a:gd name="T72" fmla="*/ 120 w 120"/>
              <a:gd name="T73" fmla="*/ 61 h 134"/>
              <a:gd name="T74" fmla="*/ 61 w 120"/>
              <a:gd name="T75" fmla="*/ 36 h 134"/>
              <a:gd name="T76" fmla="*/ 39 w 120"/>
              <a:gd name="T77" fmla="*/ 57 h 134"/>
              <a:gd name="T78" fmla="*/ 61 w 120"/>
              <a:gd name="T79" fmla="*/ 78 h 134"/>
              <a:gd name="T80" fmla="*/ 83 w 120"/>
              <a:gd name="T81" fmla="*/ 57 h 134"/>
              <a:gd name="T82" fmla="*/ 61 w 120"/>
              <a:gd name="T83" fmla="*/ 3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0" h="134">
                <a:moveTo>
                  <a:pt x="41" y="103"/>
                </a:moveTo>
                <a:cubicBezTo>
                  <a:pt x="41" y="97"/>
                  <a:pt x="39" y="92"/>
                  <a:pt x="31" y="80"/>
                </a:cubicBezTo>
                <a:cubicBezTo>
                  <a:pt x="27" y="74"/>
                  <a:pt x="26" y="67"/>
                  <a:pt x="26" y="60"/>
                </a:cubicBezTo>
                <a:cubicBezTo>
                  <a:pt x="26" y="40"/>
                  <a:pt x="42" y="23"/>
                  <a:pt x="61" y="23"/>
                </a:cubicBezTo>
                <a:cubicBezTo>
                  <a:pt x="81" y="23"/>
                  <a:pt x="96" y="40"/>
                  <a:pt x="96" y="60"/>
                </a:cubicBezTo>
                <a:cubicBezTo>
                  <a:pt x="96" y="67"/>
                  <a:pt x="95" y="74"/>
                  <a:pt x="92" y="80"/>
                </a:cubicBezTo>
                <a:cubicBezTo>
                  <a:pt x="86" y="89"/>
                  <a:pt x="84" y="95"/>
                  <a:pt x="83" y="99"/>
                </a:cubicBezTo>
                <a:moveTo>
                  <a:pt x="73" y="106"/>
                </a:moveTo>
                <a:cubicBezTo>
                  <a:pt x="68" y="108"/>
                  <a:pt x="63" y="109"/>
                  <a:pt x="58" y="109"/>
                </a:cubicBezTo>
                <a:cubicBezTo>
                  <a:pt x="54" y="110"/>
                  <a:pt x="49" y="112"/>
                  <a:pt x="45" y="115"/>
                </a:cubicBezTo>
                <a:cubicBezTo>
                  <a:pt x="44" y="116"/>
                  <a:pt x="43" y="117"/>
                  <a:pt x="42" y="118"/>
                </a:cubicBezTo>
                <a:cubicBezTo>
                  <a:pt x="42" y="119"/>
                  <a:pt x="42" y="121"/>
                  <a:pt x="43" y="121"/>
                </a:cubicBezTo>
                <a:cubicBezTo>
                  <a:pt x="44" y="122"/>
                  <a:pt x="46" y="122"/>
                  <a:pt x="47" y="122"/>
                </a:cubicBezTo>
                <a:cubicBezTo>
                  <a:pt x="56" y="121"/>
                  <a:pt x="65" y="116"/>
                  <a:pt x="75" y="116"/>
                </a:cubicBezTo>
                <a:cubicBezTo>
                  <a:pt x="76" y="116"/>
                  <a:pt x="77" y="116"/>
                  <a:pt x="78" y="117"/>
                </a:cubicBezTo>
                <a:cubicBezTo>
                  <a:pt x="79" y="118"/>
                  <a:pt x="80" y="119"/>
                  <a:pt x="79" y="121"/>
                </a:cubicBezTo>
                <a:cubicBezTo>
                  <a:pt x="79" y="122"/>
                  <a:pt x="78" y="123"/>
                  <a:pt x="77" y="124"/>
                </a:cubicBezTo>
                <a:cubicBezTo>
                  <a:pt x="74" y="127"/>
                  <a:pt x="70" y="128"/>
                  <a:pt x="66" y="129"/>
                </a:cubicBezTo>
                <a:cubicBezTo>
                  <a:pt x="61" y="131"/>
                  <a:pt x="57" y="132"/>
                  <a:pt x="53" y="134"/>
                </a:cubicBezTo>
                <a:moveTo>
                  <a:pt x="52" y="59"/>
                </a:moveTo>
                <a:cubicBezTo>
                  <a:pt x="55" y="62"/>
                  <a:pt x="58" y="65"/>
                  <a:pt x="60" y="68"/>
                </a:cubicBezTo>
                <a:cubicBezTo>
                  <a:pt x="62" y="62"/>
                  <a:pt x="65" y="56"/>
                  <a:pt x="69" y="51"/>
                </a:cubicBezTo>
                <a:moveTo>
                  <a:pt x="14" y="61"/>
                </a:moveTo>
                <a:cubicBezTo>
                  <a:pt x="10" y="60"/>
                  <a:pt x="5" y="58"/>
                  <a:pt x="0" y="58"/>
                </a:cubicBezTo>
                <a:moveTo>
                  <a:pt x="20" y="35"/>
                </a:moveTo>
                <a:cubicBezTo>
                  <a:pt x="17" y="33"/>
                  <a:pt x="13" y="31"/>
                  <a:pt x="9" y="30"/>
                </a:cubicBezTo>
                <a:moveTo>
                  <a:pt x="37" y="19"/>
                </a:moveTo>
                <a:cubicBezTo>
                  <a:pt x="35" y="16"/>
                  <a:pt x="33" y="13"/>
                  <a:pt x="31" y="10"/>
                </a:cubicBezTo>
                <a:moveTo>
                  <a:pt x="61" y="13"/>
                </a:moveTo>
                <a:cubicBezTo>
                  <a:pt x="61" y="9"/>
                  <a:pt x="61" y="5"/>
                  <a:pt x="61" y="0"/>
                </a:cubicBezTo>
                <a:moveTo>
                  <a:pt x="89" y="10"/>
                </a:moveTo>
                <a:cubicBezTo>
                  <a:pt x="88" y="12"/>
                  <a:pt x="86" y="16"/>
                  <a:pt x="86" y="19"/>
                </a:cubicBezTo>
                <a:moveTo>
                  <a:pt x="112" y="32"/>
                </a:moveTo>
                <a:cubicBezTo>
                  <a:pt x="109" y="32"/>
                  <a:pt x="106" y="34"/>
                  <a:pt x="103" y="35"/>
                </a:cubicBezTo>
                <a:cubicBezTo>
                  <a:pt x="103" y="35"/>
                  <a:pt x="102" y="36"/>
                  <a:pt x="102" y="36"/>
                </a:cubicBezTo>
                <a:moveTo>
                  <a:pt x="108" y="61"/>
                </a:moveTo>
                <a:cubicBezTo>
                  <a:pt x="112" y="61"/>
                  <a:pt x="116" y="61"/>
                  <a:pt x="120" y="61"/>
                </a:cubicBezTo>
                <a:moveTo>
                  <a:pt x="61" y="36"/>
                </a:moveTo>
                <a:cubicBezTo>
                  <a:pt x="49" y="36"/>
                  <a:pt x="39" y="46"/>
                  <a:pt x="39" y="57"/>
                </a:cubicBezTo>
                <a:cubicBezTo>
                  <a:pt x="39" y="69"/>
                  <a:pt x="49" y="78"/>
                  <a:pt x="61" y="78"/>
                </a:cubicBezTo>
                <a:cubicBezTo>
                  <a:pt x="73" y="78"/>
                  <a:pt x="83" y="69"/>
                  <a:pt x="83" y="57"/>
                </a:cubicBezTo>
                <a:cubicBezTo>
                  <a:pt x="83" y="46"/>
                  <a:pt x="73" y="36"/>
                  <a:pt x="61" y="36"/>
                </a:cubicBezTo>
                <a:close/>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3" name="Freeform 33"/>
          <p:cNvSpPr>
            <a:spLocks noEditPoints="1"/>
          </p:cNvSpPr>
          <p:nvPr/>
        </p:nvSpPr>
        <p:spPr bwMode="auto">
          <a:xfrm>
            <a:off x="3663950" y="5491163"/>
            <a:ext cx="525463" cy="430213"/>
          </a:xfrm>
          <a:custGeom>
            <a:avLst/>
            <a:gdLst>
              <a:gd name="T0" fmla="*/ 0 w 138"/>
              <a:gd name="T1" fmla="*/ 112 h 113"/>
              <a:gd name="T2" fmla="*/ 138 w 138"/>
              <a:gd name="T3" fmla="*/ 113 h 113"/>
              <a:gd name="T4" fmla="*/ 35 w 138"/>
              <a:gd name="T5" fmla="*/ 111 h 113"/>
              <a:gd name="T6" fmla="*/ 34 w 138"/>
              <a:gd name="T7" fmla="*/ 83 h 113"/>
              <a:gd name="T8" fmla="*/ 15 w 138"/>
              <a:gd name="T9" fmla="*/ 83 h 113"/>
              <a:gd name="T10" fmla="*/ 15 w 138"/>
              <a:gd name="T11" fmla="*/ 111 h 113"/>
              <a:gd name="T12" fmla="*/ 62 w 138"/>
              <a:gd name="T13" fmla="*/ 111 h 113"/>
              <a:gd name="T14" fmla="*/ 62 w 138"/>
              <a:gd name="T15" fmla="*/ 54 h 113"/>
              <a:gd name="T16" fmla="*/ 44 w 138"/>
              <a:gd name="T17" fmla="*/ 55 h 113"/>
              <a:gd name="T18" fmla="*/ 44 w 138"/>
              <a:gd name="T19" fmla="*/ 111 h 113"/>
              <a:gd name="T20" fmla="*/ 93 w 138"/>
              <a:gd name="T21" fmla="*/ 111 h 113"/>
              <a:gd name="T22" fmla="*/ 92 w 138"/>
              <a:gd name="T23" fmla="*/ 67 h 113"/>
              <a:gd name="T24" fmla="*/ 74 w 138"/>
              <a:gd name="T25" fmla="*/ 67 h 113"/>
              <a:gd name="T26" fmla="*/ 74 w 138"/>
              <a:gd name="T27" fmla="*/ 111 h 113"/>
              <a:gd name="T28" fmla="*/ 122 w 138"/>
              <a:gd name="T29" fmla="*/ 112 h 113"/>
              <a:gd name="T30" fmla="*/ 121 w 138"/>
              <a:gd name="T31" fmla="*/ 37 h 113"/>
              <a:gd name="T32" fmla="*/ 102 w 138"/>
              <a:gd name="T33" fmla="*/ 38 h 113"/>
              <a:gd name="T34" fmla="*/ 103 w 138"/>
              <a:gd name="T35" fmla="*/ 112 h 113"/>
              <a:gd name="T36" fmla="*/ 27 w 138"/>
              <a:gd name="T37" fmla="*/ 51 h 113"/>
              <a:gd name="T38" fmla="*/ 21 w 138"/>
              <a:gd name="T39" fmla="*/ 50 h 113"/>
              <a:gd name="T40" fmla="*/ 18 w 138"/>
              <a:gd name="T41" fmla="*/ 56 h 113"/>
              <a:gd name="T42" fmla="*/ 22 w 138"/>
              <a:gd name="T43" fmla="*/ 60 h 113"/>
              <a:gd name="T44" fmla="*/ 25 w 138"/>
              <a:gd name="T45" fmla="*/ 62 h 113"/>
              <a:gd name="T46" fmla="*/ 29 w 138"/>
              <a:gd name="T47" fmla="*/ 60 h 113"/>
              <a:gd name="T48" fmla="*/ 30 w 138"/>
              <a:gd name="T49" fmla="*/ 56 h 113"/>
              <a:gd name="T50" fmla="*/ 27 w 138"/>
              <a:gd name="T51" fmla="*/ 51 h 113"/>
              <a:gd name="T52" fmla="*/ 48 w 138"/>
              <a:gd name="T53" fmla="*/ 29 h 113"/>
              <a:gd name="T54" fmla="*/ 51 w 138"/>
              <a:gd name="T55" fmla="*/ 34 h 113"/>
              <a:gd name="T56" fmla="*/ 56 w 138"/>
              <a:gd name="T57" fmla="*/ 34 h 113"/>
              <a:gd name="T58" fmla="*/ 59 w 138"/>
              <a:gd name="T59" fmla="*/ 32 h 113"/>
              <a:gd name="T60" fmla="*/ 59 w 138"/>
              <a:gd name="T61" fmla="*/ 29 h 113"/>
              <a:gd name="T62" fmla="*/ 57 w 138"/>
              <a:gd name="T63" fmla="*/ 26 h 113"/>
              <a:gd name="T64" fmla="*/ 55 w 138"/>
              <a:gd name="T65" fmla="*/ 24 h 113"/>
              <a:gd name="T66" fmla="*/ 53 w 138"/>
              <a:gd name="T67" fmla="*/ 23 h 113"/>
              <a:gd name="T68" fmla="*/ 48 w 138"/>
              <a:gd name="T69" fmla="*/ 29 h 113"/>
              <a:gd name="T70" fmla="*/ 87 w 138"/>
              <a:gd name="T71" fmla="*/ 46 h 113"/>
              <a:gd name="T72" fmla="*/ 87 w 138"/>
              <a:gd name="T73" fmla="*/ 41 h 113"/>
              <a:gd name="T74" fmla="*/ 86 w 138"/>
              <a:gd name="T75" fmla="*/ 37 h 113"/>
              <a:gd name="T76" fmla="*/ 82 w 138"/>
              <a:gd name="T77" fmla="*/ 36 h 113"/>
              <a:gd name="T78" fmla="*/ 78 w 138"/>
              <a:gd name="T79" fmla="*/ 37 h 113"/>
              <a:gd name="T80" fmla="*/ 76 w 138"/>
              <a:gd name="T81" fmla="*/ 39 h 113"/>
              <a:gd name="T82" fmla="*/ 77 w 138"/>
              <a:gd name="T83" fmla="*/ 45 h 113"/>
              <a:gd name="T84" fmla="*/ 82 w 138"/>
              <a:gd name="T85" fmla="*/ 49 h 113"/>
              <a:gd name="T86" fmla="*/ 87 w 138"/>
              <a:gd name="T87" fmla="*/ 46 h 113"/>
              <a:gd name="T88" fmla="*/ 106 w 138"/>
              <a:gd name="T89" fmla="*/ 11 h 113"/>
              <a:gd name="T90" fmla="*/ 112 w 138"/>
              <a:gd name="T91" fmla="*/ 15 h 113"/>
              <a:gd name="T92" fmla="*/ 114 w 138"/>
              <a:gd name="T93" fmla="*/ 3 h 113"/>
              <a:gd name="T94" fmla="*/ 106 w 138"/>
              <a:gd name="T95" fmla="*/ 11 h 113"/>
              <a:gd name="T96" fmla="*/ 49 w 138"/>
              <a:gd name="T97" fmla="*/ 33 h 113"/>
              <a:gd name="T98" fmla="*/ 29 w 138"/>
              <a:gd name="T99" fmla="*/ 53 h 113"/>
              <a:gd name="T100" fmla="*/ 59 w 138"/>
              <a:gd name="T101" fmla="*/ 31 h 113"/>
              <a:gd name="T102" fmla="*/ 76 w 138"/>
              <a:gd name="T103" fmla="*/ 39 h 113"/>
              <a:gd name="T104" fmla="*/ 109 w 138"/>
              <a:gd name="T105" fmla="*/ 14 h 113"/>
              <a:gd name="T106" fmla="*/ 97 w 138"/>
              <a:gd name="T107" fmla="*/ 27 h 113"/>
              <a:gd name="T108" fmla="*/ 86 w 138"/>
              <a:gd name="T109" fmla="*/ 3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8" h="113">
                <a:moveTo>
                  <a:pt x="0" y="112"/>
                </a:moveTo>
                <a:cubicBezTo>
                  <a:pt x="46" y="110"/>
                  <a:pt x="92" y="111"/>
                  <a:pt x="138" y="113"/>
                </a:cubicBezTo>
                <a:moveTo>
                  <a:pt x="35" y="111"/>
                </a:moveTo>
                <a:cubicBezTo>
                  <a:pt x="34" y="102"/>
                  <a:pt x="34" y="92"/>
                  <a:pt x="34" y="83"/>
                </a:cubicBezTo>
                <a:cubicBezTo>
                  <a:pt x="27" y="83"/>
                  <a:pt x="21" y="83"/>
                  <a:pt x="15" y="83"/>
                </a:cubicBezTo>
                <a:cubicBezTo>
                  <a:pt x="15" y="93"/>
                  <a:pt x="15" y="102"/>
                  <a:pt x="15" y="111"/>
                </a:cubicBezTo>
                <a:moveTo>
                  <a:pt x="62" y="111"/>
                </a:moveTo>
                <a:cubicBezTo>
                  <a:pt x="63" y="92"/>
                  <a:pt x="63" y="73"/>
                  <a:pt x="62" y="54"/>
                </a:cubicBezTo>
                <a:cubicBezTo>
                  <a:pt x="56" y="55"/>
                  <a:pt x="50" y="55"/>
                  <a:pt x="44" y="55"/>
                </a:cubicBezTo>
                <a:cubicBezTo>
                  <a:pt x="44" y="73"/>
                  <a:pt x="44" y="92"/>
                  <a:pt x="44" y="111"/>
                </a:cubicBezTo>
                <a:moveTo>
                  <a:pt x="93" y="111"/>
                </a:moveTo>
                <a:cubicBezTo>
                  <a:pt x="91" y="97"/>
                  <a:pt x="91" y="82"/>
                  <a:pt x="92" y="67"/>
                </a:cubicBezTo>
                <a:cubicBezTo>
                  <a:pt x="86" y="67"/>
                  <a:pt x="80" y="67"/>
                  <a:pt x="74" y="67"/>
                </a:cubicBezTo>
                <a:cubicBezTo>
                  <a:pt x="74" y="81"/>
                  <a:pt x="74" y="96"/>
                  <a:pt x="74" y="111"/>
                </a:cubicBezTo>
                <a:moveTo>
                  <a:pt x="122" y="112"/>
                </a:moveTo>
                <a:cubicBezTo>
                  <a:pt x="121" y="87"/>
                  <a:pt x="121" y="62"/>
                  <a:pt x="121" y="37"/>
                </a:cubicBezTo>
                <a:cubicBezTo>
                  <a:pt x="115" y="37"/>
                  <a:pt x="108" y="37"/>
                  <a:pt x="102" y="38"/>
                </a:cubicBezTo>
                <a:cubicBezTo>
                  <a:pt x="102" y="62"/>
                  <a:pt x="103" y="87"/>
                  <a:pt x="103" y="112"/>
                </a:cubicBezTo>
                <a:moveTo>
                  <a:pt x="27" y="51"/>
                </a:moveTo>
                <a:cubicBezTo>
                  <a:pt x="25" y="49"/>
                  <a:pt x="23" y="49"/>
                  <a:pt x="21" y="50"/>
                </a:cubicBezTo>
                <a:cubicBezTo>
                  <a:pt x="19" y="51"/>
                  <a:pt x="18" y="53"/>
                  <a:pt x="18" y="56"/>
                </a:cubicBezTo>
                <a:cubicBezTo>
                  <a:pt x="19" y="58"/>
                  <a:pt x="20" y="59"/>
                  <a:pt x="22" y="60"/>
                </a:cubicBezTo>
                <a:cubicBezTo>
                  <a:pt x="23" y="61"/>
                  <a:pt x="24" y="62"/>
                  <a:pt x="25" y="62"/>
                </a:cubicBezTo>
                <a:cubicBezTo>
                  <a:pt x="27" y="62"/>
                  <a:pt x="28" y="61"/>
                  <a:pt x="29" y="60"/>
                </a:cubicBezTo>
                <a:cubicBezTo>
                  <a:pt x="29" y="59"/>
                  <a:pt x="30" y="58"/>
                  <a:pt x="30" y="56"/>
                </a:cubicBezTo>
                <a:cubicBezTo>
                  <a:pt x="30" y="54"/>
                  <a:pt x="29" y="52"/>
                  <a:pt x="27" y="51"/>
                </a:cubicBezTo>
                <a:close/>
                <a:moveTo>
                  <a:pt x="48" y="29"/>
                </a:moveTo>
                <a:cubicBezTo>
                  <a:pt x="48" y="31"/>
                  <a:pt x="49" y="33"/>
                  <a:pt x="51" y="34"/>
                </a:cubicBezTo>
                <a:cubicBezTo>
                  <a:pt x="53" y="35"/>
                  <a:pt x="55" y="35"/>
                  <a:pt x="56" y="34"/>
                </a:cubicBezTo>
                <a:cubicBezTo>
                  <a:pt x="57" y="34"/>
                  <a:pt x="58" y="33"/>
                  <a:pt x="59" y="32"/>
                </a:cubicBezTo>
                <a:cubicBezTo>
                  <a:pt x="59" y="31"/>
                  <a:pt x="59" y="30"/>
                  <a:pt x="59" y="29"/>
                </a:cubicBezTo>
                <a:cubicBezTo>
                  <a:pt x="59" y="28"/>
                  <a:pt x="58" y="27"/>
                  <a:pt x="57" y="26"/>
                </a:cubicBezTo>
                <a:cubicBezTo>
                  <a:pt x="57" y="25"/>
                  <a:pt x="56" y="24"/>
                  <a:pt x="55" y="24"/>
                </a:cubicBezTo>
                <a:cubicBezTo>
                  <a:pt x="54" y="23"/>
                  <a:pt x="54" y="23"/>
                  <a:pt x="53" y="23"/>
                </a:cubicBezTo>
                <a:cubicBezTo>
                  <a:pt x="50" y="23"/>
                  <a:pt x="48" y="26"/>
                  <a:pt x="48" y="29"/>
                </a:cubicBezTo>
                <a:close/>
                <a:moveTo>
                  <a:pt x="87" y="46"/>
                </a:moveTo>
                <a:cubicBezTo>
                  <a:pt x="88" y="44"/>
                  <a:pt x="87" y="43"/>
                  <a:pt x="87" y="41"/>
                </a:cubicBezTo>
                <a:cubicBezTo>
                  <a:pt x="87" y="40"/>
                  <a:pt x="87" y="38"/>
                  <a:pt x="86" y="37"/>
                </a:cubicBezTo>
                <a:cubicBezTo>
                  <a:pt x="85" y="37"/>
                  <a:pt x="84" y="36"/>
                  <a:pt x="82" y="36"/>
                </a:cubicBezTo>
                <a:cubicBezTo>
                  <a:pt x="81" y="36"/>
                  <a:pt x="79" y="36"/>
                  <a:pt x="78" y="37"/>
                </a:cubicBezTo>
                <a:cubicBezTo>
                  <a:pt x="77" y="38"/>
                  <a:pt x="77" y="38"/>
                  <a:pt x="76" y="39"/>
                </a:cubicBezTo>
                <a:cubicBezTo>
                  <a:pt x="76" y="41"/>
                  <a:pt x="76" y="44"/>
                  <a:pt x="77" y="45"/>
                </a:cubicBezTo>
                <a:cubicBezTo>
                  <a:pt x="78" y="47"/>
                  <a:pt x="80" y="49"/>
                  <a:pt x="82" y="49"/>
                </a:cubicBezTo>
                <a:cubicBezTo>
                  <a:pt x="84" y="49"/>
                  <a:pt x="86" y="47"/>
                  <a:pt x="87" y="46"/>
                </a:cubicBezTo>
                <a:close/>
                <a:moveTo>
                  <a:pt x="106" y="11"/>
                </a:moveTo>
                <a:cubicBezTo>
                  <a:pt x="107" y="13"/>
                  <a:pt x="110" y="15"/>
                  <a:pt x="112" y="15"/>
                </a:cubicBezTo>
                <a:cubicBezTo>
                  <a:pt x="118" y="15"/>
                  <a:pt x="119" y="6"/>
                  <a:pt x="114" y="3"/>
                </a:cubicBezTo>
                <a:cubicBezTo>
                  <a:pt x="109" y="0"/>
                  <a:pt x="104" y="6"/>
                  <a:pt x="106" y="11"/>
                </a:cubicBezTo>
                <a:close/>
                <a:moveTo>
                  <a:pt x="49" y="33"/>
                </a:moveTo>
                <a:cubicBezTo>
                  <a:pt x="42" y="39"/>
                  <a:pt x="35" y="46"/>
                  <a:pt x="29" y="53"/>
                </a:cubicBezTo>
                <a:moveTo>
                  <a:pt x="59" y="31"/>
                </a:moveTo>
                <a:cubicBezTo>
                  <a:pt x="65" y="35"/>
                  <a:pt x="70" y="37"/>
                  <a:pt x="76" y="39"/>
                </a:cubicBezTo>
                <a:moveTo>
                  <a:pt x="109" y="14"/>
                </a:moveTo>
                <a:cubicBezTo>
                  <a:pt x="105" y="18"/>
                  <a:pt x="101" y="23"/>
                  <a:pt x="97" y="27"/>
                </a:cubicBezTo>
                <a:cubicBezTo>
                  <a:pt x="93" y="31"/>
                  <a:pt x="90" y="35"/>
                  <a:pt x="86" y="39"/>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4" name="Freeform 34"/>
          <p:cNvSpPr>
            <a:spLocks noEditPoints="1"/>
          </p:cNvSpPr>
          <p:nvPr/>
        </p:nvSpPr>
        <p:spPr bwMode="auto">
          <a:xfrm>
            <a:off x="3625850" y="3087688"/>
            <a:ext cx="623888" cy="346075"/>
          </a:xfrm>
          <a:custGeom>
            <a:avLst/>
            <a:gdLst>
              <a:gd name="T0" fmla="*/ 125 w 164"/>
              <a:gd name="T1" fmla="*/ 36 h 91"/>
              <a:gd name="T2" fmla="*/ 127 w 164"/>
              <a:gd name="T3" fmla="*/ 57 h 91"/>
              <a:gd name="T4" fmla="*/ 115 w 164"/>
              <a:gd name="T5" fmla="*/ 63 h 91"/>
              <a:gd name="T6" fmla="*/ 93 w 164"/>
              <a:gd name="T7" fmla="*/ 45 h 91"/>
              <a:gd name="T8" fmla="*/ 62 w 164"/>
              <a:gd name="T9" fmla="*/ 47 h 91"/>
              <a:gd name="T10" fmla="*/ 62 w 164"/>
              <a:gd name="T11" fmla="*/ 31 h 91"/>
              <a:gd name="T12" fmla="*/ 115 w 164"/>
              <a:gd name="T13" fmla="*/ 20 h 91"/>
              <a:gd name="T14" fmla="*/ 40 w 164"/>
              <a:gd name="T15" fmla="*/ 75 h 91"/>
              <a:gd name="T16" fmla="*/ 52 w 164"/>
              <a:gd name="T17" fmla="*/ 61 h 91"/>
              <a:gd name="T18" fmla="*/ 38 w 164"/>
              <a:gd name="T19" fmla="*/ 66 h 91"/>
              <a:gd name="T20" fmla="*/ 47 w 164"/>
              <a:gd name="T21" fmla="*/ 72 h 91"/>
              <a:gd name="T22" fmla="*/ 49 w 164"/>
              <a:gd name="T23" fmla="*/ 82 h 91"/>
              <a:gd name="T24" fmla="*/ 64 w 164"/>
              <a:gd name="T25" fmla="*/ 65 h 91"/>
              <a:gd name="T26" fmla="*/ 54 w 164"/>
              <a:gd name="T27" fmla="*/ 64 h 91"/>
              <a:gd name="T28" fmla="*/ 70 w 164"/>
              <a:gd name="T29" fmla="*/ 67 h 91"/>
              <a:gd name="T30" fmla="*/ 55 w 164"/>
              <a:gd name="T31" fmla="*/ 86 h 91"/>
              <a:gd name="T32" fmla="*/ 70 w 164"/>
              <a:gd name="T33" fmla="*/ 67 h 91"/>
              <a:gd name="T34" fmla="*/ 62 w 164"/>
              <a:gd name="T35" fmla="*/ 88 h 91"/>
              <a:gd name="T36" fmla="*/ 76 w 164"/>
              <a:gd name="T37" fmla="*/ 82 h 91"/>
              <a:gd name="T38" fmla="*/ 63 w 164"/>
              <a:gd name="T39" fmla="*/ 83 h 91"/>
              <a:gd name="T40" fmla="*/ 62 w 164"/>
              <a:gd name="T41" fmla="*/ 24 h 91"/>
              <a:gd name="T42" fmla="*/ 51 w 164"/>
              <a:gd name="T43" fmla="*/ 25 h 91"/>
              <a:gd name="T44" fmla="*/ 37 w 164"/>
              <a:gd name="T45" fmla="*/ 43 h 91"/>
              <a:gd name="T46" fmla="*/ 39 w 164"/>
              <a:gd name="T47" fmla="*/ 66 h 91"/>
              <a:gd name="T48" fmla="*/ 85 w 164"/>
              <a:gd name="T49" fmla="*/ 89 h 91"/>
              <a:gd name="T50" fmla="*/ 84 w 164"/>
              <a:gd name="T51" fmla="*/ 83 h 91"/>
              <a:gd name="T52" fmla="*/ 99 w 164"/>
              <a:gd name="T53" fmla="*/ 82 h 91"/>
              <a:gd name="T54" fmla="*/ 108 w 164"/>
              <a:gd name="T55" fmla="*/ 82 h 91"/>
              <a:gd name="T56" fmla="*/ 116 w 164"/>
              <a:gd name="T57" fmla="*/ 75 h 91"/>
              <a:gd name="T58" fmla="*/ 0 w 164"/>
              <a:gd name="T59" fmla="*/ 41 h 91"/>
              <a:gd name="T60" fmla="*/ 19 w 164"/>
              <a:gd name="T61" fmla="*/ 56 h 91"/>
              <a:gd name="T62" fmla="*/ 26 w 164"/>
              <a:gd name="T63" fmla="*/ 57 h 91"/>
              <a:gd name="T64" fmla="*/ 55 w 164"/>
              <a:gd name="T65" fmla="*/ 16 h 91"/>
              <a:gd name="T66" fmla="*/ 41 w 164"/>
              <a:gd name="T67" fmla="*/ 5 h 91"/>
              <a:gd name="T68" fmla="*/ 140 w 164"/>
              <a:gd name="T69" fmla="*/ 0 h 91"/>
              <a:gd name="T70" fmla="*/ 115 w 164"/>
              <a:gd name="T71" fmla="*/ 20 h 91"/>
              <a:gd name="T72" fmla="*/ 136 w 164"/>
              <a:gd name="T73" fmla="*/ 55 h 91"/>
              <a:gd name="T74" fmla="*/ 139 w 164"/>
              <a:gd name="T75" fmla="*/ 55 h 91"/>
              <a:gd name="T76" fmla="*/ 164 w 164"/>
              <a:gd name="T77" fmla="*/ 4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4" h="91">
                <a:moveTo>
                  <a:pt x="115" y="20"/>
                </a:moveTo>
                <a:cubicBezTo>
                  <a:pt x="118" y="25"/>
                  <a:pt x="121" y="31"/>
                  <a:pt x="125" y="36"/>
                </a:cubicBezTo>
                <a:cubicBezTo>
                  <a:pt x="128" y="42"/>
                  <a:pt x="131" y="47"/>
                  <a:pt x="134" y="53"/>
                </a:cubicBezTo>
                <a:cubicBezTo>
                  <a:pt x="132" y="54"/>
                  <a:pt x="129" y="55"/>
                  <a:pt x="127" y="57"/>
                </a:cubicBezTo>
                <a:cubicBezTo>
                  <a:pt x="125" y="59"/>
                  <a:pt x="124" y="61"/>
                  <a:pt x="122" y="64"/>
                </a:cubicBezTo>
                <a:cubicBezTo>
                  <a:pt x="120" y="67"/>
                  <a:pt x="118" y="65"/>
                  <a:pt x="115" y="63"/>
                </a:cubicBezTo>
                <a:cubicBezTo>
                  <a:pt x="113" y="61"/>
                  <a:pt x="110" y="59"/>
                  <a:pt x="107" y="57"/>
                </a:cubicBezTo>
                <a:cubicBezTo>
                  <a:pt x="102" y="53"/>
                  <a:pt x="98" y="49"/>
                  <a:pt x="93" y="45"/>
                </a:cubicBezTo>
                <a:cubicBezTo>
                  <a:pt x="89" y="43"/>
                  <a:pt x="83" y="40"/>
                  <a:pt x="78" y="40"/>
                </a:cubicBezTo>
                <a:cubicBezTo>
                  <a:pt x="72" y="41"/>
                  <a:pt x="68" y="46"/>
                  <a:pt x="62" y="47"/>
                </a:cubicBezTo>
                <a:cubicBezTo>
                  <a:pt x="58" y="48"/>
                  <a:pt x="52" y="47"/>
                  <a:pt x="51" y="42"/>
                </a:cubicBezTo>
                <a:cubicBezTo>
                  <a:pt x="51" y="36"/>
                  <a:pt x="58" y="33"/>
                  <a:pt x="62" y="31"/>
                </a:cubicBezTo>
                <a:cubicBezTo>
                  <a:pt x="67" y="28"/>
                  <a:pt x="73" y="26"/>
                  <a:pt x="78" y="24"/>
                </a:cubicBezTo>
                <a:cubicBezTo>
                  <a:pt x="90" y="21"/>
                  <a:pt x="103" y="16"/>
                  <a:pt x="115" y="20"/>
                </a:cubicBezTo>
                <a:cubicBezTo>
                  <a:pt x="115" y="20"/>
                  <a:pt x="115" y="20"/>
                  <a:pt x="115" y="20"/>
                </a:cubicBezTo>
                <a:close/>
                <a:moveTo>
                  <a:pt x="40" y="75"/>
                </a:moveTo>
                <a:cubicBezTo>
                  <a:pt x="45" y="75"/>
                  <a:pt x="48" y="71"/>
                  <a:pt x="51" y="67"/>
                </a:cubicBezTo>
                <a:cubicBezTo>
                  <a:pt x="52" y="66"/>
                  <a:pt x="53" y="64"/>
                  <a:pt x="52" y="61"/>
                </a:cubicBezTo>
                <a:cubicBezTo>
                  <a:pt x="52" y="60"/>
                  <a:pt x="50" y="59"/>
                  <a:pt x="48" y="59"/>
                </a:cubicBezTo>
                <a:cubicBezTo>
                  <a:pt x="45" y="59"/>
                  <a:pt x="40" y="63"/>
                  <a:pt x="38" y="66"/>
                </a:cubicBezTo>
                <a:cubicBezTo>
                  <a:pt x="36" y="69"/>
                  <a:pt x="36" y="74"/>
                  <a:pt x="40" y="75"/>
                </a:cubicBezTo>
                <a:close/>
                <a:moveTo>
                  <a:pt x="47" y="72"/>
                </a:moveTo>
                <a:cubicBezTo>
                  <a:pt x="45" y="73"/>
                  <a:pt x="42" y="76"/>
                  <a:pt x="43" y="79"/>
                </a:cubicBezTo>
                <a:cubicBezTo>
                  <a:pt x="44" y="81"/>
                  <a:pt x="46" y="83"/>
                  <a:pt x="49" y="82"/>
                </a:cubicBezTo>
                <a:cubicBezTo>
                  <a:pt x="54" y="81"/>
                  <a:pt x="57" y="75"/>
                  <a:pt x="61" y="72"/>
                </a:cubicBezTo>
                <a:cubicBezTo>
                  <a:pt x="63" y="70"/>
                  <a:pt x="64" y="68"/>
                  <a:pt x="64" y="65"/>
                </a:cubicBezTo>
                <a:cubicBezTo>
                  <a:pt x="64" y="63"/>
                  <a:pt x="62" y="61"/>
                  <a:pt x="60" y="61"/>
                </a:cubicBezTo>
                <a:cubicBezTo>
                  <a:pt x="57" y="61"/>
                  <a:pt x="55" y="62"/>
                  <a:pt x="54" y="64"/>
                </a:cubicBezTo>
                <a:cubicBezTo>
                  <a:pt x="51" y="67"/>
                  <a:pt x="49" y="69"/>
                  <a:pt x="47" y="72"/>
                </a:cubicBezTo>
                <a:close/>
                <a:moveTo>
                  <a:pt x="70" y="67"/>
                </a:moveTo>
                <a:cubicBezTo>
                  <a:pt x="66" y="64"/>
                  <a:pt x="61" y="70"/>
                  <a:pt x="59" y="73"/>
                </a:cubicBezTo>
                <a:cubicBezTo>
                  <a:pt x="56" y="76"/>
                  <a:pt x="49" y="82"/>
                  <a:pt x="55" y="86"/>
                </a:cubicBezTo>
                <a:cubicBezTo>
                  <a:pt x="59" y="89"/>
                  <a:pt x="64" y="82"/>
                  <a:pt x="67" y="79"/>
                </a:cubicBezTo>
                <a:cubicBezTo>
                  <a:pt x="69" y="76"/>
                  <a:pt x="75" y="70"/>
                  <a:pt x="70" y="67"/>
                </a:cubicBezTo>
                <a:close/>
                <a:moveTo>
                  <a:pt x="63" y="83"/>
                </a:moveTo>
                <a:cubicBezTo>
                  <a:pt x="62" y="84"/>
                  <a:pt x="61" y="86"/>
                  <a:pt x="62" y="88"/>
                </a:cubicBezTo>
                <a:cubicBezTo>
                  <a:pt x="63" y="90"/>
                  <a:pt x="65" y="91"/>
                  <a:pt x="66" y="91"/>
                </a:cubicBezTo>
                <a:cubicBezTo>
                  <a:pt x="70" y="90"/>
                  <a:pt x="74" y="86"/>
                  <a:pt x="76" y="82"/>
                </a:cubicBezTo>
                <a:cubicBezTo>
                  <a:pt x="78" y="79"/>
                  <a:pt x="77" y="74"/>
                  <a:pt x="72" y="75"/>
                </a:cubicBezTo>
                <a:cubicBezTo>
                  <a:pt x="68" y="75"/>
                  <a:pt x="66" y="80"/>
                  <a:pt x="63" y="83"/>
                </a:cubicBezTo>
                <a:close/>
                <a:moveTo>
                  <a:pt x="69" y="28"/>
                </a:moveTo>
                <a:cubicBezTo>
                  <a:pt x="67" y="27"/>
                  <a:pt x="65" y="25"/>
                  <a:pt x="62" y="24"/>
                </a:cubicBezTo>
                <a:cubicBezTo>
                  <a:pt x="60" y="23"/>
                  <a:pt x="57" y="21"/>
                  <a:pt x="55" y="22"/>
                </a:cubicBezTo>
                <a:cubicBezTo>
                  <a:pt x="53" y="22"/>
                  <a:pt x="52" y="23"/>
                  <a:pt x="51" y="25"/>
                </a:cubicBezTo>
                <a:cubicBezTo>
                  <a:pt x="49" y="27"/>
                  <a:pt x="48" y="29"/>
                  <a:pt x="46" y="31"/>
                </a:cubicBezTo>
                <a:cubicBezTo>
                  <a:pt x="43" y="35"/>
                  <a:pt x="40" y="39"/>
                  <a:pt x="37" y="43"/>
                </a:cubicBezTo>
                <a:cubicBezTo>
                  <a:pt x="34" y="48"/>
                  <a:pt x="30" y="53"/>
                  <a:pt x="26" y="57"/>
                </a:cubicBezTo>
                <a:cubicBezTo>
                  <a:pt x="30" y="60"/>
                  <a:pt x="34" y="63"/>
                  <a:pt x="39" y="66"/>
                </a:cubicBezTo>
                <a:moveTo>
                  <a:pt x="72" y="87"/>
                </a:moveTo>
                <a:cubicBezTo>
                  <a:pt x="76" y="89"/>
                  <a:pt x="80" y="90"/>
                  <a:pt x="85" y="89"/>
                </a:cubicBezTo>
                <a:cubicBezTo>
                  <a:pt x="86" y="89"/>
                  <a:pt x="88" y="89"/>
                  <a:pt x="88" y="87"/>
                </a:cubicBezTo>
                <a:cubicBezTo>
                  <a:pt x="87" y="85"/>
                  <a:pt x="85" y="85"/>
                  <a:pt x="84" y="83"/>
                </a:cubicBezTo>
                <a:cubicBezTo>
                  <a:pt x="88" y="87"/>
                  <a:pt x="92" y="91"/>
                  <a:pt x="97" y="88"/>
                </a:cubicBezTo>
                <a:cubicBezTo>
                  <a:pt x="100" y="87"/>
                  <a:pt x="100" y="84"/>
                  <a:pt x="99" y="82"/>
                </a:cubicBezTo>
                <a:cubicBezTo>
                  <a:pt x="99" y="79"/>
                  <a:pt x="96" y="78"/>
                  <a:pt x="94" y="76"/>
                </a:cubicBezTo>
                <a:cubicBezTo>
                  <a:pt x="97" y="80"/>
                  <a:pt x="102" y="85"/>
                  <a:pt x="108" y="82"/>
                </a:cubicBezTo>
                <a:cubicBezTo>
                  <a:pt x="113" y="78"/>
                  <a:pt x="108" y="72"/>
                  <a:pt x="104" y="70"/>
                </a:cubicBezTo>
                <a:cubicBezTo>
                  <a:pt x="108" y="73"/>
                  <a:pt x="111" y="77"/>
                  <a:pt x="116" y="75"/>
                </a:cubicBezTo>
                <a:cubicBezTo>
                  <a:pt x="121" y="74"/>
                  <a:pt x="121" y="69"/>
                  <a:pt x="119" y="65"/>
                </a:cubicBezTo>
                <a:moveTo>
                  <a:pt x="0" y="41"/>
                </a:moveTo>
                <a:cubicBezTo>
                  <a:pt x="4" y="44"/>
                  <a:pt x="9" y="48"/>
                  <a:pt x="13" y="51"/>
                </a:cubicBezTo>
                <a:cubicBezTo>
                  <a:pt x="15" y="53"/>
                  <a:pt x="17" y="55"/>
                  <a:pt x="19" y="56"/>
                </a:cubicBezTo>
                <a:cubicBezTo>
                  <a:pt x="20" y="57"/>
                  <a:pt x="22" y="59"/>
                  <a:pt x="23" y="59"/>
                </a:cubicBezTo>
                <a:cubicBezTo>
                  <a:pt x="24" y="59"/>
                  <a:pt x="25" y="58"/>
                  <a:pt x="26" y="57"/>
                </a:cubicBezTo>
                <a:moveTo>
                  <a:pt x="53" y="22"/>
                </a:moveTo>
                <a:cubicBezTo>
                  <a:pt x="55" y="21"/>
                  <a:pt x="57" y="19"/>
                  <a:pt x="55" y="16"/>
                </a:cubicBezTo>
                <a:cubicBezTo>
                  <a:pt x="53" y="15"/>
                  <a:pt x="50" y="13"/>
                  <a:pt x="48" y="11"/>
                </a:cubicBezTo>
                <a:cubicBezTo>
                  <a:pt x="46" y="9"/>
                  <a:pt x="43" y="7"/>
                  <a:pt x="41" y="5"/>
                </a:cubicBezTo>
                <a:cubicBezTo>
                  <a:pt x="39" y="3"/>
                  <a:pt x="36" y="1"/>
                  <a:pt x="33" y="0"/>
                </a:cubicBezTo>
                <a:moveTo>
                  <a:pt x="140" y="0"/>
                </a:moveTo>
                <a:cubicBezTo>
                  <a:pt x="130" y="5"/>
                  <a:pt x="121" y="10"/>
                  <a:pt x="112" y="14"/>
                </a:cubicBezTo>
                <a:cubicBezTo>
                  <a:pt x="113" y="16"/>
                  <a:pt x="114" y="18"/>
                  <a:pt x="115" y="20"/>
                </a:cubicBezTo>
                <a:moveTo>
                  <a:pt x="134" y="51"/>
                </a:moveTo>
                <a:cubicBezTo>
                  <a:pt x="135" y="53"/>
                  <a:pt x="135" y="54"/>
                  <a:pt x="136" y="55"/>
                </a:cubicBezTo>
                <a:cubicBezTo>
                  <a:pt x="136" y="56"/>
                  <a:pt x="136" y="56"/>
                  <a:pt x="137" y="56"/>
                </a:cubicBezTo>
                <a:cubicBezTo>
                  <a:pt x="138" y="56"/>
                  <a:pt x="139" y="55"/>
                  <a:pt x="139" y="55"/>
                </a:cubicBezTo>
                <a:cubicBezTo>
                  <a:pt x="142" y="54"/>
                  <a:pt x="145" y="53"/>
                  <a:pt x="148" y="51"/>
                </a:cubicBezTo>
                <a:cubicBezTo>
                  <a:pt x="153" y="49"/>
                  <a:pt x="159" y="46"/>
                  <a:pt x="164" y="43"/>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5" name="Freeform 35"/>
          <p:cNvSpPr>
            <a:spLocks noEditPoints="1"/>
          </p:cNvSpPr>
          <p:nvPr/>
        </p:nvSpPr>
        <p:spPr bwMode="auto">
          <a:xfrm>
            <a:off x="5867400" y="1743075"/>
            <a:ext cx="482600" cy="465138"/>
          </a:xfrm>
          <a:custGeom>
            <a:avLst/>
            <a:gdLst>
              <a:gd name="T0" fmla="*/ 85 w 127"/>
              <a:gd name="T1" fmla="*/ 53 h 122"/>
              <a:gd name="T2" fmla="*/ 80 w 127"/>
              <a:gd name="T3" fmla="*/ 80 h 122"/>
              <a:gd name="T4" fmla="*/ 56 w 127"/>
              <a:gd name="T5" fmla="*/ 91 h 122"/>
              <a:gd name="T6" fmla="*/ 41 w 127"/>
              <a:gd name="T7" fmla="*/ 82 h 122"/>
              <a:gd name="T8" fmla="*/ 32 w 127"/>
              <a:gd name="T9" fmla="*/ 60 h 122"/>
              <a:gd name="T10" fmla="*/ 46 w 127"/>
              <a:gd name="T11" fmla="*/ 40 h 122"/>
              <a:gd name="T12" fmla="*/ 70 w 127"/>
              <a:gd name="T13" fmla="*/ 39 h 122"/>
              <a:gd name="T14" fmla="*/ 82 w 127"/>
              <a:gd name="T15" fmla="*/ 29 h 122"/>
              <a:gd name="T16" fmla="*/ 36 w 127"/>
              <a:gd name="T17" fmla="*/ 29 h 122"/>
              <a:gd name="T18" fmla="*/ 18 w 127"/>
              <a:gd name="T19" fmla="*/ 72 h 122"/>
              <a:gd name="T20" fmla="*/ 51 w 127"/>
              <a:gd name="T21" fmla="*/ 104 h 122"/>
              <a:gd name="T22" fmla="*/ 94 w 127"/>
              <a:gd name="T23" fmla="*/ 88 h 122"/>
              <a:gd name="T24" fmla="*/ 97 w 127"/>
              <a:gd name="T25" fmla="*/ 42 h 122"/>
              <a:gd name="T26" fmla="*/ 90 w 127"/>
              <a:gd name="T27" fmla="*/ 19 h 122"/>
              <a:gd name="T28" fmla="*/ 28 w 127"/>
              <a:gd name="T29" fmla="*/ 19 h 122"/>
              <a:gd name="T30" fmla="*/ 4 w 127"/>
              <a:gd name="T31" fmla="*/ 76 h 122"/>
              <a:gd name="T32" fmla="*/ 16 w 127"/>
              <a:gd name="T33" fmla="*/ 100 h 122"/>
              <a:gd name="T34" fmla="*/ 66 w 127"/>
              <a:gd name="T35" fmla="*/ 119 h 122"/>
              <a:gd name="T36" fmla="*/ 109 w 127"/>
              <a:gd name="T37" fmla="*/ 87 h 122"/>
              <a:gd name="T38" fmla="*/ 105 w 127"/>
              <a:gd name="T39" fmla="*/ 34 h 122"/>
              <a:gd name="T40" fmla="*/ 121 w 127"/>
              <a:gd name="T41" fmla="*/ 4 h 122"/>
              <a:gd name="T42" fmla="*/ 60 w 127"/>
              <a:gd name="T43" fmla="*/ 64 h 122"/>
              <a:gd name="T44" fmla="*/ 106 w 127"/>
              <a:gd name="T45" fmla="*/ 0 h 122"/>
              <a:gd name="T46" fmla="*/ 106 w 127"/>
              <a:gd name="T47" fmla="*/ 18 h 122"/>
              <a:gd name="T48" fmla="*/ 127 w 127"/>
              <a:gd name="T49" fmla="*/ 18 h 122"/>
              <a:gd name="T50" fmla="*/ 13 w 127"/>
              <a:gd name="T51" fmla="*/ 121 h 122"/>
              <a:gd name="T52" fmla="*/ 24 w 127"/>
              <a:gd name="T53" fmla="*/ 108 h 122"/>
              <a:gd name="T54" fmla="*/ 94 w 127"/>
              <a:gd name="T55" fmla="*/ 107 h 122"/>
              <a:gd name="T56" fmla="*/ 105 w 127"/>
              <a:gd name="T57" fmla="*/ 11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7" h="122">
                <a:moveTo>
                  <a:pt x="85" y="53"/>
                </a:moveTo>
                <a:cubicBezTo>
                  <a:pt x="87" y="62"/>
                  <a:pt x="86" y="72"/>
                  <a:pt x="80" y="80"/>
                </a:cubicBezTo>
                <a:cubicBezTo>
                  <a:pt x="75" y="88"/>
                  <a:pt x="65" y="92"/>
                  <a:pt x="56" y="91"/>
                </a:cubicBezTo>
                <a:cubicBezTo>
                  <a:pt x="50" y="90"/>
                  <a:pt x="45" y="86"/>
                  <a:pt x="41" y="82"/>
                </a:cubicBezTo>
                <a:cubicBezTo>
                  <a:pt x="35" y="76"/>
                  <a:pt x="32" y="68"/>
                  <a:pt x="32" y="60"/>
                </a:cubicBezTo>
                <a:cubicBezTo>
                  <a:pt x="33" y="51"/>
                  <a:pt x="38" y="44"/>
                  <a:pt x="46" y="40"/>
                </a:cubicBezTo>
                <a:cubicBezTo>
                  <a:pt x="53" y="37"/>
                  <a:pt x="62" y="38"/>
                  <a:pt x="70" y="39"/>
                </a:cubicBezTo>
                <a:moveTo>
                  <a:pt x="82" y="29"/>
                </a:moveTo>
                <a:cubicBezTo>
                  <a:pt x="68" y="20"/>
                  <a:pt x="49" y="20"/>
                  <a:pt x="36" y="29"/>
                </a:cubicBezTo>
                <a:cubicBezTo>
                  <a:pt x="22" y="38"/>
                  <a:pt x="15" y="56"/>
                  <a:pt x="18" y="72"/>
                </a:cubicBezTo>
                <a:cubicBezTo>
                  <a:pt x="22" y="88"/>
                  <a:pt x="35" y="101"/>
                  <a:pt x="51" y="104"/>
                </a:cubicBezTo>
                <a:cubicBezTo>
                  <a:pt x="67" y="108"/>
                  <a:pt x="84" y="101"/>
                  <a:pt x="94" y="88"/>
                </a:cubicBezTo>
                <a:cubicBezTo>
                  <a:pt x="103" y="75"/>
                  <a:pt x="105" y="56"/>
                  <a:pt x="97" y="42"/>
                </a:cubicBezTo>
                <a:moveTo>
                  <a:pt x="90" y="19"/>
                </a:moveTo>
                <a:cubicBezTo>
                  <a:pt x="72" y="7"/>
                  <a:pt x="46" y="7"/>
                  <a:pt x="28" y="19"/>
                </a:cubicBezTo>
                <a:cubicBezTo>
                  <a:pt x="10" y="31"/>
                  <a:pt x="0" y="55"/>
                  <a:pt x="4" y="76"/>
                </a:cubicBezTo>
                <a:cubicBezTo>
                  <a:pt x="6" y="85"/>
                  <a:pt x="10" y="93"/>
                  <a:pt x="16" y="100"/>
                </a:cubicBezTo>
                <a:cubicBezTo>
                  <a:pt x="28" y="114"/>
                  <a:pt x="47" y="122"/>
                  <a:pt x="66" y="119"/>
                </a:cubicBezTo>
                <a:cubicBezTo>
                  <a:pt x="84" y="117"/>
                  <a:pt x="101" y="104"/>
                  <a:pt x="109" y="87"/>
                </a:cubicBezTo>
                <a:cubicBezTo>
                  <a:pt x="116" y="71"/>
                  <a:pt x="115" y="50"/>
                  <a:pt x="105" y="34"/>
                </a:cubicBezTo>
                <a:moveTo>
                  <a:pt x="121" y="4"/>
                </a:moveTo>
                <a:cubicBezTo>
                  <a:pt x="100" y="24"/>
                  <a:pt x="80" y="44"/>
                  <a:pt x="60" y="64"/>
                </a:cubicBezTo>
                <a:moveTo>
                  <a:pt x="106" y="0"/>
                </a:moveTo>
                <a:cubicBezTo>
                  <a:pt x="106" y="6"/>
                  <a:pt x="106" y="12"/>
                  <a:pt x="106" y="18"/>
                </a:cubicBezTo>
                <a:cubicBezTo>
                  <a:pt x="113" y="19"/>
                  <a:pt x="120" y="19"/>
                  <a:pt x="127" y="18"/>
                </a:cubicBezTo>
                <a:moveTo>
                  <a:pt x="13" y="121"/>
                </a:moveTo>
                <a:cubicBezTo>
                  <a:pt x="17" y="117"/>
                  <a:pt x="20" y="112"/>
                  <a:pt x="24" y="108"/>
                </a:cubicBezTo>
                <a:moveTo>
                  <a:pt x="94" y="107"/>
                </a:moveTo>
                <a:cubicBezTo>
                  <a:pt x="97" y="112"/>
                  <a:pt x="101" y="116"/>
                  <a:pt x="105" y="119"/>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6" name="Freeform 36"/>
          <p:cNvSpPr>
            <a:spLocks noEditPoints="1"/>
          </p:cNvSpPr>
          <p:nvPr/>
        </p:nvSpPr>
        <p:spPr bwMode="auto">
          <a:xfrm>
            <a:off x="8008938" y="3027363"/>
            <a:ext cx="503238" cy="411163"/>
          </a:xfrm>
          <a:custGeom>
            <a:avLst/>
            <a:gdLst>
              <a:gd name="T0" fmla="*/ 0 w 132"/>
              <a:gd name="T1" fmla="*/ 59 h 108"/>
              <a:gd name="T2" fmla="*/ 0 w 132"/>
              <a:gd name="T3" fmla="*/ 25 h 108"/>
              <a:gd name="T4" fmla="*/ 127 w 132"/>
              <a:gd name="T5" fmla="*/ 20 h 108"/>
              <a:gd name="T6" fmla="*/ 132 w 132"/>
              <a:gd name="T7" fmla="*/ 61 h 108"/>
              <a:gd name="T8" fmla="*/ 73 w 132"/>
              <a:gd name="T9" fmla="*/ 87 h 108"/>
              <a:gd name="T10" fmla="*/ 74 w 132"/>
              <a:gd name="T11" fmla="*/ 68 h 108"/>
              <a:gd name="T12" fmla="*/ 70 w 132"/>
              <a:gd name="T13" fmla="*/ 65 h 108"/>
              <a:gd name="T14" fmla="*/ 58 w 132"/>
              <a:gd name="T15" fmla="*/ 66 h 108"/>
              <a:gd name="T16" fmla="*/ 57 w 132"/>
              <a:gd name="T17" fmla="*/ 83 h 108"/>
              <a:gd name="T18" fmla="*/ 62 w 132"/>
              <a:gd name="T19" fmla="*/ 88 h 108"/>
              <a:gd name="T20" fmla="*/ 73 w 132"/>
              <a:gd name="T21" fmla="*/ 87 h 108"/>
              <a:gd name="T22" fmla="*/ 58 w 132"/>
              <a:gd name="T23" fmla="*/ 17 h 108"/>
              <a:gd name="T24" fmla="*/ 56 w 132"/>
              <a:gd name="T25" fmla="*/ 15 h 108"/>
              <a:gd name="T26" fmla="*/ 47 w 132"/>
              <a:gd name="T27" fmla="*/ 15 h 108"/>
              <a:gd name="T28" fmla="*/ 47 w 132"/>
              <a:gd name="T29" fmla="*/ 20 h 108"/>
              <a:gd name="T30" fmla="*/ 87 w 132"/>
              <a:gd name="T31" fmla="*/ 17 h 108"/>
              <a:gd name="T32" fmla="*/ 85 w 132"/>
              <a:gd name="T33" fmla="*/ 15 h 108"/>
              <a:gd name="T34" fmla="*/ 76 w 132"/>
              <a:gd name="T35" fmla="*/ 15 h 108"/>
              <a:gd name="T36" fmla="*/ 76 w 132"/>
              <a:gd name="T37" fmla="*/ 20 h 108"/>
              <a:gd name="T38" fmla="*/ 79 w 132"/>
              <a:gd name="T39" fmla="*/ 11 h 108"/>
              <a:gd name="T40" fmla="*/ 75 w 132"/>
              <a:gd name="T41" fmla="*/ 8 h 108"/>
              <a:gd name="T42" fmla="*/ 57 w 132"/>
              <a:gd name="T43" fmla="*/ 8 h 108"/>
              <a:gd name="T44" fmla="*/ 55 w 132"/>
              <a:gd name="T45" fmla="*/ 15 h 108"/>
              <a:gd name="T46" fmla="*/ 86 w 132"/>
              <a:gd name="T47" fmla="*/ 7 h 108"/>
              <a:gd name="T48" fmla="*/ 76 w 132"/>
              <a:gd name="T49" fmla="*/ 1 h 108"/>
              <a:gd name="T50" fmla="*/ 50 w 132"/>
              <a:gd name="T51" fmla="*/ 3 h 108"/>
              <a:gd name="T52" fmla="*/ 48 w 132"/>
              <a:gd name="T53" fmla="*/ 15 h 108"/>
              <a:gd name="T54" fmla="*/ 4 w 132"/>
              <a:gd name="T55" fmla="*/ 93 h 108"/>
              <a:gd name="T56" fmla="*/ 8 w 132"/>
              <a:gd name="T57" fmla="*/ 105 h 108"/>
              <a:gd name="T58" fmla="*/ 41 w 132"/>
              <a:gd name="T59" fmla="*/ 107 h 108"/>
              <a:gd name="T60" fmla="*/ 99 w 132"/>
              <a:gd name="T61" fmla="*/ 107 h 108"/>
              <a:gd name="T62" fmla="*/ 122 w 132"/>
              <a:gd name="T63" fmla="*/ 107 h 108"/>
              <a:gd name="T64" fmla="*/ 128 w 132"/>
              <a:gd name="T65" fmla="*/ 98 h 108"/>
              <a:gd name="T66" fmla="*/ 128 w 132"/>
              <a:gd name="T67" fmla="*/ 62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2" h="108">
                <a:moveTo>
                  <a:pt x="57" y="75"/>
                </a:moveTo>
                <a:cubicBezTo>
                  <a:pt x="38" y="73"/>
                  <a:pt x="19" y="66"/>
                  <a:pt x="0" y="59"/>
                </a:cubicBezTo>
                <a:cubicBezTo>
                  <a:pt x="0" y="25"/>
                  <a:pt x="0" y="25"/>
                  <a:pt x="0" y="25"/>
                </a:cubicBezTo>
                <a:cubicBezTo>
                  <a:pt x="0" y="25"/>
                  <a:pt x="0" y="25"/>
                  <a:pt x="0" y="25"/>
                </a:cubicBezTo>
                <a:cubicBezTo>
                  <a:pt x="0" y="23"/>
                  <a:pt x="2" y="20"/>
                  <a:pt x="5" y="20"/>
                </a:cubicBezTo>
                <a:cubicBezTo>
                  <a:pt x="127" y="20"/>
                  <a:pt x="127" y="20"/>
                  <a:pt x="127" y="20"/>
                </a:cubicBezTo>
                <a:cubicBezTo>
                  <a:pt x="129" y="20"/>
                  <a:pt x="132" y="22"/>
                  <a:pt x="132" y="25"/>
                </a:cubicBezTo>
                <a:cubicBezTo>
                  <a:pt x="132" y="37"/>
                  <a:pt x="131" y="49"/>
                  <a:pt x="132" y="61"/>
                </a:cubicBezTo>
                <a:cubicBezTo>
                  <a:pt x="113" y="68"/>
                  <a:pt x="94" y="74"/>
                  <a:pt x="74" y="75"/>
                </a:cubicBezTo>
                <a:moveTo>
                  <a:pt x="73" y="87"/>
                </a:moveTo>
                <a:cubicBezTo>
                  <a:pt x="74" y="87"/>
                  <a:pt x="74" y="86"/>
                  <a:pt x="74" y="86"/>
                </a:cubicBezTo>
                <a:cubicBezTo>
                  <a:pt x="74" y="80"/>
                  <a:pt x="75" y="74"/>
                  <a:pt x="74" y="68"/>
                </a:cubicBezTo>
                <a:cubicBezTo>
                  <a:pt x="74" y="68"/>
                  <a:pt x="74" y="67"/>
                  <a:pt x="73" y="66"/>
                </a:cubicBezTo>
                <a:cubicBezTo>
                  <a:pt x="73" y="65"/>
                  <a:pt x="71" y="65"/>
                  <a:pt x="70" y="65"/>
                </a:cubicBezTo>
                <a:cubicBezTo>
                  <a:pt x="66" y="65"/>
                  <a:pt x="63" y="65"/>
                  <a:pt x="59" y="65"/>
                </a:cubicBezTo>
                <a:cubicBezTo>
                  <a:pt x="58" y="65"/>
                  <a:pt x="58" y="65"/>
                  <a:pt x="58" y="66"/>
                </a:cubicBezTo>
                <a:cubicBezTo>
                  <a:pt x="58" y="66"/>
                  <a:pt x="58" y="66"/>
                  <a:pt x="58" y="67"/>
                </a:cubicBezTo>
                <a:cubicBezTo>
                  <a:pt x="58" y="72"/>
                  <a:pt x="57" y="78"/>
                  <a:pt x="57" y="83"/>
                </a:cubicBezTo>
                <a:cubicBezTo>
                  <a:pt x="57" y="84"/>
                  <a:pt x="57" y="86"/>
                  <a:pt x="58" y="87"/>
                </a:cubicBezTo>
                <a:cubicBezTo>
                  <a:pt x="59" y="88"/>
                  <a:pt x="60" y="88"/>
                  <a:pt x="62" y="88"/>
                </a:cubicBezTo>
                <a:cubicBezTo>
                  <a:pt x="65" y="88"/>
                  <a:pt x="68" y="88"/>
                  <a:pt x="71" y="88"/>
                </a:cubicBezTo>
                <a:cubicBezTo>
                  <a:pt x="72" y="88"/>
                  <a:pt x="73" y="88"/>
                  <a:pt x="73" y="87"/>
                </a:cubicBezTo>
                <a:close/>
                <a:moveTo>
                  <a:pt x="58" y="20"/>
                </a:moveTo>
                <a:cubicBezTo>
                  <a:pt x="58" y="19"/>
                  <a:pt x="58" y="18"/>
                  <a:pt x="58" y="17"/>
                </a:cubicBezTo>
                <a:cubicBezTo>
                  <a:pt x="58" y="17"/>
                  <a:pt x="58" y="16"/>
                  <a:pt x="57" y="15"/>
                </a:cubicBezTo>
                <a:cubicBezTo>
                  <a:pt x="57" y="15"/>
                  <a:pt x="56" y="15"/>
                  <a:pt x="56" y="15"/>
                </a:cubicBezTo>
                <a:cubicBezTo>
                  <a:pt x="53" y="15"/>
                  <a:pt x="51" y="15"/>
                  <a:pt x="49" y="15"/>
                </a:cubicBezTo>
                <a:cubicBezTo>
                  <a:pt x="48" y="15"/>
                  <a:pt x="48" y="15"/>
                  <a:pt x="47" y="15"/>
                </a:cubicBezTo>
                <a:cubicBezTo>
                  <a:pt x="47" y="16"/>
                  <a:pt x="47" y="17"/>
                  <a:pt x="47" y="18"/>
                </a:cubicBezTo>
                <a:cubicBezTo>
                  <a:pt x="47" y="18"/>
                  <a:pt x="47" y="19"/>
                  <a:pt x="47" y="20"/>
                </a:cubicBezTo>
                <a:moveTo>
                  <a:pt x="87" y="20"/>
                </a:moveTo>
                <a:cubicBezTo>
                  <a:pt x="87" y="19"/>
                  <a:pt x="87" y="18"/>
                  <a:pt x="87" y="17"/>
                </a:cubicBezTo>
                <a:cubicBezTo>
                  <a:pt x="87" y="17"/>
                  <a:pt x="87" y="16"/>
                  <a:pt x="86" y="15"/>
                </a:cubicBezTo>
                <a:cubicBezTo>
                  <a:pt x="86" y="15"/>
                  <a:pt x="85" y="15"/>
                  <a:pt x="85" y="15"/>
                </a:cubicBezTo>
                <a:cubicBezTo>
                  <a:pt x="83" y="15"/>
                  <a:pt x="80" y="15"/>
                  <a:pt x="78" y="15"/>
                </a:cubicBezTo>
                <a:cubicBezTo>
                  <a:pt x="77" y="15"/>
                  <a:pt x="77" y="15"/>
                  <a:pt x="76" y="15"/>
                </a:cubicBezTo>
                <a:cubicBezTo>
                  <a:pt x="76" y="16"/>
                  <a:pt x="76" y="17"/>
                  <a:pt x="76" y="18"/>
                </a:cubicBezTo>
                <a:cubicBezTo>
                  <a:pt x="76" y="18"/>
                  <a:pt x="76" y="19"/>
                  <a:pt x="76" y="20"/>
                </a:cubicBezTo>
                <a:moveTo>
                  <a:pt x="79" y="15"/>
                </a:moveTo>
                <a:cubicBezTo>
                  <a:pt x="79" y="14"/>
                  <a:pt x="79" y="12"/>
                  <a:pt x="79" y="11"/>
                </a:cubicBezTo>
                <a:cubicBezTo>
                  <a:pt x="78" y="10"/>
                  <a:pt x="78" y="9"/>
                  <a:pt x="77" y="9"/>
                </a:cubicBezTo>
                <a:cubicBezTo>
                  <a:pt x="76" y="8"/>
                  <a:pt x="76" y="8"/>
                  <a:pt x="75" y="8"/>
                </a:cubicBezTo>
                <a:cubicBezTo>
                  <a:pt x="70" y="8"/>
                  <a:pt x="65" y="8"/>
                  <a:pt x="60" y="8"/>
                </a:cubicBezTo>
                <a:cubicBezTo>
                  <a:pt x="59" y="8"/>
                  <a:pt x="58" y="8"/>
                  <a:pt x="57" y="8"/>
                </a:cubicBezTo>
                <a:cubicBezTo>
                  <a:pt x="56" y="9"/>
                  <a:pt x="55" y="10"/>
                  <a:pt x="55" y="11"/>
                </a:cubicBezTo>
                <a:cubicBezTo>
                  <a:pt x="55" y="12"/>
                  <a:pt x="55" y="14"/>
                  <a:pt x="55" y="15"/>
                </a:cubicBezTo>
                <a:moveTo>
                  <a:pt x="86" y="15"/>
                </a:moveTo>
                <a:cubicBezTo>
                  <a:pt x="86" y="12"/>
                  <a:pt x="86" y="10"/>
                  <a:pt x="86" y="7"/>
                </a:cubicBezTo>
                <a:cubicBezTo>
                  <a:pt x="85" y="5"/>
                  <a:pt x="84" y="3"/>
                  <a:pt x="82" y="2"/>
                </a:cubicBezTo>
                <a:cubicBezTo>
                  <a:pt x="80" y="1"/>
                  <a:pt x="78" y="1"/>
                  <a:pt x="76" y="1"/>
                </a:cubicBezTo>
                <a:cubicBezTo>
                  <a:pt x="69" y="1"/>
                  <a:pt x="62" y="0"/>
                  <a:pt x="56" y="1"/>
                </a:cubicBezTo>
                <a:cubicBezTo>
                  <a:pt x="54" y="1"/>
                  <a:pt x="52" y="2"/>
                  <a:pt x="50" y="3"/>
                </a:cubicBezTo>
                <a:cubicBezTo>
                  <a:pt x="49" y="4"/>
                  <a:pt x="48" y="6"/>
                  <a:pt x="48" y="9"/>
                </a:cubicBezTo>
                <a:cubicBezTo>
                  <a:pt x="48" y="11"/>
                  <a:pt x="48" y="13"/>
                  <a:pt x="48" y="15"/>
                </a:cubicBezTo>
                <a:moveTo>
                  <a:pt x="5" y="61"/>
                </a:moveTo>
                <a:cubicBezTo>
                  <a:pt x="5" y="72"/>
                  <a:pt x="4" y="82"/>
                  <a:pt x="4" y="93"/>
                </a:cubicBezTo>
                <a:cubicBezTo>
                  <a:pt x="4" y="95"/>
                  <a:pt x="4" y="97"/>
                  <a:pt x="5" y="99"/>
                </a:cubicBezTo>
                <a:cubicBezTo>
                  <a:pt x="5" y="101"/>
                  <a:pt x="6" y="104"/>
                  <a:pt x="8" y="105"/>
                </a:cubicBezTo>
                <a:cubicBezTo>
                  <a:pt x="9" y="107"/>
                  <a:pt x="11" y="108"/>
                  <a:pt x="14" y="107"/>
                </a:cubicBezTo>
                <a:cubicBezTo>
                  <a:pt x="41" y="107"/>
                  <a:pt x="41" y="107"/>
                  <a:pt x="41" y="107"/>
                </a:cubicBezTo>
                <a:cubicBezTo>
                  <a:pt x="53" y="107"/>
                  <a:pt x="64" y="108"/>
                  <a:pt x="75" y="108"/>
                </a:cubicBezTo>
                <a:cubicBezTo>
                  <a:pt x="83" y="108"/>
                  <a:pt x="91" y="108"/>
                  <a:pt x="99" y="107"/>
                </a:cubicBezTo>
                <a:cubicBezTo>
                  <a:pt x="103" y="107"/>
                  <a:pt x="107" y="107"/>
                  <a:pt x="111" y="107"/>
                </a:cubicBezTo>
                <a:cubicBezTo>
                  <a:pt x="115" y="107"/>
                  <a:pt x="118" y="108"/>
                  <a:pt x="122" y="107"/>
                </a:cubicBezTo>
                <a:cubicBezTo>
                  <a:pt x="124" y="107"/>
                  <a:pt x="125" y="106"/>
                  <a:pt x="127" y="104"/>
                </a:cubicBezTo>
                <a:cubicBezTo>
                  <a:pt x="128" y="102"/>
                  <a:pt x="128" y="100"/>
                  <a:pt x="128" y="98"/>
                </a:cubicBezTo>
                <a:cubicBezTo>
                  <a:pt x="129" y="90"/>
                  <a:pt x="128" y="83"/>
                  <a:pt x="128" y="76"/>
                </a:cubicBezTo>
                <a:cubicBezTo>
                  <a:pt x="128" y="71"/>
                  <a:pt x="128" y="67"/>
                  <a:pt x="128" y="62"/>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7" name="Rectangle 37"/>
          <p:cNvSpPr>
            <a:spLocks noChangeArrowheads="1"/>
          </p:cNvSpPr>
          <p:nvPr/>
        </p:nvSpPr>
        <p:spPr bwMode="auto">
          <a:xfrm>
            <a:off x="1294817" y="4757550"/>
            <a:ext cx="11301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INFO</a:t>
            </a:r>
            <a:r>
              <a:rPr kumimoji="0" lang="en-US" altLang="ru-RU" sz="3000" b="1" i="0" u="none" strike="noStrike" cap="none" normalizeH="0" baseline="0" dirty="0" smtClean="0">
                <a:ln>
                  <a:noFill/>
                </a:ln>
                <a:solidFill>
                  <a:schemeClr val="tx1">
                    <a:lumMod val="75000"/>
                  </a:schemeClr>
                </a:solidFill>
                <a:effectLst/>
                <a:latin typeface="Amatic" panose="02000803000000000000" pitchFamily="2" charset="0"/>
              </a:rPr>
              <a:t>DATA 01</a:t>
            </a:r>
            <a:endParaRPr kumimoji="0" lang="ru-RU" altLang="ru-RU" sz="1800" b="0" i="0" u="none" strike="noStrike" cap="none" normalizeH="0" baseline="0" dirty="0" smtClean="0">
              <a:ln>
                <a:noFill/>
              </a:ln>
              <a:solidFill>
                <a:schemeClr val="tx1">
                  <a:lumMod val="75000"/>
                </a:schemeClr>
              </a:solidFill>
              <a:effectLst/>
            </a:endParaRPr>
          </a:p>
        </p:txBody>
      </p:sp>
      <p:sp>
        <p:nvSpPr>
          <p:cNvPr id="42" name="Rectangle 42"/>
          <p:cNvSpPr>
            <a:spLocks noChangeArrowheads="1"/>
          </p:cNvSpPr>
          <p:nvPr/>
        </p:nvSpPr>
        <p:spPr bwMode="auto">
          <a:xfrm>
            <a:off x="9800577" y="4729163"/>
            <a:ext cx="11253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ru-RU" altLang="ru-RU" sz="3000" b="1" dirty="0">
                <a:solidFill>
                  <a:schemeClr val="tx1">
                    <a:lumMod val="75000"/>
                  </a:schemeClr>
                </a:solidFill>
                <a:latin typeface="Amatic" panose="02000803000000000000" pitchFamily="2" charset="0"/>
              </a:rPr>
              <a:t>INFO</a:t>
            </a:r>
            <a:r>
              <a:rPr lang="en-US" altLang="ru-RU" sz="3000" b="1" dirty="0">
                <a:solidFill>
                  <a:schemeClr val="tx1">
                    <a:lumMod val="75000"/>
                  </a:schemeClr>
                </a:solidFill>
                <a:latin typeface="Amatic" panose="02000803000000000000" pitchFamily="2" charset="0"/>
              </a:rPr>
              <a:t>DATA </a:t>
            </a:r>
            <a:r>
              <a:rPr lang="en-US" altLang="ru-RU" sz="3000" b="1" dirty="0" smtClean="0">
                <a:solidFill>
                  <a:schemeClr val="tx1">
                    <a:lumMod val="75000"/>
                  </a:schemeClr>
                </a:solidFill>
                <a:latin typeface="Amatic" panose="02000803000000000000" pitchFamily="2" charset="0"/>
              </a:rPr>
              <a:t>05</a:t>
            </a:r>
            <a:endParaRPr lang="ru-RU" altLang="ru-RU" dirty="0">
              <a:solidFill>
                <a:schemeClr val="tx1">
                  <a:lumMod val="75000"/>
                </a:schemeClr>
              </a:solidFill>
            </a:endParaRPr>
          </a:p>
        </p:txBody>
      </p:sp>
      <p:sp>
        <p:nvSpPr>
          <p:cNvPr id="47" name="Rectangle 47"/>
          <p:cNvSpPr>
            <a:spLocks noChangeArrowheads="1"/>
          </p:cNvSpPr>
          <p:nvPr/>
        </p:nvSpPr>
        <p:spPr bwMode="auto">
          <a:xfrm>
            <a:off x="1578068" y="1455289"/>
            <a:ext cx="114614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ru-RU" altLang="ru-RU" sz="3000" b="1" dirty="0">
                <a:solidFill>
                  <a:schemeClr val="tx1">
                    <a:lumMod val="75000"/>
                  </a:schemeClr>
                </a:solidFill>
                <a:latin typeface="Amatic" panose="02000803000000000000" pitchFamily="2" charset="0"/>
              </a:rPr>
              <a:t>INFO</a:t>
            </a:r>
            <a:r>
              <a:rPr lang="en-US" altLang="ru-RU" sz="3000" b="1" dirty="0">
                <a:solidFill>
                  <a:schemeClr val="tx1">
                    <a:lumMod val="75000"/>
                  </a:schemeClr>
                </a:solidFill>
                <a:latin typeface="Amatic" panose="02000803000000000000" pitchFamily="2" charset="0"/>
              </a:rPr>
              <a:t>DATA </a:t>
            </a:r>
            <a:r>
              <a:rPr lang="en-US" altLang="ru-RU" sz="3000" b="1" dirty="0" smtClean="0">
                <a:solidFill>
                  <a:schemeClr val="tx1">
                    <a:lumMod val="75000"/>
                  </a:schemeClr>
                </a:solidFill>
                <a:latin typeface="Amatic" panose="02000803000000000000" pitchFamily="2" charset="0"/>
              </a:rPr>
              <a:t>02</a:t>
            </a:r>
            <a:endParaRPr lang="ru-RU" altLang="ru-RU" dirty="0">
              <a:solidFill>
                <a:schemeClr val="tx1">
                  <a:lumMod val="75000"/>
                </a:schemeClr>
              </a:solidFill>
            </a:endParaRPr>
          </a:p>
        </p:txBody>
      </p:sp>
      <p:sp>
        <p:nvSpPr>
          <p:cNvPr id="52" name="Rectangle 52"/>
          <p:cNvSpPr>
            <a:spLocks noChangeArrowheads="1"/>
          </p:cNvSpPr>
          <p:nvPr/>
        </p:nvSpPr>
        <p:spPr bwMode="auto">
          <a:xfrm>
            <a:off x="5562600" y="466725"/>
            <a:ext cx="11349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ru-RU" altLang="ru-RU" sz="3000" b="1" dirty="0">
                <a:solidFill>
                  <a:schemeClr val="tx1">
                    <a:lumMod val="75000"/>
                  </a:schemeClr>
                </a:solidFill>
                <a:latin typeface="Amatic" panose="02000803000000000000" pitchFamily="2" charset="0"/>
              </a:rPr>
              <a:t>INFO</a:t>
            </a:r>
            <a:r>
              <a:rPr lang="en-US" altLang="ru-RU" sz="3000" b="1" dirty="0">
                <a:solidFill>
                  <a:schemeClr val="tx1">
                    <a:lumMod val="75000"/>
                  </a:schemeClr>
                </a:solidFill>
                <a:latin typeface="Amatic" panose="02000803000000000000" pitchFamily="2" charset="0"/>
              </a:rPr>
              <a:t>DATA </a:t>
            </a:r>
            <a:r>
              <a:rPr lang="en-US" altLang="ru-RU" sz="3000" b="1" dirty="0" smtClean="0">
                <a:solidFill>
                  <a:schemeClr val="tx1">
                    <a:lumMod val="75000"/>
                  </a:schemeClr>
                </a:solidFill>
                <a:latin typeface="Amatic" panose="02000803000000000000" pitchFamily="2" charset="0"/>
              </a:rPr>
              <a:t>03</a:t>
            </a:r>
            <a:endParaRPr lang="ru-RU" altLang="ru-RU" dirty="0">
              <a:solidFill>
                <a:schemeClr val="tx1">
                  <a:lumMod val="75000"/>
                </a:schemeClr>
              </a:solidFill>
            </a:endParaRPr>
          </a:p>
        </p:txBody>
      </p:sp>
      <p:sp>
        <p:nvSpPr>
          <p:cNvPr id="57" name="Rectangle 57"/>
          <p:cNvSpPr>
            <a:spLocks noChangeArrowheads="1"/>
          </p:cNvSpPr>
          <p:nvPr/>
        </p:nvSpPr>
        <p:spPr bwMode="auto">
          <a:xfrm>
            <a:off x="9439275" y="1463675"/>
            <a:ext cx="11493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ru-RU" altLang="ru-RU" sz="3000" b="1" dirty="0">
                <a:solidFill>
                  <a:schemeClr val="tx1">
                    <a:lumMod val="75000"/>
                  </a:schemeClr>
                </a:solidFill>
                <a:latin typeface="Amatic" panose="02000803000000000000" pitchFamily="2" charset="0"/>
              </a:rPr>
              <a:t>INFO</a:t>
            </a:r>
            <a:r>
              <a:rPr lang="en-US" altLang="ru-RU" sz="3000" b="1" dirty="0">
                <a:solidFill>
                  <a:schemeClr val="tx1">
                    <a:lumMod val="75000"/>
                  </a:schemeClr>
                </a:solidFill>
                <a:latin typeface="Amatic" panose="02000803000000000000" pitchFamily="2" charset="0"/>
              </a:rPr>
              <a:t>DATA </a:t>
            </a:r>
            <a:r>
              <a:rPr lang="en-US" altLang="ru-RU" sz="3000" b="1" dirty="0" smtClean="0">
                <a:solidFill>
                  <a:schemeClr val="tx1">
                    <a:lumMod val="75000"/>
                  </a:schemeClr>
                </a:solidFill>
                <a:latin typeface="Amatic" panose="02000803000000000000" pitchFamily="2" charset="0"/>
              </a:rPr>
              <a:t>04</a:t>
            </a:r>
            <a:endParaRPr lang="ru-RU" altLang="ru-RU" dirty="0">
              <a:solidFill>
                <a:schemeClr val="tx1">
                  <a:lumMod val="75000"/>
                </a:schemeClr>
              </a:solidFill>
            </a:endParaRPr>
          </a:p>
        </p:txBody>
      </p:sp>
      <p:sp>
        <p:nvSpPr>
          <p:cNvPr id="63" name="Rectangle 62"/>
          <p:cNvSpPr/>
          <p:nvPr/>
        </p:nvSpPr>
        <p:spPr>
          <a:xfrm>
            <a:off x="1455795" y="1907184"/>
            <a:ext cx="2098618" cy="923330"/>
          </a:xfrm>
          <a:prstGeom prst="rect">
            <a:avLst/>
          </a:prstGeom>
        </p:spPr>
        <p:txBody>
          <a:bodyPr wrap="square">
            <a:spAutoFit/>
          </a:bodyPr>
          <a:lstStyle/>
          <a:p>
            <a:r>
              <a:rPr lang="en-US" sz="900" dirty="0" smtClean="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sp>
        <p:nvSpPr>
          <p:cNvPr id="64" name="Rectangle 63"/>
          <p:cNvSpPr/>
          <p:nvPr/>
        </p:nvSpPr>
        <p:spPr>
          <a:xfrm>
            <a:off x="1175140" y="5168468"/>
            <a:ext cx="2098618" cy="923330"/>
          </a:xfrm>
          <a:prstGeom prst="rect">
            <a:avLst/>
          </a:prstGeom>
        </p:spPr>
        <p:txBody>
          <a:bodyPr wrap="square">
            <a:spAutoFit/>
          </a:bodyPr>
          <a:lstStyle/>
          <a:p>
            <a:r>
              <a:rPr lang="en-US" sz="900" dirty="0" smtClean="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sp>
        <p:nvSpPr>
          <p:cNvPr id="65" name="Rectangle 64"/>
          <p:cNvSpPr/>
          <p:nvPr/>
        </p:nvSpPr>
        <p:spPr>
          <a:xfrm>
            <a:off x="8690312" y="1907184"/>
            <a:ext cx="2098618" cy="923330"/>
          </a:xfrm>
          <a:prstGeom prst="rect">
            <a:avLst/>
          </a:prstGeom>
        </p:spPr>
        <p:txBody>
          <a:bodyPr wrap="square">
            <a:spAutoFit/>
          </a:bodyPr>
          <a:lstStyle/>
          <a:p>
            <a:pPr algn="r"/>
            <a:r>
              <a:rPr lang="en-US" sz="900" dirty="0" smtClean="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sp>
        <p:nvSpPr>
          <p:cNvPr id="66" name="Rectangle 65"/>
          <p:cNvSpPr/>
          <p:nvPr/>
        </p:nvSpPr>
        <p:spPr>
          <a:xfrm>
            <a:off x="9016352" y="5215441"/>
            <a:ext cx="2098618" cy="923330"/>
          </a:xfrm>
          <a:prstGeom prst="rect">
            <a:avLst/>
          </a:prstGeom>
        </p:spPr>
        <p:txBody>
          <a:bodyPr wrap="square">
            <a:spAutoFit/>
          </a:bodyPr>
          <a:lstStyle/>
          <a:p>
            <a:pPr algn="r"/>
            <a:r>
              <a:rPr lang="en-US" sz="900" dirty="0" smtClean="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sp>
        <p:nvSpPr>
          <p:cNvPr id="67" name="Rectangle 66"/>
          <p:cNvSpPr/>
          <p:nvPr/>
        </p:nvSpPr>
        <p:spPr>
          <a:xfrm>
            <a:off x="5060578" y="907341"/>
            <a:ext cx="2098618" cy="369332"/>
          </a:xfrm>
          <a:prstGeom prst="rect">
            <a:avLst/>
          </a:prstGeom>
        </p:spPr>
        <p:txBody>
          <a:bodyPr wrap="square">
            <a:spAutoFit/>
          </a:bodyPr>
          <a:lstStyle/>
          <a:p>
            <a:pPr algn="ctr"/>
            <a:r>
              <a:rPr lang="en-US" sz="900" dirty="0" smtClean="0">
                <a:solidFill>
                  <a:schemeClr val="tx1">
                    <a:lumMod val="75000"/>
                  </a:schemeClr>
                </a:solidFill>
              </a:rPr>
              <a:t>Lorem ipsum dolor sit amet, consectetur adipiscing elit, </a:t>
            </a:r>
            <a:endParaRPr lang="ru-RU" sz="900" dirty="0">
              <a:solidFill>
                <a:schemeClr val="tx1">
                  <a:lumMod val="75000"/>
                </a:schemeClr>
              </a:solidFill>
            </a:endParaRPr>
          </a:p>
        </p:txBody>
      </p:sp>
    </p:spTree>
    <p:extLst>
      <p:ext uri="{BB962C8B-B14F-4D97-AF65-F5344CB8AC3E}">
        <p14:creationId xmlns:p14="http://schemas.microsoft.com/office/powerpoint/2010/main" val="99259943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14:bounceEnd="67000">
                                          <p:cBhvr additive="base">
                                            <p:cTn id="7" dur="1000" fill="hold"/>
                                            <p:tgtEl>
                                              <p:spTgt spid="62"/>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62"/>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10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par>
                                    <p:cTn id="14" presetID="22" presetClass="entr" presetSubtype="4" fill="hold" grpId="0" nodeType="withEffect">
                                      <p:stCondLst>
                                        <p:cond delay="300"/>
                                      </p:stCondLst>
                                      <p:childTnLst>
                                        <p:set>
                                          <p:cBhvr>
                                            <p:cTn id="15" dur="1" fill="hold">
                                              <p:stCondLst>
                                                <p:cond delay="0"/>
                                              </p:stCondLst>
                                            </p:cTn>
                                            <p:tgtEl>
                                              <p:spTgt spid="29"/>
                                            </p:tgtEl>
                                            <p:attrNameLst>
                                              <p:attrName>style.visibility</p:attrName>
                                            </p:attrNameLst>
                                          </p:cBhvr>
                                          <p:to>
                                            <p:strVal val="visible"/>
                                          </p:to>
                                        </p:set>
                                        <p:animEffect transition="in" filter="wipe(down)">
                                          <p:cBhvr>
                                            <p:cTn id="16" dur="500"/>
                                            <p:tgtEl>
                                              <p:spTgt spid="29"/>
                                            </p:tgtEl>
                                          </p:cBhvr>
                                        </p:animEffect>
                                      </p:childTnLst>
                                    </p:cTn>
                                  </p:par>
                                  <p:par>
                                    <p:cTn id="17" presetID="53" presetClass="entr" presetSubtype="16" fill="hold" grpId="0" nodeType="withEffect">
                                      <p:stCondLst>
                                        <p:cond delay="50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Effect transition="in" filter="fade">
                                          <p:cBhvr>
                                            <p:cTn id="21" dur="500"/>
                                            <p:tgtEl>
                                              <p:spTgt spid="27"/>
                                            </p:tgtEl>
                                          </p:cBhvr>
                                        </p:animEffect>
                                      </p:childTnLst>
                                    </p:cTn>
                                  </p:par>
                                  <p:par>
                                    <p:cTn id="22" presetID="22" presetClass="entr" presetSubtype="8" fill="hold" grpId="0" nodeType="withEffect">
                                      <p:stCondLst>
                                        <p:cond delay="700"/>
                                      </p:stCondLst>
                                      <p:childTnLst>
                                        <p:set>
                                          <p:cBhvr>
                                            <p:cTn id="23" dur="1" fill="hold">
                                              <p:stCondLst>
                                                <p:cond delay="0"/>
                                              </p:stCondLst>
                                            </p:cTn>
                                            <p:tgtEl>
                                              <p:spTgt spid="30"/>
                                            </p:tgtEl>
                                            <p:attrNameLst>
                                              <p:attrName>style.visibility</p:attrName>
                                            </p:attrNameLst>
                                          </p:cBhvr>
                                          <p:to>
                                            <p:strVal val="visible"/>
                                          </p:to>
                                        </p:set>
                                        <p:animEffect transition="in" filter="wipe(left)">
                                          <p:cBhvr>
                                            <p:cTn id="24" dur="500"/>
                                            <p:tgtEl>
                                              <p:spTgt spid="30"/>
                                            </p:tgtEl>
                                          </p:cBhvr>
                                        </p:animEffect>
                                      </p:childTnLst>
                                    </p:cTn>
                                  </p:par>
                                  <p:par>
                                    <p:cTn id="25" presetID="53" presetClass="entr" presetSubtype="16" fill="hold" grpId="0" nodeType="withEffect">
                                      <p:stCondLst>
                                        <p:cond delay="9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par>
                                    <p:cTn id="30" presetID="22" presetClass="entr" presetSubtype="8" fill="hold" grpId="0" nodeType="withEffect">
                                      <p:stCondLst>
                                        <p:cond delay="110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par>
                                    <p:cTn id="33" presetID="53" presetClass="entr" presetSubtype="16" fill="hold" grpId="0" nodeType="withEffect">
                                      <p:stCondLst>
                                        <p:cond delay="130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par>
                                    <p:cTn id="38" presetID="22" presetClass="entr" presetSubtype="1" fill="hold" grpId="0" nodeType="withEffect">
                                      <p:stCondLst>
                                        <p:cond delay="1500"/>
                                      </p:stCondLst>
                                      <p:childTnLst>
                                        <p:set>
                                          <p:cBhvr>
                                            <p:cTn id="39" dur="1" fill="hold">
                                              <p:stCondLst>
                                                <p:cond delay="0"/>
                                              </p:stCondLst>
                                            </p:cTn>
                                            <p:tgtEl>
                                              <p:spTgt spid="23"/>
                                            </p:tgtEl>
                                            <p:attrNameLst>
                                              <p:attrName>style.visibility</p:attrName>
                                            </p:attrNameLst>
                                          </p:cBhvr>
                                          <p:to>
                                            <p:strVal val="visible"/>
                                          </p:to>
                                        </p:set>
                                        <p:animEffect transition="in" filter="wipe(up)">
                                          <p:cBhvr>
                                            <p:cTn id="40" dur="500"/>
                                            <p:tgtEl>
                                              <p:spTgt spid="23"/>
                                            </p:tgtEl>
                                          </p:cBhvr>
                                        </p:animEffect>
                                      </p:childTnLst>
                                    </p:cTn>
                                  </p:par>
                                  <p:par>
                                    <p:cTn id="41" presetID="53" presetClass="entr" presetSubtype="16" fill="hold" grpId="0" nodeType="withEffect">
                                      <p:stCondLst>
                                        <p:cond delay="170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53" presetClass="entr" presetSubtype="16" fill="hold" grpId="0" nodeType="withEffect">
                                      <p:stCondLst>
                                        <p:cond delay="100"/>
                                      </p:stCondLst>
                                      <p:childTnLst>
                                        <p:set>
                                          <p:cBhvr>
                                            <p:cTn id="47" dur="1" fill="hold">
                                              <p:stCondLst>
                                                <p:cond delay="0"/>
                                              </p:stCondLst>
                                            </p:cTn>
                                            <p:tgtEl>
                                              <p:spTgt spid="33"/>
                                            </p:tgtEl>
                                            <p:attrNameLst>
                                              <p:attrName>style.visibility</p:attrName>
                                            </p:attrNameLst>
                                          </p:cBhvr>
                                          <p:to>
                                            <p:strVal val="visible"/>
                                          </p:to>
                                        </p:set>
                                        <p:anim calcmode="lin" valueType="num">
                                          <p:cBhvr>
                                            <p:cTn id="48" dur="500" fill="hold"/>
                                            <p:tgtEl>
                                              <p:spTgt spid="33"/>
                                            </p:tgtEl>
                                            <p:attrNameLst>
                                              <p:attrName>ppt_w</p:attrName>
                                            </p:attrNameLst>
                                          </p:cBhvr>
                                          <p:tavLst>
                                            <p:tav tm="0">
                                              <p:val>
                                                <p:fltVal val="0"/>
                                              </p:val>
                                            </p:tav>
                                            <p:tav tm="100000">
                                              <p:val>
                                                <p:strVal val="#ppt_w"/>
                                              </p:val>
                                            </p:tav>
                                          </p:tavLst>
                                        </p:anim>
                                        <p:anim calcmode="lin" valueType="num">
                                          <p:cBhvr>
                                            <p:cTn id="49" dur="500" fill="hold"/>
                                            <p:tgtEl>
                                              <p:spTgt spid="33"/>
                                            </p:tgtEl>
                                            <p:attrNameLst>
                                              <p:attrName>ppt_h</p:attrName>
                                            </p:attrNameLst>
                                          </p:cBhvr>
                                          <p:tavLst>
                                            <p:tav tm="0">
                                              <p:val>
                                                <p:fltVal val="0"/>
                                              </p:val>
                                            </p:tav>
                                            <p:tav tm="100000">
                                              <p:val>
                                                <p:strVal val="#ppt_h"/>
                                              </p:val>
                                            </p:tav>
                                          </p:tavLst>
                                        </p:anim>
                                        <p:animEffect transition="in" filter="fade">
                                          <p:cBhvr>
                                            <p:cTn id="50" dur="500"/>
                                            <p:tgtEl>
                                              <p:spTgt spid="33"/>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34"/>
                                            </p:tgtEl>
                                            <p:attrNameLst>
                                              <p:attrName>style.visibility</p:attrName>
                                            </p:attrNameLst>
                                          </p:cBhvr>
                                          <p:to>
                                            <p:strVal val="visible"/>
                                          </p:to>
                                        </p:set>
                                        <p:anim calcmode="lin" valueType="num">
                                          <p:cBhvr>
                                            <p:cTn id="53" dur="500" fill="hold"/>
                                            <p:tgtEl>
                                              <p:spTgt spid="34"/>
                                            </p:tgtEl>
                                            <p:attrNameLst>
                                              <p:attrName>ppt_w</p:attrName>
                                            </p:attrNameLst>
                                          </p:cBhvr>
                                          <p:tavLst>
                                            <p:tav tm="0">
                                              <p:val>
                                                <p:fltVal val="0"/>
                                              </p:val>
                                            </p:tav>
                                            <p:tav tm="100000">
                                              <p:val>
                                                <p:strVal val="#ppt_w"/>
                                              </p:val>
                                            </p:tav>
                                          </p:tavLst>
                                        </p:anim>
                                        <p:anim calcmode="lin" valueType="num">
                                          <p:cBhvr>
                                            <p:cTn id="54" dur="500" fill="hold"/>
                                            <p:tgtEl>
                                              <p:spTgt spid="34"/>
                                            </p:tgtEl>
                                            <p:attrNameLst>
                                              <p:attrName>ppt_h</p:attrName>
                                            </p:attrNameLst>
                                          </p:cBhvr>
                                          <p:tavLst>
                                            <p:tav tm="0">
                                              <p:val>
                                                <p:fltVal val="0"/>
                                              </p:val>
                                            </p:tav>
                                            <p:tav tm="100000">
                                              <p:val>
                                                <p:strVal val="#ppt_h"/>
                                              </p:val>
                                            </p:tav>
                                          </p:tavLst>
                                        </p:anim>
                                        <p:animEffect transition="in" filter="fade">
                                          <p:cBhvr>
                                            <p:cTn id="55" dur="500"/>
                                            <p:tgtEl>
                                              <p:spTgt spid="34"/>
                                            </p:tgtEl>
                                          </p:cBhvr>
                                        </p:animEffect>
                                      </p:childTnLst>
                                    </p:cTn>
                                  </p:par>
                                  <p:par>
                                    <p:cTn id="56" presetID="53" presetClass="entr" presetSubtype="16" fill="hold" grpId="0" nodeType="withEffect">
                                      <p:stCondLst>
                                        <p:cond delay="900"/>
                                      </p:stCondLst>
                                      <p:childTnLst>
                                        <p:set>
                                          <p:cBhvr>
                                            <p:cTn id="57" dur="1" fill="hold">
                                              <p:stCondLst>
                                                <p:cond delay="0"/>
                                              </p:stCondLst>
                                            </p:cTn>
                                            <p:tgtEl>
                                              <p:spTgt spid="35"/>
                                            </p:tgtEl>
                                            <p:attrNameLst>
                                              <p:attrName>style.visibility</p:attrName>
                                            </p:attrNameLst>
                                          </p:cBhvr>
                                          <p:to>
                                            <p:strVal val="visible"/>
                                          </p:to>
                                        </p:set>
                                        <p:anim calcmode="lin" valueType="num">
                                          <p:cBhvr>
                                            <p:cTn id="58" dur="500" fill="hold"/>
                                            <p:tgtEl>
                                              <p:spTgt spid="35"/>
                                            </p:tgtEl>
                                            <p:attrNameLst>
                                              <p:attrName>ppt_w</p:attrName>
                                            </p:attrNameLst>
                                          </p:cBhvr>
                                          <p:tavLst>
                                            <p:tav tm="0">
                                              <p:val>
                                                <p:fltVal val="0"/>
                                              </p:val>
                                            </p:tav>
                                            <p:tav tm="100000">
                                              <p:val>
                                                <p:strVal val="#ppt_w"/>
                                              </p:val>
                                            </p:tav>
                                          </p:tavLst>
                                        </p:anim>
                                        <p:anim calcmode="lin" valueType="num">
                                          <p:cBhvr>
                                            <p:cTn id="59" dur="500" fill="hold"/>
                                            <p:tgtEl>
                                              <p:spTgt spid="35"/>
                                            </p:tgtEl>
                                            <p:attrNameLst>
                                              <p:attrName>ppt_h</p:attrName>
                                            </p:attrNameLst>
                                          </p:cBhvr>
                                          <p:tavLst>
                                            <p:tav tm="0">
                                              <p:val>
                                                <p:fltVal val="0"/>
                                              </p:val>
                                            </p:tav>
                                            <p:tav tm="100000">
                                              <p:val>
                                                <p:strVal val="#ppt_h"/>
                                              </p:val>
                                            </p:tav>
                                          </p:tavLst>
                                        </p:anim>
                                        <p:animEffect transition="in" filter="fade">
                                          <p:cBhvr>
                                            <p:cTn id="60" dur="500"/>
                                            <p:tgtEl>
                                              <p:spTgt spid="35"/>
                                            </p:tgtEl>
                                          </p:cBhvr>
                                        </p:animEffect>
                                      </p:childTnLst>
                                    </p:cTn>
                                  </p:par>
                                  <p:par>
                                    <p:cTn id="61" presetID="53" presetClass="entr" presetSubtype="16" fill="hold" grpId="0" nodeType="withEffect">
                                      <p:stCondLst>
                                        <p:cond delay="1300"/>
                                      </p:stCondLst>
                                      <p:childTnLst>
                                        <p:set>
                                          <p:cBhvr>
                                            <p:cTn id="62" dur="1" fill="hold">
                                              <p:stCondLst>
                                                <p:cond delay="0"/>
                                              </p:stCondLst>
                                            </p:cTn>
                                            <p:tgtEl>
                                              <p:spTgt spid="36"/>
                                            </p:tgtEl>
                                            <p:attrNameLst>
                                              <p:attrName>style.visibility</p:attrName>
                                            </p:attrNameLst>
                                          </p:cBhvr>
                                          <p:to>
                                            <p:strVal val="visible"/>
                                          </p:to>
                                        </p:set>
                                        <p:anim calcmode="lin" valueType="num">
                                          <p:cBhvr>
                                            <p:cTn id="63" dur="500" fill="hold"/>
                                            <p:tgtEl>
                                              <p:spTgt spid="36"/>
                                            </p:tgtEl>
                                            <p:attrNameLst>
                                              <p:attrName>ppt_w</p:attrName>
                                            </p:attrNameLst>
                                          </p:cBhvr>
                                          <p:tavLst>
                                            <p:tav tm="0">
                                              <p:val>
                                                <p:fltVal val="0"/>
                                              </p:val>
                                            </p:tav>
                                            <p:tav tm="100000">
                                              <p:val>
                                                <p:strVal val="#ppt_w"/>
                                              </p:val>
                                            </p:tav>
                                          </p:tavLst>
                                        </p:anim>
                                        <p:anim calcmode="lin" valueType="num">
                                          <p:cBhvr>
                                            <p:cTn id="64" dur="500" fill="hold"/>
                                            <p:tgtEl>
                                              <p:spTgt spid="36"/>
                                            </p:tgtEl>
                                            <p:attrNameLst>
                                              <p:attrName>ppt_h</p:attrName>
                                            </p:attrNameLst>
                                          </p:cBhvr>
                                          <p:tavLst>
                                            <p:tav tm="0">
                                              <p:val>
                                                <p:fltVal val="0"/>
                                              </p:val>
                                            </p:tav>
                                            <p:tav tm="100000">
                                              <p:val>
                                                <p:strVal val="#ppt_h"/>
                                              </p:val>
                                            </p:tav>
                                          </p:tavLst>
                                        </p:anim>
                                        <p:animEffect transition="in" filter="fade">
                                          <p:cBhvr>
                                            <p:cTn id="65" dur="500"/>
                                            <p:tgtEl>
                                              <p:spTgt spid="36"/>
                                            </p:tgtEl>
                                          </p:cBhvr>
                                        </p:animEffect>
                                      </p:childTnLst>
                                    </p:cTn>
                                  </p:par>
                                  <p:par>
                                    <p:cTn id="66" presetID="53" presetClass="entr" presetSubtype="16" fill="hold" grpId="0" nodeType="withEffect">
                                      <p:stCondLst>
                                        <p:cond delay="1700"/>
                                      </p:stCondLst>
                                      <p:childTnLst>
                                        <p:set>
                                          <p:cBhvr>
                                            <p:cTn id="67" dur="1" fill="hold">
                                              <p:stCondLst>
                                                <p:cond delay="0"/>
                                              </p:stCondLst>
                                            </p:cTn>
                                            <p:tgtEl>
                                              <p:spTgt spid="32"/>
                                            </p:tgtEl>
                                            <p:attrNameLst>
                                              <p:attrName>style.visibility</p:attrName>
                                            </p:attrNameLst>
                                          </p:cBhvr>
                                          <p:to>
                                            <p:strVal val="visible"/>
                                          </p:to>
                                        </p:set>
                                        <p:anim calcmode="lin" valueType="num">
                                          <p:cBhvr>
                                            <p:cTn id="68" dur="500" fill="hold"/>
                                            <p:tgtEl>
                                              <p:spTgt spid="32"/>
                                            </p:tgtEl>
                                            <p:attrNameLst>
                                              <p:attrName>ppt_w</p:attrName>
                                            </p:attrNameLst>
                                          </p:cBhvr>
                                          <p:tavLst>
                                            <p:tav tm="0">
                                              <p:val>
                                                <p:fltVal val="0"/>
                                              </p:val>
                                            </p:tav>
                                            <p:tav tm="100000">
                                              <p:val>
                                                <p:strVal val="#ppt_w"/>
                                              </p:val>
                                            </p:tav>
                                          </p:tavLst>
                                        </p:anim>
                                        <p:anim calcmode="lin" valueType="num">
                                          <p:cBhvr>
                                            <p:cTn id="69" dur="500" fill="hold"/>
                                            <p:tgtEl>
                                              <p:spTgt spid="32"/>
                                            </p:tgtEl>
                                            <p:attrNameLst>
                                              <p:attrName>ppt_h</p:attrName>
                                            </p:attrNameLst>
                                          </p:cBhvr>
                                          <p:tavLst>
                                            <p:tav tm="0">
                                              <p:val>
                                                <p:fltVal val="0"/>
                                              </p:val>
                                            </p:tav>
                                            <p:tav tm="100000">
                                              <p:val>
                                                <p:strVal val="#ppt_h"/>
                                              </p:val>
                                            </p:tav>
                                          </p:tavLst>
                                        </p:anim>
                                        <p:animEffect transition="in" filter="fade">
                                          <p:cBhvr>
                                            <p:cTn id="70" dur="500"/>
                                            <p:tgtEl>
                                              <p:spTgt spid="32"/>
                                            </p:tgtEl>
                                          </p:cBhvr>
                                        </p:animEffect>
                                      </p:childTnLst>
                                    </p:cTn>
                                  </p:par>
                                  <p:par>
                                    <p:cTn id="71" presetID="2" presetClass="entr" presetSubtype="8" fill="hold" grpId="0" nodeType="withEffect" p14:presetBounceEnd="67000">
                                      <p:stCondLst>
                                        <p:cond delay="200"/>
                                      </p:stCondLst>
                                      <p:childTnLst>
                                        <p:set>
                                          <p:cBhvr>
                                            <p:cTn id="72" dur="1" fill="hold">
                                              <p:stCondLst>
                                                <p:cond delay="0"/>
                                              </p:stCondLst>
                                            </p:cTn>
                                            <p:tgtEl>
                                              <p:spTgt spid="37"/>
                                            </p:tgtEl>
                                            <p:attrNameLst>
                                              <p:attrName>style.visibility</p:attrName>
                                            </p:attrNameLst>
                                          </p:cBhvr>
                                          <p:to>
                                            <p:strVal val="visible"/>
                                          </p:to>
                                        </p:set>
                                        <p:anim calcmode="lin" valueType="num" p14:bounceEnd="67000">
                                          <p:cBhvr additive="base">
                                            <p:cTn id="73" dur="1000" fill="hold"/>
                                            <p:tgtEl>
                                              <p:spTgt spid="37"/>
                                            </p:tgtEl>
                                            <p:attrNameLst>
                                              <p:attrName>ppt_x</p:attrName>
                                            </p:attrNameLst>
                                          </p:cBhvr>
                                          <p:tavLst>
                                            <p:tav tm="0">
                                              <p:val>
                                                <p:strVal val="0-#ppt_w/2"/>
                                              </p:val>
                                            </p:tav>
                                            <p:tav tm="100000">
                                              <p:val>
                                                <p:strVal val="#ppt_x"/>
                                              </p:val>
                                            </p:tav>
                                          </p:tavLst>
                                        </p:anim>
                                        <p:anim calcmode="lin" valueType="num" p14:bounceEnd="67000">
                                          <p:cBhvr additive="base">
                                            <p:cTn id="74" dur="1000" fill="hold"/>
                                            <p:tgtEl>
                                              <p:spTgt spid="37"/>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14:presetBounceEnd="67000">
                                      <p:stCondLst>
                                        <p:cond delay="200"/>
                                      </p:stCondLst>
                                      <p:childTnLst>
                                        <p:set>
                                          <p:cBhvr>
                                            <p:cTn id="76" dur="1" fill="hold">
                                              <p:stCondLst>
                                                <p:cond delay="0"/>
                                              </p:stCondLst>
                                            </p:cTn>
                                            <p:tgtEl>
                                              <p:spTgt spid="64"/>
                                            </p:tgtEl>
                                            <p:attrNameLst>
                                              <p:attrName>style.visibility</p:attrName>
                                            </p:attrNameLst>
                                          </p:cBhvr>
                                          <p:to>
                                            <p:strVal val="visible"/>
                                          </p:to>
                                        </p:set>
                                        <p:anim calcmode="lin" valueType="num" p14:bounceEnd="67000">
                                          <p:cBhvr additive="base">
                                            <p:cTn id="77" dur="1000" fill="hold"/>
                                            <p:tgtEl>
                                              <p:spTgt spid="64"/>
                                            </p:tgtEl>
                                            <p:attrNameLst>
                                              <p:attrName>ppt_x</p:attrName>
                                            </p:attrNameLst>
                                          </p:cBhvr>
                                          <p:tavLst>
                                            <p:tav tm="0">
                                              <p:val>
                                                <p:strVal val="0-#ppt_w/2"/>
                                              </p:val>
                                            </p:tav>
                                            <p:tav tm="100000">
                                              <p:val>
                                                <p:strVal val="#ppt_x"/>
                                              </p:val>
                                            </p:tav>
                                          </p:tavLst>
                                        </p:anim>
                                        <p:anim calcmode="lin" valueType="num" p14:bounceEnd="67000">
                                          <p:cBhvr additive="base">
                                            <p:cTn id="78" dur="1000" fill="hold"/>
                                            <p:tgtEl>
                                              <p:spTgt spid="64"/>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14:presetBounceEnd="67000">
                                      <p:stCondLst>
                                        <p:cond delay="600"/>
                                      </p:stCondLst>
                                      <p:childTnLst>
                                        <p:set>
                                          <p:cBhvr>
                                            <p:cTn id="80" dur="1" fill="hold">
                                              <p:stCondLst>
                                                <p:cond delay="0"/>
                                              </p:stCondLst>
                                            </p:cTn>
                                            <p:tgtEl>
                                              <p:spTgt spid="47"/>
                                            </p:tgtEl>
                                            <p:attrNameLst>
                                              <p:attrName>style.visibility</p:attrName>
                                            </p:attrNameLst>
                                          </p:cBhvr>
                                          <p:to>
                                            <p:strVal val="visible"/>
                                          </p:to>
                                        </p:set>
                                        <p:anim calcmode="lin" valueType="num" p14:bounceEnd="67000">
                                          <p:cBhvr additive="base">
                                            <p:cTn id="81" dur="1000" fill="hold"/>
                                            <p:tgtEl>
                                              <p:spTgt spid="47"/>
                                            </p:tgtEl>
                                            <p:attrNameLst>
                                              <p:attrName>ppt_x</p:attrName>
                                            </p:attrNameLst>
                                          </p:cBhvr>
                                          <p:tavLst>
                                            <p:tav tm="0">
                                              <p:val>
                                                <p:strVal val="0-#ppt_w/2"/>
                                              </p:val>
                                            </p:tav>
                                            <p:tav tm="100000">
                                              <p:val>
                                                <p:strVal val="#ppt_x"/>
                                              </p:val>
                                            </p:tav>
                                          </p:tavLst>
                                        </p:anim>
                                        <p:anim calcmode="lin" valueType="num" p14:bounceEnd="67000">
                                          <p:cBhvr additive="base">
                                            <p:cTn id="82" dur="1000" fill="hold"/>
                                            <p:tgtEl>
                                              <p:spTgt spid="47"/>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14:presetBounceEnd="67000">
                                      <p:stCondLst>
                                        <p:cond delay="600"/>
                                      </p:stCondLst>
                                      <p:childTnLst>
                                        <p:set>
                                          <p:cBhvr>
                                            <p:cTn id="84" dur="1" fill="hold">
                                              <p:stCondLst>
                                                <p:cond delay="0"/>
                                              </p:stCondLst>
                                            </p:cTn>
                                            <p:tgtEl>
                                              <p:spTgt spid="63"/>
                                            </p:tgtEl>
                                            <p:attrNameLst>
                                              <p:attrName>style.visibility</p:attrName>
                                            </p:attrNameLst>
                                          </p:cBhvr>
                                          <p:to>
                                            <p:strVal val="visible"/>
                                          </p:to>
                                        </p:set>
                                        <p:anim calcmode="lin" valueType="num" p14:bounceEnd="67000">
                                          <p:cBhvr additive="base">
                                            <p:cTn id="85" dur="1000" fill="hold"/>
                                            <p:tgtEl>
                                              <p:spTgt spid="63"/>
                                            </p:tgtEl>
                                            <p:attrNameLst>
                                              <p:attrName>ppt_x</p:attrName>
                                            </p:attrNameLst>
                                          </p:cBhvr>
                                          <p:tavLst>
                                            <p:tav tm="0">
                                              <p:val>
                                                <p:strVal val="0-#ppt_w/2"/>
                                              </p:val>
                                            </p:tav>
                                            <p:tav tm="100000">
                                              <p:val>
                                                <p:strVal val="#ppt_x"/>
                                              </p:val>
                                            </p:tav>
                                          </p:tavLst>
                                        </p:anim>
                                        <p:anim calcmode="lin" valueType="num" p14:bounceEnd="67000">
                                          <p:cBhvr additive="base">
                                            <p:cTn id="86" dur="1000" fill="hold"/>
                                            <p:tgtEl>
                                              <p:spTgt spid="63"/>
                                            </p:tgtEl>
                                            <p:attrNameLst>
                                              <p:attrName>ppt_y</p:attrName>
                                            </p:attrNameLst>
                                          </p:cBhvr>
                                          <p:tavLst>
                                            <p:tav tm="0">
                                              <p:val>
                                                <p:strVal val="#ppt_y"/>
                                              </p:val>
                                            </p:tav>
                                            <p:tav tm="100000">
                                              <p:val>
                                                <p:strVal val="#ppt_y"/>
                                              </p:val>
                                            </p:tav>
                                          </p:tavLst>
                                        </p:anim>
                                      </p:childTnLst>
                                    </p:cTn>
                                  </p:par>
                                  <p:par>
                                    <p:cTn id="87" presetID="2" presetClass="entr" presetSubtype="1" fill="hold" grpId="0" nodeType="withEffect" p14:presetBounceEnd="67000">
                                      <p:stCondLst>
                                        <p:cond delay="1000"/>
                                      </p:stCondLst>
                                      <p:childTnLst>
                                        <p:set>
                                          <p:cBhvr>
                                            <p:cTn id="88" dur="1" fill="hold">
                                              <p:stCondLst>
                                                <p:cond delay="0"/>
                                              </p:stCondLst>
                                            </p:cTn>
                                            <p:tgtEl>
                                              <p:spTgt spid="52"/>
                                            </p:tgtEl>
                                            <p:attrNameLst>
                                              <p:attrName>style.visibility</p:attrName>
                                            </p:attrNameLst>
                                          </p:cBhvr>
                                          <p:to>
                                            <p:strVal val="visible"/>
                                          </p:to>
                                        </p:set>
                                        <p:anim calcmode="lin" valueType="num" p14:bounceEnd="67000">
                                          <p:cBhvr additive="base">
                                            <p:cTn id="89" dur="1000" fill="hold"/>
                                            <p:tgtEl>
                                              <p:spTgt spid="52"/>
                                            </p:tgtEl>
                                            <p:attrNameLst>
                                              <p:attrName>ppt_x</p:attrName>
                                            </p:attrNameLst>
                                          </p:cBhvr>
                                          <p:tavLst>
                                            <p:tav tm="0">
                                              <p:val>
                                                <p:strVal val="#ppt_x"/>
                                              </p:val>
                                            </p:tav>
                                            <p:tav tm="100000">
                                              <p:val>
                                                <p:strVal val="#ppt_x"/>
                                              </p:val>
                                            </p:tav>
                                          </p:tavLst>
                                        </p:anim>
                                        <p:anim calcmode="lin" valueType="num" p14:bounceEnd="67000">
                                          <p:cBhvr additive="base">
                                            <p:cTn id="90" dur="1000" fill="hold"/>
                                            <p:tgtEl>
                                              <p:spTgt spid="52"/>
                                            </p:tgtEl>
                                            <p:attrNameLst>
                                              <p:attrName>ppt_y</p:attrName>
                                            </p:attrNameLst>
                                          </p:cBhvr>
                                          <p:tavLst>
                                            <p:tav tm="0">
                                              <p:val>
                                                <p:strVal val="0-#ppt_h/2"/>
                                              </p:val>
                                            </p:tav>
                                            <p:tav tm="100000">
                                              <p:val>
                                                <p:strVal val="#ppt_y"/>
                                              </p:val>
                                            </p:tav>
                                          </p:tavLst>
                                        </p:anim>
                                      </p:childTnLst>
                                    </p:cTn>
                                  </p:par>
                                  <p:par>
                                    <p:cTn id="91" presetID="2" presetClass="entr" presetSubtype="1" fill="hold" grpId="0" nodeType="withEffect" p14:presetBounceEnd="67000">
                                      <p:stCondLst>
                                        <p:cond delay="1000"/>
                                      </p:stCondLst>
                                      <p:childTnLst>
                                        <p:set>
                                          <p:cBhvr>
                                            <p:cTn id="92" dur="1" fill="hold">
                                              <p:stCondLst>
                                                <p:cond delay="0"/>
                                              </p:stCondLst>
                                            </p:cTn>
                                            <p:tgtEl>
                                              <p:spTgt spid="67"/>
                                            </p:tgtEl>
                                            <p:attrNameLst>
                                              <p:attrName>style.visibility</p:attrName>
                                            </p:attrNameLst>
                                          </p:cBhvr>
                                          <p:to>
                                            <p:strVal val="visible"/>
                                          </p:to>
                                        </p:set>
                                        <p:anim calcmode="lin" valueType="num" p14:bounceEnd="67000">
                                          <p:cBhvr additive="base">
                                            <p:cTn id="93" dur="1000" fill="hold"/>
                                            <p:tgtEl>
                                              <p:spTgt spid="67"/>
                                            </p:tgtEl>
                                            <p:attrNameLst>
                                              <p:attrName>ppt_x</p:attrName>
                                            </p:attrNameLst>
                                          </p:cBhvr>
                                          <p:tavLst>
                                            <p:tav tm="0">
                                              <p:val>
                                                <p:strVal val="#ppt_x"/>
                                              </p:val>
                                            </p:tav>
                                            <p:tav tm="100000">
                                              <p:val>
                                                <p:strVal val="#ppt_x"/>
                                              </p:val>
                                            </p:tav>
                                          </p:tavLst>
                                        </p:anim>
                                        <p:anim calcmode="lin" valueType="num" p14:bounceEnd="67000">
                                          <p:cBhvr additive="base">
                                            <p:cTn id="94" dur="1000" fill="hold"/>
                                            <p:tgtEl>
                                              <p:spTgt spid="67"/>
                                            </p:tgtEl>
                                            <p:attrNameLst>
                                              <p:attrName>ppt_y</p:attrName>
                                            </p:attrNameLst>
                                          </p:cBhvr>
                                          <p:tavLst>
                                            <p:tav tm="0">
                                              <p:val>
                                                <p:strVal val="0-#ppt_h/2"/>
                                              </p:val>
                                            </p:tav>
                                            <p:tav tm="100000">
                                              <p:val>
                                                <p:strVal val="#ppt_y"/>
                                              </p:val>
                                            </p:tav>
                                          </p:tavLst>
                                        </p:anim>
                                      </p:childTnLst>
                                    </p:cTn>
                                  </p:par>
                                  <p:par>
                                    <p:cTn id="95" presetID="2" presetClass="entr" presetSubtype="2" fill="hold" grpId="0" nodeType="withEffect" p14:presetBounceEnd="67000">
                                      <p:stCondLst>
                                        <p:cond delay="1400"/>
                                      </p:stCondLst>
                                      <p:childTnLst>
                                        <p:set>
                                          <p:cBhvr>
                                            <p:cTn id="96" dur="1" fill="hold">
                                              <p:stCondLst>
                                                <p:cond delay="0"/>
                                              </p:stCondLst>
                                            </p:cTn>
                                            <p:tgtEl>
                                              <p:spTgt spid="57"/>
                                            </p:tgtEl>
                                            <p:attrNameLst>
                                              <p:attrName>style.visibility</p:attrName>
                                            </p:attrNameLst>
                                          </p:cBhvr>
                                          <p:to>
                                            <p:strVal val="visible"/>
                                          </p:to>
                                        </p:set>
                                        <p:anim calcmode="lin" valueType="num" p14:bounceEnd="67000">
                                          <p:cBhvr additive="base">
                                            <p:cTn id="97" dur="1000" fill="hold"/>
                                            <p:tgtEl>
                                              <p:spTgt spid="57"/>
                                            </p:tgtEl>
                                            <p:attrNameLst>
                                              <p:attrName>ppt_x</p:attrName>
                                            </p:attrNameLst>
                                          </p:cBhvr>
                                          <p:tavLst>
                                            <p:tav tm="0">
                                              <p:val>
                                                <p:strVal val="1+#ppt_w/2"/>
                                              </p:val>
                                            </p:tav>
                                            <p:tav tm="100000">
                                              <p:val>
                                                <p:strVal val="#ppt_x"/>
                                              </p:val>
                                            </p:tav>
                                          </p:tavLst>
                                        </p:anim>
                                        <p:anim calcmode="lin" valueType="num" p14:bounceEnd="67000">
                                          <p:cBhvr additive="base">
                                            <p:cTn id="98" dur="1000" fill="hold"/>
                                            <p:tgtEl>
                                              <p:spTgt spid="57"/>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14:presetBounceEnd="67000">
                                      <p:stCondLst>
                                        <p:cond delay="1400"/>
                                      </p:stCondLst>
                                      <p:childTnLst>
                                        <p:set>
                                          <p:cBhvr>
                                            <p:cTn id="100" dur="1" fill="hold">
                                              <p:stCondLst>
                                                <p:cond delay="0"/>
                                              </p:stCondLst>
                                            </p:cTn>
                                            <p:tgtEl>
                                              <p:spTgt spid="65"/>
                                            </p:tgtEl>
                                            <p:attrNameLst>
                                              <p:attrName>style.visibility</p:attrName>
                                            </p:attrNameLst>
                                          </p:cBhvr>
                                          <p:to>
                                            <p:strVal val="visible"/>
                                          </p:to>
                                        </p:set>
                                        <p:anim calcmode="lin" valueType="num" p14:bounceEnd="67000">
                                          <p:cBhvr additive="base">
                                            <p:cTn id="101" dur="1000" fill="hold"/>
                                            <p:tgtEl>
                                              <p:spTgt spid="65"/>
                                            </p:tgtEl>
                                            <p:attrNameLst>
                                              <p:attrName>ppt_x</p:attrName>
                                            </p:attrNameLst>
                                          </p:cBhvr>
                                          <p:tavLst>
                                            <p:tav tm="0">
                                              <p:val>
                                                <p:strVal val="1+#ppt_w/2"/>
                                              </p:val>
                                            </p:tav>
                                            <p:tav tm="100000">
                                              <p:val>
                                                <p:strVal val="#ppt_x"/>
                                              </p:val>
                                            </p:tav>
                                          </p:tavLst>
                                        </p:anim>
                                        <p:anim calcmode="lin" valueType="num" p14:bounceEnd="67000">
                                          <p:cBhvr additive="base">
                                            <p:cTn id="102" dur="1000" fill="hold"/>
                                            <p:tgtEl>
                                              <p:spTgt spid="65"/>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14:presetBounceEnd="67000">
                                      <p:stCondLst>
                                        <p:cond delay="1800"/>
                                      </p:stCondLst>
                                      <p:childTnLst>
                                        <p:set>
                                          <p:cBhvr>
                                            <p:cTn id="104" dur="1" fill="hold">
                                              <p:stCondLst>
                                                <p:cond delay="0"/>
                                              </p:stCondLst>
                                            </p:cTn>
                                            <p:tgtEl>
                                              <p:spTgt spid="42"/>
                                            </p:tgtEl>
                                            <p:attrNameLst>
                                              <p:attrName>style.visibility</p:attrName>
                                            </p:attrNameLst>
                                          </p:cBhvr>
                                          <p:to>
                                            <p:strVal val="visible"/>
                                          </p:to>
                                        </p:set>
                                        <p:anim calcmode="lin" valueType="num" p14:bounceEnd="67000">
                                          <p:cBhvr additive="base">
                                            <p:cTn id="105" dur="1000" fill="hold"/>
                                            <p:tgtEl>
                                              <p:spTgt spid="42"/>
                                            </p:tgtEl>
                                            <p:attrNameLst>
                                              <p:attrName>ppt_x</p:attrName>
                                            </p:attrNameLst>
                                          </p:cBhvr>
                                          <p:tavLst>
                                            <p:tav tm="0">
                                              <p:val>
                                                <p:strVal val="1+#ppt_w/2"/>
                                              </p:val>
                                            </p:tav>
                                            <p:tav tm="100000">
                                              <p:val>
                                                <p:strVal val="#ppt_x"/>
                                              </p:val>
                                            </p:tav>
                                          </p:tavLst>
                                        </p:anim>
                                        <p:anim calcmode="lin" valueType="num" p14:bounceEnd="67000">
                                          <p:cBhvr additive="base">
                                            <p:cTn id="106" dur="1000" fill="hold"/>
                                            <p:tgtEl>
                                              <p:spTgt spid="42"/>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14:presetBounceEnd="67000">
                                      <p:stCondLst>
                                        <p:cond delay="1800"/>
                                      </p:stCondLst>
                                      <p:childTnLst>
                                        <p:set>
                                          <p:cBhvr>
                                            <p:cTn id="108" dur="1" fill="hold">
                                              <p:stCondLst>
                                                <p:cond delay="0"/>
                                              </p:stCondLst>
                                            </p:cTn>
                                            <p:tgtEl>
                                              <p:spTgt spid="66"/>
                                            </p:tgtEl>
                                            <p:attrNameLst>
                                              <p:attrName>style.visibility</p:attrName>
                                            </p:attrNameLst>
                                          </p:cBhvr>
                                          <p:to>
                                            <p:strVal val="visible"/>
                                          </p:to>
                                        </p:set>
                                        <p:anim calcmode="lin" valueType="num" p14:bounceEnd="67000">
                                          <p:cBhvr additive="base">
                                            <p:cTn id="109" dur="1000" fill="hold"/>
                                            <p:tgtEl>
                                              <p:spTgt spid="66"/>
                                            </p:tgtEl>
                                            <p:attrNameLst>
                                              <p:attrName>ppt_x</p:attrName>
                                            </p:attrNameLst>
                                          </p:cBhvr>
                                          <p:tavLst>
                                            <p:tav tm="0">
                                              <p:val>
                                                <p:strVal val="1+#ppt_w/2"/>
                                              </p:val>
                                            </p:tav>
                                            <p:tav tm="100000">
                                              <p:val>
                                                <p:strVal val="#ppt_x"/>
                                              </p:val>
                                            </p:tav>
                                          </p:tavLst>
                                        </p:anim>
                                        <p:anim calcmode="lin" valueType="num" p14:bounceEnd="67000">
                                          <p:cBhvr additive="base">
                                            <p:cTn id="110" dur="10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p:bldP spid="42" grpId="0"/>
          <p:bldP spid="47" grpId="0"/>
          <p:bldP spid="52" grpId="0"/>
          <p:bldP spid="57" grpId="0"/>
          <p:bldP spid="63" grpId="0"/>
          <p:bldP spid="64" grpId="0"/>
          <p:bldP spid="65" grpId="0"/>
          <p:bldP spid="66" grpId="0"/>
          <p:bldP spid="6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1000" fill="hold"/>
                                            <p:tgtEl>
                                              <p:spTgt spid="62"/>
                                            </p:tgtEl>
                                            <p:attrNameLst>
                                              <p:attrName>ppt_x</p:attrName>
                                            </p:attrNameLst>
                                          </p:cBhvr>
                                          <p:tavLst>
                                            <p:tav tm="0">
                                              <p:val>
                                                <p:strVal val="#ppt_x"/>
                                              </p:val>
                                            </p:tav>
                                            <p:tav tm="100000">
                                              <p:val>
                                                <p:strVal val="#ppt_x"/>
                                              </p:val>
                                            </p:tav>
                                          </p:tavLst>
                                        </p:anim>
                                        <p:anim calcmode="lin" valueType="num">
                                          <p:cBhvr additive="base">
                                            <p:cTn id="8" dur="1000" fill="hold"/>
                                            <p:tgtEl>
                                              <p:spTgt spid="62"/>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10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par>
                                    <p:cTn id="14" presetID="22" presetClass="entr" presetSubtype="4" fill="hold" grpId="0" nodeType="withEffect">
                                      <p:stCondLst>
                                        <p:cond delay="300"/>
                                      </p:stCondLst>
                                      <p:childTnLst>
                                        <p:set>
                                          <p:cBhvr>
                                            <p:cTn id="15" dur="1" fill="hold">
                                              <p:stCondLst>
                                                <p:cond delay="0"/>
                                              </p:stCondLst>
                                            </p:cTn>
                                            <p:tgtEl>
                                              <p:spTgt spid="29"/>
                                            </p:tgtEl>
                                            <p:attrNameLst>
                                              <p:attrName>style.visibility</p:attrName>
                                            </p:attrNameLst>
                                          </p:cBhvr>
                                          <p:to>
                                            <p:strVal val="visible"/>
                                          </p:to>
                                        </p:set>
                                        <p:animEffect transition="in" filter="wipe(down)">
                                          <p:cBhvr>
                                            <p:cTn id="16" dur="500"/>
                                            <p:tgtEl>
                                              <p:spTgt spid="29"/>
                                            </p:tgtEl>
                                          </p:cBhvr>
                                        </p:animEffect>
                                      </p:childTnLst>
                                    </p:cTn>
                                  </p:par>
                                  <p:par>
                                    <p:cTn id="17" presetID="53" presetClass="entr" presetSubtype="16" fill="hold" grpId="0" nodeType="withEffect">
                                      <p:stCondLst>
                                        <p:cond delay="50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Effect transition="in" filter="fade">
                                          <p:cBhvr>
                                            <p:cTn id="21" dur="500"/>
                                            <p:tgtEl>
                                              <p:spTgt spid="27"/>
                                            </p:tgtEl>
                                          </p:cBhvr>
                                        </p:animEffect>
                                      </p:childTnLst>
                                    </p:cTn>
                                  </p:par>
                                  <p:par>
                                    <p:cTn id="22" presetID="22" presetClass="entr" presetSubtype="8" fill="hold" grpId="0" nodeType="withEffect">
                                      <p:stCondLst>
                                        <p:cond delay="700"/>
                                      </p:stCondLst>
                                      <p:childTnLst>
                                        <p:set>
                                          <p:cBhvr>
                                            <p:cTn id="23" dur="1" fill="hold">
                                              <p:stCondLst>
                                                <p:cond delay="0"/>
                                              </p:stCondLst>
                                            </p:cTn>
                                            <p:tgtEl>
                                              <p:spTgt spid="30"/>
                                            </p:tgtEl>
                                            <p:attrNameLst>
                                              <p:attrName>style.visibility</p:attrName>
                                            </p:attrNameLst>
                                          </p:cBhvr>
                                          <p:to>
                                            <p:strVal val="visible"/>
                                          </p:to>
                                        </p:set>
                                        <p:animEffect transition="in" filter="wipe(left)">
                                          <p:cBhvr>
                                            <p:cTn id="24" dur="500"/>
                                            <p:tgtEl>
                                              <p:spTgt spid="30"/>
                                            </p:tgtEl>
                                          </p:cBhvr>
                                        </p:animEffect>
                                      </p:childTnLst>
                                    </p:cTn>
                                  </p:par>
                                  <p:par>
                                    <p:cTn id="25" presetID="53" presetClass="entr" presetSubtype="16" fill="hold" grpId="0" nodeType="withEffect">
                                      <p:stCondLst>
                                        <p:cond delay="9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par>
                                    <p:cTn id="30" presetID="22" presetClass="entr" presetSubtype="8" fill="hold" grpId="0" nodeType="withEffect">
                                      <p:stCondLst>
                                        <p:cond delay="1100"/>
                                      </p:stCondLst>
                                      <p:childTnLst>
                                        <p:set>
                                          <p:cBhvr>
                                            <p:cTn id="31" dur="1" fill="hold">
                                              <p:stCondLst>
                                                <p:cond delay="0"/>
                                              </p:stCondLst>
                                            </p:cTn>
                                            <p:tgtEl>
                                              <p:spTgt spid="31"/>
                                            </p:tgtEl>
                                            <p:attrNameLst>
                                              <p:attrName>style.visibility</p:attrName>
                                            </p:attrNameLst>
                                          </p:cBhvr>
                                          <p:to>
                                            <p:strVal val="visible"/>
                                          </p:to>
                                        </p:set>
                                        <p:animEffect transition="in" filter="wipe(left)">
                                          <p:cBhvr>
                                            <p:cTn id="32" dur="500"/>
                                            <p:tgtEl>
                                              <p:spTgt spid="31"/>
                                            </p:tgtEl>
                                          </p:cBhvr>
                                        </p:animEffect>
                                      </p:childTnLst>
                                    </p:cTn>
                                  </p:par>
                                  <p:par>
                                    <p:cTn id="33" presetID="53" presetClass="entr" presetSubtype="16" fill="hold" grpId="0" nodeType="withEffect">
                                      <p:stCondLst>
                                        <p:cond delay="130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par>
                                    <p:cTn id="38" presetID="22" presetClass="entr" presetSubtype="1" fill="hold" grpId="0" nodeType="withEffect">
                                      <p:stCondLst>
                                        <p:cond delay="1500"/>
                                      </p:stCondLst>
                                      <p:childTnLst>
                                        <p:set>
                                          <p:cBhvr>
                                            <p:cTn id="39" dur="1" fill="hold">
                                              <p:stCondLst>
                                                <p:cond delay="0"/>
                                              </p:stCondLst>
                                            </p:cTn>
                                            <p:tgtEl>
                                              <p:spTgt spid="23"/>
                                            </p:tgtEl>
                                            <p:attrNameLst>
                                              <p:attrName>style.visibility</p:attrName>
                                            </p:attrNameLst>
                                          </p:cBhvr>
                                          <p:to>
                                            <p:strVal val="visible"/>
                                          </p:to>
                                        </p:set>
                                        <p:animEffect transition="in" filter="wipe(up)">
                                          <p:cBhvr>
                                            <p:cTn id="40" dur="500"/>
                                            <p:tgtEl>
                                              <p:spTgt spid="23"/>
                                            </p:tgtEl>
                                          </p:cBhvr>
                                        </p:animEffect>
                                      </p:childTnLst>
                                    </p:cTn>
                                  </p:par>
                                  <p:par>
                                    <p:cTn id="41" presetID="53" presetClass="entr" presetSubtype="16" fill="hold" grpId="0" nodeType="withEffect">
                                      <p:stCondLst>
                                        <p:cond delay="170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53" presetClass="entr" presetSubtype="16" fill="hold" grpId="0" nodeType="withEffect">
                                      <p:stCondLst>
                                        <p:cond delay="100"/>
                                      </p:stCondLst>
                                      <p:childTnLst>
                                        <p:set>
                                          <p:cBhvr>
                                            <p:cTn id="47" dur="1" fill="hold">
                                              <p:stCondLst>
                                                <p:cond delay="0"/>
                                              </p:stCondLst>
                                            </p:cTn>
                                            <p:tgtEl>
                                              <p:spTgt spid="33"/>
                                            </p:tgtEl>
                                            <p:attrNameLst>
                                              <p:attrName>style.visibility</p:attrName>
                                            </p:attrNameLst>
                                          </p:cBhvr>
                                          <p:to>
                                            <p:strVal val="visible"/>
                                          </p:to>
                                        </p:set>
                                        <p:anim calcmode="lin" valueType="num">
                                          <p:cBhvr>
                                            <p:cTn id="48" dur="500" fill="hold"/>
                                            <p:tgtEl>
                                              <p:spTgt spid="33"/>
                                            </p:tgtEl>
                                            <p:attrNameLst>
                                              <p:attrName>ppt_w</p:attrName>
                                            </p:attrNameLst>
                                          </p:cBhvr>
                                          <p:tavLst>
                                            <p:tav tm="0">
                                              <p:val>
                                                <p:fltVal val="0"/>
                                              </p:val>
                                            </p:tav>
                                            <p:tav tm="100000">
                                              <p:val>
                                                <p:strVal val="#ppt_w"/>
                                              </p:val>
                                            </p:tav>
                                          </p:tavLst>
                                        </p:anim>
                                        <p:anim calcmode="lin" valueType="num">
                                          <p:cBhvr>
                                            <p:cTn id="49" dur="500" fill="hold"/>
                                            <p:tgtEl>
                                              <p:spTgt spid="33"/>
                                            </p:tgtEl>
                                            <p:attrNameLst>
                                              <p:attrName>ppt_h</p:attrName>
                                            </p:attrNameLst>
                                          </p:cBhvr>
                                          <p:tavLst>
                                            <p:tav tm="0">
                                              <p:val>
                                                <p:fltVal val="0"/>
                                              </p:val>
                                            </p:tav>
                                            <p:tav tm="100000">
                                              <p:val>
                                                <p:strVal val="#ppt_h"/>
                                              </p:val>
                                            </p:tav>
                                          </p:tavLst>
                                        </p:anim>
                                        <p:animEffect transition="in" filter="fade">
                                          <p:cBhvr>
                                            <p:cTn id="50" dur="500"/>
                                            <p:tgtEl>
                                              <p:spTgt spid="33"/>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34"/>
                                            </p:tgtEl>
                                            <p:attrNameLst>
                                              <p:attrName>style.visibility</p:attrName>
                                            </p:attrNameLst>
                                          </p:cBhvr>
                                          <p:to>
                                            <p:strVal val="visible"/>
                                          </p:to>
                                        </p:set>
                                        <p:anim calcmode="lin" valueType="num">
                                          <p:cBhvr>
                                            <p:cTn id="53" dur="500" fill="hold"/>
                                            <p:tgtEl>
                                              <p:spTgt spid="34"/>
                                            </p:tgtEl>
                                            <p:attrNameLst>
                                              <p:attrName>ppt_w</p:attrName>
                                            </p:attrNameLst>
                                          </p:cBhvr>
                                          <p:tavLst>
                                            <p:tav tm="0">
                                              <p:val>
                                                <p:fltVal val="0"/>
                                              </p:val>
                                            </p:tav>
                                            <p:tav tm="100000">
                                              <p:val>
                                                <p:strVal val="#ppt_w"/>
                                              </p:val>
                                            </p:tav>
                                          </p:tavLst>
                                        </p:anim>
                                        <p:anim calcmode="lin" valueType="num">
                                          <p:cBhvr>
                                            <p:cTn id="54" dur="500" fill="hold"/>
                                            <p:tgtEl>
                                              <p:spTgt spid="34"/>
                                            </p:tgtEl>
                                            <p:attrNameLst>
                                              <p:attrName>ppt_h</p:attrName>
                                            </p:attrNameLst>
                                          </p:cBhvr>
                                          <p:tavLst>
                                            <p:tav tm="0">
                                              <p:val>
                                                <p:fltVal val="0"/>
                                              </p:val>
                                            </p:tav>
                                            <p:tav tm="100000">
                                              <p:val>
                                                <p:strVal val="#ppt_h"/>
                                              </p:val>
                                            </p:tav>
                                          </p:tavLst>
                                        </p:anim>
                                        <p:animEffect transition="in" filter="fade">
                                          <p:cBhvr>
                                            <p:cTn id="55" dur="500"/>
                                            <p:tgtEl>
                                              <p:spTgt spid="34"/>
                                            </p:tgtEl>
                                          </p:cBhvr>
                                        </p:animEffect>
                                      </p:childTnLst>
                                    </p:cTn>
                                  </p:par>
                                  <p:par>
                                    <p:cTn id="56" presetID="53" presetClass="entr" presetSubtype="16" fill="hold" grpId="0" nodeType="withEffect">
                                      <p:stCondLst>
                                        <p:cond delay="900"/>
                                      </p:stCondLst>
                                      <p:childTnLst>
                                        <p:set>
                                          <p:cBhvr>
                                            <p:cTn id="57" dur="1" fill="hold">
                                              <p:stCondLst>
                                                <p:cond delay="0"/>
                                              </p:stCondLst>
                                            </p:cTn>
                                            <p:tgtEl>
                                              <p:spTgt spid="35"/>
                                            </p:tgtEl>
                                            <p:attrNameLst>
                                              <p:attrName>style.visibility</p:attrName>
                                            </p:attrNameLst>
                                          </p:cBhvr>
                                          <p:to>
                                            <p:strVal val="visible"/>
                                          </p:to>
                                        </p:set>
                                        <p:anim calcmode="lin" valueType="num">
                                          <p:cBhvr>
                                            <p:cTn id="58" dur="500" fill="hold"/>
                                            <p:tgtEl>
                                              <p:spTgt spid="35"/>
                                            </p:tgtEl>
                                            <p:attrNameLst>
                                              <p:attrName>ppt_w</p:attrName>
                                            </p:attrNameLst>
                                          </p:cBhvr>
                                          <p:tavLst>
                                            <p:tav tm="0">
                                              <p:val>
                                                <p:fltVal val="0"/>
                                              </p:val>
                                            </p:tav>
                                            <p:tav tm="100000">
                                              <p:val>
                                                <p:strVal val="#ppt_w"/>
                                              </p:val>
                                            </p:tav>
                                          </p:tavLst>
                                        </p:anim>
                                        <p:anim calcmode="lin" valueType="num">
                                          <p:cBhvr>
                                            <p:cTn id="59" dur="500" fill="hold"/>
                                            <p:tgtEl>
                                              <p:spTgt spid="35"/>
                                            </p:tgtEl>
                                            <p:attrNameLst>
                                              <p:attrName>ppt_h</p:attrName>
                                            </p:attrNameLst>
                                          </p:cBhvr>
                                          <p:tavLst>
                                            <p:tav tm="0">
                                              <p:val>
                                                <p:fltVal val="0"/>
                                              </p:val>
                                            </p:tav>
                                            <p:tav tm="100000">
                                              <p:val>
                                                <p:strVal val="#ppt_h"/>
                                              </p:val>
                                            </p:tav>
                                          </p:tavLst>
                                        </p:anim>
                                        <p:animEffect transition="in" filter="fade">
                                          <p:cBhvr>
                                            <p:cTn id="60" dur="500"/>
                                            <p:tgtEl>
                                              <p:spTgt spid="35"/>
                                            </p:tgtEl>
                                          </p:cBhvr>
                                        </p:animEffect>
                                      </p:childTnLst>
                                    </p:cTn>
                                  </p:par>
                                  <p:par>
                                    <p:cTn id="61" presetID="53" presetClass="entr" presetSubtype="16" fill="hold" grpId="0" nodeType="withEffect">
                                      <p:stCondLst>
                                        <p:cond delay="1300"/>
                                      </p:stCondLst>
                                      <p:childTnLst>
                                        <p:set>
                                          <p:cBhvr>
                                            <p:cTn id="62" dur="1" fill="hold">
                                              <p:stCondLst>
                                                <p:cond delay="0"/>
                                              </p:stCondLst>
                                            </p:cTn>
                                            <p:tgtEl>
                                              <p:spTgt spid="36"/>
                                            </p:tgtEl>
                                            <p:attrNameLst>
                                              <p:attrName>style.visibility</p:attrName>
                                            </p:attrNameLst>
                                          </p:cBhvr>
                                          <p:to>
                                            <p:strVal val="visible"/>
                                          </p:to>
                                        </p:set>
                                        <p:anim calcmode="lin" valueType="num">
                                          <p:cBhvr>
                                            <p:cTn id="63" dur="500" fill="hold"/>
                                            <p:tgtEl>
                                              <p:spTgt spid="36"/>
                                            </p:tgtEl>
                                            <p:attrNameLst>
                                              <p:attrName>ppt_w</p:attrName>
                                            </p:attrNameLst>
                                          </p:cBhvr>
                                          <p:tavLst>
                                            <p:tav tm="0">
                                              <p:val>
                                                <p:fltVal val="0"/>
                                              </p:val>
                                            </p:tav>
                                            <p:tav tm="100000">
                                              <p:val>
                                                <p:strVal val="#ppt_w"/>
                                              </p:val>
                                            </p:tav>
                                          </p:tavLst>
                                        </p:anim>
                                        <p:anim calcmode="lin" valueType="num">
                                          <p:cBhvr>
                                            <p:cTn id="64" dur="500" fill="hold"/>
                                            <p:tgtEl>
                                              <p:spTgt spid="36"/>
                                            </p:tgtEl>
                                            <p:attrNameLst>
                                              <p:attrName>ppt_h</p:attrName>
                                            </p:attrNameLst>
                                          </p:cBhvr>
                                          <p:tavLst>
                                            <p:tav tm="0">
                                              <p:val>
                                                <p:fltVal val="0"/>
                                              </p:val>
                                            </p:tav>
                                            <p:tav tm="100000">
                                              <p:val>
                                                <p:strVal val="#ppt_h"/>
                                              </p:val>
                                            </p:tav>
                                          </p:tavLst>
                                        </p:anim>
                                        <p:animEffect transition="in" filter="fade">
                                          <p:cBhvr>
                                            <p:cTn id="65" dur="500"/>
                                            <p:tgtEl>
                                              <p:spTgt spid="36"/>
                                            </p:tgtEl>
                                          </p:cBhvr>
                                        </p:animEffect>
                                      </p:childTnLst>
                                    </p:cTn>
                                  </p:par>
                                  <p:par>
                                    <p:cTn id="66" presetID="53" presetClass="entr" presetSubtype="16" fill="hold" grpId="0" nodeType="withEffect">
                                      <p:stCondLst>
                                        <p:cond delay="1700"/>
                                      </p:stCondLst>
                                      <p:childTnLst>
                                        <p:set>
                                          <p:cBhvr>
                                            <p:cTn id="67" dur="1" fill="hold">
                                              <p:stCondLst>
                                                <p:cond delay="0"/>
                                              </p:stCondLst>
                                            </p:cTn>
                                            <p:tgtEl>
                                              <p:spTgt spid="32"/>
                                            </p:tgtEl>
                                            <p:attrNameLst>
                                              <p:attrName>style.visibility</p:attrName>
                                            </p:attrNameLst>
                                          </p:cBhvr>
                                          <p:to>
                                            <p:strVal val="visible"/>
                                          </p:to>
                                        </p:set>
                                        <p:anim calcmode="lin" valueType="num">
                                          <p:cBhvr>
                                            <p:cTn id="68" dur="500" fill="hold"/>
                                            <p:tgtEl>
                                              <p:spTgt spid="32"/>
                                            </p:tgtEl>
                                            <p:attrNameLst>
                                              <p:attrName>ppt_w</p:attrName>
                                            </p:attrNameLst>
                                          </p:cBhvr>
                                          <p:tavLst>
                                            <p:tav tm="0">
                                              <p:val>
                                                <p:fltVal val="0"/>
                                              </p:val>
                                            </p:tav>
                                            <p:tav tm="100000">
                                              <p:val>
                                                <p:strVal val="#ppt_w"/>
                                              </p:val>
                                            </p:tav>
                                          </p:tavLst>
                                        </p:anim>
                                        <p:anim calcmode="lin" valueType="num">
                                          <p:cBhvr>
                                            <p:cTn id="69" dur="500" fill="hold"/>
                                            <p:tgtEl>
                                              <p:spTgt spid="32"/>
                                            </p:tgtEl>
                                            <p:attrNameLst>
                                              <p:attrName>ppt_h</p:attrName>
                                            </p:attrNameLst>
                                          </p:cBhvr>
                                          <p:tavLst>
                                            <p:tav tm="0">
                                              <p:val>
                                                <p:fltVal val="0"/>
                                              </p:val>
                                            </p:tav>
                                            <p:tav tm="100000">
                                              <p:val>
                                                <p:strVal val="#ppt_h"/>
                                              </p:val>
                                            </p:tav>
                                          </p:tavLst>
                                        </p:anim>
                                        <p:animEffect transition="in" filter="fade">
                                          <p:cBhvr>
                                            <p:cTn id="70" dur="500"/>
                                            <p:tgtEl>
                                              <p:spTgt spid="32"/>
                                            </p:tgtEl>
                                          </p:cBhvr>
                                        </p:animEffect>
                                      </p:childTnLst>
                                    </p:cTn>
                                  </p:par>
                                  <p:par>
                                    <p:cTn id="71" presetID="2" presetClass="entr" presetSubtype="8" fill="hold" grpId="0" nodeType="withEffect">
                                      <p:stCondLst>
                                        <p:cond delay="200"/>
                                      </p:stCondLst>
                                      <p:childTnLst>
                                        <p:set>
                                          <p:cBhvr>
                                            <p:cTn id="72" dur="1" fill="hold">
                                              <p:stCondLst>
                                                <p:cond delay="0"/>
                                              </p:stCondLst>
                                            </p:cTn>
                                            <p:tgtEl>
                                              <p:spTgt spid="37"/>
                                            </p:tgtEl>
                                            <p:attrNameLst>
                                              <p:attrName>style.visibility</p:attrName>
                                            </p:attrNameLst>
                                          </p:cBhvr>
                                          <p:to>
                                            <p:strVal val="visible"/>
                                          </p:to>
                                        </p:set>
                                        <p:anim calcmode="lin" valueType="num">
                                          <p:cBhvr additive="base">
                                            <p:cTn id="73" dur="1000" fill="hold"/>
                                            <p:tgtEl>
                                              <p:spTgt spid="37"/>
                                            </p:tgtEl>
                                            <p:attrNameLst>
                                              <p:attrName>ppt_x</p:attrName>
                                            </p:attrNameLst>
                                          </p:cBhvr>
                                          <p:tavLst>
                                            <p:tav tm="0">
                                              <p:val>
                                                <p:strVal val="0-#ppt_w/2"/>
                                              </p:val>
                                            </p:tav>
                                            <p:tav tm="100000">
                                              <p:val>
                                                <p:strVal val="#ppt_x"/>
                                              </p:val>
                                            </p:tav>
                                          </p:tavLst>
                                        </p:anim>
                                        <p:anim calcmode="lin" valueType="num">
                                          <p:cBhvr additive="base">
                                            <p:cTn id="74" dur="1000" fill="hold"/>
                                            <p:tgtEl>
                                              <p:spTgt spid="37"/>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200"/>
                                      </p:stCondLst>
                                      <p:childTnLst>
                                        <p:set>
                                          <p:cBhvr>
                                            <p:cTn id="76" dur="1" fill="hold">
                                              <p:stCondLst>
                                                <p:cond delay="0"/>
                                              </p:stCondLst>
                                            </p:cTn>
                                            <p:tgtEl>
                                              <p:spTgt spid="64"/>
                                            </p:tgtEl>
                                            <p:attrNameLst>
                                              <p:attrName>style.visibility</p:attrName>
                                            </p:attrNameLst>
                                          </p:cBhvr>
                                          <p:to>
                                            <p:strVal val="visible"/>
                                          </p:to>
                                        </p:set>
                                        <p:anim calcmode="lin" valueType="num">
                                          <p:cBhvr additive="base">
                                            <p:cTn id="77" dur="1000" fill="hold"/>
                                            <p:tgtEl>
                                              <p:spTgt spid="64"/>
                                            </p:tgtEl>
                                            <p:attrNameLst>
                                              <p:attrName>ppt_x</p:attrName>
                                            </p:attrNameLst>
                                          </p:cBhvr>
                                          <p:tavLst>
                                            <p:tav tm="0">
                                              <p:val>
                                                <p:strVal val="0-#ppt_w/2"/>
                                              </p:val>
                                            </p:tav>
                                            <p:tav tm="100000">
                                              <p:val>
                                                <p:strVal val="#ppt_x"/>
                                              </p:val>
                                            </p:tav>
                                          </p:tavLst>
                                        </p:anim>
                                        <p:anim calcmode="lin" valueType="num">
                                          <p:cBhvr additive="base">
                                            <p:cTn id="78" dur="1000" fill="hold"/>
                                            <p:tgtEl>
                                              <p:spTgt spid="64"/>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600"/>
                                      </p:stCondLst>
                                      <p:childTnLst>
                                        <p:set>
                                          <p:cBhvr>
                                            <p:cTn id="80" dur="1" fill="hold">
                                              <p:stCondLst>
                                                <p:cond delay="0"/>
                                              </p:stCondLst>
                                            </p:cTn>
                                            <p:tgtEl>
                                              <p:spTgt spid="47"/>
                                            </p:tgtEl>
                                            <p:attrNameLst>
                                              <p:attrName>style.visibility</p:attrName>
                                            </p:attrNameLst>
                                          </p:cBhvr>
                                          <p:to>
                                            <p:strVal val="visible"/>
                                          </p:to>
                                        </p:set>
                                        <p:anim calcmode="lin" valueType="num">
                                          <p:cBhvr additive="base">
                                            <p:cTn id="81" dur="1000" fill="hold"/>
                                            <p:tgtEl>
                                              <p:spTgt spid="47"/>
                                            </p:tgtEl>
                                            <p:attrNameLst>
                                              <p:attrName>ppt_x</p:attrName>
                                            </p:attrNameLst>
                                          </p:cBhvr>
                                          <p:tavLst>
                                            <p:tav tm="0">
                                              <p:val>
                                                <p:strVal val="0-#ppt_w/2"/>
                                              </p:val>
                                            </p:tav>
                                            <p:tav tm="100000">
                                              <p:val>
                                                <p:strVal val="#ppt_x"/>
                                              </p:val>
                                            </p:tav>
                                          </p:tavLst>
                                        </p:anim>
                                        <p:anim calcmode="lin" valueType="num">
                                          <p:cBhvr additive="base">
                                            <p:cTn id="82" dur="1000" fill="hold"/>
                                            <p:tgtEl>
                                              <p:spTgt spid="47"/>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600"/>
                                      </p:stCondLst>
                                      <p:childTnLst>
                                        <p:set>
                                          <p:cBhvr>
                                            <p:cTn id="84" dur="1" fill="hold">
                                              <p:stCondLst>
                                                <p:cond delay="0"/>
                                              </p:stCondLst>
                                            </p:cTn>
                                            <p:tgtEl>
                                              <p:spTgt spid="63"/>
                                            </p:tgtEl>
                                            <p:attrNameLst>
                                              <p:attrName>style.visibility</p:attrName>
                                            </p:attrNameLst>
                                          </p:cBhvr>
                                          <p:to>
                                            <p:strVal val="visible"/>
                                          </p:to>
                                        </p:set>
                                        <p:anim calcmode="lin" valueType="num">
                                          <p:cBhvr additive="base">
                                            <p:cTn id="85" dur="1000" fill="hold"/>
                                            <p:tgtEl>
                                              <p:spTgt spid="63"/>
                                            </p:tgtEl>
                                            <p:attrNameLst>
                                              <p:attrName>ppt_x</p:attrName>
                                            </p:attrNameLst>
                                          </p:cBhvr>
                                          <p:tavLst>
                                            <p:tav tm="0">
                                              <p:val>
                                                <p:strVal val="0-#ppt_w/2"/>
                                              </p:val>
                                            </p:tav>
                                            <p:tav tm="100000">
                                              <p:val>
                                                <p:strVal val="#ppt_x"/>
                                              </p:val>
                                            </p:tav>
                                          </p:tavLst>
                                        </p:anim>
                                        <p:anim calcmode="lin" valueType="num">
                                          <p:cBhvr additive="base">
                                            <p:cTn id="86" dur="1000" fill="hold"/>
                                            <p:tgtEl>
                                              <p:spTgt spid="63"/>
                                            </p:tgtEl>
                                            <p:attrNameLst>
                                              <p:attrName>ppt_y</p:attrName>
                                            </p:attrNameLst>
                                          </p:cBhvr>
                                          <p:tavLst>
                                            <p:tav tm="0">
                                              <p:val>
                                                <p:strVal val="#ppt_y"/>
                                              </p:val>
                                            </p:tav>
                                            <p:tav tm="100000">
                                              <p:val>
                                                <p:strVal val="#ppt_y"/>
                                              </p:val>
                                            </p:tav>
                                          </p:tavLst>
                                        </p:anim>
                                      </p:childTnLst>
                                    </p:cTn>
                                  </p:par>
                                  <p:par>
                                    <p:cTn id="87" presetID="2" presetClass="entr" presetSubtype="1" fill="hold" grpId="0" nodeType="withEffect">
                                      <p:stCondLst>
                                        <p:cond delay="1000"/>
                                      </p:stCondLst>
                                      <p:childTnLst>
                                        <p:set>
                                          <p:cBhvr>
                                            <p:cTn id="88" dur="1" fill="hold">
                                              <p:stCondLst>
                                                <p:cond delay="0"/>
                                              </p:stCondLst>
                                            </p:cTn>
                                            <p:tgtEl>
                                              <p:spTgt spid="52"/>
                                            </p:tgtEl>
                                            <p:attrNameLst>
                                              <p:attrName>style.visibility</p:attrName>
                                            </p:attrNameLst>
                                          </p:cBhvr>
                                          <p:to>
                                            <p:strVal val="visible"/>
                                          </p:to>
                                        </p:set>
                                        <p:anim calcmode="lin" valueType="num">
                                          <p:cBhvr additive="base">
                                            <p:cTn id="89" dur="1000" fill="hold"/>
                                            <p:tgtEl>
                                              <p:spTgt spid="52"/>
                                            </p:tgtEl>
                                            <p:attrNameLst>
                                              <p:attrName>ppt_x</p:attrName>
                                            </p:attrNameLst>
                                          </p:cBhvr>
                                          <p:tavLst>
                                            <p:tav tm="0">
                                              <p:val>
                                                <p:strVal val="#ppt_x"/>
                                              </p:val>
                                            </p:tav>
                                            <p:tav tm="100000">
                                              <p:val>
                                                <p:strVal val="#ppt_x"/>
                                              </p:val>
                                            </p:tav>
                                          </p:tavLst>
                                        </p:anim>
                                        <p:anim calcmode="lin" valueType="num">
                                          <p:cBhvr additive="base">
                                            <p:cTn id="90" dur="1000" fill="hold"/>
                                            <p:tgtEl>
                                              <p:spTgt spid="52"/>
                                            </p:tgtEl>
                                            <p:attrNameLst>
                                              <p:attrName>ppt_y</p:attrName>
                                            </p:attrNameLst>
                                          </p:cBhvr>
                                          <p:tavLst>
                                            <p:tav tm="0">
                                              <p:val>
                                                <p:strVal val="0-#ppt_h/2"/>
                                              </p:val>
                                            </p:tav>
                                            <p:tav tm="100000">
                                              <p:val>
                                                <p:strVal val="#ppt_y"/>
                                              </p:val>
                                            </p:tav>
                                          </p:tavLst>
                                        </p:anim>
                                      </p:childTnLst>
                                    </p:cTn>
                                  </p:par>
                                  <p:par>
                                    <p:cTn id="91" presetID="2" presetClass="entr" presetSubtype="1" fill="hold" grpId="0" nodeType="withEffect">
                                      <p:stCondLst>
                                        <p:cond delay="1000"/>
                                      </p:stCondLst>
                                      <p:childTnLst>
                                        <p:set>
                                          <p:cBhvr>
                                            <p:cTn id="92" dur="1" fill="hold">
                                              <p:stCondLst>
                                                <p:cond delay="0"/>
                                              </p:stCondLst>
                                            </p:cTn>
                                            <p:tgtEl>
                                              <p:spTgt spid="67"/>
                                            </p:tgtEl>
                                            <p:attrNameLst>
                                              <p:attrName>style.visibility</p:attrName>
                                            </p:attrNameLst>
                                          </p:cBhvr>
                                          <p:to>
                                            <p:strVal val="visible"/>
                                          </p:to>
                                        </p:set>
                                        <p:anim calcmode="lin" valueType="num">
                                          <p:cBhvr additive="base">
                                            <p:cTn id="93" dur="1000" fill="hold"/>
                                            <p:tgtEl>
                                              <p:spTgt spid="67"/>
                                            </p:tgtEl>
                                            <p:attrNameLst>
                                              <p:attrName>ppt_x</p:attrName>
                                            </p:attrNameLst>
                                          </p:cBhvr>
                                          <p:tavLst>
                                            <p:tav tm="0">
                                              <p:val>
                                                <p:strVal val="#ppt_x"/>
                                              </p:val>
                                            </p:tav>
                                            <p:tav tm="100000">
                                              <p:val>
                                                <p:strVal val="#ppt_x"/>
                                              </p:val>
                                            </p:tav>
                                          </p:tavLst>
                                        </p:anim>
                                        <p:anim calcmode="lin" valueType="num">
                                          <p:cBhvr additive="base">
                                            <p:cTn id="94" dur="1000" fill="hold"/>
                                            <p:tgtEl>
                                              <p:spTgt spid="67"/>
                                            </p:tgtEl>
                                            <p:attrNameLst>
                                              <p:attrName>ppt_y</p:attrName>
                                            </p:attrNameLst>
                                          </p:cBhvr>
                                          <p:tavLst>
                                            <p:tav tm="0">
                                              <p:val>
                                                <p:strVal val="0-#ppt_h/2"/>
                                              </p:val>
                                            </p:tav>
                                            <p:tav tm="100000">
                                              <p:val>
                                                <p:strVal val="#ppt_y"/>
                                              </p:val>
                                            </p:tav>
                                          </p:tavLst>
                                        </p:anim>
                                      </p:childTnLst>
                                    </p:cTn>
                                  </p:par>
                                  <p:par>
                                    <p:cTn id="95" presetID="2" presetClass="entr" presetSubtype="2" fill="hold" grpId="0" nodeType="withEffect">
                                      <p:stCondLst>
                                        <p:cond delay="1400"/>
                                      </p:stCondLst>
                                      <p:childTnLst>
                                        <p:set>
                                          <p:cBhvr>
                                            <p:cTn id="96" dur="1" fill="hold">
                                              <p:stCondLst>
                                                <p:cond delay="0"/>
                                              </p:stCondLst>
                                            </p:cTn>
                                            <p:tgtEl>
                                              <p:spTgt spid="57"/>
                                            </p:tgtEl>
                                            <p:attrNameLst>
                                              <p:attrName>style.visibility</p:attrName>
                                            </p:attrNameLst>
                                          </p:cBhvr>
                                          <p:to>
                                            <p:strVal val="visible"/>
                                          </p:to>
                                        </p:set>
                                        <p:anim calcmode="lin" valueType="num">
                                          <p:cBhvr additive="base">
                                            <p:cTn id="97" dur="1000" fill="hold"/>
                                            <p:tgtEl>
                                              <p:spTgt spid="57"/>
                                            </p:tgtEl>
                                            <p:attrNameLst>
                                              <p:attrName>ppt_x</p:attrName>
                                            </p:attrNameLst>
                                          </p:cBhvr>
                                          <p:tavLst>
                                            <p:tav tm="0">
                                              <p:val>
                                                <p:strVal val="1+#ppt_w/2"/>
                                              </p:val>
                                            </p:tav>
                                            <p:tav tm="100000">
                                              <p:val>
                                                <p:strVal val="#ppt_x"/>
                                              </p:val>
                                            </p:tav>
                                          </p:tavLst>
                                        </p:anim>
                                        <p:anim calcmode="lin" valueType="num">
                                          <p:cBhvr additive="base">
                                            <p:cTn id="98" dur="1000" fill="hold"/>
                                            <p:tgtEl>
                                              <p:spTgt spid="57"/>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1400"/>
                                      </p:stCondLst>
                                      <p:childTnLst>
                                        <p:set>
                                          <p:cBhvr>
                                            <p:cTn id="100" dur="1" fill="hold">
                                              <p:stCondLst>
                                                <p:cond delay="0"/>
                                              </p:stCondLst>
                                            </p:cTn>
                                            <p:tgtEl>
                                              <p:spTgt spid="65"/>
                                            </p:tgtEl>
                                            <p:attrNameLst>
                                              <p:attrName>style.visibility</p:attrName>
                                            </p:attrNameLst>
                                          </p:cBhvr>
                                          <p:to>
                                            <p:strVal val="visible"/>
                                          </p:to>
                                        </p:set>
                                        <p:anim calcmode="lin" valueType="num">
                                          <p:cBhvr additive="base">
                                            <p:cTn id="101" dur="1000" fill="hold"/>
                                            <p:tgtEl>
                                              <p:spTgt spid="65"/>
                                            </p:tgtEl>
                                            <p:attrNameLst>
                                              <p:attrName>ppt_x</p:attrName>
                                            </p:attrNameLst>
                                          </p:cBhvr>
                                          <p:tavLst>
                                            <p:tav tm="0">
                                              <p:val>
                                                <p:strVal val="1+#ppt_w/2"/>
                                              </p:val>
                                            </p:tav>
                                            <p:tav tm="100000">
                                              <p:val>
                                                <p:strVal val="#ppt_x"/>
                                              </p:val>
                                            </p:tav>
                                          </p:tavLst>
                                        </p:anim>
                                        <p:anim calcmode="lin" valueType="num">
                                          <p:cBhvr additive="base">
                                            <p:cTn id="102" dur="1000" fill="hold"/>
                                            <p:tgtEl>
                                              <p:spTgt spid="65"/>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1800"/>
                                      </p:stCondLst>
                                      <p:childTnLst>
                                        <p:set>
                                          <p:cBhvr>
                                            <p:cTn id="104" dur="1" fill="hold">
                                              <p:stCondLst>
                                                <p:cond delay="0"/>
                                              </p:stCondLst>
                                            </p:cTn>
                                            <p:tgtEl>
                                              <p:spTgt spid="42"/>
                                            </p:tgtEl>
                                            <p:attrNameLst>
                                              <p:attrName>style.visibility</p:attrName>
                                            </p:attrNameLst>
                                          </p:cBhvr>
                                          <p:to>
                                            <p:strVal val="visible"/>
                                          </p:to>
                                        </p:set>
                                        <p:anim calcmode="lin" valueType="num">
                                          <p:cBhvr additive="base">
                                            <p:cTn id="105" dur="1000" fill="hold"/>
                                            <p:tgtEl>
                                              <p:spTgt spid="42"/>
                                            </p:tgtEl>
                                            <p:attrNameLst>
                                              <p:attrName>ppt_x</p:attrName>
                                            </p:attrNameLst>
                                          </p:cBhvr>
                                          <p:tavLst>
                                            <p:tav tm="0">
                                              <p:val>
                                                <p:strVal val="1+#ppt_w/2"/>
                                              </p:val>
                                            </p:tav>
                                            <p:tav tm="100000">
                                              <p:val>
                                                <p:strVal val="#ppt_x"/>
                                              </p:val>
                                            </p:tav>
                                          </p:tavLst>
                                        </p:anim>
                                        <p:anim calcmode="lin" valueType="num">
                                          <p:cBhvr additive="base">
                                            <p:cTn id="106" dur="1000" fill="hold"/>
                                            <p:tgtEl>
                                              <p:spTgt spid="42"/>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1800"/>
                                      </p:stCondLst>
                                      <p:childTnLst>
                                        <p:set>
                                          <p:cBhvr>
                                            <p:cTn id="108" dur="1" fill="hold">
                                              <p:stCondLst>
                                                <p:cond delay="0"/>
                                              </p:stCondLst>
                                            </p:cTn>
                                            <p:tgtEl>
                                              <p:spTgt spid="66"/>
                                            </p:tgtEl>
                                            <p:attrNameLst>
                                              <p:attrName>style.visibility</p:attrName>
                                            </p:attrNameLst>
                                          </p:cBhvr>
                                          <p:to>
                                            <p:strVal val="visible"/>
                                          </p:to>
                                        </p:set>
                                        <p:anim calcmode="lin" valueType="num">
                                          <p:cBhvr additive="base">
                                            <p:cTn id="109" dur="1000" fill="hold"/>
                                            <p:tgtEl>
                                              <p:spTgt spid="66"/>
                                            </p:tgtEl>
                                            <p:attrNameLst>
                                              <p:attrName>ppt_x</p:attrName>
                                            </p:attrNameLst>
                                          </p:cBhvr>
                                          <p:tavLst>
                                            <p:tav tm="0">
                                              <p:val>
                                                <p:strVal val="1+#ppt_w/2"/>
                                              </p:val>
                                            </p:tav>
                                            <p:tav tm="100000">
                                              <p:val>
                                                <p:strVal val="#ppt_x"/>
                                              </p:val>
                                            </p:tav>
                                          </p:tavLst>
                                        </p:anim>
                                        <p:anim calcmode="lin" valueType="num">
                                          <p:cBhvr additive="base">
                                            <p:cTn id="110" dur="1000" fill="hold"/>
                                            <p:tgtEl>
                                              <p:spTgt spid="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p:bldP spid="42" grpId="0"/>
          <p:bldP spid="47" grpId="0"/>
          <p:bldP spid="52" grpId="0"/>
          <p:bldP spid="57" grpId="0"/>
          <p:bldP spid="63" grpId="0"/>
          <p:bldP spid="64" grpId="0"/>
          <p:bldP spid="65" grpId="0"/>
          <p:bldP spid="66" grpId="0"/>
          <p:bldP spid="67"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p:cNvGrpSpPr/>
          <p:nvPr/>
        </p:nvGrpSpPr>
        <p:grpSpPr>
          <a:xfrm>
            <a:off x="1633538" y="2400300"/>
            <a:ext cx="1816100" cy="2359025"/>
            <a:chOff x="1633538" y="2400300"/>
            <a:chExt cx="1816100" cy="2359025"/>
          </a:xfrm>
        </p:grpSpPr>
        <p:sp>
          <p:nvSpPr>
            <p:cNvPr id="6" name="Freeform 6"/>
            <p:cNvSpPr>
              <a:spLocks/>
            </p:cNvSpPr>
            <p:nvPr/>
          </p:nvSpPr>
          <p:spPr bwMode="auto">
            <a:xfrm>
              <a:off x="1633538" y="2400300"/>
              <a:ext cx="1816100" cy="2359025"/>
            </a:xfrm>
            <a:custGeom>
              <a:avLst/>
              <a:gdLst>
                <a:gd name="T0" fmla="*/ 237 w 477"/>
                <a:gd name="T1" fmla="*/ 619 h 619"/>
                <a:gd name="T2" fmla="*/ 238 w 477"/>
                <a:gd name="T3" fmla="*/ 516 h 619"/>
                <a:gd name="T4" fmla="*/ 233 w 477"/>
                <a:gd name="T5" fmla="*/ 489 h 619"/>
                <a:gd name="T6" fmla="*/ 198 w 477"/>
                <a:gd name="T7" fmla="*/ 476 h 619"/>
                <a:gd name="T8" fmla="*/ 102 w 477"/>
                <a:gd name="T9" fmla="*/ 476 h 619"/>
                <a:gd name="T10" fmla="*/ 21 w 477"/>
                <a:gd name="T11" fmla="*/ 466 h 619"/>
                <a:gd name="T12" fmla="*/ 1 w 477"/>
                <a:gd name="T13" fmla="*/ 435 h 619"/>
                <a:gd name="T14" fmla="*/ 1 w 477"/>
                <a:gd name="T15" fmla="*/ 213 h 619"/>
                <a:gd name="T16" fmla="*/ 4 w 477"/>
                <a:gd name="T17" fmla="*/ 104 h 619"/>
                <a:gd name="T18" fmla="*/ 6 w 477"/>
                <a:gd name="T19" fmla="*/ 49 h 619"/>
                <a:gd name="T20" fmla="*/ 22 w 477"/>
                <a:gd name="T21" fmla="*/ 12 h 619"/>
                <a:gd name="T22" fmla="*/ 72 w 477"/>
                <a:gd name="T23" fmla="*/ 2 h 619"/>
                <a:gd name="T24" fmla="*/ 222 w 477"/>
                <a:gd name="T25" fmla="*/ 0 h 619"/>
                <a:gd name="T26" fmla="*/ 345 w 477"/>
                <a:gd name="T27" fmla="*/ 0 h 619"/>
                <a:gd name="T28" fmla="*/ 407 w 477"/>
                <a:gd name="T29" fmla="*/ 2 h 619"/>
                <a:gd name="T30" fmla="*/ 435 w 477"/>
                <a:gd name="T31" fmla="*/ 4 h 619"/>
                <a:gd name="T32" fmla="*/ 456 w 477"/>
                <a:gd name="T33" fmla="*/ 9 h 619"/>
                <a:gd name="T34" fmla="*/ 466 w 477"/>
                <a:gd name="T35" fmla="*/ 19 h 619"/>
                <a:gd name="T36" fmla="*/ 475 w 477"/>
                <a:gd name="T37" fmla="*/ 56 h 619"/>
                <a:gd name="T38" fmla="*/ 476 w 477"/>
                <a:gd name="T39" fmla="*/ 133 h 619"/>
                <a:gd name="T40" fmla="*/ 475 w 477"/>
                <a:gd name="T41" fmla="*/ 299 h 619"/>
                <a:gd name="T42" fmla="*/ 475 w 477"/>
                <a:gd name="T43" fmla="*/ 382 h 619"/>
                <a:gd name="T44" fmla="*/ 474 w 477"/>
                <a:gd name="T45" fmla="*/ 424 h 619"/>
                <a:gd name="T46" fmla="*/ 475 w 477"/>
                <a:gd name="T47" fmla="*/ 453 h 619"/>
                <a:gd name="T48" fmla="*/ 465 w 477"/>
                <a:gd name="T49" fmla="*/ 470 h 619"/>
                <a:gd name="T50" fmla="*/ 439 w 477"/>
                <a:gd name="T51" fmla="*/ 482 h 619"/>
                <a:gd name="T52" fmla="*/ 411 w 477"/>
                <a:gd name="T53" fmla="*/ 484 h 619"/>
                <a:gd name="T54" fmla="*/ 278 w 477"/>
                <a:gd name="T55" fmla="*/ 482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7" h="619">
                  <a:moveTo>
                    <a:pt x="237" y="619"/>
                  </a:moveTo>
                  <a:cubicBezTo>
                    <a:pt x="237" y="585"/>
                    <a:pt x="238" y="550"/>
                    <a:pt x="238" y="516"/>
                  </a:cubicBezTo>
                  <a:cubicBezTo>
                    <a:pt x="238" y="507"/>
                    <a:pt x="238" y="497"/>
                    <a:pt x="233" y="489"/>
                  </a:cubicBezTo>
                  <a:cubicBezTo>
                    <a:pt x="225" y="478"/>
                    <a:pt x="211" y="476"/>
                    <a:pt x="198" y="476"/>
                  </a:cubicBezTo>
                  <a:cubicBezTo>
                    <a:pt x="166" y="476"/>
                    <a:pt x="134" y="476"/>
                    <a:pt x="102" y="476"/>
                  </a:cubicBezTo>
                  <a:cubicBezTo>
                    <a:pt x="77" y="476"/>
                    <a:pt x="43" y="481"/>
                    <a:pt x="21" y="466"/>
                  </a:cubicBezTo>
                  <a:cubicBezTo>
                    <a:pt x="11" y="459"/>
                    <a:pt x="2" y="448"/>
                    <a:pt x="1" y="435"/>
                  </a:cubicBezTo>
                  <a:cubicBezTo>
                    <a:pt x="0" y="361"/>
                    <a:pt x="0" y="287"/>
                    <a:pt x="1" y="213"/>
                  </a:cubicBezTo>
                  <a:cubicBezTo>
                    <a:pt x="1" y="177"/>
                    <a:pt x="2" y="140"/>
                    <a:pt x="4" y="104"/>
                  </a:cubicBezTo>
                  <a:cubicBezTo>
                    <a:pt x="4" y="85"/>
                    <a:pt x="5" y="67"/>
                    <a:pt x="6" y="49"/>
                  </a:cubicBezTo>
                  <a:cubicBezTo>
                    <a:pt x="6" y="33"/>
                    <a:pt x="6" y="21"/>
                    <a:pt x="22" y="12"/>
                  </a:cubicBezTo>
                  <a:cubicBezTo>
                    <a:pt x="36" y="3"/>
                    <a:pt x="55" y="2"/>
                    <a:pt x="72" y="2"/>
                  </a:cubicBezTo>
                  <a:cubicBezTo>
                    <a:pt x="122" y="1"/>
                    <a:pt x="172" y="1"/>
                    <a:pt x="222" y="0"/>
                  </a:cubicBezTo>
                  <a:cubicBezTo>
                    <a:pt x="263" y="0"/>
                    <a:pt x="304" y="0"/>
                    <a:pt x="345" y="0"/>
                  </a:cubicBezTo>
                  <a:cubicBezTo>
                    <a:pt x="365" y="1"/>
                    <a:pt x="386" y="1"/>
                    <a:pt x="407" y="2"/>
                  </a:cubicBezTo>
                  <a:cubicBezTo>
                    <a:pt x="416" y="3"/>
                    <a:pt x="426" y="4"/>
                    <a:pt x="435" y="4"/>
                  </a:cubicBezTo>
                  <a:cubicBezTo>
                    <a:pt x="443" y="4"/>
                    <a:pt x="449" y="4"/>
                    <a:pt x="456" y="9"/>
                  </a:cubicBezTo>
                  <a:cubicBezTo>
                    <a:pt x="460" y="11"/>
                    <a:pt x="464" y="15"/>
                    <a:pt x="466" y="19"/>
                  </a:cubicBezTo>
                  <a:cubicBezTo>
                    <a:pt x="473" y="30"/>
                    <a:pt x="474" y="43"/>
                    <a:pt x="475" y="56"/>
                  </a:cubicBezTo>
                  <a:cubicBezTo>
                    <a:pt x="477" y="81"/>
                    <a:pt x="477" y="107"/>
                    <a:pt x="476" y="133"/>
                  </a:cubicBezTo>
                  <a:cubicBezTo>
                    <a:pt x="476" y="188"/>
                    <a:pt x="476" y="244"/>
                    <a:pt x="475" y="299"/>
                  </a:cubicBezTo>
                  <a:cubicBezTo>
                    <a:pt x="475" y="327"/>
                    <a:pt x="475" y="355"/>
                    <a:pt x="475" y="382"/>
                  </a:cubicBezTo>
                  <a:cubicBezTo>
                    <a:pt x="474" y="396"/>
                    <a:pt x="475" y="410"/>
                    <a:pt x="474" y="424"/>
                  </a:cubicBezTo>
                  <a:cubicBezTo>
                    <a:pt x="474" y="434"/>
                    <a:pt x="477" y="443"/>
                    <a:pt x="475" y="453"/>
                  </a:cubicBezTo>
                  <a:cubicBezTo>
                    <a:pt x="473" y="459"/>
                    <a:pt x="469" y="465"/>
                    <a:pt x="465" y="470"/>
                  </a:cubicBezTo>
                  <a:cubicBezTo>
                    <a:pt x="458" y="476"/>
                    <a:pt x="449" y="480"/>
                    <a:pt x="439" y="482"/>
                  </a:cubicBezTo>
                  <a:cubicBezTo>
                    <a:pt x="430" y="484"/>
                    <a:pt x="421" y="484"/>
                    <a:pt x="411" y="484"/>
                  </a:cubicBezTo>
                  <a:cubicBezTo>
                    <a:pt x="367" y="483"/>
                    <a:pt x="322" y="482"/>
                    <a:pt x="278" y="482"/>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2439988" y="4514850"/>
              <a:ext cx="193675" cy="241300"/>
            </a:xfrm>
            <a:custGeom>
              <a:avLst/>
              <a:gdLst>
                <a:gd name="T0" fmla="*/ 0 w 51"/>
                <a:gd name="T1" fmla="*/ 2 h 63"/>
                <a:gd name="T2" fmla="*/ 24 w 51"/>
                <a:gd name="T3" fmla="*/ 63 h 63"/>
                <a:gd name="T4" fmla="*/ 51 w 51"/>
                <a:gd name="T5" fmla="*/ 0 h 63"/>
              </a:gdLst>
              <a:ahLst/>
              <a:cxnLst>
                <a:cxn ang="0">
                  <a:pos x="T0" y="T1"/>
                </a:cxn>
                <a:cxn ang="0">
                  <a:pos x="T2" y="T3"/>
                </a:cxn>
                <a:cxn ang="0">
                  <a:pos x="T4" y="T5"/>
                </a:cxn>
              </a:cxnLst>
              <a:rect l="0" t="0" r="r" b="b"/>
              <a:pathLst>
                <a:path w="51" h="63">
                  <a:moveTo>
                    <a:pt x="0" y="2"/>
                  </a:moveTo>
                  <a:cubicBezTo>
                    <a:pt x="8" y="22"/>
                    <a:pt x="16" y="43"/>
                    <a:pt x="24" y="63"/>
                  </a:cubicBezTo>
                  <a:cubicBezTo>
                    <a:pt x="30" y="41"/>
                    <a:pt x="40" y="20"/>
                    <a:pt x="51"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6" name="Group 35"/>
          <p:cNvGrpSpPr/>
          <p:nvPr/>
        </p:nvGrpSpPr>
        <p:grpSpPr>
          <a:xfrm>
            <a:off x="8737600" y="2408238"/>
            <a:ext cx="1828800" cy="2366963"/>
            <a:chOff x="8737600" y="2408238"/>
            <a:chExt cx="1828800" cy="2366963"/>
          </a:xfrm>
        </p:grpSpPr>
        <p:sp>
          <p:nvSpPr>
            <p:cNvPr id="8" name="Freeform 8"/>
            <p:cNvSpPr>
              <a:spLocks/>
            </p:cNvSpPr>
            <p:nvPr/>
          </p:nvSpPr>
          <p:spPr bwMode="auto">
            <a:xfrm>
              <a:off x="8737600" y="2408238"/>
              <a:ext cx="1828800" cy="2362200"/>
            </a:xfrm>
            <a:custGeom>
              <a:avLst/>
              <a:gdLst>
                <a:gd name="T0" fmla="*/ 242 w 480"/>
                <a:gd name="T1" fmla="*/ 620 h 620"/>
                <a:gd name="T2" fmla="*/ 242 w 480"/>
                <a:gd name="T3" fmla="*/ 520 h 620"/>
                <a:gd name="T4" fmla="*/ 233 w 480"/>
                <a:gd name="T5" fmla="*/ 488 h 620"/>
                <a:gd name="T6" fmla="*/ 193 w 480"/>
                <a:gd name="T7" fmla="*/ 477 h 620"/>
                <a:gd name="T8" fmla="*/ 55 w 480"/>
                <a:gd name="T9" fmla="*/ 476 h 620"/>
                <a:gd name="T10" fmla="*/ 25 w 480"/>
                <a:gd name="T11" fmla="*/ 470 h 620"/>
                <a:gd name="T12" fmla="*/ 3 w 480"/>
                <a:gd name="T13" fmla="*/ 422 h 620"/>
                <a:gd name="T14" fmla="*/ 5 w 480"/>
                <a:gd name="T15" fmla="*/ 391 h 620"/>
                <a:gd name="T16" fmla="*/ 3 w 480"/>
                <a:gd name="T17" fmla="*/ 363 h 620"/>
                <a:gd name="T18" fmla="*/ 3 w 480"/>
                <a:gd name="T19" fmla="*/ 299 h 620"/>
                <a:gd name="T20" fmla="*/ 2 w 480"/>
                <a:gd name="T21" fmla="*/ 53 h 620"/>
                <a:gd name="T22" fmla="*/ 4 w 480"/>
                <a:gd name="T23" fmla="*/ 29 h 620"/>
                <a:gd name="T24" fmla="*/ 23 w 480"/>
                <a:gd name="T25" fmla="*/ 9 h 620"/>
                <a:gd name="T26" fmla="*/ 74 w 480"/>
                <a:gd name="T27" fmla="*/ 0 h 620"/>
                <a:gd name="T28" fmla="*/ 316 w 480"/>
                <a:gd name="T29" fmla="*/ 1 h 620"/>
                <a:gd name="T30" fmla="*/ 415 w 480"/>
                <a:gd name="T31" fmla="*/ 1 h 620"/>
                <a:gd name="T32" fmla="*/ 458 w 480"/>
                <a:gd name="T33" fmla="*/ 10 h 620"/>
                <a:gd name="T34" fmla="*/ 476 w 480"/>
                <a:gd name="T35" fmla="*/ 40 h 620"/>
                <a:gd name="T36" fmla="*/ 478 w 480"/>
                <a:gd name="T37" fmla="*/ 76 h 620"/>
                <a:gd name="T38" fmla="*/ 476 w 480"/>
                <a:gd name="T39" fmla="*/ 324 h 620"/>
                <a:gd name="T40" fmla="*/ 478 w 480"/>
                <a:gd name="T41" fmla="*/ 411 h 620"/>
                <a:gd name="T42" fmla="*/ 456 w 480"/>
                <a:gd name="T43" fmla="*/ 475 h 620"/>
                <a:gd name="T44" fmla="*/ 413 w 480"/>
                <a:gd name="T45" fmla="*/ 482 h 620"/>
                <a:gd name="T46" fmla="*/ 278 w 480"/>
                <a:gd name="T47" fmla="*/ 479 h 6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80" h="620">
                  <a:moveTo>
                    <a:pt x="242" y="620"/>
                  </a:moveTo>
                  <a:cubicBezTo>
                    <a:pt x="243" y="587"/>
                    <a:pt x="243" y="553"/>
                    <a:pt x="242" y="520"/>
                  </a:cubicBezTo>
                  <a:cubicBezTo>
                    <a:pt x="241" y="509"/>
                    <a:pt x="240" y="497"/>
                    <a:pt x="233" y="488"/>
                  </a:cubicBezTo>
                  <a:cubicBezTo>
                    <a:pt x="223" y="478"/>
                    <a:pt x="207" y="477"/>
                    <a:pt x="193" y="477"/>
                  </a:cubicBezTo>
                  <a:cubicBezTo>
                    <a:pt x="147" y="476"/>
                    <a:pt x="101" y="476"/>
                    <a:pt x="55" y="476"/>
                  </a:cubicBezTo>
                  <a:cubicBezTo>
                    <a:pt x="45" y="476"/>
                    <a:pt x="34" y="475"/>
                    <a:pt x="25" y="470"/>
                  </a:cubicBezTo>
                  <a:cubicBezTo>
                    <a:pt x="8" y="462"/>
                    <a:pt x="3" y="441"/>
                    <a:pt x="3" y="422"/>
                  </a:cubicBezTo>
                  <a:cubicBezTo>
                    <a:pt x="3" y="412"/>
                    <a:pt x="5" y="401"/>
                    <a:pt x="5" y="391"/>
                  </a:cubicBezTo>
                  <a:cubicBezTo>
                    <a:pt x="5" y="381"/>
                    <a:pt x="3" y="372"/>
                    <a:pt x="3" y="363"/>
                  </a:cubicBezTo>
                  <a:cubicBezTo>
                    <a:pt x="2" y="342"/>
                    <a:pt x="3" y="320"/>
                    <a:pt x="3" y="299"/>
                  </a:cubicBezTo>
                  <a:cubicBezTo>
                    <a:pt x="2" y="217"/>
                    <a:pt x="3" y="135"/>
                    <a:pt x="2" y="53"/>
                  </a:cubicBezTo>
                  <a:cubicBezTo>
                    <a:pt x="2" y="44"/>
                    <a:pt x="0" y="37"/>
                    <a:pt x="4" y="29"/>
                  </a:cubicBezTo>
                  <a:cubicBezTo>
                    <a:pt x="8" y="20"/>
                    <a:pt x="15" y="13"/>
                    <a:pt x="23" y="9"/>
                  </a:cubicBezTo>
                  <a:cubicBezTo>
                    <a:pt x="38" y="1"/>
                    <a:pt x="57" y="0"/>
                    <a:pt x="74" y="0"/>
                  </a:cubicBezTo>
                  <a:cubicBezTo>
                    <a:pt x="155" y="1"/>
                    <a:pt x="235" y="1"/>
                    <a:pt x="316" y="1"/>
                  </a:cubicBezTo>
                  <a:cubicBezTo>
                    <a:pt x="349" y="1"/>
                    <a:pt x="382" y="1"/>
                    <a:pt x="415" y="1"/>
                  </a:cubicBezTo>
                  <a:cubicBezTo>
                    <a:pt x="430" y="1"/>
                    <a:pt x="446" y="2"/>
                    <a:pt x="458" y="10"/>
                  </a:cubicBezTo>
                  <a:cubicBezTo>
                    <a:pt x="468" y="17"/>
                    <a:pt x="473" y="28"/>
                    <a:pt x="476" y="40"/>
                  </a:cubicBezTo>
                  <a:cubicBezTo>
                    <a:pt x="479" y="52"/>
                    <a:pt x="478" y="64"/>
                    <a:pt x="478" y="76"/>
                  </a:cubicBezTo>
                  <a:cubicBezTo>
                    <a:pt x="475" y="159"/>
                    <a:pt x="475" y="241"/>
                    <a:pt x="476" y="324"/>
                  </a:cubicBezTo>
                  <a:cubicBezTo>
                    <a:pt x="477" y="353"/>
                    <a:pt x="477" y="382"/>
                    <a:pt x="478" y="411"/>
                  </a:cubicBezTo>
                  <a:cubicBezTo>
                    <a:pt x="478" y="435"/>
                    <a:pt x="480" y="461"/>
                    <a:pt x="456" y="475"/>
                  </a:cubicBezTo>
                  <a:cubicBezTo>
                    <a:pt x="443" y="482"/>
                    <a:pt x="428" y="482"/>
                    <a:pt x="413" y="482"/>
                  </a:cubicBezTo>
                  <a:cubicBezTo>
                    <a:pt x="368" y="481"/>
                    <a:pt x="323" y="480"/>
                    <a:pt x="278" y="479"/>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9556750" y="4564063"/>
              <a:ext cx="182563" cy="211138"/>
            </a:xfrm>
            <a:custGeom>
              <a:avLst/>
              <a:gdLst>
                <a:gd name="T0" fmla="*/ 48 w 48"/>
                <a:gd name="T1" fmla="*/ 0 h 55"/>
                <a:gd name="T2" fmla="*/ 27 w 48"/>
                <a:gd name="T3" fmla="*/ 55 h 55"/>
                <a:gd name="T4" fmla="*/ 0 w 48"/>
                <a:gd name="T5" fmla="*/ 6 h 55"/>
              </a:gdLst>
              <a:ahLst/>
              <a:cxnLst>
                <a:cxn ang="0">
                  <a:pos x="T0" y="T1"/>
                </a:cxn>
                <a:cxn ang="0">
                  <a:pos x="T2" y="T3"/>
                </a:cxn>
                <a:cxn ang="0">
                  <a:pos x="T4" y="T5"/>
                </a:cxn>
              </a:cxnLst>
              <a:rect l="0" t="0" r="r" b="b"/>
              <a:pathLst>
                <a:path w="48" h="55">
                  <a:moveTo>
                    <a:pt x="48" y="0"/>
                  </a:moveTo>
                  <a:cubicBezTo>
                    <a:pt x="42" y="19"/>
                    <a:pt x="35" y="37"/>
                    <a:pt x="27" y="55"/>
                  </a:cubicBezTo>
                  <a:cubicBezTo>
                    <a:pt x="17" y="39"/>
                    <a:pt x="9" y="23"/>
                    <a:pt x="0" y="6"/>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5" name="Group 34"/>
          <p:cNvGrpSpPr/>
          <p:nvPr/>
        </p:nvGrpSpPr>
        <p:grpSpPr>
          <a:xfrm>
            <a:off x="6376988" y="2408238"/>
            <a:ext cx="1820863" cy="2362200"/>
            <a:chOff x="6376988" y="2408238"/>
            <a:chExt cx="1820863" cy="2362200"/>
          </a:xfrm>
        </p:grpSpPr>
        <p:sp>
          <p:nvSpPr>
            <p:cNvPr id="10" name="Freeform 10"/>
            <p:cNvSpPr>
              <a:spLocks/>
            </p:cNvSpPr>
            <p:nvPr/>
          </p:nvSpPr>
          <p:spPr bwMode="auto">
            <a:xfrm>
              <a:off x="6376988" y="2408238"/>
              <a:ext cx="1820863" cy="2359025"/>
            </a:xfrm>
            <a:custGeom>
              <a:avLst/>
              <a:gdLst>
                <a:gd name="T0" fmla="*/ 275 w 478"/>
                <a:gd name="T1" fmla="*/ 480 h 619"/>
                <a:gd name="T2" fmla="*/ 420 w 478"/>
                <a:gd name="T3" fmla="*/ 479 h 619"/>
                <a:gd name="T4" fmla="*/ 461 w 478"/>
                <a:gd name="T5" fmla="*/ 467 h 619"/>
                <a:gd name="T6" fmla="*/ 475 w 478"/>
                <a:gd name="T7" fmla="*/ 418 h 619"/>
                <a:gd name="T8" fmla="*/ 473 w 478"/>
                <a:gd name="T9" fmla="*/ 168 h 619"/>
                <a:gd name="T10" fmla="*/ 472 w 478"/>
                <a:gd name="T11" fmla="*/ 74 h 619"/>
                <a:gd name="T12" fmla="*/ 453 w 478"/>
                <a:gd name="T13" fmla="*/ 7 h 619"/>
                <a:gd name="T14" fmla="*/ 409 w 478"/>
                <a:gd name="T15" fmla="*/ 0 h 619"/>
                <a:gd name="T16" fmla="*/ 60 w 478"/>
                <a:gd name="T17" fmla="*/ 1 h 619"/>
                <a:gd name="T18" fmla="*/ 7 w 478"/>
                <a:gd name="T19" fmla="*/ 18 h 619"/>
                <a:gd name="T20" fmla="*/ 0 w 478"/>
                <a:gd name="T21" fmla="*/ 54 h 619"/>
                <a:gd name="T22" fmla="*/ 0 w 478"/>
                <a:gd name="T23" fmla="*/ 436 h 619"/>
                <a:gd name="T24" fmla="*/ 14 w 478"/>
                <a:gd name="T25" fmla="*/ 468 h 619"/>
                <a:gd name="T26" fmla="*/ 54 w 478"/>
                <a:gd name="T27" fmla="*/ 477 h 619"/>
                <a:gd name="T28" fmla="*/ 182 w 478"/>
                <a:gd name="T29" fmla="*/ 474 h 619"/>
                <a:gd name="T30" fmla="*/ 225 w 478"/>
                <a:gd name="T31" fmla="*/ 485 h 619"/>
                <a:gd name="T32" fmla="*/ 239 w 478"/>
                <a:gd name="T33" fmla="*/ 522 h 619"/>
                <a:gd name="T34" fmla="*/ 234 w 478"/>
                <a:gd name="T35"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8" h="619">
                  <a:moveTo>
                    <a:pt x="275" y="480"/>
                  </a:moveTo>
                  <a:cubicBezTo>
                    <a:pt x="323" y="481"/>
                    <a:pt x="371" y="481"/>
                    <a:pt x="420" y="479"/>
                  </a:cubicBezTo>
                  <a:cubicBezTo>
                    <a:pt x="434" y="478"/>
                    <a:pt x="450" y="477"/>
                    <a:pt x="461" y="467"/>
                  </a:cubicBezTo>
                  <a:cubicBezTo>
                    <a:pt x="474" y="455"/>
                    <a:pt x="475" y="435"/>
                    <a:pt x="475" y="418"/>
                  </a:cubicBezTo>
                  <a:cubicBezTo>
                    <a:pt x="474" y="334"/>
                    <a:pt x="473" y="251"/>
                    <a:pt x="473" y="168"/>
                  </a:cubicBezTo>
                  <a:cubicBezTo>
                    <a:pt x="473" y="137"/>
                    <a:pt x="472" y="105"/>
                    <a:pt x="472" y="74"/>
                  </a:cubicBezTo>
                  <a:cubicBezTo>
                    <a:pt x="472" y="50"/>
                    <a:pt x="478" y="20"/>
                    <a:pt x="453" y="7"/>
                  </a:cubicBezTo>
                  <a:cubicBezTo>
                    <a:pt x="440" y="0"/>
                    <a:pt x="424" y="0"/>
                    <a:pt x="409" y="0"/>
                  </a:cubicBezTo>
                  <a:cubicBezTo>
                    <a:pt x="355" y="0"/>
                    <a:pt x="119" y="1"/>
                    <a:pt x="60" y="1"/>
                  </a:cubicBezTo>
                  <a:cubicBezTo>
                    <a:pt x="41" y="1"/>
                    <a:pt x="18" y="2"/>
                    <a:pt x="7" y="18"/>
                  </a:cubicBezTo>
                  <a:cubicBezTo>
                    <a:pt x="0" y="28"/>
                    <a:pt x="0" y="41"/>
                    <a:pt x="0" y="54"/>
                  </a:cubicBezTo>
                  <a:cubicBezTo>
                    <a:pt x="0" y="181"/>
                    <a:pt x="0" y="309"/>
                    <a:pt x="0" y="436"/>
                  </a:cubicBezTo>
                  <a:cubicBezTo>
                    <a:pt x="0" y="448"/>
                    <a:pt x="5" y="460"/>
                    <a:pt x="14" y="468"/>
                  </a:cubicBezTo>
                  <a:cubicBezTo>
                    <a:pt x="24" y="477"/>
                    <a:pt x="40" y="478"/>
                    <a:pt x="54" y="477"/>
                  </a:cubicBezTo>
                  <a:cubicBezTo>
                    <a:pt x="96" y="476"/>
                    <a:pt x="139" y="475"/>
                    <a:pt x="182" y="474"/>
                  </a:cubicBezTo>
                  <a:cubicBezTo>
                    <a:pt x="197" y="474"/>
                    <a:pt x="214" y="474"/>
                    <a:pt x="225" y="485"/>
                  </a:cubicBezTo>
                  <a:cubicBezTo>
                    <a:pt x="235" y="494"/>
                    <a:pt x="238" y="509"/>
                    <a:pt x="239" y="522"/>
                  </a:cubicBezTo>
                  <a:cubicBezTo>
                    <a:pt x="241" y="555"/>
                    <a:pt x="240" y="587"/>
                    <a:pt x="234" y="619"/>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7177088" y="4583113"/>
              <a:ext cx="206375" cy="187325"/>
            </a:xfrm>
            <a:custGeom>
              <a:avLst/>
              <a:gdLst>
                <a:gd name="T0" fmla="*/ 54 w 54"/>
                <a:gd name="T1" fmla="*/ 0 h 49"/>
                <a:gd name="T2" fmla="*/ 25 w 54"/>
                <a:gd name="T3" fmla="*/ 49 h 49"/>
                <a:gd name="T4" fmla="*/ 0 w 54"/>
                <a:gd name="T5" fmla="*/ 1 h 49"/>
              </a:gdLst>
              <a:ahLst/>
              <a:cxnLst>
                <a:cxn ang="0">
                  <a:pos x="T0" y="T1"/>
                </a:cxn>
                <a:cxn ang="0">
                  <a:pos x="T2" y="T3"/>
                </a:cxn>
                <a:cxn ang="0">
                  <a:pos x="T4" y="T5"/>
                </a:cxn>
              </a:cxnLst>
              <a:rect l="0" t="0" r="r" b="b"/>
              <a:pathLst>
                <a:path w="54" h="49">
                  <a:moveTo>
                    <a:pt x="54" y="0"/>
                  </a:moveTo>
                  <a:cubicBezTo>
                    <a:pt x="45" y="17"/>
                    <a:pt x="35" y="33"/>
                    <a:pt x="25" y="49"/>
                  </a:cubicBezTo>
                  <a:cubicBezTo>
                    <a:pt x="19" y="32"/>
                    <a:pt x="11" y="16"/>
                    <a:pt x="0" y="1"/>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4" name="Group 33"/>
          <p:cNvGrpSpPr/>
          <p:nvPr/>
        </p:nvGrpSpPr>
        <p:grpSpPr>
          <a:xfrm>
            <a:off x="4002088" y="2408238"/>
            <a:ext cx="1816100" cy="2362200"/>
            <a:chOff x="4002088" y="2408238"/>
            <a:chExt cx="1816100" cy="2362200"/>
          </a:xfrm>
        </p:grpSpPr>
        <p:sp>
          <p:nvSpPr>
            <p:cNvPr id="12" name="Freeform 12"/>
            <p:cNvSpPr>
              <a:spLocks/>
            </p:cNvSpPr>
            <p:nvPr/>
          </p:nvSpPr>
          <p:spPr bwMode="auto">
            <a:xfrm>
              <a:off x="4002088" y="2408238"/>
              <a:ext cx="1816100" cy="2359025"/>
            </a:xfrm>
            <a:custGeom>
              <a:avLst/>
              <a:gdLst>
                <a:gd name="T0" fmla="*/ 278 w 477"/>
                <a:gd name="T1" fmla="*/ 481 h 619"/>
                <a:gd name="T2" fmla="*/ 422 w 477"/>
                <a:gd name="T3" fmla="*/ 480 h 619"/>
                <a:gd name="T4" fmla="*/ 445 w 477"/>
                <a:gd name="T5" fmla="*/ 478 h 619"/>
                <a:gd name="T6" fmla="*/ 465 w 477"/>
                <a:gd name="T7" fmla="*/ 467 h 619"/>
                <a:gd name="T8" fmla="*/ 476 w 477"/>
                <a:gd name="T9" fmla="*/ 429 h 619"/>
                <a:gd name="T10" fmla="*/ 477 w 477"/>
                <a:gd name="T11" fmla="*/ 264 h 619"/>
                <a:gd name="T12" fmla="*/ 477 w 477"/>
                <a:gd name="T13" fmla="*/ 98 h 619"/>
                <a:gd name="T14" fmla="*/ 477 w 477"/>
                <a:gd name="T15" fmla="*/ 50 h 619"/>
                <a:gd name="T16" fmla="*/ 468 w 477"/>
                <a:gd name="T17" fmla="*/ 16 h 619"/>
                <a:gd name="T18" fmla="*/ 442 w 477"/>
                <a:gd name="T19" fmla="*/ 2 h 619"/>
                <a:gd name="T20" fmla="*/ 412 w 477"/>
                <a:gd name="T21" fmla="*/ 1 h 619"/>
                <a:gd name="T22" fmla="*/ 55 w 477"/>
                <a:gd name="T23" fmla="*/ 0 h 619"/>
                <a:gd name="T24" fmla="*/ 18 w 477"/>
                <a:gd name="T25" fmla="*/ 7 h 619"/>
                <a:gd name="T26" fmla="*/ 2 w 477"/>
                <a:gd name="T27" fmla="*/ 34 h 619"/>
                <a:gd name="T28" fmla="*/ 1 w 477"/>
                <a:gd name="T29" fmla="*/ 66 h 619"/>
                <a:gd name="T30" fmla="*/ 2 w 477"/>
                <a:gd name="T31" fmla="*/ 226 h 619"/>
                <a:gd name="T32" fmla="*/ 3 w 477"/>
                <a:gd name="T33" fmla="*/ 309 h 619"/>
                <a:gd name="T34" fmla="*/ 2 w 477"/>
                <a:gd name="T35" fmla="*/ 338 h 619"/>
                <a:gd name="T36" fmla="*/ 2 w 477"/>
                <a:gd name="T37" fmla="*/ 368 h 619"/>
                <a:gd name="T38" fmla="*/ 2 w 477"/>
                <a:gd name="T39" fmla="*/ 431 h 619"/>
                <a:gd name="T40" fmla="*/ 13 w 477"/>
                <a:gd name="T41" fmla="*/ 463 h 619"/>
                <a:gd name="T42" fmla="*/ 43 w 477"/>
                <a:gd name="T43" fmla="*/ 474 h 619"/>
                <a:gd name="T44" fmla="*/ 91 w 477"/>
                <a:gd name="T45" fmla="*/ 475 h 619"/>
                <a:gd name="T46" fmla="*/ 198 w 477"/>
                <a:gd name="T47" fmla="*/ 474 h 619"/>
                <a:gd name="T48" fmla="*/ 231 w 477"/>
                <a:gd name="T49" fmla="*/ 490 h 619"/>
                <a:gd name="T50" fmla="*/ 238 w 477"/>
                <a:gd name="T51" fmla="*/ 510 h 619"/>
                <a:gd name="T52" fmla="*/ 240 w 477"/>
                <a:gd name="T53" fmla="*/ 547 h 619"/>
                <a:gd name="T54" fmla="*/ 239 w 477"/>
                <a:gd name="T55"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7" h="619">
                  <a:moveTo>
                    <a:pt x="278" y="481"/>
                  </a:moveTo>
                  <a:cubicBezTo>
                    <a:pt x="326" y="480"/>
                    <a:pt x="374" y="480"/>
                    <a:pt x="422" y="480"/>
                  </a:cubicBezTo>
                  <a:cubicBezTo>
                    <a:pt x="430" y="480"/>
                    <a:pt x="438" y="480"/>
                    <a:pt x="445" y="478"/>
                  </a:cubicBezTo>
                  <a:cubicBezTo>
                    <a:pt x="453" y="476"/>
                    <a:pt x="460" y="473"/>
                    <a:pt x="465" y="467"/>
                  </a:cubicBezTo>
                  <a:cubicBezTo>
                    <a:pt x="475" y="458"/>
                    <a:pt x="476" y="443"/>
                    <a:pt x="476" y="429"/>
                  </a:cubicBezTo>
                  <a:cubicBezTo>
                    <a:pt x="477" y="374"/>
                    <a:pt x="477" y="319"/>
                    <a:pt x="477" y="264"/>
                  </a:cubicBezTo>
                  <a:cubicBezTo>
                    <a:pt x="477" y="208"/>
                    <a:pt x="477" y="153"/>
                    <a:pt x="477" y="98"/>
                  </a:cubicBezTo>
                  <a:cubicBezTo>
                    <a:pt x="477" y="82"/>
                    <a:pt x="477" y="66"/>
                    <a:pt x="477" y="50"/>
                  </a:cubicBezTo>
                  <a:cubicBezTo>
                    <a:pt x="476" y="38"/>
                    <a:pt x="477" y="25"/>
                    <a:pt x="468" y="16"/>
                  </a:cubicBezTo>
                  <a:cubicBezTo>
                    <a:pt x="461" y="8"/>
                    <a:pt x="451" y="4"/>
                    <a:pt x="442" y="2"/>
                  </a:cubicBezTo>
                  <a:cubicBezTo>
                    <a:pt x="432" y="0"/>
                    <a:pt x="422" y="1"/>
                    <a:pt x="412" y="1"/>
                  </a:cubicBezTo>
                  <a:cubicBezTo>
                    <a:pt x="358" y="1"/>
                    <a:pt x="119" y="0"/>
                    <a:pt x="55" y="0"/>
                  </a:cubicBezTo>
                  <a:cubicBezTo>
                    <a:pt x="43" y="0"/>
                    <a:pt x="29" y="0"/>
                    <a:pt x="18" y="7"/>
                  </a:cubicBezTo>
                  <a:cubicBezTo>
                    <a:pt x="9" y="13"/>
                    <a:pt x="4" y="24"/>
                    <a:pt x="2" y="34"/>
                  </a:cubicBezTo>
                  <a:cubicBezTo>
                    <a:pt x="0" y="45"/>
                    <a:pt x="1" y="55"/>
                    <a:pt x="1" y="66"/>
                  </a:cubicBezTo>
                  <a:cubicBezTo>
                    <a:pt x="4" y="120"/>
                    <a:pt x="1" y="172"/>
                    <a:pt x="2" y="226"/>
                  </a:cubicBezTo>
                  <a:cubicBezTo>
                    <a:pt x="3" y="254"/>
                    <a:pt x="3" y="281"/>
                    <a:pt x="3" y="309"/>
                  </a:cubicBezTo>
                  <a:cubicBezTo>
                    <a:pt x="3" y="319"/>
                    <a:pt x="2" y="328"/>
                    <a:pt x="2" y="338"/>
                  </a:cubicBezTo>
                  <a:cubicBezTo>
                    <a:pt x="1" y="348"/>
                    <a:pt x="2" y="358"/>
                    <a:pt x="2" y="368"/>
                  </a:cubicBezTo>
                  <a:cubicBezTo>
                    <a:pt x="2" y="389"/>
                    <a:pt x="2" y="410"/>
                    <a:pt x="2" y="431"/>
                  </a:cubicBezTo>
                  <a:cubicBezTo>
                    <a:pt x="2" y="442"/>
                    <a:pt x="5" y="455"/>
                    <a:pt x="13" y="463"/>
                  </a:cubicBezTo>
                  <a:cubicBezTo>
                    <a:pt x="21" y="471"/>
                    <a:pt x="32" y="473"/>
                    <a:pt x="43" y="474"/>
                  </a:cubicBezTo>
                  <a:cubicBezTo>
                    <a:pt x="59" y="475"/>
                    <a:pt x="75" y="475"/>
                    <a:pt x="91" y="475"/>
                  </a:cubicBezTo>
                  <a:cubicBezTo>
                    <a:pt x="127" y="475"/>
                    <a:pt x="162" y="474"/>
                    <a:pt x="198" y="474"/>
                  </a:cubicBezTo>
                  <a:cubicBezTo>
                    <a:pt x="210" y="474"/>
                    <a:pt x="223" y="480"/>
                    <a:pt x="231" y="490"/>
                  </a:cubicBezTo>
                  <a:cubicBezTo>
                    <a:pt x="235" y="495"/>
                    <a:pt x="237" y="503"/>
                    <a:pt x="238" y="510"/>
                  </a:cubicBezTo>
                  <a:cubicBezTo>
                    <a:pt x="240" y="522"/>
                    <a:pt x="240" y="534"/>
                    <a:pt x="240" y="547"/>
                  </a:cubicBezTo>
                  <a:cubicBezTo>
                    <a:pt x="240" y="571"/>
                    <a:pt x="240" y="595"/>
                    <a:pt x="239" y="619"/>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4792663" y="4576763"/>
              <a:ext cx="222250" cy="193675"/>
            </a:xfrm>
            <a:custGeom>
              <a:avLst/>
              <a:gdLst>
                <a:gd name="T0" fmla="*/ 58 w 58"/>
                <a:gd name="T1" fmla="*/ 0 h 51"/>
                <a:gd name="T2" fmla="*/ 31 w 58"/>
                <a:gd name="T3" fmla="*/ 51 h 51"/>
                <a:gd name="T4" fmla="*/ 0 w 58"/>
                <a:gd name="T5" fmla="*/ 1 h 51"/>
              </a:gdLst>
              <a:ahLst/>
              <a:cxnLst>
                <a:cxn ang="0">
                  <a:pos x="T0" y="T1"/>
                </a:cxn>
                <a:cxn ang="0">
                  <a:pos x="T2" y="T3"/>
                </a:cxn>
                <a:cxn ang="0">
                  <a:pos x="T4" y="T5"/>
                </a:cxn>
              </a:cxnLst>
              <a:rect l="0" t="0" r="r" b="b"/>
              <a:pathLst>
                <a:path w="58" h="51">
                  <a:moveTo>
                    <a:pt x="58" y="0"/>
                  </a:moveTo>
                  <a:cubicBezTo>
                    <a:pt x="49" y="17"/>
                    <a:pt x="40" y="34"/>
                    <a:pt x="31" y="51"/>
                  </a:cubicBezTo>
                  <a:cubicBezTo>
                    <a:pt x="22" y="34"/>
                    <a:pt x="11" y="17"/>
                    <a:pt x="0" y="1"/>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8" name="Group 27"/>
          <p:cNvGrpSpPr/>
          <p:nvPr/>
        </p:nvGrpSpPr>
        <p:grpSpPr>
          <a:xfrm>
            <a:off x="2247900" y="2701925"/>
            <a:ext cx="537006" cy="1432590"/>
            <a:chOff x="2247900" y="2701925"/>
            <a:chExt cx="537006" cy="1432590"/>
          </a:xfrm>
        </p:grpSpPr>
        <p:sp>
          <p:nvSpPr>
            <p:cNvPr id="14" name="Rectangle 14"/>
            <p:cNvSpPr>
              <a:spLocks noChangeArrowheads="1"/>
            </p:cNvSpPr>
            <p:nvPr/>
          </p:nvSpPr>
          <p:spPr bwMode="auto">
            <a:xfrm>
              <a:off x="2247900" y="2949575"/>
              <a:ext cx="537006"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dirty="0" smtClean="0">
                  <a:ln>
                    <a:noFill/>
                  </a:ln>
                  <a:solidFill>
                    <a:schemeClr val="tx1">
                      <a:lumMod val="75000"/>
                    </a:schemeClr>
                  </a:solidFill>
                  <a:effectLst/>
                  <a:latin typeface="Amatic" panose="02000803000000000000" pitchFamily="2" charset="0"/>
                </a:rPr>
                <a:t>01</a:t>
              </a:r>
              <a:endParaRPr kumimoji="0" lang="ru-RU" altLang="ru-RU" sz="1800" b="0" i="0" u="none" strike="noStrike" cap="none" normalizeH="0" baseline="0" dirty="0" smtClean="0">
                <a:ln>
                  <a:noFill/>
                </a:ln>
                <a:solidFill>
                  <a:schemeClr val="tx1">
                    <a:lumMod val="75000"/>
                  </a:schemeClr>
                </a:solidFill>
                <a:effectLst/>
              </a:endParaRPr>
            </a:p>
          </p:txBody>
        </p:sp>
        <p:sp>
          <p:nvSpPr>
            <p:cNvPr id="15" name="Rectangle 15"/>
            <p:cNvSpPr>
              <a:spLocks noChangeArrowheads="1"/>
            </p:cNvSpPr>
            <p:nvPr/>
          </p:nvSpPr>
          <p:spPr bwMode="auto">
            <a:xfrm>
              <a:off x="2308225" y="2701925"/>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smtClean="0">
                <a:ln>
                  <a:noFill/>
                </a:ln>
                <a:solidFill>
                  <a:schemeClr val="tx1">
                    <a:lumMod val="75000"/>
                  </a:schemeClr>
                </a:solidFill>
                <a:effectLst/>
              </a:endParaRPr>
            </a:p>
          </p:txBody>
        </p:sp>
      </p:grpSp>
      <p:grpSp>
        <p:nvGrpSpPr>
          <p:cNvPr id="29" name="Group 28"/>
          <p:cNvGrpSpPr/>
          <p:nvPr/>
        </p:nvGrpSpPr>
        <p:grpSpPr>
          <a:xfrm>
            <a:off x="4635500" y="2701925"/>
            <a:ext cx="578685" cy="1432590"/>
            <a:chOff x="4635500" y="2701925"/>
            <a:chExt cx="578685" cy="1432590"/>
          </a:xfrm>
        </p:grpSpPr>
        <p:sp>
          <p:nvSpPr>
            <p:cNvPr id="16" name="Rectangle 16"/>
            <p:cNvSpPr>
              <a:spLocks noChangeArrowheads="1"/>
            </p:cNvSpPr>
            <p:nvPr/>
          </p:nvSpPr>
          <p:spPr bwMode="auto">
            <a:xfrm>
              <a:off x="4635500" y="2949575"/>
              <a:ext cx="578685"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smtClean="0">
                  <a:ln>
                    <a:noFill/>
                  </a:ln>
                  <a:solidFill>
                    <a:schemeClr val="tx1">
                      <a:lumMod val="75000"/>
                    </a:schemeClr>
                  </a:solidFill>
                  <a:effectLst/>
                  <a:latin typeface="Amatic" panose="02000803000000000000" pitchFamily="2" charset="0"/>
                </a:rPr>
                <a:t>02</a:t>
              </a:r>
              <a:endParaRPr kumimoji="0" lang="ru-RU" altLang="ru-RU" sz="1800" b="0" i="0" u="none" strike="noStrike" cap="none" normalizeH="0" baseline="0" smtClean="0">
                <a:ln>
                  <a:noFill/>
                </a:ln>
                <a:solidFill>
                  <a:schemeClr val="tx1">
                    <a:lumMod val="75000"/>
                  </a:schemeClr>
                </a:solidFill>
                <a:effectLst/>
              </a:endParaRPr>
            </a:p>
          </p:txBody>
        </p:sp>
        <p:sp>
          <p:nvSpPr>
            <p:cNvPr id="17" name="Rectangle 17"/>
            <p:cNvSpPr>
              <a:spLocks noChangeArrowheads="1"/>
            </p:cNvSpPr>
            <p:nvPr/>
          </p:nvSpPr>
          <p:spPr bwMode="auto">
            <a:xfrm>
              <a:off x="4714875" y="2701925"/>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smtClean="0">
                <a:ln>
                  <a:noFill/>
                </a:ln>
                <a:solidFill>
                  <a:schemeClr val="tx1">
                    <a:lumMod val="75000"/>
                  </a:schemeClr>
                </a:solidFill>
                <a:effectLst/>
              </a:endParaRPr>
            </a:p>
          </p:txBody>
        </p:sp>
      </p:grpSp>
      <p:grpSp>
        <p:nvGrpSpPr>
          <p:cNvPr id="30" name="Group 29"/>
          <p:cNvGrpSpPr/>
          <p:nvPr/>
        </p:nvGrpSpPr>
        <p:grpSpPr>
          <a:xfrm>
            <a:off x="6981825" y="2701925"/>
            <a:ext cx="548227" cy="1432590"/>
            <a:chOff x="6981825" y="2701925"/>
            <a:chExt cx="548227" cy="1432590"/>
          </a:xfrm>
        </p:grpSpPr>
        <p:sp>
          <p:nvSpPr>
            <p:cNvPr id="18" name="Rectangle 18"/>
            <p:cNvSpPr>
              <a:spLocks noChangeArrowheads="1"/>
            </p:cNvSpPr>
            <p:nvPr/>
          </p:nvSpPr>
          <p:spPr bwMode="auto">
            <a:xfrm>
              <a:off x="6981825" y="2949575"/>
              <a:ext cx="548227"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smtClean="0">
                  <a:ln>
                    <a:noFill/>
                  </a:ln>
                  <a:solidFill>
                    <a:schemeClr val="tx1">
                      <a:lumMod val="75000"/>
                    </a:schemeClr>
                  </a:solidFill>
                  <a:effectLst/>
                  <a:latin typeface="Amatic" panose="02000803000000000000" pitchFamily="2" charset="0"/>
                </a:rPr>
                <a:t>03</a:t>
              </a:r>
              <a:endParaRPr kumimoji="0" lang="ru-RU" altLang="ru-RU" sz="1800" b="0" i="0" u="none" strike="noStrike" cap="none" normalizeH="0" baseline="0" smtClean="0">
                <a:ln>
                  <a:noFill/>
                </a:ln>
                <a:solidFill>
                  <a:schemeClr val="tx1">
                    <a:lumMod val="75000"/>
                  </a:schemeClr>
                </a:solidFill>
                <a:effectLst/>
              </a:endParaRPr>
            </a:p>
          </p:txBody>
        </p:sp>
        <p:sp>
          <p:nvSpPr>
            <p:cNvPr id="19" name="Rectangle 19"/>
            <p:cNvSpPr>
              <a:spLocks noChangeArrowheads="1"/>
            </p:cNvSpPr>
            <p:nvPr/>
          </p:nvSpPr>
          <p:spPr bwMode="auto">
            <a:xfrm>
              <a:off x="7046913" y="2701925"/>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smtClean="0">
                <a:ln>
                  <a:noFill/>
                </a:ln>
                <a:solidFill>
                  <a:schemeClr val="tx1">
                    <a:lumMod val="75000"/>
                  </a:schemeClr>
                </a:solidFill>
                <a:effectLst/>
              </a:endParaRPr>
            </a:p>
          </p:txBody>
        </p:sp>
      </p:grpSp>
      <p:grpSp>
        <p:nvGrpSpPr>
          <p:cNvPr id="31" name="Group 30"/>
          <p:cNvGrpSpPr/>
          <p:nvPr/>
        </p:nvGrpSpPr>
        <p:grpSpPr>
          <a:xfrm>
            <a:off x="9412288" y="2701925"/>
            <a:ext cx="586699" cy="1432590"/>
            <a:chOff x="9412288" y="2701925"/>
            <a:chExt cx="586699" cy="1432590"/>
          </a:xfrm>
        </p:grpSpPr>
        <p:sp>
          <p:nvSpPr>
            <p:cNvPr id="20" name="Rectangle 20"/>
            <p:cNvSpPr>
              <a:spLocks noChangeArrowheads="1"/>
            </p:cNvSpPr>
            <p:nvPr/>
          </p:nvSpPr>
          <p:spPr bwMode="auto">
            <a:xfrm>
              <a:off x="9412288" y="2949575"/>
              <a:ext cx="586699"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smtClean="0">
                  <a:ln>
                    <a:noFill/>
                  </a:ln>
                  <a:solidFill>
                    <a:schemeClr val="tx1">
                      <a:lumMod val="75000"/>
                    </a:schemeClr>
                  </a:solidFill>
                  <a:effectLst/>
                  <a:latin typeface="Amatic" panose="02000803000000000000" pitchFamily="2" charset="0"/>
                </a:rPr>
                <a:t>04</a:t>
              </a:r>
              <a:endParaRPr kumimoji="0" lang="ru-RU" altLang="ru-RU" sz="1800" b="0" i="0" u="none" strike="noStrike" cap="none" normalizeH="0" baseline="0" smtClean="0">
                <a:ln>
                  <a:noFill/>
                </a:ln>
                <a:solidFill>
                  <a:schemeClr val="tx1">
                    <a:lumMod val="75000"/>
                  </a:schemeClr>
                </a:solidFill>
                <a:effectLst/>
              </a:endParaRPr>
            </a:p>
          </p:txBody>
        </p:sp>
        <p:sp>
          <p:nvSpPr>
            <p:cNvPr id="21" name="Rectangle 21"/>
            <p:cNvSpPr>
              <a:spLocks noChangeArrowheads="1"/>
            </p:cNvSpPr>
            <p:nvPr/>
          </p:nvSpPr>
          <p:spPr bwMode="auto">
            <a:xfrm>
              <a:off x="9496425" y="2701925"/>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smtClean="0">
                <a:ln>
                  <a:noFill/>
                </a:ln>
                <a:solidFill>
                  <a:schemeClr val="tx1">
                    <a:lumMod val="75000"/>
                  </a:schemeClr>
                </a:solidFill>
                <a:effectLst/>
              </a:endParaRPr>
            </a:p>
          </p:txBody>
        </p:sp>
      </p:grpSp>
      <p:sp>
        <p:nvSpPr>
          <p:cNvPr id="22" name="Freeform 22"/>
          <p:cNvSpPr>
            <a:spLocks noEditPoints="1"/>
          </p:cNvSpPr>
          <p:nvPr/>
        </p:nvSpPr>
        <p:spPr bwMode="auto">
          <a:xfrm>
            <a:off x="2208213" y="4991100"/>
            <a:ext cx="620713" cy="508000"/>
          </a:xfrm>
          <a:custGeom>
            <a:avLst/>
            <a:gdLst>
              <a:gd name="T0" fmla="*/ 0 w 163"/>
              <a:gd name="T1" fmla="*/ 132 h 133"/>
              <a:gd name="T2" fmla="*/ 163 w 163"/>
              <a:gd name="T3" fmla="*/ 133 h 133"/>
              <a:gd name="T4" fmla="*/ 41 w 163"/>
              <a:gd name="T5" fmla="*/ 131 h 133"/>
              <a:gd name="T6" fmla="*/ 40 w 163"/>
              <a:gd name="T7" fmla="*/ 98 h 133"/>
              <a:gd name="T8" fmla="*/ 18 w 163"/>
              <a:gd name="T9" fmla="*/ 98 h 133"/>
              <a:gd name="T10" fmla="*/ 18 w 163"/>
              <a:gd name="T11" fmla="*/ 131 h 133"/>
              <a:gd name="T12" fmla="*/ 74 w 163"/>
              <a:gd name="T13" fmla="*/ 131 h 133"/>
              <a:gd name="T14" fmla="*/ 74 w 163"/>
              <a:gd name="T15" fmla="*/ 64 h 133"/>
              <a:gd name="T16" fmla="*/ 52 w 163"/>
              <a:gd name="T17" fmla="*/ 64 h 133"/>
              <a:gd name="T18" fmla="*/ 53 w 163"/>
              <a:gd name="T19" fmla="*/ 131 h 133"/>
              <a:gd name="T20" fmla="*/ 110 w 163"/>
              <a:gd name="T21" fmla="*/ 131 h 133"/>
              <a:gd name="T22" fmla="*/ 109 w 163"/>
              <a:gd name="T23" fmla="*/ 79 h 133"/>
              <a:gd name="T24" fmla="*/ 88 w 163"/>
              <a:gd name="T25" fmla="*/ 78 h 133"/>
              <a:gd name="T26" fmla="*/ 87 w 163"/>
              <a:gd name="T27" fmla="*/ 131 h 133"/>
              <a:gd name="T28" fmla="*/ 144 w 163"/>
              <a:gd name="T29" fmla="*/ 133 h 133"/>
              <a:gd name="T30" fmla="*/ 143 w 163"/>
              <a:gd name="T31" fmla="*/ 44 h 133"/>
              <a:gd name="T32" fmla="*/ 121 w 163"/>
              <a:gd name="T33" fmla="*/ 44 h 133"/>
              <a:gd name="T34" fmla="*/ 122 w 163"/>
              <a:gd name="T35" fmla="*/ 132 h 133"/>
              <a:gd name="T36" fmla="*/ 32 w 163"/>
              <a:gd name="T37" fmla="*/ 59 h 133"/>
              <a:gd name="T38" fmla="*/ 25 w 163"/>
              <a:gd name="T39" fmla="*/ 59 h 133"/>
              <a:gd name="T40" fmla="*/ 22 w 163"/>
              <a:gd name="T41" fmla="*/ 65 h 133"/>
              <a:gd name="T42" fmla="*/ 26 w 163"/>
              <a:gd name="T43" fmla="*/ 71 h 133"/>
              <a:gd name="T44" fmla="*/ 30 w 163"/>
              <a:gd name="T45" fmla="*/ 72 h 133"/>
              <a:gd name="T46" fmla="*/ 34 w 163"/>
              <a:gd name="T47" fmla="*/ 71 h 133"/>
              <a:gd name="T48" fmla="*/ 35 w 163"/>
              <a:gd name="T49" fmla="*/ 66 h 133"/>
              <a:gd name="T50" fmla="*/ 32 w 163"/>
              <a:gd name="T51" fmla="*/ 59 h 133"/>
              <a:gd name="T52" fmla="*/ 57 w 163"/>
              <a:gd name="T53" fmla="*/ 34 h 133"/>
              <a:gd name="T54" fmla="*/ 60 w 163"/>
              <a:gd name="T55" fmla="*/ 39 h 133"/>
              <a:gd name="T56" fmla="*/ 67 w 163"/>
              <a:gd name="T57" fmla="*/ 40 h 133"/>
              <a:gd name="T58" fmla="*/ 70 w 163"/>
              <a:gd name="T59" fmla="*/ 38 h 133"/>
              <a:gd name="T60" fmla="*/ 70 w 163"/>
              <a:gd name="T61" fmla="*/ 34 h 133"/>
              <a:gd name="T62" fmla="*/ 68 w 163"/>
              <a:gd name="T63" fmla="*/ 30 h 133"/>
              <a:gd name="T64" fmla="*/ 65 w 163"/>
              <a:gd name="T65" fmla="*/ 27 h 133"/>
              <a:gd name="T66" fmla="*/ 63 w 163"/>
              <a:gd name="T67" fmla="*/ 27 h 133"/>
              <a:gd name="T68" fmla="*/ 57 w 163"/>
              <a:gd name="T69" fmla="*/ 34 h 133"/>
              <a:gd name="T70" fmla="*/ 103 w 163"/>
              <a:gd name="T71" fmla="*/ 53 h 133"/>
              <a:gd name="T72" fmla="*/ 103 w 163"/>
              <a:gd name="T73" fmla="*/ 48 h 133"/>
              <a:gd name="T74" fmla="*/ 102 w 163"/>
              <a:gd name="T75" fmla="*/ 44 h 133"/>
              <a:gd name="T76" fmla="*/ 98 w 163"/>
              <a:gd name="T77" fmla="*/ 43 h 133"/>
              <a:gd name="T78" fmla="*/ 92 w 163"/>
              <a:gd name="T79" fmla="*/ 43 h 133"/>
              <a:gd name="T80" fmla="*/ 90 w 163"/>
              <a:gd name="T81" fmla="*/ 46 h 133"/>
              <a:gd name="T82" fmla="*/ 91 w 163"/>
              <a:gd name="T83" fmla="*/ 53 h 133"/>
              <a:gd name="T84" fmla="*/ 97 w 163"/>
              <a:gd name="T85" fmla="*/ 57 h 133"/>
              <a:gd name="T86" fmla="*/ 103 w 163"/>
              <a:gd name="T87" fmla="*/ 53 h 133"/>
              <a:gd name="T88" fmla="*/ 126 w 163"/>
              <a:gd name="T89" fmla="*/ 13 h 133"/>
              <a:gd name="T90" fmla="*/ 133 w 163"/>
              <a:gd name="T91" fmla="*/ 17 h 133"/>
              <a:gd name="T92" fmla="*/ 135 w 163"/>
              <a:gd name="T93" fmla="*/ 3 h 133"/>
              <a:gd name="T94" fmla="*/ 126 w 163"/>
              <a:gd name="T95" fmla="*/ 13 h 133"/>
              <a:gd name="T96" fmla="*/ 59 w 163"/>
              <a:gd name="T97" fmla="*/ 38 h 133"/>
              <a:gd name="T98" fmla="*/ 34 w 163"/>
              <a:gd name="T99" fmla="*/ 62 h 133"/>
              <a:gd name="T100" fmla="*/ 70 w 163"/>
              <a:gd name="T101" fmla="*/ 36 h 133"/>
              <a:gd name="T102" fmla="*/ 90 w 163"/>
              <a:gd name="T103" fmla="*/ 46 h 133"/>
              <a:gd name="T104" fmla="*/ 129 w 163"/>
              <a:gd name="T105" fmla="*/ 16 h 133"/>
              <a:gd name="T106" fmla="*/ 115 w 163"/>
              <a:gd name="T107" fmla="*/ 32 h 133"/>
              <a:gd name="T108" fmla="*/ 102 w 163"/>
              <a:gd name="T109" fmla="*/ 45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3" h="133">
                <a:moveTo>
                  <a:pt x="0" y="132"/>
                </a:moveTo>
                <a:cubicBezTo>
                  <a:pt x="54" y="130"/>
                  <a:pt x="109" y="131"/>
                  <a:pt x="163" y="133"/>
                </a:cubicBezTo>
                <a:moveTo>
                  <a:pt x="41" y="131"/>
                </a:moveTo>
                <a:cubicBezTo>
                  <a:pt x="40" y="120"/>
                  <a:pt x="40" y="109"/>
                  <a:pt x="40" y="98"/>
                </a:cubicBezTo>
                <a:cubicBezTo>
                  <a:pt x="33" y="98"/>
                  <a:pt x="25" y="98"/>
                  <a:pt x="18" y="98"/>
                </a:cubicBezTo>
                <a:cubicBezTo>
                  <a:pt x="18" y="109"/>
                  <a:pt x="18" y="120"/>
                  <a:pt x="18" y="131"/>
                </a:cubicBezTo>
                <a:moveTo>
                  <a:pt x="74" y="131"/>
                </a:moveTo>
                <a:cubicBezTo>
                  <a:pt x="75" y="108"/>
                  <a:pt x="75" y="86"/>
                  <a:pt x="74" y="64"/>
                </a:cubicBezTo>
                <a:cubicBezTo>
                  <a:pt x="67" y="65"/>
                  <a:pt x="59" y="65"/>
                  <a:pt x="52" y="64"/>
                </a:cubicBezTo>
                <a:cubicBezTo>
                  <a:pt x="52" y="86"/>
                  <a:pt x="52" y="109"/>
                  <a:pt x="53" y="131"/>
                </a:cubicBezTo>
                <a:moveTo>
                  <a:pt x="110" y="131"/>
                </a:moveTo>
                <a:cubicBezTo>
                  <a:pt x="108" y="114"/>
                  <a:pt x="108" y="97"/>
                  <a:pt x="109" y="79"/>
                </a:cubicBezTo>
                <a:cubicBezTo>
                  <a:pt x="102" y="79"/>
                  <a:pt x="95" y="79"/>
                  <a:pt x="88" y="78"/>
                </a:cubicBezTo>
                <a:cubicBezTo>
                  <a:pt x="88" y="96"/>
                  <a:pt x="87" y="113"/>
                  <a:pt x="87" y="131"/>
                </a:cubicBezTo>
                <a:moveTo>
                  <a:pt x="144" y="133"/>
                </a:moveTo>
                <a:cubicBezTo>
                  <a:pt x="144" y="103"/>
                  <a:pt x="144" y="73"/>
                  <a:pt x="143" y="44"/>
                </a:cubicBezTo>
                <a:cubicBezTo>
                  <a:pt x="136" y="43"/>
                  <a:pt x="129" y="43"/>
                  <a:pt x="121" y="44"/>
                </a:cubicBezTo>
                <a:cubicBezTo>
                  <a:pt x="121" y="73"/>
                  <a:pt x="122" y="102"/>
                  <a:pt x="122" y="132"/>
                </a:cubicBezTo>
                <a:moveTo>
                  <a:pt x="32" y="59"/>
                </a:moveTo>
                <a:cubicBezTo>
                  <a:pt x="30" y="58"/>
                  <a:pt x="27" y="58"/>
                  <a:pt x="25" y="59"/>
                </a:cubicBezTo>
                <a:cubicBezTo>
                  <a:pt x="23" y="60"/>
                  <a:pt x="22" y="63"/>
                  <a:pt x="22" y="65"/>
                </a:cubicBezTo>
                <a:cubicBezTo>
                  <a:pt x="22" y="68"/>
                  <a:pt x="24" y="70"/>
                  <a:pt x="26" y="71"/>
                </a:cubicBezTo>
                <a:cubicBezTo>
                  <a:pt x="27" y="72"/>
                  <a:pt x="29" y="72"/>
                  <a:pt x="30" y="72"/>
                </a:cubicBezTo>
                <a:cubicBezTo>
                  <a:pt x="32" y="72"/>
                  <a:pt x="33" y="72"/>
                  <a:pt x="34" y="71"/>
                </a:cubicBezTo>
                <a:cubicBezTo>
                  <a:pt x="35" y="70"/>
                  <a:pt x="35" y="68"/>
                  <a:pt x="35" y="66"/>
                </a:cubicBezTo>
                <a:cubicBezTo>
                  <a:pt x="35" y="64"/>
                  <a:pt x="34" y="61"/>
                  <a:pt x="32" y="59"/>
                </a:cubicBezTo>
                <a:close/>
                <a:moveTo>
                  <a:pt x="57" y="34"/>
                </a:moveTo>
                <a:cubicBezTo>
                  <a:pt x="57" y="36"/>
                  <a:pt x="58" y="38"/>
                  <a:pt x="60" y="39"/>
                </a:cubicBezTo>
                <a:cubicBezTo>
                  <a:pt x="62" y="40"/>
                  <a:pt x="65" y="41"/>
                  <a:pt x="67" y="40"/>
                </a:cubicBezTo>
                <a:cubicBezTo>
                  <a:pt x="68" y="39"/>
                  <a:pt x="69" y="39"/>
                  <a:pt x="70" y="38"/>
                </a:cubicBezTo>
                <a:cubicBezTo>
                  <a:pt x="71" y="36"/>
                  <a:pt x="70" y="35"/>
                  <a:pt x="70" y="34"/>
                </a:cubicBezTo>
                <a:cubicBezTo>
                  <a:pt x="70" y="32"/>
                  <a:pt x="69" y="31"/>
                  <a:pt x="68" y="30"/>
                </a:cubicBezTo>
                <a:cubicBezTo>
                  <a:pt x="67" y="29"/>
                  <a:pt x="66" y="28"/>
                  <a:pt x="65" y="27"/>
                </a:cubicBezTo>
                <a:cubicBezTo>
                  <a:pt x="65" y="27"/>
                  <a:pt x="64" y="27"/>
                  <a:pt x="63" y="27"/>
                </a:cubicBezTo>
                <a:cubicBezTo>
                  <a:pt x="60" y="27"/>
                  <a:pt x="57" y="30"/>
                  <a:pt x="57" y="34"/>
                </a:cubicBezTo>
                <a:close/>
                <a:moveTo>
                  <a:pt x="103" y="53"/>
                </a:moveTo>
                <a:cubicBezTo>
                  <a:pt x="104" y="52"/>
                  <a:pt x="104" y="50"/>
                  <a:pt x="103" y="48"/>
                </a:cubicBezTo>
                <a:cubicBezTo>
                  <a:pt x="103" y="47"/>
                  <a:pt x="103" y="45"/>
                  <a:pt x="102" y="44"/>
                </a:cubicBezTo>
                <a:cubicBezTo>
                  <a:pt x="100" y="43"/>
                  <a:pt x="99" y="43"/>
                  <a:pt x="98" y="43"/>
                </a:cubicBezTo>
                <a:cubicBezTo>
                  <a:pt x="96" y="42"/>
                  <a:pt x="94" y="42"/>
                  <a:pt x="92" y="43"/>
                </a:cubicBezTo>
                <a:cubicBezTo>
                  <a:pt x="91" y="44"/>
                  <a:pt x="91" y="45"/>
                  <a:pt x="90" y="46"/>
                </a:cubicBezTo>
                <a:cubicBezTo>
                  <a:pt x="90" y="48"/>
                  <a:pt x="90" y="51"/>
                  <a:pt x="91" y="53"/>
                </a:cubicBezTo>
                <a:cubicBezTo>
                  <a:pt x="92" y="55"/>
                  <a:pt x="95" y="57"/>
                  <a:pt x="97" y="57"/>
                </a:cubicBezTo>
                <a:cubicBezTo>
                  <a:pt x="100" y="57"/>
                  <a:pt x="102" y="56"/>
                  <a:pt x="103" y="53"/>
                </a:cubicBezTo>
                <a:close/>
                <a:moveTo>
                  <a:pt x="126" y="13"/>
                </a:moveTo>
                <a:cubicBezTo>
                  <a:pt x="127" y="15"/>
                  <a:pt x="130" y="17"/>
                  <a:pt x="133" y="17"/>
                </a:cubicBezTo>
                <a:cubicBezTo>
                  <a:pt x="140" y="17"/>
                  <a:pt x="141" y="6"/>
                  <a:pt x="135" y="3"/>
                </a:cubicBezTo>
                <a:cubicBezTo>
                  <a:pt x="130" y="0"/>
                  <a:pt x="123" y="7"/>
                  <a:pt x="126" y="13"/>
                </a:cubicBezTo>
                <a:close/>
                <a:moveTo>
                  <a:pt x="59" y="38"/>
                </a:moveTo>
                <a:cubicBezTo>
                  <a:pt x="50" y="46"/>
                  <a:pt x="42" y="54"/>
                  <a:pt x="34" y="62"/>
                </a:cubicBezTo>
                <a:moveTo>
                  <a:pt x="70" y="36"/>
                </a:moveTo>
                <a:cubicBezTo>
                  <a:pt x="77" y="41"/>
                  <a:pt x="83" y="43"/>
                  <a:pt x="90" y="46"/>
                </a:cubicBezTo>
                <a:moveTo>
                  <a:pt x="129" y="16"/>
                </a:moveTo>
                <a:cubicBezTo>
                  <a:pt x="124" y="21"/>
                  <a:pt x="119" y="27"/>
                  <a:pt x="115" y="32"/>
                </a:cubicBezTo>
                <a:cubicBezTo>
                  <a:pt x="110" y="36"/>
                  <a:pt x="106" y="41"/>
                  <a:pt x="102" y="45"/>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noEditPoints="1"/>
          </p:cNvSpPr>
          <p:nvPr/>
        </p:nvSpPr>
        <p:spPr bwMode="auto">
          <a:xfrm>
            <a:off x="4530725" y="5083175"/>
            <a:ext cx="781050" cy="434975"/>
          </a:xfrm>
          <a:custGeom>
            <a:avLst/>
            <a:gdLst>
              <a:gd name="T0" fmla="*/ 139 w 205"/>
              <a:gd name="T1" fmla="*/ 19 h 114"/>
              <a:gd name="T2" fmla="*/ 144 w 205"/>
              <a:gd name="T3" fmla="*/ 26 h 114"/>
              <a:gd name="T4" fmla="*/ 168 w 205"/>
              <a:gd name="T5" fmla="*/ 66 h 114"/>
              <a:gd name="T6" fmla="*/ 152 w 205"/>
              <a:gd name="T7" fmla="*/ 80 h 114"/>
              <a:gd name="T8" fmla="*/ 134 w 205"/>
              <a:gd name="T9" fmla="*/ 71 h 114"/>
              <a:gd name="T10" fmla="*/ 98 w 205"/>
              <a:gd name="T11" fmla="*/ 51 h 114"/>
              <a:gd name="T12" fmla="*/ 64 w 205"/>
              <a:gd name="T13" fmla="*/ 53 h 114"/>
              <a:gd name="T14" fmla="*/ 98 w 205"/>
              <a:gd name="T15" fmla="*/ 31 h 114"/>
              <a:gd name="T16" fmla="*/ 144 w 205"/>
              <a:gd name="T17" fmla="*/ 26 h 114"/>
              <a:gd name="T18" fmla="*/ 63 w 205"/>
              <a:gd name="T19" fmla="*/ 85 h 114"/>
              <a:gd name="T20" fmla="*/ 60 w 205"/>
              <a:gd name="T21" fmla="*/ 74 h 114"/>
              <a:gd name="T22" fmla="*/ 51 w 205"/>
              <a:gd name="T23" fmla="*/ 94 h 114"/>
              <a:gd name="T24" fmla="*/ 54 w 205"/>
              <a:gd name="T25" fmla="*/ 99 h 114"/>
              <a:gd name="T26" fmla="*/ 76 w 205"/>
              <a:gd name="T27" fmla="*/ 90 h 114"/>
              <a:gd name="T28" fmla="*/ 75 w 205"/>
              <a:gd name="T29" fmla="*/ 77 h 114"/>
              <a:gd name="T30" fmla="*/ 58 w 205"/>
              <a:gd name="T31" fmla="*/ 90 h 114"/>
              <a:gd name="T32" fmla="*/ 73 w 205"/>
              <a:gd name="T33" fmla="*/ 92 h 114"/>
              <a:gd name="T34" fmla="*/ 84 w 205"/>
              <a:gd name="T35" fmla="*/ 99 h 114"/>
              <a:gd name="T36" fmla="*/ 79 w 205"/>
              <a:gd name="T37" fmla="*/ 104 h 114"/>
              <a:gd name="T38" fmla="*/ 83 w 205"/>
              <a:gd name="T39" fmla="*/ 114 h 114"/>
              <a:gd name="T40" fmla="*/ 91 w 205"/>
              <a:gd name="T41" fmla="*/ 94 h 114"/>
              <a:gd name="T42" fmla="*/ 87 w 205"/>
              <a:gd name="T43" fmla="*/ 36 h 114"/>
              <a:gd name="T44" fmla="*/ 68 w 205"/>
              <a:gd name="T45" fmla="*/ 28 h 114"/>
              <a:gd name="T46" fmla="*/ 58 w 205"/>
              <a:gd name="T47" fmla="*/ 40 h 114"/>
              <a:gd name="T48" fmla="*/ 33 w 205"/>
              <a:gd name="T49" fmla="*/ 72 h 114"/>
              <a:gd name="T50" fmla="*/ 90 w 205"/>
              <a:gd name="T51" fmla="*/ 109 h 114"/>
              <a:gd name="T52" fmla="*/ 110 w 205"/>
              <a:gd name="T53" fmla="*/ 109 h 114"/>
              <a:gd name="T54" fmla="*/ 122 w 205"/>
              <a:gd name="T55" fmla="*/ 110 h 114"/>
              <a:gd name="T56" fmla="*/ 117 w 205"/>
              <a:gd name="T57" fmla="*/ 96 h 114"/>
              <a:gd name="T58" fmla="*/ 131 w 205"/>
              <a:gd name="T59" fmla="*/ 88 h 114"/>
              <a:gd name="T60" fmla="*/ 149 w 205"/>
              <a:gd name="T61" fmla="*/ 82 h 114"/>
              <a:gd name="T62" fmla="*/ 17 w 205"/>
              <a:gd name="T63" fmla="*/ 65 h 114"/>
              <a:gd name="T64" fmla="*/ 29 w 205"/>
              <a:gd name="T65" fmla="*/ 75 h 114"/>
              <a:gd name="T66" fmla="*/ 66 w 205"/>
              <a:gd name="T67" fmla="*/ 29 h 114"/>
              <a:gd name="T68" fmla="*/ 60 w 205"/>
              <a:gd name="T69" fmla="*/ 15 h 114"/>
              <a:gd name="T70" fmla="*/ 42 w 205"/>
              <a:gd name="T71" fmla="*/ 0 h 114"/>
              <a:gd name="T72" fmla="*/ 170 w 205"/>
              <a:gd name="T73" fmla="*/ 69 h 114"/>
              <a:gd name="T74" fmla="*/ 174 w 205"/>
              <a:gd name="T75" fmla="*/ 70 h 114"/>
              <a:gd name="T76" fmla="*/ 205 w 205"/>
              <a:gd name="T77" fmla="*/ 5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14">
                <a:moveTo>
                  <a:pt x="174" y="1"/>
                </a:moveTo>
                <a:cubicBezTo>
                  <a:pt x="163" y="7"/>
                  <a:pt x="151" y="13"/>
                  <a:pt x="139" y="19"/>
                </a:cubicBezTo>
                <a:cubicBezTo>
                  <a:pt x="141" y="21"/>
                  <a:pt x="142" y="24"/>
                  <a:pt x="143" y="26"/>
                </a:cubicBezTo>
                <a:moveTo>
                  <a:pt x="144" y="26"/>
                </a:moveTo>
                <a:cubicBezTo>
                  <a:pt x="148" y="32"/>
                  <a:pt x="152" y="39"/>
                  <a:pt x="156" y="46"/>
                </a:cubicBezTo>
                <a:cubicBezTo>
                  <a:pt x="160" y="53"/>
                  <a:pt x="164" y="60"/>
                  <a:pt x="168" y="66"/>
                </a:cubicBezTo>
                <a:cubicBezTo>
                  <a:pt x="164" y="68"/>
                  <a:pt x="161" y="70"/>
                  <a:pt x="158" y="72"/>
                </a:cubicBezTo>
                <a:cubicBezTo>
                  <a:pt x="156" y="75"/>
                  <a:pt x="154" y="77"/>
                  <a:pt x="152" y="80"/>
                </a:cubicBezTo>
                <a:cubicBezTo>
                  <a:pt x="150" y="84"/>
                  <a:pt x="147" y="81"/>
                  <a:pt x="144" y="79"/>
                </a:cubicBezTo>
                <a:cubicBezTo>
                  <a:pt x="141" y="77"/>
                  <a:pt x="137" y="74"/>
                  <a:pt x="134" y="71"/>
                </a:cubicBezTo>
                <a:cubicBezTo>
                  <a:pt x="128" y="67"/>
                  <a:pt x="122" y="62"/>
                  <a:pt x="116" y="58"/>
                </a:cubicBezTo>
                <a:cubicBezTo>
                  <a:pt x="111" y="54"/>
                  <a:pt x="104" y="50"/>
                  <a:pt x="98" y="51"/>
                </a:cubicBezTo>
                <a:cubicBezTo>
                  <a:pt x="90" y="52"/>
                  <a:pt x="85" y="58"/>
                  <a:pt x="78" y="59"/>
                </a:cubicBezTo>
                <a:cubicBezTo>
                  <a:pt x="73" y="61"/>
                  <a:pt x="65" y="59"/>
                  <a:pt x="64" y="53"/>
                </a:cubicBezTo>
                <a:cubicBezTo>
                  <a:pt x="63" y="46"/>
                  <a:pt x="72" y="43"/>
                  <a:pt x="77" y="40"/>
                </a:cubicBezTo>
                <a:cubicBezTo>
                  <a:pt x="84" y="36"/>
                  <a:pt x="91" y="33"/>
                  <a:pt x="98" y="31"/>
                </a:cubicBezTo>
                <a:cubicBezTo>
                  <a:pt x="113" y="27"/>
                  <a:pt x="128" y="21"/>
                  <a:pt x="143" y="26"/>
                </a:cubicBezTo>
                <a:cubicBezTo>
                  <a:pt x="144" y="26"/>
                  <a:pt x="144" y="26"/>
                  <a:pt x="144" y="26"/>
                </a:cubicBezTo>
                <a:close/>
                <a:moveTo>
                  <a:pt x="51" y="94"/>
                </a:moveTo>
                <a:cubicBezTo>
                  <a:pt x="57" y="95"/>
                  <a:pt x="60" y="89"/>
                  <a:pt x="63" y="85"/>
                </a:cubicBezTo>
                <a:cubicBezTo>
                  <a:pt x="65" y="83"/>
                  <a:pt x="67" y="80"/>
                  <a:pt x="66" y="77"/>
                </a:cubicBezTo>
                <a:cubicBezTo>
                  <a:pt x="65" y="75"/>
                  <a:pt x="62" y="74"/>
                  <a:pt x="60" y="74"/>
                </a:cubicBezTo>
                <a:cubicBezTo>
                  <a:pt x="56" y="74"/>
                  <a:pt x="50" y="80"/>
                  <a:pt x="48" y="83"/>
                </a:cubicBezTo>
                <a:cubicBezTo>
                  <a:pt x="46" y="86"/>
                  <a:pt x="45" y="93"/>
                  <a:pt x="51" y="94"/>
                </a:cubicBezTo>
                <a:close/>
                <a:moveTo>
                  <a:pt x="58" y="90"/>
                </a:moveTo>
                <a:cubicBezTo>
                  <a:pt x="56" y="93"/>
                  <a:pt x="53" y="95"/>
                  <a:pt x="54" y="99"/>
                </a:cubicBezTo>
                <a:cubicBezTo>
                  <a:pt x="55" y="102"/>
                  <a:pt x="58" y="104"/>
                  <a:pt x="61" y="104"/>
                </a:cubicBezTo>
                <a:cubicBezTo>
                  <a:pt x="67" y="102"/>
                  <a:pt x="72" y="94"/>
                  <a:pt x="76" y="90"/>
                </a:cubicBezTo>
                <a:cubicBezTo>
                  <a:pt x="78" y="88"/>
                  <a:pt x="81" y="85"/>
                  <a:pt x="80" y="82"/>
                </a:cubicBezTo>
                <a:cubicBezTo>
                  <a:pt x="80" y="79"/>
                  <a:pt x="78" y="77"/>
                  <a:pt x="75" y="77"/>
                </a:cubicBezTo>
                <a:cubicBezTo>
                  <a:pt x="71" y="76"/>
                  <a:pt x="69" y="79"/>
                  <a:pt x="67" y="81"/>
                </a:cubicBezTo>
                <a:cubicBezTo>
                  <a:pt x="64" y="84"/>
                  <a:pt x="61" y="87"/>
                  <a:pt x="58" y="90"/>
                </a:cubicBezTo>
                <a:close/>
                <a:moveTo>
                  <a:pt x="88" y="84"/>
                </a:moveTo>
                <a:cubicBezTo>
                  <a:pt x="83" y="80"/>
                  <a:pt x="77" y="88"/>
                  <a:pt x="73" y="92"/>
                </a:cubicBezTo>
                <a:cubicBezTo>
                  <a:pt x="70" y="96"/>
                  <a:pt x="61" y="104"/>
                  <a:pt x="68" y="108"/>
                </a:cubicBezTo>
                <a:cubicBezTo>
                  <a:pt x="74" y="111"/>
                  <a:pt x="81" y="103"/>
                  <a:pt x="84" y="99"/>
                </a:cubicBezTo>
                <a:cubicBezTo>
                  <a:pt x="87" y="96"/>
                  <a:pt x="94" y="88"/>
                  <a:pt x="88" y="84"/>
                </a:cubicBezTo>
                <a:close/>
                <a:moveTo>
                  <a:pt x="79" y="104"/>
                </a:moveTo>
                <a:cubicBezTo>
                  <a:pt x="78" y="106"/>
                  <a:pt x="76" y="108"/>
                  <a:pt x="77" y="111"/>
                </a:cubicBezTo>
                <a:cubicBezTo>
                  <a:pt x="78" y="113"/>
                  <a:pt x="81" y="114"/>
                  <a:pt x="83" y="114"/>
                </a:cubicBezTo>
                <a:cubicBezTo>
                  <a:pt x="88" y="113"/>
                  <a:pt x="93" y="108"/>
                  <a:pt x="95" y="104"/>
                </a:cubicBezTo>
                <a:cubicBezTo>
                  <a:pt x="98" y="99"/>
                  <a:pt x="96" y="93"/>
                  <a:pt x="91" y="94"/>
                </a:cubicBezTo>
                <a:cubicBezTo>
                  <a:pt x="85" y="95"/>
                  <a:pt x="82" y="100"/>
                  <a:pt x="79" y="104"/>
                </a:cubicBezTo>
                <a:close/>
                <a:moveTo>
                  <a:pt x="87" y="36"/>
                </a:moveTo>
                <a:cubicBezTo>
                  <a:pt x="84" y="34"/>
                  <a:pt x="81" y="32"/>
                  <a:pt x="78" y="31"/>
                </a:cubicBezTo>
                <a:cubicBezTo>
                  <a:pt x="75" y="30"/>
                  <a:pt x="71" y="27"/>
                  <a:pt x="68" y="28"/>
                </a:cubicBezTo>
                <a:cubicBezTo>
                  <a:pt x="66" y="28"/>
                  <a:pt x="65" y="30"/>
                  <a:pt x="64" y="32"/>
                </a:cubicBezTo>
                <a:cubicBezTo>
                  <a:pt x="62" y="34"/>
                  <a:pt x="60" y="37"/>
                  <a:pt x="58" y="40"/>
                </a:cubicBezTo>
                <a:cubicBezTo>
                  <a:pt x="54" y="45"/>
                  <a:pt x="50" y="50"/>
                  <a:pt x="46" y="55"/>
                </a:cubicBezTo>
                <a:cubicBezTo>
                  <a:pt x="42" y="61"/>
                  <a:pt x="38" y="66"/>
                  <a:pt x="33" y="72"/>
                </a:cubicBezTo>
                <a:cubicBezTo>
                  <a:pt x="38" y="76"/>
                  <a:pt x="43" y="79"/>
                  <a:pt x="48" y="83"/>
                </a:cubicBezTo>
                <a:moveTo>
                  <a:pt x="90" y="109"/>
                </a:moveTo>
                <a:cubicBezTo>
                  <a:pt x="95" y="112"/>
                  <a:pt x="100" y="113"/>
                  <a:pt x="106" y="112"/>
                </a:cubicBezTo>
                <a:cubicBezTo>
                  <a:pt x="107" y="112"/>
                  <a:pt x="110" y="111"/>
                  <a:pt x="110" y="109"/>
                </a:cubicBezTo>
                <a:cubicBezTo>
                  <a:pt x="109" y="107"/>
                  <a:pt x="106" y="107"/>
                  <a:pt x="105" y="105"/>
                </a:cubicBezTo>
                <a:cubicBezTo>
                  <a:pt x="110" y="109"/>
                  <a:pt x="115" y="114"/>
                  <a:pt x="122" y="110"/>
                </a:cubicBezTo>
                <a:cubicBezTo>
                  <a:pt x="124" y="109"/>
                  <a:pt x="125" y="106"/>
                  <a:pt x="124" y="103"/>
                </a:cubicBezTo>
                <a:cubicBezTo>
                  <a:pt x="123" y="100"/>
                  <a:pt x="120" y="98"/>
                  <a:pt x="117" y="96"/>
                </a:cubicBezTo>
                <a:cubicBezTo>
                  <a:pt x="122" y="100"/>
                  <a:pt x="128" y="107"/>
                  <a:pt x="135" y="103"/>
                </a:cubicBezTo>
                <a:cubicBezTo>
                  <a:pt x="142" y="98"/>
                  <a:pt x="135" y="91"/>
                  <a:pt x="131" y="88"/>
                </a:cubicBezTo>
                <a:cubicBezTo>
                  <a:pt x="134" y="92"/>
                  <a:pt x="139" y="96"/>
                  <a:pt x="145" y="95"/>
                </a:cubicBezTo>
                <a:cubicBezTo>
                  <a:pt x="151" y="93"/>
                  <a:pt x="152" y="87"/>
                  <a:pt x="149" y="82"/>
                </a:cubicBezTo>
                <a:moveTo>
                  <a:pt x="0" y="52"/>
                </a:moveTo>
                <a:cubicBezTo>
                  <a:pt x="6" y="56"/>
                  <a:pt x="11" y="60"/>
                  <a:pt x="17" y="65"/>
                </a:cubicBezTo>
                <a:cubicBezTo>
                  <a:pt x="19" y="67"/>
                  <a:pt x="22" y="69"/>
                  <a:pt x="25" y="71"/>
                </a:cubicBezTo>
                <a:cubicBezTo>
                  <a:pt x="26" y="72"/>
                  <a:pt x="28" y="74"/>
                  <a:pt x="29" y="75"/>
                </a:cubicBezTo>
                <a:cubicBezTo>
                  <a:pt x="30" y="75"/>
                  <a:pt x="32" y="73"/>
                  <a:pt x="33" y="72"/>
                </a:cubicBezTo>
                <a:moveTo>
                  <a:pt x="66" y="29"/>
                </a:moveTo>
                <a:cubicBezTo>
                  <a:pt x="69" y="27"/>
                  <a:pt x="72" y="24"/>
                  <a:pt x="69" y="21"/>
                </a:cubicBezTo>
                <a:cubicBezTo>
                  <a:pt x="66" y="19"/>
                  <a:pt x="63" y="17"/>
                  <a:pt x="60" y="15"/>
                </a:cubicBezTo>
                <a:cubicBezTo>
                  <a:pt x="57" y="12"/>
                  <a:pt x="54" y="10"/>
                  <a:pt x="51" y="7"/>
                </a:cubicBezTo>
                <a:cubicBezTo>
                  <a:pt x="48" y="5"/>
                  <a:pt x="45" y="3"/>
                  <a:pt x="42" y="0"/>
                </a:cubicBezTo>
                <a:moveTo>
                  <a:pt x="167" y="65"/>
                </a:moveTo>
                <a:cubicBezTo>
                  <a:pt x="168" y="66"/>
                  <a:pt x="169" y="68"/>
                  <a:pt x="170" y="69"/>
                </a:cubicBezTo>
                <a:cubicBezTo>
                  <a:pt x="170" y="70"/>
                  <a:pt x="170" y="71"/>
                  <a:pt x="171" y="71"/>
                </a:cubicBezTo>
                <a:cubicBezTo>
                  <a:pt x="172" y="71"/>
                  <a:pt x="173" y="70"/>
                  <a:pt x="174" y="70"/>
                </a:cubicBezTo>
                <a:cubicBezTo>
                  <a:pt x="177" y="68"/>
                  <a:pt x="181" y="66"/>
                  <a:pt x="184" y="65"/>
                </a:cubicBezTo>
                <a:cubicBezTo>
                  <a:pt x="191" y="62"/>
                  <a:pt x="198" y="59"/>
                  <a:pt x="205" y="55"/>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Freeform 24"/>
          <p:cNvSpPr>
            <a:spLocks noEditPoints="1"/>
          </p:cNvSpPr>
          <p:nvPr/>
        </p:nvSpPr>
        <p:spPr bwMode="auto">
          <a:xfrm>
            <a:off x="7016750" y="4987925"/>
            <a:ext cx="468313" cy="522288"/>
          </a:xfrm>
          <a:custGeom>
            <a:avLst/>
            <a:gdLst>
              <a:gd name="T0" fmla="*/ 42 w 123"/>
              <a:gd name="T1" fmla="*/ 105 h 137"/>
              <a:gd name="T2" fmla="*/ 32 w 123"/>
              <a:gd name="T3" fmla="*/ 81 h 137"/>
              <a:gd name="T4" fmla="*/ 27 w 123"/>
              <a:gd name="T5" fmla="*/ 61 h 137"/>
              <a:gd name="T6" fmla="*/ 63 w 123"/>
              <a:gd name="T7" fmla="*/ 23 h 137"/>
              <a:gd name="T8" fmla="*/ 99 w 123"/>
              <a:gd name="T9" fmla="*/ 61 h 137"/>
              <a:gd name="T10" fmla="*/ 94 w 123"/>
              <a:gd name="T11" fmla="*/ 81 h 137"/>
              <a:gd name="T12" fmla="*/ 85 w 123"/>
              <a:gd name="T13" fmla="*/ 101 h 137"/>
              <a:gd name="T14" fmla="*/ 75 w 123"/>
              <a:gd name="T15" fmla="*/ 108 h 137"/>
              <a:gd name="T16" fmla="*/ 60 w 123"/>
              <a:gd name="T17" fmla="*/ 112 h 137"/>
              <a:gd name="T18" fmla="*/ 46 w 123"/>
              <a:gd name="T19" fmla="*/ 117 h 137"/>
              <a:gd name="T20" fmla="*/ 43 w 123"/>
              <a:gd name="T21" fmla="*/ 120 h 137"/>
              <a:gd name="T22" fmla="*/ 44 w 123"/>
              <a:gd name="T23" fmla="*/ 124 h 137"/>
              <a:gd name="T24" fmla="*/ 48 w 123"/>
              <a:gd name="T25" fmla="*/ 125 h 137"/>
              <a:gd name="T26" fmla="*/ 77 w 123"/>
              <a:gd name="T27" fmla="*/ 118 h 137"/>
              <a:gd name="T28" fmla="*/ 80 w 123"/>
              <a:gd name="T29" fmla="*/ 119 h 137"/>
              <a:gd name="T30" fmla="*/ 81 w 123"/>
              <a:gd name="T31" fmla="*/ 123 h 137"/>
              <a:gd name="T32" fmla="*/ 79 w 123"/>
              <a:gd name="T33" fmla="*/ 127 h 137"/>
              <a:gd name="T34" fmla="*/ 67 w 123"/>
              <a:gd name="T35" fmla="*/ 132 h 137"/>
              <a:gd name="T36" fmla="*/ 54 w 123"/>
              <a:gd name="T37" fmla="*/ 137 h 137"/>
              <a:gd name="T38" fmla="*/ 54 w 123"/>
              <a:gd name="T39" fmla="*/ 60 h 137"/>
              <a:gd name="T40" fmla="*/ 61 w 123"/>
              <a:gd name="T41" fmla="*/ 69 h 137"/>
              <a:gd name="T42" fmla="*/ 71 w 123"/>
              <a:gd name="T43" fmla="*/ 52 h 137"/>
              <a:gd name="T44" fmla="*/ 14 w 123"/>
              <a:gd name="T45" fmla="*/ 62 h 137"/>
              <a:gd name="T46" fmla="*/ 0 w 123"/>
              <a:gd name="T47" fmla="*/ 59 h 137"/>
              <a:gd name="T48" fmla="*/ 20 w 123"/>
              <a:gd name="T49" fmla="*/ 35 h 137"/>
              <a:gd name="T50" fmla="*/ 9 w 123"/>
              <a:gd name="T51" fmla="*/ 30 h 137"/>
              <a:gd name="T52" fmla="*/ 38 w 123"/>
              <a:gd name="T53" fmla="*/ 18 h 137"/>
              <a:gd name="T54" fmla="*/ 32 w 123"/>
              <a:gd name="T55" fmla="*/ 9 h 137"/>
              <a:gd name="T56" fmla="*/ 63 w 123"/>
              <a:gd name="T57" fmla="*/ 13 h 137"/>
              <a:gd name="T58" fmla="*/ 62 w 123"/>
              <a:gd name="T59" fmla="*/ 0 h 137"/>
              <a:gd name="T60" fmla="*/ 92 w 123"/>
              <a:gd name="T61" fmla="*/ 9 h 137"/>
              <a:gd name="T62" fmla="*/ 88 w 123"/>
              <a:gd name="T63" fmla="*/ 19 h 137"/>
              <a:gd name="T64" fmla="*/ 115 w 123"/>
              <a:gd name="T65" fmla="*/ 32 h 137"/>
              <a:gd name="T66" fmla="*/ 106 w 123"/>
              <a:gd name="T67" fmla="*/ 35 h 137"/>
              <a:gd name="T68" fmla="*/ 104 w 123"/>
              <a:gd name="T69" fmla="*/ 36 h 137"/>
              <a:gd name="T70" fmla="*/ 123 w 123"/>
              <a:gd name="T71" fmla="*/ 62 h 137"/>
              <a:gd name="T72" fmla="*/ 110 w 123"/>
              <a:gd name="T73" fmla="*/ 62 h 137"/>
              <a:gd name="T74" fmla="*/ 62 w 123"/>
              <a:gd name="T75" fmla="*/ 36 h 137"/>
              <a:gd name="T76" fmla="*/ 40 w 123"/>
              <a:gd name="T77" fmla="*/ 58 h 137"/>
              <a:gd name="T78" fmla="*/ 62 w 123"/>
              <a:gd name="T79" fmla="*/ 79 h 137"/>
              <a:gd name="T80" fmla="*/ 85 w 123"/>
              <a:gd name="T81" fmla="*/ 58 h 137"/>
              <a:gd name="T82" fmla="*/ 62 w 123"/>
              <a:gd name="T83" fmla="*/ 3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3" h="137">
                <a:moveTo>
                  <a:pt x="42" y="105"/>
                </a:moveTo>
                <a:cubicBezTo>
                  <a:pt x="42" y="99"/>
                  <a:pt x="40" y="94"/>
                  <a:pt x="32" y="81"/>
                </a:cubicBezTo>
                <a:cubicBezTo>
                  <a:pt x="28" y="75"/>
                  <a:pt x="27" y="68"/>
                  <a:pt x="27" y="61"/>
                </a:cubicBezTo>
                <a:cubicBezTo>
                  <a:pt x="27" y="40"/>
                  <a:pt x="43" y="23"/>
                  <a:pt x="63" y="23"/>
                </a:cubicBezTo>
                <a:cubicBezTo>
                  <a:pt x="83" y="23"/>
                  <a:pt x="99" y="40"/>
                  <a:pt x="99" y="61"/>
                </a:cubicBezTo>
                <a:cubicBezTo>
                  <a:pt x="99" y="68"/>
                  <a:pt x="98" y="75"/>
                  <a:pt x="94" y="81"/>
                </a:cubicBezTo>
                <a:cubicBezTo>
                  <a:pt x="88" y="91"/>
                  <a:pt x="86" y="96"/>
                  <a:pt x="85" y="101"/>
                </a:cubicBezTo>
                <a:moveTo>
                  <a:pt x="75" y="108"/>
                </a:moveTo>
                <a:cubicBezTo>
                  <a:pt x="70" y="110"/>
                  <a:pt x="65" y="111"/>
                  <a:pt x="60" y="112"/>
                </a:cubicBezTo>
                <a:cubicBezTo>
                  <a:pt x="55" y="113"/>
                  <a:pt x="50" y="114"/>
                  <a:pt x="46" y="117"/>
                </a:cubicBezTo>
                <a:cubicBezTo>
                  <a:pt x="45" y="118"/>
                  <a:pt x="44" y="119"/>
                  <a:pt x="43" y="120"/>
                </a:cubicBezTo>
                <a:cubicBezTo>
                  <a:pt x="43" y="122"/>
                  <a:pt x="43" y="123"/>
                  <a:pt x="44" y="124"/>
                </a:cubicBezTo>
                <a:cubicBezTo>
                  <a:pt x="45" y="125"/>
                  <a:pt x="47" y="125"/>
                  <a:pt x="48" y="125"/>
                </a:cubicBezTo>
                <a:cubicBezTo>
                  <a:pt x="58" y="123"/>
                  <a:pt x="67" y="118"/>
                  <a:pt x="77" y="118"/>
                </a:cubicBezTo>
                <a:cubicBezTo>
                  <a:pt x="78" y="118"/>
                  <a:pt x="79" y="118"/>
                  <a:pt x="80" y="119"/>
                </a:cubicBezTo>
                <a:cubicBezTo>
                  <a:pt x="81" y="120"/>
                  <a:pt x="82" y="122"/>
                  <a:pt x="81" y="123"/>
                </a:cubicBezTo>
                <a:cubicBezTo>
                  <a:pt x="81" y="125"/>
                  <a:pt x="80" y="126"/>
                  <a:pt x="79" y="127"/>
                </a:cubicBezTo>
                <a:cubicBezTo>
                  <a:pt x="75" y="130"/>
                  <a:pt x="71" y="131"/>
                  <a:pt x="67" y="132"/>
                </a:cubicBezTo>
                <a:cubicBezTo>
                  <a:pt x="63" y="134"/>
                  <a:pt x="58" y="135"/>
                  <a:pt x="54" y="137"/>
                </a:cubicBezTo>
                <a:moveTo>
                  <a:pt x="54" y="60"/>
                </a:moveTo>
                <a:cubicBezTo>
                  <a:pt x="57" y="63"/>
                  <a:pt x="59" y="66"/>
                  <a:pt x="61" y="69"/>
                </a:cubicBezTo>
                <a:cubicBezTo>
                  <a:pt x="63" y="63"/>
                  <a:pt x="67" y="57"/>
                  <a:pt x="71" y="52"/>
                </a:cubicBezTo>
                <a:moveTo>
                  <a:pt x="14" y="62"/>
                </a:moveTo>
                <a:cubicBezTo>
                  <a:pt x="10" y="61"/>
                  <a:pt x="5" y="59"/>
                  <a:pt x="0" y="59"/>
                </a:cubicBezTo>
                <a:moveTo>
                  <a:pt x="20" y="35"/>
                </a:moveTo>
                <a:cubicBezTo>
                  <a:pt x="17" y="33"/>
                  <a:pt x="13" y="31"/>
                  <a:pt x="9" y="30"/>
                </a:cubicBezTo>
                <a:moveTo>
                  <a:pt x="38" y="18"/>
                </a:moveTo>
                <a:cubicBezTo>
                  <a:pt x="36" y="15"/>
                  <a:pt x="34" y="12"/>
                  <a:pt x="32" y="9"/>
                </a:cubicBezTo>
                <a:moveTo>
                  <a:pt x="63" y="13"/>
                </a:moveTo>
                <a:cubicBezTo>
                  <a:pt x="63" y="8"/>
                  <a:pt x="62" y="4"/>
                  <a:pt x="62" y="0"/>
                </a:cubicBezTo>
                <a:moveTo>
                  <a:pt x="92" y="9"/>
                </a:moveTo>
                <a:cubicBezTo>
                  <a:pt x="90" y="12"/>
                  <a:pt x="88" y="15"/>
                  <a:pt x="88" y="19"/>
                </a:cubicBezTo>
                <a:moveTo>
                  <a:pt x="115" y="32"/>
                </a:moveTo>
                <a:cubicBezTo>
                  <a:pt x="112" y="32"/>
                  <a:pt x="109" y="34"/>
                  <a:pt x="106" y="35"/>
                </a:cubicBezTo>
                <a:cubicBezTo>
                  <a:pt x="106" y="36"/>
                  <a:pt x="105" y="36"/>
                  <a:pt x="104" y="36"/>
                </a:cubicBezTo>
                <a:moveTo>
                  <a:pt x="123" y="62"/>
                </a:moveTo>
                <a:cubicBezTo>
                  <a:pt x="119" y="62"/>
                  <a:pt x="115" y="62"/>
                  <a:pt x="110" y="62"/>
                </a:cubicBezTo>
                <a:moveTo>
                  <a:pt x="62" y="36"/>
                </a:moveTo>
                <a:cubicBezTo>
                  <a:pt x="50" y="36"/>
                  <a:pt x="40" y="46"/>
                  <a:pt x="40" y="58"/>
                </a:cubicBezTo>
                <a:cubicBezTo>
                  <a:pt x="40" y="70"/>
                  <a:pt x="50" y="79"/>
                  <a:pt x="62" y="79"/>
                </a:cubicBezTo>
                <a:cubicBezTo>
                  <a:pt x="75" y="79"/>
                  <a:pt x="85" y="70"/>
                  <a:pt x="85" y="58"/>
                </a:cubicBezTo>
                <a:cubicBezTo>
                  <a:pt x="85" y="46"/>
                  <a:pt x="75" y="36"/>
                  <a:pt x="62" y="36"/>
                </a:cubicBezTo>
                <a:close/>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Freeform 25"/>
          <p:cNvSpPr>
            <a:spLocks noEditPoints="1"/>
          </p:cNvSpPr>
          <p:nvPr/>
        </p:nvSpPr>
        <p:spPr bwMode="auto">
          <a:xfrm>
            <a:off x="9363075" y="5064125"/>
            <a:ext cx="571500" cy="465138"/>
          </a:xfrm>
          <a:custGeom>
            <a:avLst/>
            <a:gdLst>
              <a:gd name="T0" fmla="*/ 1 w 150"/>
              <a:gd name="T1" fmla="*/ 67 h 122"/>
              <a:gd name="T2" fmla="*/ 1 w 150"/>
              <a:gd name="T3" fmla="*/ 29 h 122"/>
              <a:gd name="T4" fmla="*/ 144 w 150"/>
              <a:gd name="T5" fmla="*/ 23 h 122"/>
              <a:gd name="T6" fmla="*/ 150 w 150"/>
              <a:gd name="T7" fmla="*/ 69 h 122"/>
              <a:gd name="T8" fmla="*/ 84 w 150"/>
              <a:gd name="T9" fmla="*/ 99 h 122"/>
              <a:gd name="T10" fmla="*/ 85 w 150"/>
              <a:gd name="T11" fmla="*/ 78 h 122"/>
              <a:gd name="T12" fmla="*/ 80 w 150"/>
              <a:gd name="T13" fmla="*/ 74 h 122"/>
              <a:gd name="T14" fmla="*/ 66 w 150"/>
              <a:gd name="T15" fmla="*/ 74 h 122"/>
              <a:gd name="T16" fmla="*/ 66 w 150"/>
              <a:gd name="T17" fmla="*/ 94 h 122"/>
              <a:gd name="T18" fmla="*/ 71 w 150"/>
              <a:gd name="T19" fmla="*/ 99 h 122"/>
              <a:gd name="T20" fmla="*/ 84 w 150"/>
              <a:gd name="T21" fmla="*/ 99 h 122"/>
              <a:gd name="T22" fmla="*/ 66 w 150"/>
              <a:gd name="T23" fmla="*/ 20 h 122"/>
              <a:gd name="T24" fmla="*/ 64 w 150"/>
              <a:gd name="T25" fmla="*/ 17 h 122"/>
              <a:gd name="T26" fmla="*/ 54 w 150"/>
              <a:gd name="T27" fmla="*/ 17 h 122"/>
              <a:gd name="T28" fmla="*/ 53 w 150"/>
              <a:gd name="T29" fmla="*/ 23 h 122"/>
              <a:gd name="T30" fmla="*/ 99 w 150"/>
              <a:gd name="T31" fmla="*/ 20 h 122"/>
              <a:gd name="T32" fmla="*/ 97 w 150"/>
              <a:gd name="T33" fmla="*/ 17 h 122"/>
              <a:gd name="T34" fmla="*/ 87 w 150"/>
              <a:gd name="T35" fmla="*/ 17 h 122"/>
              <a:gd name="T36" fmla="*/ 86 w 150"/>
              <a:gd name="T37" fmla="*/ 23 h 122"/>
              <a:gd name="T38" fmla="*/ 90 w 150"/>
              <a:gd name="T39" fmla="*/ 13 h 122"/>
              <a:gd name="T40" fmla="*/ 85 w 150"/>
              <a:gd name="T41" fmla="*/ 9 h 122"/>
              <a:gd name="T42" fmla="*/ 65 w 150"/>
              <a:gd name="T43" fmla="*/ 9 h 122"/>
              <a:gd name="T44" fmla="*/ 63 w 150"/>
              <a:gd name="T45" fmla="*/ 17 h 122"/>
              <a:gd name="T46" fmla="*/ 98 w 150"/>
              <a:gd name="T47" fmla="*/ 8 h 122"/>
              <a:gd name="T48" fmla="*/ 87 w 150"/>
              <a:gd name="T49" fmla="*/ 1 h 122"/>
              <a:gd name="T50" fmla="*/ 58 w 150"/>
              <a:gd name="T51" fmla="*/ 3 h 122"/>
              <a:gd name="T52" fmla="*/ 55 w 150"/>
              <a:gd name="T53" fmla="*/ 17 h 122"/>
              <a:gd name="T54" fmla="*/ 5 w 150"/>
              <a:gd name="T55" fmla="*/ 105 h 122"/>
              <a:gd name="T56" fmla="*/ 9 w 150"/>
              <a:gd name="T57" fmla="*/ 119 h 122"/>
              <a:gd name="T58" fmla="*/ 47 w 150"/>
              <a:gd name="T59" fmla="*/ 122 h 122"/>
              <a:gd name="T60" fmla="*/ 113 w 150"/>
              <a:gd name="T61" fmla="*/ 122 h 122"/>
              <a:gd name="T62" fmla="*/ 139 w 150"/>
              <a:gd name="T63" fmla="*/ 121 h 122"/>
              <a:gd name="T64" fmla="*/ 146 w 150"/>
              <a:gd name="T65" fmla="*/ 111 h 122"/>
              <a:gd name="T66" fmla="*/ 146 w 150"/>
              <a:gd name="T67" fmla="*/ 7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122">
                <a:moveTo>
                  <a:pt x="66" y="85"/>
                </a:moveTo>
                <a:cubicBezTo>
                  <a:pt x="43" y="83"/>
                  <a:pt x="22" y="75"/>
                  <a:pt x="1" y="67"/>
                </a:cubicBezTo>
                <a:cubicBezTo>
                  <a:pt x="1" y="29"/>
                  <a:pt x="1" y="29"/>
                  <a:pt x="1" y="29"/>
                </a:cubicBezTo>
                <a:cubicBezTo>
                  <a:pt x="1" y="29"/>
                  <a:pt x="1" y="29"/>
                  <a:pt x="1" y="29"/>
                </a:cubicBezTo>
                <a:cubicBezTo>
                  <a:pt x="0" y="25"/>
                  <a:pt x="3" y="23"/>
                  <a:pt x="6" y="23"/>
                </a:cubicBezTo>
                <a:cubicBezTo>
                  <a:pt x="144" y="23"/>
                  <a:pt x="144" y="23"/>
                  <a:pt x="144" y="23"/>
                </a:cubicBezTo>
                <a:cubicBezTo>
                  <a:pt x="147" y="23"/>
                  <a:pt x="150" y="25"/>
                  <a:pt x="150" y="28"/>
                </a:cubicBezTo>
                <a:cubicBezTo>
                  <a:pt x="150" y="42"/>
                  <a:pt x="150" y="56"/>
                  <a:pt x="150" y="69"/>
                </a:cubicBezTo>
                <a:cubicBezTo>
                  <a:pt x="129" y="77"/>
                  <a:pt x="107" y="83"/>
                  <a:pt x="85" y="85"/>
                </a:cubicBezTo>
                <a:moveTo>
                  <a:pt x="84" y="99"/>
                </a:moveTo>
                <a:cubicBezTo>
                  <a:pt x="84" y="99"/>
                  <a:pt x="84" y="98"/>
                  <a:pt x="84" y="97"/>
                </a:cubicBezTo>
                <a:cubicBezTo>
                  <a:pt x="85" y="91"/>
                  <a:pt x="85" y="84"/>
                  <a:pt x="85" y="78"/>
                </a:cubicBezTo>
                <a:cubicBezTo>
                  <a:pt x="85" y="77"/>
                  <a:pt x="85" y="76"/>
                  <a:pt x="84" y="75"/>
                </a:cubicBezTo>
                <a:cubicBezTo>
                  <a:pt x="83" y="74"/>
                  <a:pt x="82" y="74"/>
                  <a:pt x="80" y="74"/>
                </a:cubicBezTo>
                <a:cubicBezTo>
                  <a:pt x="76" y="74"/>
                  <a:pt x="72" y="74"/>
                  <a:pt x="67" y="74"/>
                </a:cubicBezTo>
                <a:cubicBezTo>
                  <a:pt x="67" y="74"/>
                  <a:pt x="67" y="74"/>
                  <a:pt x="66" y="74"/>
                </a:cubicBezTo>
                <a:cubicBezTo>
                  <a:pt x="66" y="75"/>
                  <a:pt x="66" y="75"/>
                  <a:pt x="66" y="76"/>
                </a:cubicBezTo>
                <a:cubicBezTo>
                  <a:pt x="66" y="82"/>
                  <a:pt x="66" y="88"/>
                  <a:pt x="66" y="94"/>
                </a:cubicBezTo>
                <a:cubicBezTo>
                  <a:pt x="66" y="96"/>
                  <a:pt x="66" y="97"/>
                  <a:pt x="66" y="98"/>
                </a:cubicBezTo>
                <a:cubicBezTo>
                  <a:pt x="67" y="99"/>
                  <a:pt x="69" y="99"/>
                  <a:pt x="71" y="99"/>
                </a:cubicBezTo>
                <a:cubicBezTo>
                  <a:pt x="74" y="100"/>
                  <a:pt x="77" y="100"/>
                  <a:pt x="81" y="100"/>
                </a:cubicBezTo>
                <a:cubicBezTo>
                  <a:pt x="82" y="100"/>
                  <a:pt x="83" y="100"/>
                  <a:pt x="84" y="99"/>
                </a:cubicBezTo>
                <a:close/>
                <a:moveTo>
                  <a:pt x="66" y="22"/>
                </a:moveTo>
                <a:cubicBezTo>
                  <a:pt x="66" y="21"/>
                  <a:pt x="66" y="21"/>
                  <a:pt x="66" y="20"/>
                </a:cubicBezTo>
                <a:cubicBezTo>
                  <a:pt x="66" y="19"/>
                  <a:pt x="66" y="18"/>
                  <a:pt x="65" y="17"/>
                </a:cubicBezTo>
                <a:cubicBezTo>
                  <a:pt x="65" y="17"/>
                  <a:pt x="64" y="17"/>
                  <a:pt x="64" y="17"/>
                </a:cubicBezTo>
                <a:cubicBezTo>
                  <a:pt x="61" y="17"/>
                  <a:pt x="59" y="17"/>
                  <a:pt x="56" y="17"/>
                </a:cubicBezTo>
                <a:cubicBezTo>
                  <a:pt x="55" y="17"/>
                  <a:pt x="55" y="17"/>
                  <a:pt x="54" y="17"/>
                </a:cubicBezTo>
                <a:cubicBezTo>
                  <a:pt x="53" y="18"/>
                  <a:pt x="53" y="19"/>
                  <a:pt x="53" y="20"/>
                </a:cubicBezTo>
                <a:cubicBezTo>
                  <a:pt x="53" y="21"/>
                  <a:pt x="54" y="22"/>
                  <a:pt x="53" y="23"/>
                </a:cubicBezTo>
                <a:moveTo>
                  <a:pt x="99" y="22"/>
                </a:moveTo>
                <a:cubicBezTo>
                  <a:pt x="99" y="21"/>
                  <a:pt x="99" y="21"/>
                  <a:pt x="99" y="20"/>
                </a:cubicBezTo>
                <a:cubicBezTo>
                  <a:pt x="99" y="19"/>
                  <a:pt x="99" y="18"/>
                  <a:pt x="98" y="17"/>
                </a:cubicBezTo>
                <a:cubicBezTo>
                  <a:pt x="98" y="17"/>
                  <a:pt x="97" y="17"/>
                  <a:pt x="97" y="17"/>
                </a:cubicBezTo>
                <a:cubicBezTo>
                  <a:pt x="94" y="17"/>
                  <a:pt x="92" y="17"/>
                  <a:pt x="89" y="17"/>
                </a:cubicBezTo>
                <a:cubicBezTo>
                  <a:pt x="88" y="17"/>
                  <a:pt x="88" y="17"/>
                  <a:pt x="87" y="17"/>
                </a:cubicBezTo>
                <a:cubicBezTo>
                  <a:pt x="86" y="18"/>
                  <a:pt x="86" y="19"/>
                  <a:pt x="86" y="20"/>
                </a:cubicBezTo>
                <a:cubicBezTo>
                  <a:pt x="87" y="21"/>
                  <a:pt x="87" y="22"/>
                  <a:pt x="86" y="23"/>
                </a:cubicBezTo>
                <a:moveTo>
                  <a:pt x="90" y="16"/>
                </a:moveTo>
                <a:cubicBezTo>
                  <a:pt x="90" y="15"/>
                  <a:pt x="90" y="14"/>
                  <a:pt x="90" y="13"/>
                </a:cubicBezTo>
                <a:cubicBezTo>
                  <a:pt x="90" y="12"/>
                  <a:pt x="89" y="10"/>
                  <a:pt x="88" y="10"/>
                </a:cubicBezTo>
                <a:cubicBezTo>
                  <a:pt x="87" y="9"/>
                  <a:pt x="86" y="9"/>
                  <a:pt x="85" y="9"/>
                </a:cubicBezTo>
                <a:cubicBezTo>
                  <a:pt x="80" y="8"/>
                  <a:pt x="74" y="8"/>
                  <a:pt x="69" y="8"/>
                </a:cubicBezTo>
                <a:cubicBezTo>
                  <a:pt x="68" y="8"/>
                  <a:pt x="66" y="9"/>
                  <a:pt x="65" y="9"/>
                </a:cubicBezTo>
                <a:cubicBezTo>
                  <a:pt x="64" y="10"/>
                  <a:pt x="63" y="11"/>
                  <a:pt x="63" y="12"/>
                </a:cubicBezTo>
                <a:cubicBezTo>
                  <a:pt x="63" y="14"/>
                  <a:pt x="63" y="15"/>
                  <a:pt x="63" y="17"/>
                </a:cubicBezTo>
                <a:moveTo>
                  <a:pt x="98" y="16"/>
                </a:moveTo>
                <a:cubicBezTo>
                  <a:pt x="98" y="14"/>
                  <a:pt x="98" y="11"/>
                  <a:pt x="98" y="8"/>
                </a:cubicBezTo>
                <a:cubicBezTo>
                  <a:pt x="97" y="5"/>
                  <a:pt x="96" y="3"/>
                  <a:pt x="93" y="2"/>
                </a:cubicBezTo>
                <a:cubicBezTo>
                  <a:pt x="91" y="1"/>
                  <a:pt x="89" y="1"/>
                  <a:pt x="87" y="1"/>
                </a:cubicBezTo>
                <a:cubicBezTo>
                  <a:pt x="79" y="1"/>
                  <a:pt x="71" y="0"/>
                  <a:pt x="64" y="1"/>
                </a:cubicBezTo>
                <a:cubicBezTo>
                  <a:pt x="61" y="1"/>
                  <a:pt x="59" y="2"/>
                  <a:pt x="58" y="3"/>
                </a:cubicBezTo>
                <a:cubicBezTo>
                  <a:pt x="56" y="5"/>
                  <a:pt x="55" y="7"/>
                  <a:pt x="55" y="9"/>
                </a:cubicBezTo>
                <a:cubicBezTo>
                  <a:pt x="55" y="12"/>
                  <a:pt x="55" y="14"/>
                  <a:pt x="55" y="17"/>
                </a:cubicBezTo>
                <a:moveTo>
                  <a:pt x="6" y="69"/>
                </a:moveTo>
                <a:cubicBezTo>
                  <a:pt x="6" y="81"/>
                  <a:pt x="5" y="93"/>
                  <a:pt x="5" y="105"/>
                </a:cubicBezTo>
                <a:cubicBezTo>
                  <a:pt x="5" y="107"/>
                  <a:pt x="5" y="110"/>
                  <a:pt x="6" y="113"/>
                </a:cubicBezTo>
                <a:cubicBezTo>
                  <a:pt x="6" y="115"/>
                  <a:pt x="7" y="117"/>
                  <a:pt x="9" y="119"/>
                </a:cubicBezTo>
                <a:cubicBezTo>
                  <a:pt x="11" y="121"/>
                  <a:pt x="13" y="122"/>
                  <a:pt x="16" y="122"/>
                </a:cubicBezTo>
                <a:cubicBezTo>
                  <a:pt x="47" y="122"/>
                  <a:pt x="47" y="122"/>
                  <a:pt x="47" y="122"/>
                </a:cubicBezTo>
                <a:cubicBezTo>
                  <a:pt x="60" y="122"/>
                  <a:pt x="73" y="122"/>
                  <a:pt x="86" y="122"/>
                </a:cubicBezTo>
                <a:cubicBezTo>
                  <a:pt x="95" y="122"/>
                  <a:pt x="104" y="122"/>
                  <a:pt x="113" y="122"/>
                </a:cubicBezTo>
                <a:cubicBezTo>
                  <a:pt x="118" y="122"/>
                  <a:pt x="122" y="122"/>
                  <a:pt x="127" y="122"/>
                </a:cubicBezTo>
                <a:cubicBezTo>
                  <a:pt x="131" y="122"/>
                  <a:pt x="135" y="122"/>
                  <a:pt x="139" y="121"/>
                </a:cubicBezTo>
                <a:cubicBezTo>
                  <a:pt x="141" y="121"/>
                  <a:pt x="143" y="120"/>
                  <a:pt x="144" y="118"/>
                </a:cubicBezTo>
                <a:cubicBezTo>
                  <a:pt x="146" y="116"/>
                  <a:pt x="146" y="113"/>
                  <a:pt x="146" y="111"/>
                </a:cubicBezTo>
                <a:cubicBezTo>
                  <a:pt x="147" y="103"/>
                  <a:pt x="146" y="94"/>
                  <a:pt x="146" y="86"/>
                </a:cubicBezTo>
                <a:cubicBezTo>
                  <a:pt x="146" y="81"/>
                  <a:pt x="146" y="76"/>
                  <a:pt x="146" y="71"/>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39" name="Group 38"/>
          <p:cNvGrpSpPr/>
          <p:nvPr/>
        </p:nvGrpSpPr>
        <p:grpSpPr>
          <a:xfrm>
            <a:off x="4419601" y="377825"/>
            <a:ext cx="3314700" cy="733425"/>
            <a:chOff x="4419601" y="377825"/>
            <a:chExt cx="3314700" cy="733425"/>
          </a:xfrm>
        </p:grpSpPr>
        <p:sp>
          <p:nvSpPr>
            <p:cNvPr id="37" name="Rectangle 29"/>
            <p:cNvSpPr>
              <a:spLocks noChangeArrowheads="1"/>
            </p:cNvSpPr>
            <p:nvPr/>
          </p:nvSpPr>
          <p:spPr bwMode="auto">
            <a:xfrm>
              <a:off x="4760913" y="377825"/>
              <a:ext cx="26930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200" b="1" i="0" u="none" strike="noStrike" cap="none" normalizeH="0" baseline="0" dirty="0" smtClean="0">
                  <a:ln>
                    <a:noFill/>
                  </a:ln>
                  <a:solidFill>
                    <a:schemeClr val="tx1">
                      <a:lumMod val="75000"/>
                    </a:schemeClr>
                  </a:solidFill>
                  <a:effectLst/>
                  <a:latin typeface="Amatic" panose="02000803000000000000" pitchFamily="2" charset="0"/>
                </a:rPr>
                <a:t>DOODLE  INFOGRAPHIC</a:t>
              </a:r>
              <a:endParaRPr kumimoji="0" lang="ru-RU" altLang="ru-RU" sz="1800" b="0" i="0" u="none" strike="noStrike" cap="none" normalizeH="0" baseline="0" dirty="0" smtClean="0">
                <a:ln>
                  <a:noFill/>
                </a:ln>
                <a:solidFill>
                  <a:schemeClr val="tx1">
                    <a:lumMod val="75000"/>
                  </a:schemeClr>
                </a:solidFill>
                <a:effectLst/>
              </a:endParaRPr>
            </a:p>
          </p:txBody>
        </p:sp>
        <p:sp>
          <p:nvSpPr>
            <p:cNvPr id="38" name="Freeform 30"/>
            <p:cNvSpPr>
              <a:spLocks/>
            </p:cNvSpPr>
            <p:nvPr/>
          </p:nvSpPr>
          <p:spPr bwMode="auto">
            <a:xfrm>
              <a:off x="4419601" y="1031875"/>
              <a:ext cx="3314700" cy="79375"/>
            </a:xfrm>
            <a:custGeom>
              <a:avLst/>
              <a:gdLst>
                <a:gd name="T0" fmla="*/ 0 w 871"/>
                <a:gd name="T1" fmla="*/ 21 h 21"/>
                <a:gd name="T2" fmla="*/ 871 w 871"/>
                <a:gd name="T3" fmla="*/ 5 h 21"/>
              </a:gdLst>
              <a:ahLst/>
              <a:cxnLst>
                <a:cxn ang="0">
                  <a:pos x="T0" y="T1"/>
                </a:cxn>
                <a:cxn ang="0">
                  <a:pos x="T2" y="T3"/>
                </a:cxn>
              </a:cxnLst>
              <a:rect l="0" t="0" r="r" b="b"/>
              <a:pathLst>
                <a:path w="871" h="21">
                  <a:moveTo>
                    <a:pt x="0" y="21"/>
                  </a:moveTo>
                  <a:cubicBezTo>
                    <a:pt x="290" y="5"/>
                    <a:pt x="581" y="0"/>
                    <a:pt x="871" y="5"/>
                  </a:cubicBezTo>
                </a:path>
              </a:pathLst>
            </a:custGeom>
            <a:noFill/>
            <a:ln w="15875"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40" name="Rectangle 39"/>
          <p:cNvSpPr/>
          <p:nvPr/>
        </p:nvSpPr>
        <p:spPr>
          <a:xfrm>
            <a:off x="1672633" y="5609798"/>
            <a:ext cx="1623970" cy="646331"/>
          </a:xfrm>
          <a:prstGeom prst="rect">
            <a:avLst/>
          </a:prstGeom>
        </p:spPr>
        <p:txBody>
          <a:bodyPr wrap="square">
            <a:spAutoFit/>
          </a:bodyPr>
          <a:lstStyle/>
          <a:p>
            <a:pPr algn="ctr"/>
            <a:r>
              <a:rPr lang="ru-RU" sz="900" dirty="0" smtClean="0">
                <a:solidFill>
                  <a:schemeClr val="tx1">
                    <a:lumMod val="75000"/>
                  </a:schemeClr>
                </a:solidFill>
              </a:rPr>
              <a:t>Lorem ipsum dolor sit amet, consectetur adipiscing elit, sed do eiusmod tempor</a:t>
            </a:r>
            <a:endParaRPr lang="ru-RU" sz="900" dirty="0">
              <a:solidFill>
                <a:schemeClr val="tx1">
                  <a:lumMod val="75000"/>
                </a:schemeClr>
              </a:solidFill>
            </a:endParaRPr>
          </a:p>
        </p:txBody>
      </p:sp>
      <p:sp>
        <p:nvSpPr>
          <p:cNvPr id="41" name="Rectangle 40"/>
          <p:cNvSpPr/>
          <p:nvPr/>
        </p:nvSpPr>
        <p:spPr>
          <a:xfrm>
            <a:off x="4133893" y="5609798"/>
            <a:ext cx="1623970" cy="646331"/>
          </a:xfrm>
          <a:prstGeom prst="rect">
            <a:avLst/>
          </a:prstGeom>
        </p:spPr>
        <p:txBody>
          <a:bodyPr wrap="square">
            <a:spAutoFit/>
          </a:bodyPr>
          <a:lstStyle/>
          <a:p>
            <a:pPr algn="ctr"/>
            <a:r>
              <a:rPr lang="ru-RU" sz="900" dirty="0" smtClean="0">
                <a:solidFill>
                  <a:schemeClr val="tx1">
                    <a:lumMod val="75000"/>
                  </a:schemeClr>
                </a:solidFill>
              </a:rPr>
              <a:t>Lorem ipsum dolor sit amet, consectetur adipiscing elit, sed do eiusmod tempor</a:t>
            </a:r>
            <a:endParaRPr lang="ru-RU" sz="900" dirty="0">
              <a:solidFill>
                <a:schemeClr val="tx1">
                  <a:lumMod val="75000"/>
                </a:schemeClr>
              </a:solidFill>
            </a:endParaRPr>
          </a:p>
        </p:txBody>
      </p:sp>
      <p:sp>
        <p:nvSpPr>
          <p:cNvPr id="42" name="Rectangle 41"/>
          <p:cNvSpPr/>
          <p:nvPr/>
        </p:nvSpPr>
        <p:spPr>
          <a:xfrm>
            <a:off x="6496093" y="5609798"/>
            <a:ext cx="1623970" cy="646331"/>
          </a:xfrm>
          <a:prstGeom prst="rect">
            <a:avLst/>
          </a:prstGeom>
        </p:spPr>
        <p:txBody>
          <a:bodyPr wrap="square">
            <a:spAutoFit/>
          </a:bodyPr>
          <a:lstStyle/>
          <a:p>
            <a:pPr algn="ctr"/>
            <a:r>
              <a:rPr lang="ru-RU" sz="900" dirty="0" smtClean="0">
                <a:solidFill>
                  <a:schemeClr val="tx1">
                    <a:lumMod val="75000"/>
                  </a:schemeClr>
                </a:solidFill>
              </a:rPr>
              <a:t>Lorem ipsum dolor sit amet, consectetur adipiscing elit, sed do eiusmod tempor</a:t>
            </a:r>
            <a:endParaRPr lang="ru-RU" sz="900" dirty="0">
              <a:solidFill>
                <a:schemeClr val="tx1">
                  <a:lumMod val="75000"/>
                </a:schemeClr>
              </a:solidFill>
            </a:endParaRPr>
          </a:p>
        </p:txBody>
      </p:sp>
      <p:sp>
        <p:nvSpPr>
          <p:cNvPr id="43" name="Rectangle 42"/>
          <p:cNvSpPr/>
          <p:nvPr/>
        </p:nvSpPr>
        <p:spPr>
          <a:xfrm>
            <a:off x="8904013" y="5609798"/>
            <a:ext cx="1623970" cy="646331"/>
          </a:xfrm>
          <a:prstGeom prst="rect">
            <a:avLst/>
          </a:prstGeom>
        </p:spPr>
        <p:txBody>
          <a:bodyPr wrap="square">
            <a:spAutoFit/>
          </a:bodyPr>
          <a:lstStyle/>
          <a:p>
            <a:pPr algn="ctr"/>
            <a:r>
              <a:rPr lang="ru-RU" sz="900" dirty="0" smtClean="0">
                <a:solidFill>
                  <a:schemeClr val="tx1">
                    <a:lumMod val="75000"/>
                  </a:schemeClr>
                </a:solidFill>
              </a:rPr>
              <a:t>Lorem ipsum dolor sit amet, consectetur adipiscing elit, sed do eiusmod tempor</a:t>
            </a:r>
            <a:endParaRPr lang="ru-RU" sz="900" dirty="0">
              <a:solidFill>
                <a:schemeClr val="tx1">
                  <a:lumMod val="75000"/>
                </a:schemeClr>
              </a:solidFill>
            </a:endParaRPr>
          </a:p>
        </p:txBody>
      </p:sp>
    </p:spTree>
    <p:extLst>
      <p:ext uri="{BB962C8B-B14F-4D97-AF65-F5344CB8AC3E}">
        <p14:creationId xmlns:p14="http://schemas.microsoft.com/office/powerpoint/2010/main" val="966567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7000">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14:bounceEnd="67000">
                                          <p:cBhvr additive="base">
                                            <p:cTn id="7" dur="1000" fill="hold"/>
                                            <p:tgtEl>
                                              <p:spTgt spid="33"/>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7000">
                                      <p:stCondLst>
                                        <p:cond delay="150"/>
                                      </p:stCondLst>
                                      <p:childTnLst>
                                        <p:set>
                                          <p:cBhvr>
                                            <p:cTn id="10" dur="1" fill="hold">
                                              <p:stCondLst>
                                                <p:cond delay="0"/>
                                              </p:stCondLst>
                                            </p:cTn>
                                            <p:tgtEl>
                                              <p:spTgt spid="34"/>
                                            </p:tgtEl>
                                            <p:attrNameLst>
                                              <p:attrName>style.visibility</p:attrName>
                                            </p:attrNameLst>
                                          </p:cBhvr>
                                          <p:to>
                                            <p:strVal val="visible"/>
                                          </p:to>
                                        </p:set>
                                        <p:anim calcmode="lin" valueType="num" p14:bounceEnd="67000">
                                          <p:cBhvr additive="base">
                                            <p:cTn id="11" dur="1000" fill="hold"/>
                                            <p:tgtEl>
                                              <p:spTgt spid="34"/>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67000">
                                      <p:stCondLst>
                                        <p:cond delay="300"/>
                                      </p:stCondLst>
                                      <p:childTnLst>
                                        <p:set>
                                          <p:cBhvr>
                                            <p:cTn id="14" dur="1" fill="hold">
                                              <p:stCondLst>
                                                <p:cond delay="0"/>
                                              </p:stCondLst>
                                            </p:cTn>
                                            <p:tgtEl>
                                              <p:spTgt spid="35"/>
                                            </p:tgtEl>
                                            <p:attrNameLst>
                                              <p:attrName>style.visibility</p:attrName>
                                            </p:attrNameLst>
                                          </p:cBhvr>
                                          <p:to>
                                            <p:strVal val="visible"/>
                                          </p:to>
                                        </p:set>
                                        <p:anim calcmode="lin" valueType="num" p14:bounceEnd="67000">
                                          <p:cBhvr additive="base">
                                            <p:cTn id="15" dur="1000" fill="hold"/>
                                            <p:tgtEl>
                                              <p:spTgt spid="35"/>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14:presetBounceEnd="67000">
                                      <p:stCondLst>
                                        <p:cond delay="450"/>
                                      </p:stCondLst>
                                      <p:childTnLst>
                                        <p:set>
                                          <p:cBhvr>
                                            <p:cTn id="18" dur="1" fill="hold">
                                              <p:stCondLst>
                                                <p:cond delay="0"/>
                                              </p:stCondLst>
                                            </p:cTn>
                                            <p:tgtEl>
                                              <p:spTgt spid="36"/>
                                            </p:tgtEl>
                                            <p:attrNameLst>
                                              <p:attrName>style.visibility</p:attrName>
                                            </p:attrNameLst>
                                          </p:cBhvr>
                                          <p:to>
                                            <p:strVal val="visible"/>
                                          </p:to>
                                        </p:set>
                                        <p:anim calcmode="lin" valueType="num" p14:bounceEnd="67000">
                                          <p:cBhvr additive="base">
                                            <p:cTn id="19" dur="1000" fill="hold"/>
                                            <p:tgtEl>
                                              <p:spTgt spid="36"/>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36"/>
                                            </p:tgtEl>
                                            <p:attrNameLst>
                                              <p:attrName>ppt_y</p:attrName>
                                            </p:attrNameLst>
                                          </p:cBhvr>
                                          <p:tavLst>
                                            <p:tav tm="0">
                                              <p:val>
                                                <p:strVal val="0-#ppt_h/2"/>
                                              </p:val>
                                            </p:tav>
                                            <p:tav tm="100000">
                                              <p:val>
                                                <p:strVal val="#ppt_y"/>
                                              </p:val>
                                            </p:tav>
                                          </p:tavLst>
                                        </p:anim>
                                      </p:childTnLst>
                                    </p:cTn>
                                  </p:par>
                                  <p:par>
                                    <p:cTn id="21" presetID="53" presetClass="entr" presetSubtype="16" fill="hold" nodeType="withEffect">
                                      <p:stCondLst>
                                        <p:cond delay="10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par>
                                    <p:cTn id="26" presetID="53" presetClass="entr" presetSubtype="16" fill="hold" nodeType="withEffect">
                                      <p:stCondLst>
                                        <p:cond delay="5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53" presetClass="entr" presetSubtype="16" fill="hold" nodeType="withEffect">
                                      <p:stCondLst>
                                        <p:cond delay="40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fltVal val="0"/>
                                              </p:val>
                                            </p:tav>
                                            <p:tav tm="100000">
                                              <p:val>
                                                <p:strVal val="#ppt_w"/>
                                              </p:val>
                                            </p:tav>
                                          </p:tavLst>
                                        </p:anim>
                                        <p:anim calcmode="lin" valueType="num">
                                          <p:cBhvr>
                                            <p:cTn id="34" dur="500" fill="hold"/>
                                            <p:tgtEl>
                                              <p:spTgt spid="30"/>
                                            </p:tgtEl>
                                            <p:attrNameLst>
                                              <p:attrName>ppt_h</p:attrName>
                                            </p:attrNameLst>
                                          </p:cBhvr>
                                          <p:tavLst>
                                            <p:tav tm="0">
                                              <p:val>
                                                <p:fltVal val="0"/>
                                              </p:val>
                                            </p:tav>
                                            <p:tav tm="100000">
                                              <p:val>
                                                <p:strVal val="#ppt_h"/>
                                              </p:val>
                                            </p:tav>
                                          </p:tavLst>
                                        </p:anim>
                                        <p:animEffect transition="in" filter="fade">
                                          <p:cBhvr>
                                            <p:cTn id="35" dur="500"/>
                                            <p:tgtEl>
                                              <p:spTgt spid="30"/>
                                            </p:tgtEl>
                                          </p:cBhvr>
                                        </p:animEffect>
                                      </p:childTnLst>
                                    </p:cTn>
                                  </p:par>
                                  <p:par>
                                    <p:cTn id="36" presetID="53" presetClass="entr" presetSubtype="16" fill="hold" nodeType="withEffect">
                                      <p:stCondLst>
                                        <p:cond delay="55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2" presetClass="entr" presetSubtype="4" fill="hold" grpId="0" nodeType="withEffect" p14:presetBounceEnd="67000">
                                      <p:stCondLst>
                                        <p:cond delay="200"/>
                                      </p:stCondLst>
                                      <p:childTnLst>
                                        <p:set>
                                          <p:cBhvr>
                                            <p:cTn id="42" dur="1" fill="hold">
                                              <p:stCondLst>
                                                <p:cond delay="0"/>
                                              </p:stCondLst>
                                            </p:cTn>
                                            <p:tgtEl>
                                              <p:spTgt spid="22"/>
                                            </p:tgtEl>
                                            <p:attrNameLst>
                                              <p:attrName>style.visibility</p:attrName>
                                            </p:attrNameLst>
                                          </p:cBhvr>
                                          <p:to>
                                            <p:strVal val="visible"/>
                                          </p:to>
                                        </p:set>
                                        <p:anim calcmode="lin" valueType="num" p14:bounceEnd="67000">
                                          <p:cBhvr additive="base">
                                            <p:cTn id="43" dur="1000" fill="hold"/>
                                            <p:tgtEl>
                                              <p:spTgt spid="22"/>
                                            </p:tgtEl>
                                            <p:attrNameLst>
                                              <p:attrName>ppt_x</p:attrName>
                                            </p:attrNameLst>
                                          </p:cBhvr>
                                          <p:tavLst>
                                            <p:tav tm="0">
                                              <p:val>
                                                <p:strVal val="#ppt_x"/>
                                              </p:val>
                                            </p:tav>
                                            <p:tav tm="100000">
                                              <p:val>
                                                <p:strVal val="#ppt_x"/>
                                              </p:val>
                                            </p:tav>
                                          </p:tavLst>
                                        </p:anim>
                                        <p:anim calcmode="lin" valueType="num" p14:bounceEnd="67000">
                                          <p:cBhvr additive="base">
                                            <p:cTn id="44" dur="1000" fill="hold"/>
                                            <p:tgtEl>
                                              <p:spTgt spid="2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67000">
                                      <p:stCondLst>
                                        <p:cond delay="200"/>
                                      </p:stCondLst>
                                      <p:childTnLst>
                                        <p:set>
                                          <p:cBhvr>
                                            <p:cTn id="46" dur="1" fill="hold">
                                              <p:stCondLst>
                                                <p:cond delay="0"/>
                                              </p:stCondLst>
                                            </p:cTn>
                                            <p:tgtEl>
                                              <p:spTgt spid="40"/>
                                            </p:tgtEl>
                                            <p:attrNameLst>
                                              <p:attrName>style.visibility</p:attrName>
                                            </p:attrNameLst>
                                          </p:cBhvr>
                                          <p:to>
                                            <p:strVal val="visible"/>
                                          </p:to>
                                        </p:set>
                                        <p:anim calcmode="lin" valueType="num" p14:bounceEnd="67000">
                                          <p:cBhvr additive="base">
                                            <p:cTn id="47" dur="1000" fill="hold"/>
                                            <p:tgtEl>
                                              <p:spTgt spid="40"/>
                                            </p:tgtEl>
                                            <p:attrNameLst>
                                              <p:attrName>ppt_x</p:attrName>
                                            </p:attrNameLst>
                                          </p:cBhvr>
                                          <p:tavLst>
                                            <p:tav tm="0">
                                              <p:val>
                                                <p:strVal val="#ppt_x"/>
                                              </p:val>
                                            </p:tav>
                                            <p:tav tm="100000">
                                              <p:val>
                                                <p:strVal val="#ppt_x"/>
                                              </p:val>
                                            </p:tav>
                                          </p:tavLst>
                                        </p:anim>
                                        <p:anim calcmode="lin" valueType="num" p14:bounceEnd="67000">
                                          <p:cBhvr additive="base">
                                            <p:cTn id="48" dur="1000" fill="hold"/>
                                            <p:tgtEl>
                                              <p:spTgt spid="4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14:presetBounceEnd="67000">
                                      <p:stCondLst>
                                        <p:cond delay="400"/>
                                      </p:stCondLst>
                                      <p:childTnLst>
                                        <p:set>
                                          <p:cBhvr>
                                            <p:cTn id="50" dur="1" fill="hold">
                                              <p:stCondLst>
                                                <p:cond delay="0"/>
                                              </p:stCondLst>
                                            </p:cTn>
                                            <p:tgtEl>
                                              <p:spTgt spid="23"/>
                                            </p:tgtEl>
                                            <p:attrNameLst>
                                              <p:attrName>style.visibility</p:attrName>
                                            </p:attrNameLst>
                                          </p:cBhvr>
                                          <p:to>
                                            <p:strVal val="visible"/>
                                          </p:to>
                                        </p:set>
                                        <p:anim calcmode="lin" valueType="num" p14:bounceEnd="67000">
                                          <p:cBhvr additive="base">
                                            <p:cTn id="51" dur="1000" fill="hold"/>
                                            <p:tgtEl>
                                              <p:spTgt spid="23"/>
                                            </p:tgtEl>
                                            <p:attrNameLst>
                                              <p:attrName>ppt_x</p:attrName>
                                            </p:attrNameLst>
                                          </p:cBhvr>
                                          <p:tavLst>
                                            <p:tav tm="0">
                                              <p:val>
                                                <p:strVal val="#ppt_x"/>
                                              </p:val>
                                            </p:tav>
                                            <p:tav tm="100000">
                                              <p:val>
                                                <p:strVal val="#ppt_x"/>
                                              </p:val>
                                            </p:tav>
                                          </p:tavLst>
                                        </p:anim>
                                        <p:anim calcmode="lin" valueType="num" p14:bounceEnd="67000">
                                          <p:cBhvr additive="base">
                                            <p:cTn id="52" dur="1000" fill="hold"/>
                                            <p:tgtEl>
                                              <p:spTgt spid="2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14:presetBounceEnd="67000">
                                      <p:stCondLst>
                                        <p:cond delay="400"/>
                                      </p:stCondLst>
                                      <p:childTnLst>
                                        <p:set>
                                          <p:cBhvr>
                                            <p:cTn id="54" dur="1" fill="hold">
                                              <p:stCondLst>
                                                <p:cond delay="0"/>
                                              </p:stCondLst>
                                            </p:cTn>
                                            <p:tgtEl>
                                              <p:spTgt spid="41"/>
                                            </p:tgtEl>
                                            <p:attrNameLst>
                                              <p:attrName>style.visibility</p:attrName>
                                            </p:attrNameLst>
                                          </p:cBhvr>
                                          <p:to>
                                            <p:strVal val="visible"/>
                                          </p:to>
                                        </p:set>
                                        <p:anim calcmode="lin" valueType="num" p14:bounceEnd="67000">
                                          <p:cBhvr additive="base">
                                            <p:cTn id="55" dur="1000" fill="hold"/>
                                            <p:tgtEl>
                                              <p:spTgt spid="41"/>
                                            </p:tgtEl>
                                            <p:attrNameLst>
                                              <p:attrName>ppt_x</p:attrName>
                                            </p:attrNameLst>
                                          </p:cBhvr>
                                          <p:tavLst>
                                            <p:tav tm="0">
                                              <p:val>
                                                <p:strVal val="#ppt_x"/>
                                              </p:val>
                                            </p:tav>
                                            <p:tav tm="100000">
                                              <p:val>
                                                <p:strVal val="#ppt_x"/>
                                              </p:val>
                                            </p:tav>
                                          </p:tavLst>
                                        </p:anim>
                                        <p:anim calcmode="lin" valueType="num" p14:bounceEnd="67000">
                                          <p:cBhvr additive="base">
                                            <p:cTn id="56" dur="1000" fill="hold"/>
                                            <p:tgtEl>
                                              <p:spTgt spid="41"/>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14:presetBounceEnd="67000">
                                      <p:stCondLst>
                                        <p:cond delay="600"/>
                                      </p:stCondLst>
                                      <p:childTnLst>
                                        <p:set>
                                          <p:cBhvr>
                                            <p:cTn id="58" dur="1" fill="hold">
                                              <p:stCondLst>
                                                <p:cond delay="0"/>
                                              </p:stCondLst>
                                            </p:cTn>
                                            <p:tgtEl>
                                              <p:spTgt spid="24"/>
                                            </p:tgtEl>
                                            <p:attrNameLst>
                                              <p:attrName>style.visibility</p:attrName>
                                            </p:attrNameLst>
                                          </p:cBhvr>
                                          <p:to>
                                            <p:strVal val="visible"/>
                                          </p:to>
                                        </p:set>
                                        <p:anim calcmode="lin" valueType="num" p14:bounceEnd="67000">
                                          <p:cBhvr additive="base">
                                            <p:cTn id="59" dur="1000" fill="hold"/>
                                            <p:tgtEl>
                                              <p:spTgt spid="24"/>
                                            </p:tgtEl>
                                            <p:attrNameLst>
                                              <p:attrName>ppt_x</p:attrName>
                                            </p:attrNameLst>
                                          </p:cBhvr>
                                          <p:tavLst>
                                            <p:tav tm="0">
                                              <p:val>
                                                <p:strVal val="#ppt_x"/>
                                              </p:val>
                                            </p:tav>
                                            <p:tav tm="100000">
                                              <p:val>
                                                <p:strVal val="#ppt_x"/>
                                              </p:val>
                                            </p:tav>
                                          </p:tavLst>
                                        </p:anim>
                                        <p:anim calcmode="lin" valueType="num" p14:bounceEnd="67000">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14:presetBounceEnd="67000">
                                      <p:stCondLst>
                                        <p:cond delay="600"/>
                                      </p:stCondLst>
                                      <p:childTnLst>
                                        <p:set>
                                          <p:cBhvr>
                                            <p:cTn id="62" dur="1" fill="hold">
                                              <p:stCondLst>
                                                <p:cond delay="0"/>
                                              </p:stCondLst>
                                            </p:cTn>
                                            <p:tgtEl>
                                              <p:spTgt spid="42"/>
                                            </p:tgtEl>
                                            <p:attrNameLst>
                                              <p:attrName>style.visibility</p:attrName>
                                            </p:attrNameLst>
                                          </p:cBhvr>
                                          <p:to>
                                            <p:strVal val="visible"/>
                                          </p:to>
                                        </p:set>
                                        <p:anim calcmode="lin" valueType="num" p14:bounceEnd="67000">
                                          <p:cBhvr additive="base">
                                            <p:cTn id="63" dur="1000" fill="hold"/>
                                            <p:tgtEl>
                                              <p:spTgt spid="42"/>
                                            </p:tgtEl>
                                            <p:attrNameLst>
                                              <p:attrName>ppt_x</p:attrName>
                                            </p:attrNameLst>
                                          </p:cBhvr>
                                          <p:tavLst>
                                            <p:tav tm="0">
                                              <p:val>
                                                <p:strVal val="#ppt_x"/>
                                              </p:val>
                                            </p:tav>
                                            <p:tav tm="100000">
                                              <p:val>
                                                <p:strVal val="#ppt_x"/>
                                              </p:val>
                                            </p:tav>
                                          </p:tavLst>
                                        </p:anim>
                                        <p:anim calcmode="lin" valueType="num" p14:bounceEnd="67000">
                                          <p:cBhvr additive="base">
                                            <p:cTn id="64" dur="1000" fill="hold"/>
                                            <p:tgtEl>
                                              <p:spTgt spid="4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14:presetBounceEnd="67000">
                                      <p:stCondLst>
                                        <p:cond delay="800"/>
                                      </p:stCondLst>
                                      <p:childTnLst>
                                        <p:set>
                                          <p:cBhvr>
                                            <p:cTn id="66" dur="1" fill="hold">
                                              <p:stCondLst>
                                                <p:cond delay="0"/>
                                              </p:stCondLst>
                                            </p:cTn>
                                            <p:tgtEl>
                                              <p:spTgt spid="25"/>
                                            </p:tgtEl>
                                            <p:attrNameLst>
                                              <p:attrName>style.visibility</p:attrName>
                                            </p:attrNameLst>
                                          </p:cBhvr>
                                          <p:to>
                                            <p:strVal val="visible"/>
                                          </p:to>
                                        </p:set>
                                        <p:anim calcmode="lin" valueType="num" p14:bounceEnd="67000">
                                          <p:cBhvr additive="base">
                                            <p:cTn id="67" dur="1000" fill="hold"/>
                                            <p:tgtEl>
                                              <p:spTgt spid="25"/>
                                            </p:tgtEl>
                                            <p:attrNameLst>
                                              <p:attrName>ppt_x</p:attrName>
                                            </p:attrNameLst>
                                          </p:cBhvr>
                                          <p:tavLst>
                                            <p:tav tm="0">
                                              <p:val>
                                                <p:strVal val="#ppt_x"/>
                                              </p:val>
                                            </p:tav>
                                            <p:tav tm="100000">
                                              <p:val>
                                                <p:strVal val="#ppt_x"/>
                                              </p:val>
                                            </p:tav>
                                          </p:tavLst>
                                        </p:anim>
                                        <p:anim calcmode="lin" valueType="num" p14:bounceEnd="67000">
                                          <p:cBhvr additive="base">
                                            <p:cTn id="68" dur="1000" fill="hold"/>
                                            <p:tgtEl>
                                              <p:spTgt spid="2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14:presetBounceEnd="67000">
                                      <p:stCondLst>
                                        <p:cond delay="800"/>
                                      </p:stCondLst>
                                      <p:childTnLst>
                                        <p:set>
                                          <p:cBhvr>
                                            <p:cTn id="70" dur="1" fill="hold">
                                              <p:stCondLst>
                                                <p:cond delay="0"/>
                                              </p:stCondLst>
                                            </p:cTn>
                                            <p:tgtEl>
                                              <p:spTgt spid="43"/>
                                            </p:tgtEl>
                                            <p:attrNameLst>
                                              <p:attrName>style.visibility</p:attrName>
                                            </p:attrNameLst>
                                          </p:cBhvr>
                                          <p:to>
                                            <p:strVal val="visible"/>
                                          </p:to>
                                        </p:set>
                                        <p:anim calcmode="lin" valueType="num" p14:bounceEnd="67000">
                                          <p:cBhvr additive="base">
                                            <p:cTn id="71" dur="1000" fill="hold"/>
                                            <p:tgtEl>
                                              <p:spTgt spid="43"/>
                                            </p:tgtEl>
                                            <p:attrNameLst>
                                              <p:attrName>ppt_x</p:attrName>
                                            </p:attrNameLst>
                                          </p:cBhvr>
                                          <p:tavLst>
                                            <p:tav tm="0">
                                              <p:val>
                                                <p:strVal val="#ppt_x"/>
                                              </p:val>
                                            </p:tav>
                                            <p:tav tm="100000">
                                              <p:val>
                                                <p:strVal val="#ppt_x"/>
                                              </p:val>
                                            </p:tav>
                                          </p:tavLst>
                                        </p:anim>
                                        <p:anim calcmode="lin" valueType="num" p14:bounceEnd="67000">
                                          <p:cBhvr additive="base">
                                            <p:cTn id="72" dur="10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40" grpId="0"/>
          <p:bldP spid="41" grpId="0"/>
          <p:bldP spid="42" grpId="0"/>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ppt_x"/>
                                              </p:val>
                                            </p:tav>
                                            <p:tav tm="100000">
                                              <p:val>
                                                <p:strVal val="#ppt_x"/>
                                              </p:val>
                                            </p:tav>
                                          </p:tavLst>
                                        </p:anim>
                                        <p:anim calcmode="lin" valueType="num">
                                          <p:cBhvr additive="base">
                                            <p:cTn id="8" dur="1000" fill="hold"/>
                                            <p:tgtEl>
                                              <p:spTgt spid="3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15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ppt_x"/>
                                              </p:val>
                                            </p:tav>
                                            <p:tav tm="100000">
                                              <p:val>
                                                <p:strVal val="#ppt_x"/>
                                              </p:val>
                                            </p:tav>
                                          </p:tavLst>
                                        </p:anim>
                                        <p:anim calcmode="lin" valueType="num">
                                          <p:cBhvr additive="base">
                                            <p:cTn id="12" dur="10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30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1000" fill="hold"/>
                                            <p:tgtEl>
                                              <p:spTgt spid="35"/>
                                            </p:tgtEl>
                                            <p:attrNameLst>
                                              <p:attrName>ppt_x</p:attrName>
                                            </p:attrNameLst>
                                          </p:cBhvr>
                                          <p:tavLst>
                                            <p:tav tm="0">
                                              <p:val>
                                                <p:strVal val="#ppt_x"/>
                                              </p:val>
                                            </p:tav>
                                            <p:tav tm="100000">
                                              <p:val>
                                                <p:strVal val="#ppt_x"/>
                                              </p:val>
                                            </p:tav>
                                          </p:tavLst>
                                        </p:anim>
                                        <p:anim calcmode="lin" valueType="num">
                                          <p:cBhvr additive="base">
                                            <p:cTn id="16" dur="1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45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1000" fill="hold"/>
                                            <p:tgtEl>
                                              <p:spTgt spid="36"/>
                                            </p:tgtEl>
                                            <p:attrNameLst>
                                              <p:attrName>ppt_x</p:attrName>
                                            </p:attrNameLst>
                                          </p:cBhvr>
                                          <p:tavLst>
                                            <p:tav tm="0">
                                              <p:val>
                                                <p:strVal val="#ppt_x"/>
                                              </p:val>
                                            </p:tav>
                                            <p:tav tm="100000">
                                              <p:val>
                                                <p:strVal val="#ppt_x"/>
                                              </p:val>
                                            </p:tav>
                                          </p:tavLst>
                                        </p:anim>
                                        <p:anim calcmode="lin" valueType="num">
                                          <p:cBhvr additive="base">
                                            <p:cTn id="20" dur="1000" fill="hold"/>
                                            <p:tgtEl>
                                              <p:spTgt spid="36"/>
                                            </p:tgtEl>
                                            <p:attrNameLst>
                                              <p:attrName>ppt_y</p:attrName>
                                            </p:attrNameLst>
                                          </p:cBhvr>
                                          <p:tavLst>
                                            <p:tav tm="0">
                                              <p:val>
                                                <p:strVal val="0-#ppt_h/2"/>
                                              </p:val>
                                            </p:tav>
                                            <p:tav tm="100000">
                                              <p:val>
                                                <p:strVal val="#ppt_y"/>
                                              </p:val>
                                            </p:tav>
                                          </p:tavLst>
                                        </p:anim>
                                      </p:childTnLst>
                                    </p:cTn>
                                  </p:par>
                                  <p:par>
                                    <p:cTn id="21" presetID="53" presetClass="entr" presetSubtype="16" fill="hold" nodeType="withEffect">
                                      <p:stCondLst>
                                        <p:cond delay="100"/>
                                      </p:stCondLst>
                                      <p:childTnLst>
                                        <p:set>
                                          <p:cBhvr>
                                            <p:cTn id="22" dur="1" fill="hold">
                                              <p:stCondLst>
                                                <p:cond delay="0"/>
                                              </p:stCondLst>
                                            </p:cTn>
                                            <p:tgtEl>
                                              <p:spTgt spid="28"/>
                                            </p:tgtEl>
                                            <p:attrNameLst>
                                              <p:attrName>style.visibility</p:attrName>
                                            </p:attrNameLst>
                                          </p:cBhvr>
                                          <p:to>
                                            <p:strVal val="visible"/>
                                          </p:to>
                                        </p:set>
                                        <p:anim calcmode="lin" valueType="num">
                                          <p:cBhvr>
                                            <p:cTn id="23" dur="500" fill="hold"/>
                                            <p:tgtEl>
                                              <p:spTgt spid="28"/>
                                            </p:tgtEl>
                                            <p:attrNameLst>
                                              <p:attrName>ppt_w</p:attrName>
                                            </p:attrNameLst>
                                          </p:cBhvr>
                                          <p:tavLst>
                                            <p:tav tm="0">
                                              <p:val>
                                                <p:fltVal val="0"/>
                                              </p:val>
                                            </p:tav>
                                            <p:tav tm="100000">
                                              <p:val>
                                                <p:strVal val="#ppt_w"/>
                                              </p:val>
                                            </p:tav>
                                          </p:tavLst>
                                        </p:anim>
                                        <p:anim calcmode="lin" valueType="num">
                                          <p:cBhvr>
                                            <p:cTn id="24" dur="500" fill="hold"/>
                                            <p:tgtEl>
                                              <p:spTgt spid="28"/>
                                            </p:tgtEl>
                                            <p:attrNameLst>
                                              <p:attrName>ppt_h</p:attrName>
                                            </p:attrNameLst>
                                          </p:cBhvr>
                                          <p:tavLst>
                                            <p:tav tm="0">
                                              <p:val>
                                                <p:fltVal val="0"/>
                                              </p:val>
                                            </p:tav>
                                            <p:tav tm="100000">
                                              <p:val>
                                                <p:strVal val="#ppt_h"/>
                                              </p:val>
                                            </p:tav>
                                          </p:tavLst>
                                        </p:anim>
                                        <p:animEffect transition="in" filter="fade">
                                          <p:cBhvr>
                                            <p:cTn id="25" dur="500"/>
                                            <p:tgtEl>
                                              <p:spTgt spid="28"/>
                                            </p:tgtEl>
                                          </p:cBhvr>
                                        </p:animEffect>
                                      </p:childTnLst>
                                    </p:cTn>
                                  </p:par>
                                  <p:par>
                                    <p:cTn id="26" presetID="53" presetClass="entr" presetSubtype="16" fill="hold" nodeType="withEffect">
                                      <p:stCondLst>
                                        <p:cond delay="5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par>
                                    <p:cTn id="31" presetID="53" presetClass="entr" presetSubtype="16" fill="hold" nodeType="withEffect">
                                      <p:stCondLst>
                                        <p:cond delay="400"/>
                                      </p:stCondLst>
                                      <p:childTnLst>
                                        <p:set>
                                          <p:cBhvr>
                                            <p:cTn id="32" dur="1" fill="hold">
                                              <p:stCondLst>
                                                <p:cond delay="0"/>
                                              </p:stCondLst>
                                            </p:cTn>
                                            <p:tgtEl>
                                              <p:spTgt spid="30"/>
                                            </p:tgtEl>
                                            <p:attrNameLst>
                                              <p:attrName>style.visibility</p:attrName>
                                            </p:attrNameLst>
                                          </p:cBhvr>
                                          <p:to>
                                            <p:strVal val="visible"/>
                                          </p:to>
                                        </p:set>
                                        <p:anim calcmode="lin" valueType="num">
                                          <p:cBhvr>
                                            <p:cTn id="33" dur="500" fill="hold"/>
                                            <p:tgtEl>
                                              <p:spTgt spid="30"/>
                                            </p:tgtEl>
                                            <p:attrNameLst>
                                              <p:attrName>ppt_w</p:attrName>
                                            </p:attrNameLst>
                                          </p:cBhvr>
                                          <p:tavLst>
                                            <p:tav tm="0">
                                              <p:val>
                                                <p:fltVal val="0"/>
                                              </p:val>
                                            </p:tav>
                                            <p:tav tm="100000">
                                              <p:val>
                                                <p:strVal val="#ppt_w"/>
                                              </p:val>
                                            </p:tav>
                                          </p:tavLst>
                                        </p:anim>
                                        <p:anim calcmode="lin" valueType="num">
                                          <p:cBhvr>
                                            <p:cTn id="34" dur="500" fill="hold"/>
                                            <p:tgtEl>
                                              <p:spTgt spid="30"/>
                                            </p:tgtEl>
                                            <p:attrNameLst>
                                              <p:attrName>ppt_h</p:attrName>
                                            </p:attrNameLst>
                                          </p:cBhvr>
                                          <p:tavLst>
                                            <p:tav tm="0">
                                              <p:val>
                                                <p:fltVal val="0"/>
                                              </p:val>
                                            </p:tav>
                                            <p:tav tm="100000">
                                              <p:val>
                                                <p:strVal val="#ppt_h"/>
                                              </p:val>
                                            </p:tav>
                                          </p:tavLst>
                                        </p:anim>
                                        <p:animEffect transition="in" filter="fade">
                                          <p:cBhvr>
                                            <p:cTn id="35" dur="500"/>
                                            <p:tgtEl>
                                              <p:spTgt spid="30"/>
                                            </p:tgtEl>
                                          </p:cBhvr>
                                        </p:animEffect>
                                      </p:childTnLst>
                                    </p:cTn>
                                  </p:par>
                                  <p:par>
                                    <p:cTn id="36" presetID="53" presetClass="entr" presetSubtype="16" fill="hold" nodeType="withEffect">
                                      <p:stCondLst>
                                        <p:cond delay="55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2" presetClass="entr" presetSubtype="4" fill="hold" grpId="0" nodeType="withEffect">
                                      <p:stCondLst>
                                        <p:cond delay="20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1000" fill="hold"/>
                                            <p:tgtEl>
                                              <p:spTgt spid="22"/>
                                            </p:tgtEl>
                                            <p:attrNameLst>
                                              <p:attrName>ppt_x</p:attrName>
                                            </p:attrNameLst>
                                          </p:cBhvr>
                                          <p:tavLst>
                                            <p:tav tm="0">
                                              <p:val>
                                                <p:strVal val="#ppt_x"/>
                                              </p:val>
                                            </p:tav>
                                            <p:tav tm="100000">
                                              <p:val>
                                                <p:strVal val="#ppt_x"/>
                                              </p:val>
                                            </p:tav>
                                          </p:tavLst>
                                        </p:anim>
                                        <p:anim calcmode="lin" valueType="num">
                                          <p:cBhvr additive="base">
                                            <p:cTn id="44" dur="1000" fill="hold"/>
                                            <p:tgtEl>
                                              <p:spTgt spid="2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0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1000" fill="hold"/>
                                            <p:tgtEl>
                                              <p:spTgt spid="40"/>
                                            </p:tgtEl>
                                            <p:attrNameLst>
                                              <p:attrName>ppt_x</p:attrName>
                                            </p:attrNameLst>
                                          </p:cBhvr>
                                          <p:tavLst>
                                            <p:tav tm="0">
                                              <p:val>
                                                <p:strVal val="#ppt_x"/>
                                              </p:val>
                                            </p:tav>
                                            <p:tav tm="100000">
                                              <p:val>
                                                <p:strVal val="#ppt_x"/>
                                              </p:val>
                                            </p:tav>
                                          </p:tavLst>
                                        </p:anim>
                                        <p:anim calcmode="lin" valueType="num">
                                          <p:cBhvr additive="base">
                                            <p:cTn id="48" dur="1000" fill="hold"/>
                                            <p:tgtEl>
                                              <p:spTgt spid="4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1000" fill="hold"/>
                                            <p:tgtEl>
                                              <p:spTgt spid="23"/>
                                            </p:tgtEl>
                                            <p:attrNameLst>
                                              <p:attrName>ppt_x</p:attrName>
                                            </p:attrNameLst>
                                          </p:cBhvr>
                                          <p:tavLst>
                                            <p:tav tm="0">
                                              <p:val>
                                                <p:strVal val="#ppt_x"/>
                                              </p:val>
                                            </p:tav>
                                            <p:tav tm="100000">
                                              <p:val>
                                                <p:strVal val="#ppt_x"/>
                                              </p:val>
                                            </p:tav>
                                          </p:tavLst>
                                        </p:anim>
                                        <p:anim calcmode="lin" valueType="num">
                                          <p:cBhvr additive="base">
                                            <p:cTn id="52" dur="1000" fill="hold"/>
                                            <p:tgtEl>
                                              <p:spTgt spid="2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40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1000" fill="hold"/>
                                            <p:tgtEl>
                                              <p:spTgt spid="41"/>
                                            </p:tgtEl>
                                            <p:attrNameLst>
                                              <p:attrName>ppt_x</p:attrName>
                                            </p:attrNameLst>
                                          </p:cBhvr>
                                          <p:tavLst>
                                            <p:tav tm="0">
                                              <p:val>
                                                <p:strVal val="#ppt_x"/>
                                              </p:val>
                                            </p:tav>
                                            <p:tav tm="100000">
                                              <p:val>
                                                <p:strVal val="#ppt_x"/>
                                              </p:val>
                                            </p:tav>
                                          </p:tavLst>
                                        </p:anim>
                                        <p:anim calcmode="lin" valueType="num">
                                          <p:cBhvr additive="base">
                                            <p:cTn id="56" dur="1000" fill="hold"/>
                                            <p:tgtEl>
                                              <p:spTgt spid="41"/>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60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1000" fill="hold"/>
                                            <p:tgtEl>
                                              <p:spTgt spid="24"/>
                                            </p:tgtEl>
                                            <p:attrNameLst>
                                              <p:attrName>ppt_x</p:attrName>
                                            </p:attrNameLst>
                                          </p:cBhvr>
                                          <p:tavLst>
                                            <p:tav tm="0">
                                              <p:val>
                                                <p:strVal val="#ppt_x"/>
                                              </p:val>
                                            </p:tav>
                                            <p:tav tm="100000">
                                              <p:val>
                                                <p:strVal val="#ppt_x"/>
                                              </p:val>
                                            </p:tav>
                                          </p:tavLst>
                                        </p:anim>
                                        <p:anim calcmode="lin" valueType="num">
                                          <p:cBhvr additive="base">
                                            <p:cTn id="60" dur="10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600"/>
                                      </p:stCondLst>
                                      <p:childTnLst>
                                        <p:set>
                                          <p:cBhvr>
                                            <p:cTn id="62" dur="1" fill="hold">
                                              <p:stCondLst>
                                                <p:cond delay="0"/>
                                              </p:stCondLst>
                                            </p:cTn>
                                            <p:tgtEl>
                                              <p:spTgt spid="42"/>
                                            </p:tgtEl>
                                            <p:attrNameLst>
                                              <p:attrName>style.visibility</p:attrName>
                                            </p:attrNameLst>
                                          </p:cBhvr>
                                          <p:to>
                                            <p:strVal val="visible"/>
                                          </p:to>
                                        </p:set>
                                        <p:anim calcmode="lin" valueType="num">
                                          <p:cBhvr additive="base">
                                            <p:cTn id="63" dur="1000" fill="hold"/>
                                            <p:tgtEl>
                                              <p:spTgt spid="42"/>
                                            </p:tgtEl>
                                            <p:attrNameLst>
                                              <p:attrName>ppt_x</p:attrName>
                                            </p:attrNameLst>
                                          </p:cBhvr>
                                          <p:tavLst>
                                            <p:tav tm="0">
                                              <p:val>
                                                <p:strVal val="#ppt_x"/>
                                              </p:val>
                                            </p:tav>
                                            <p:tav tm="100000">
                                              <p:val>
                                                <p:strVal val="#ppt_x"/>
                                              </p:val>
                                            </p:tav>
                                          </p:tavLst>
                                        </p:anim>
                                        <p:anim calcmode="lin" valueType="num">
                                          <p:cBhvr additive="base">
                                            <p:cTn id="64" dur="1000" fill="hold"/>
                                            <p:tgtEl>
                                              <p:spTgt spid="4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800"/>
                                      </p:stCondLst>
                                      <p:childTnLst>
                                        <p:set>
                                          <p:cBhvr>
                                            <p:cTn id="66" dur="1" fill="hold">
                                              <p:stCondLst>
                                                <p:cond delay="0"/>
                                              </p:stCondLst>
                                            </p:cTn>
                                            <p:tgtEl>
                                              <p:spTgt spid="25"/>
                                            </p:tgtEl>
                                            <p:attrNameLst>
                                              <p:attrName>style.visibility</p:attrName>
                                            </p:attrNameLst>
                                          </p:cBhvr>
                                          <p:to>
                                            <p:strVal val="visible"/>
                                          </p:to>
                                        </p:set>
                                        <p:anim calcmode="lin" valueType="num">
                                          <p:cBhvr additive="base">
                                            <p:cTn id="67" dur="1000" fill="hold"/>
                                            <p:tgtEl>
                                              <p:spTgt spid="25"/>
                                            </p:tgtEl>
                                            <p:attrNameLst>
                                              <p:attrName>ppt_x</p:attrName>
                                            </p:attrNameLst>
                                          </p:cBhvr>
                                          <p:tavLst>
                                            <p:tav tm="0">
                                              <p:val>
                                                <p:strVal val="#ppt_x"/>
                                              </p:val>
                                            </p:tav>
                                            <p:tav tm="100000">
                                              <p:val>
                                                <p:strVal val="#ppt_x"/>
                                              </p:val>
                                            </p:tav>
                                          </p:tavLst>
                                        </p:anim>
                                        <p:anim calcmode="lin" valueType="num">
                                          <p:cBhvr additive="base">
                                            <p:cTn id="68" dur="1000" fill="hold"/>
                                            <p:tgtEl>
                                              <p:spTgt spid="2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80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1000" fill="hold"/>
                                            <p:tgtEl>
                                              <p:spTgt spid="43"/>
                                            </p:tgtEl>
                                            <p:attrNameLst>
                                              <p:attrName>ppt_x</p:attrName>
                                            </p:attrNameLst>
                                          </p:cBhvr>
                                          <p:tavLst>
                                            <p:tav tm="0">
                                              <p:val>
                                                <p:strVal val="#ppt_x"/>
                                              </p:val>
                                            </p:tav>
                                            <p:tav tm="100000">
                                              <p:val>
                                                <p:strVal val="#ppt_x"/>
                                              </p:val>
                                            </p:tav>
                                          </p:tavLst>
                                        </p:anim>
                                        <p:anim calcmode="lin" valueType="num">
                                          <p:cBhvr additive="base">
                                            <p:cTn id="72" dur="10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40" grpId="0"/>
          <p:bldP spid="41" grpId="0"/>
          <p:bldP spid="42" grpId="0"/>
          <p:bldP spid="43"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9093200" y="3389313"/>
            <a:ext cx="2024063" cy="2039938"/>
          </a:xfrm>
          <a:custGeom>
            <a:avLst/>
            <a:gdLst>
              <a:gd name="T0" fmla="*/ 292 w 532"/>
              <a:gd name="T1" fmla="*/ 22 h 536"/>
              <a:gd name="T2" fmla="*/ 522 w 532"/>
              <a:gd name="T3" fmla="*/ 302 h 536"/>
              <a:gd name="T4" fmla="*/ 243 w 532"/>
              <a:gd name="T5" fmla="*/ 526 h 536"/>
              <a:gd name="T6" fmla="*/ 6 w 532"/>
              <a:gd name="T7" fmla="*/ 266 h 536"/>
              <a:gd name="T8" fmla="*/ 292 w 532"/>
              <a:gd name="T9" fmla="*/ 22 h 536"/>
            </a:gdLst>
            <a:ahLst/>
            <a:cxnLst>
              <a:cxn ang="0">
                <a:pos x="T0" y="T1"/>
              </a:cxn>
              <a:cxn ang="0">
                <a:pos x="T2" y="T3"/>
              </a:cxn>
              <a:cxn ang="0">
                <a:pos x="T4" y="T5"/>
              </a:cxn>
              <a:cxn ang="0">
                <a:pos x="T6" y="T7"/>
              </a:cxn>
              <a:cxn ang="0">
                <a:pos x="T8" y="T9"/>
              </a:cxn>
            </a:cxnLst>
            <a:rect l="0" t="0" r="r" b="b"/>
            <a:pathLst>
              <a:path w="532" h="536">
                <a:moveTo>
                  <a:pt x="292" y="22"/>
                </a:moveTo>
                <a:cubicBezTo>
                  <a:pt x="433" y="42"/>
                  <a:pt x="532" y="159"/>
                  <a:pt x="522" y="302"/>
                </a:cubicBezTo>
                <a:cubicBezTo>
                  <a:pt x="512" y="447"/>
                  <a:pt x="382" y="536"/>
                  <a:pt x="243" y="526"/>
                </a:cubicBezTo>
                <a:cubicBezTo>
                  <a:pt x="101" y="515"/>
                  <a:pt x="0" y="410"/>
                  <a:pt x="6" y="266"/>
                </a:cubicBezTo>
                <a:cubicBezTo>
                  <a:pt x="12" y="123"/>
                  <a:pt x="143" y="0"/>
                  <a:pt x="292" y="22"/>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20" name="Group 19"/>
          <p:cNvGrpSpPr/>
          <p:nvPr/>
        </p:nvGrpSpPr>
        <p:grpSpPr>
          <a:xfrm>
            <a:off x="1065213" y="3240088"/>
            <a:ext cx="2206625" cy="2182813"/>
            <a:chOff x="1065213" y="3240088"/>
            <a:chExt cx="2206625" cy="2182813"/>
          </a:xfrm>
        </p:grpSpPr>
        <p:sp>
          <p:nvSpPr>
            <p:cNvPr id="7" name="Freeform 7"/>
            <p:cNvSpPr>
              <a:spLocks/>
            </p:cNvSpPr>
            <p:nvPr/>
          </p:nvSpPr>
          <p:spPr bwMode="auto">
            <a:xfrm>
              <a:off x="1065213" y="3243263"/>
              <a:ext cx="2206625" cy="2179638"/>
            </a:xfrm>
            <a:custGeom>
              <a:avLst/>
              <a:gdLst>
                <a:gd name="T0" fmla="*/ 420 w 580"/>
                <a:gd name="T1" fmla="*/ 101 h 572"/>
                <a:gd name="T2" fmla="*/ 200 w 580"/>
                <a:gd name="T3" fmla="*/ 70 h 572"/>
                <a:gd name="T4" fmla="*/ 34 w 580"/>
                <a:gd name="T5" fmla="*/ 199 h 572"/>
                <a:gd name="T6" fmla="*/ 29 w 580"/>
                <a:gd name="T7" fmla="*/ 409 h 572"/>
                <a:gd name="T8" fmla="*/ 216 w 580"/>
                <a:gd name="T9" fmla="*/ 558 h 572"/>
                <a:gd name="T10" fmla="*/ 412 w 580"/>
                <a:gd name="T11" fmla="*/ 521 h 572"/>
                <a:gd name="T12" fmla="*/ 493 w 580"/>
                <a:gd name="T13" fmla="*/ 420 h 572"/>
                <a:gd name="T14" fmla="*/ 453 w 580"/>
                <a:gd name="T15" fmla="*/ 132 h 572"/>
                <a:gd name="T16" fmla="*/ 580 w 580"/>
                <a:gd name="T17" fmla="*/ 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0" h="572">
                  <a:moveTo>
                    <a:pt x="420" y="101"/>
                  </a:moveTo>
                  <a:cubicBezTo>
                    <a:pt x="351" y="72"/>
                    <a:pt x="273" y="54"/>
                    <a:pt x="200" y="70"/>
                  </a:cubicBezTo>
                  <a:cubicBezTo>
                    <a:pt x="130" y="86"/>
                    <a:pt x="67" y="134"/>
                    <a:pt x="34" y="199"/>
                  </a:cubicBezTo>
                  <a:cubicBezTo>
                    <a:pt x="2" y="263"/>
                    <a:pt x="0" y="343"/>
                    <a:pt x="29" y="409"/>
                  </a:cubicBezTo>
                  <a:cubicBezTo>
                    <a:pt x="62" y="484"/>
                    <a:pt x="135" y="540"/>
                    <a:pt x="216" y="558"/>
                  </a:cubicBezTo>
                  <a:cubicBezTo>
                    <a:pt x="283" y="572"/>
                    <a:pt x="356" y="560"/>
                    <a:pt x="412" y="521"/>
                  </a:cubicBezTo>
                  <a:cubicBezTo>
                    <a:pt x="447" y="496"/>
                    <a:pt x="475" y="460"/>
                    <a:pt x="493" y="420"/>
                  </a:cubicBezTo>
                  <a:cubicBezTo>
                    <a:pt x="534" y="327"/>
                    <a:pt x="518" y="211"/>
                    <a:pt x="453" y="132"/>
                  </a:cubicBezTo>
                  <a:cubicBezTo>
                    <a:pt x="496" y="89"/>
                    <a:pt x="537" y="44"/>
                    <a:pt x="580"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3043238" y="3240088"/>
              <a:ext cx="228600" cy="225425"/>
            </a:xfrm>
            <a:custGeom>
              <a:avLst/>
              <a:gdLst>
                <a:gd name="T0" fmla="*/ 39 w 60"/>
                <a:gd name="T1" fmla="*/ 59 h 59"/>
                <a:gd name="T2" fmla="*/ 60 w 60"/>
                <a:gd name="T3" fmla="*/ 0 h 59"/>
                <a:gd name="T4" fmla="*/ 0 w 60"/>
                <a:gd name="T5" fmla="*/ 19 h 59"/>
              </a:gdLst>
              <a:ahLst/>
              <a:cxnLst>
                <a:cxn ang="0">
                  <a:pos x="T0" y="T1"/>
                </a:cxn>
                <a:cxn ang="0">
                  <a:pos x="T2" y="T3"/>
                </a:cxn>
                <a:cxn ang="0">
                  <a:pos x="T4" y="T5"/>
                </a:cxn>
              </a:cxnLst>
              <a:rect l="0" t="0" r="r" b="b"/>
              <a:pathLst>
                <a:path w="60" h="59">
                  <a:moveTo>
                    <a:pt x="39" y="59"/>
                  </a:moveTo>
                  <a:cubicBezTo>
                    <a:pt x="46" y="39"/>
                    <a:pt x="53" y="20"/>
                    <a:pt x="60" y="0"/>
                  </a:cubicBezTo>
                  <a:cubicBezTo>
                    <a:pt x="40" y="6"/>
                    <a:pt x="20" y="13"/>
                    <a:pt x="0" y="19"/>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1" name="Group 20"/>
          <p:cNvGrpSpPr/>
          <p:nvPr/>
        </p:nvGrpSpPr>
        <p:grpSpPr>
          <a:xfrm>
            <a:off x="3073400" y="1450975"/>
            <a:ext cx="2211388" cy="2143125"/>
            <a:chOff x="3073400" y="1450975"/>
            <a:chExt cx="2211388" cy="2143125"/>
          </a:xfrm>
        </p:grpSpPr>
        <p:sp>
          <p:nvSpPr>
            <p:cNvPr id="9" name="Freeform 9"/>
            <p:cNvSpPr>
              <a:spLocks/>
            </p:cNvSpPr>
            <p:nvPr/>
          </p:nvSpPr>
          <p:spPr bwMode="auto">
            <a:xfrm>
              <a:off x="3073400" y="1450975"/>
              <a:ext cx="2211388" cy="2143125"/>
            </a:xfrm>
            <a:custGeom>
              <a:avLst/>
              <a:gdLst>
                <a:gd name="T0" fmla="*/ 477 w 581"/>
                <a:gd name="T1" fmla="*/ 406 h 563"/>
                <a:gd name="T2" fmla="*/ 498 w 581"/>
                <a:gd name="T3" fmla="*/ 138 h 563"/>
                <a:gd name="T4" fmla="*/ 265 w 581"/>
                <a:gd name="T5" fmla="*/ 2 h 563"/>
                <a:gd name="T6" fmla="*/ 121 w 581"/>
                <a:gd name="T7" fmla="*/ 47 h 563"/>
                <a:gd name="T8" fmla="*/ 12 w 581"/>
                <a:gd name="T9" fmla="*/ 292 h 563"/>
                <a:gd name="T10" fmla="*/ 183 w 581"/>
                <a:gd name="T11" fmla="*/ 498 h 563"/>
                <a:gd name="T12" fmla="*/ 443 w 581"/>
                <a:gd name="T13" fmla="*/ 439 h 563"/>
                <a:gd name="T14" fmla="*/ 581 w 581"/>
                <a:gd name="T15" fmla="*/ 563 h 5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1" h="563">
                  <a:moveTo>
                    <a:pt x="477" y="406"/>
                  </a:moveTo>
                  <a:cubicBezTo>
                    <a:pt x="535" y="331"/>
                    <a:pt x="543" y="221"/>
                    <a:pt x="498" y="138"/>
                  </a:cubicBezTo>
                  <a:cubicBezTo>
                    <a:pt x="454" y="54"/>
                    <a:pt x="360" y="0"/>
                    <a:pt x="265" y="2"/>
                  </a:cubicBezTo>
                  <a:cubicBezTo>
                    <a:pt x="214" y="2"/>
                    <a:pt x="163" y="18"/>
                    <a:pt x="121" y="47"/>
                  </a:cubicBezTo>
                  <a:cubicBezTo>
                    <a:pt x="43" y="100"/>
                    <a:pt x="0" y="199"/>
                    <a:pt x="12" y="292"/>
                  </a:cubicBezTo>
                  <a:cubicBezTo>
                    <a:pt x="25" y="385"/>
                    <a:pt x="94" y="468"/>
                    <a:pt x="183" y="498"/>
                  </a:cubicBezTo>
                  <a:cubicBezTo>
                    <a:pt x="271" y="529"/>
                    <a:pt x="377" y="505"/>
                    <a:pt x="443" y="439"/>
                  </a:cubicBezTo>
                  <a:cubicBezTo>
                    <a:pt x="488" y="482"/>
                    <a:pt x="533" y="523"/>
                    <a:pt x="581" y="563"/>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5075238" y="3419475"/>
              <a:ext cx="209550" cy="166688"/>
            </a:xfrm>
            <a:custGeom>
              <a:avLst/>
              <a:gdLst>
                <a:gd name="T0" fmla="*/ 0 w 55"/>
                <a:gd name="T1" fmla="*/ 35 h 44"/>
                <a:gd name="T2" fmla="*/ 55 w 55"/>
                <a:gd name="T3" fmla="*/ 44 h 44"/>
                <a:gd name="T4" fmla="*/ 30 w 55"/>
                <a:gd name="T5" fmla="*/ 0 h 44"/>
              </a:gdLst>
              <a:ahLst/>
              <a:cxnLst>
                <a:cxn ang="0">
                  <a:pos x="T0" y="T1"/>
                </a:cxn>
                <a:cxn ang="0">
                  <a:pos x="T2" y="T3"/>
                </a:cxn>
                <a:cxn ang="0">
                  <a:pos x="T4" y="T5"/>
                </a:cxn>
              </a:cxnLst>
              <a:rect l="0" t="0" r="r" b="b"/>
              <a:pathLst>
                <a:path w="55" h="44">
                  <a:moveTo>
                    <a:pt x="0" y="35"/>
                  </a:moveTo>
                  <a:cubicBezTo>
                    <a:pt x="18" y="36"/>
                    <a:pt x="37" y="40"/>
                    <a:pt x="55" y="44"/>
                  </a:cubicBezTo>
                  <a:cubicBezTo>
                    <a:pt x="45" y="31"/>
                    <a:pt x="35" y="16"/>
                    <a:pt x="30"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2" name="Group 21"/>
          <p:cNvGrpSpPr/>
          <p:nvPr/>
        </p:nvGrpSpPr>
        <p:grpSpPr>
          <a:xfrm>
            <a:off x="5048250" y="3251200"/>
            <a:ext cx="2225676" cy="2190750"/>
            <a:chOff x="5048250" y="3251200"/>
            <a:chExt cx="2225676" cy="2190750"/>
          </a:xfrm>
        </p:grpSpPr>
        <p:sp>
          <p:nvSpPr>
            <p:cNvPr id="11" name="Freeform 11"/>
            <p:cNvSpPr>
              <a:spLocks/>
            </p:cNvSpPr>
            <p:nvPr/>
          </p:nvSpPr>
          <p:spPr bwMode="auto">
            <a:xfrm>
              <a:off x="5048250" y="3251200"/>
              <a:ext cx="2225675" cy="2190750"/>
            </a:xfrm>
            <a:custGeom>
              <a:avLst/>
              <a:gdLst>
                <a:gd name="T0" fmla="*/ 422 w 585"/>
                <a:gd name="T1" fmla="*/ 102 h 575"/>
                <a:gd name="T2" fmla="*/ 128 w 585"/>
                <a:gd name="T3" fmla="*/ 99 h 575"/>
                <a:gd name="T4" fmla="*/ 27 w 585"/>
                <a:gd name="T5" fmla="*/ 376 h 575"/>
                <a:gd name="T6" fmla="*/ 252 w 585"/>
                <a:gd name="T7" fmla="*/ 565 h 575"/>
                <a:gd name="T8" fmla="*/ 508 w 585"/>
                <a:gd name="T9" fmla="*/ 420 h 575"/>
                <a:gd name="T10" fmla="*/ 462 w 585"/>
                <a:gd name="T11" fmla="*/ 128 h 575"/>
                <a:gd name="T12" fmla="*/ 585 w 585"/>
                <a:gd name="T13" fmla="*/ 0 h 575"/>
              </a:gdLst>
              <a:ahLst/>
              <a:cxnLst>
                <a:cxn ang="0">
                  <a:pos x="T0" y="T1"/>
                </a:cxn>
                <a:cxn ang="0">
                  <a:pos x="T2" y="T3"/>
                </a:cxn>
                <a:cxn ang="0">
                  <a:pos x="T4" y="T5"/>
                </a:cxn>
                <a:cxn ang="0">
                  <a:pos x="T6" y="T7"/>
                </a:cxn>
                <a:cxn ang="0">
                  <a:pos x="T8" y="T9"/>
                </a:cxn>
                <a:cxn ang="0">
                  <a:pos x="T10" y="T11"/>
                </a:cxn>
                <a:cxn ang="0">
                  <a:pos x="T12" y="T13"/>
                </a:cxn>
              </a:cxnLst>
              <a:rect l="0" t="0" r="r" b="b"/>
              <a:pathLst>
                <a:path w="585" h="575">
                  <a:moveTo>
                    <a:pt x="422" y="102"/>
                  </a:moveTo>
                  <a:cubicBezTo>
                    <a:pt x="338" y="41"/>
                    <a:pt x="214" y="40"/>
                    <a:pt x="128" y="99"/>
                  </a:cubicBezTo>
                  <a:cubicBezTo>
                    <a:pt x="42" y="159"/>
                    <a:pt x="0" y="275"/>
                    <a:pt x="27" y="376"/>
                  </a:cubicBezTo>
                  <a:cubicBezTo>
                    <a:pt x="54" y="477"/>
                    <a:pt x="148" y="556"/>
                    <a:pt x="252" y="565"/>
                  </a:cubicBezTo>
                  <a:cubicBezTo>
                    <a:pt x="356" y="575"/>
                    <a:pt x="463" y="514"/>
                    <a:pt x="508" y="420"/>
                  </a:cubicBezTo>
                  <a:cubicBezTo>
                    <a:pt x="554" y="325"/>
                    <a:pt x="534" y="204"/>
                    <a:pt x="462" y="128"/>
                  </a:cubicBezTo>
                  <a:cubicBezTo>
                    <a:pt x="504" y="86"/>
                    <a:pt x="544" y="42"/>
                    <a:pt x="585"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7069138" y="3251200"/>
              <a:ext cx="204788" cy="182563"/>
            </a:xfrm>
            <a:custGeom>
              <a:avLst/>
              <a:gdLst>
                <a:gd name="T0" fmla="*/ 0 w 54"/>
                <a:gd name="T1" fmla="*/ 16 h 48"/>
                <a:gd name="T2" fmla="*/ 54 w 54"/>
                <a:gd name="T3" fmla="*/ 0 h 48"/>
                <a:gd name="T4" fmla="*/ 40 w 54"/>
                <a:gd name="T5" fmla="*/ 48 h 48"/>
              </a:gdLst>
              <a:ahLst/>
              <a:cxnLst>
                <a:cxn ang="0">
                  <a:pos x="T0" y="T1"/>
                </a:cxn>
                <a:cxn ang="0">
                  <a:pos x="T2" y="T3"/>
                </a:cxn>
                <a:cxn ang="0">
                  <a:pos x="T4" y="T5"/>
                </a:cxn>
              </a:cxnLst>
              <a:rect l="0" t="0" r="r" b="b"/>
              <a:pathLst>
                <a:path w="54" h="48">
                  <a:moveTo>
                    <a:pt x="0" y="16"/>
                  </a:moveTo>
                  <a:cubicBezTo>
                    <a:pt x="19" y="12"/>
                    <a:pt x="37" y="7"/>
                    <a:pt x="54" y="0"/>
                  </a:cubicBezTo>
                  <a:cubicBezTo>
                    <a:pt x="49" y="16"/>
                    <a:pt x="46" y="31"/>
                    <a:pt x="40" y="48"/>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3" name="Group 22"/>
          <p:cNvGrpSpPr/>
          <p:nvPr/>
        </p:nvGrpSpPr>
        <p:grpSpPr>
          <a:xfrm>
            <a:off x="7096125" y="1393825"/>
            <a:ext cx="2195513" cy="2216151"/>
            <a:chOff x="7096125" y="1393825"/>
            <a:chExt cx="2195513" cy="2216151"/>
          </a:xfrm>
        </p:grpSpPr>
        <p:sp>
          <p:nvSpPr>
            <p:cNvPr id="13" name="Freeform 13"/>
            <p:cNvSpPr>
              <a:spLocks/>
            </p:cNvSpPr>
            <p:nvPr/>
          </p:nvSpPr>
          <p:spPr bwMode="auto">
            <a:xfrm>
              <a:off x="7096125" y="1393825"/>
              <a:ext cx="2195513" cy="2216150"/>
            </a:xfrm>
            <a:custGeom>
              <a:avLst/>
              <a:gdLst>
                <a:gd name="T0" fmla="*/ 472 w 577"/>
                <a:gd name="T1" fmla="*/ 424 h 582"/>
                <a:gd name="T2" fmla="*/ 519 w 577"/>
                <a:gd name="T3" fmla="*/ 270 h 582"/>
                <a:gd name="T4" fmla="*/ 465 w 577"/>
                <a:gd name="T5" fmla="*/ 118 h 582"/>
                <a:gd name="T6" fmla="*/ 190 w 577"/>
                <a:gd name="T7" fmla="*/ 29 h 582"/>
                <a:gd name="T8" fmla="*/ 7 w 577"/>
                <a:gd name="T9" fmla="*/ 254 h 582"/>
                <a:gd name="T10" fmla="*/ 154 w 577"/>
                <a:gd name="T11" fmla="*/ 504 h 582"/>
                <a:gd name="T12" fmla="*/ 439 w 577"/>
                <a:gd name="T13" fmla="*/ 452 h 582"/>
                <a:gd name="T14" fmla="*/ 535 w 577"/>
                <a:gd name="T15" fmla="*/ 545 h 582"/>
                <a:gd name="T16" fmla="*/ 577 w 577"/>
                <a:gd name="T17" fmla="*/ 582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7" h="582">
                  <a:moveTo>
                    <a:pt x="472" y="424"/>
                  </a:moveTo>
                  <a:cubicBezTo>
                    <a:pt x="503" y="379"/>
                    <a:pt x="520" y="325"/>
                    <a:pt x="519" y="270"/>
                  </a:cubicBezTo>
                  <a:cubicBezTo>
                    <a:pt x="518" y="215"/>
                    <a:pt x="499" y="161"/>
                    <a:pt x="465" y="118"/>
                  </a:cubicBezTo>
                  <a:cubicBezTo>
                    <a:pt x="403" y="37"/>
                    <a:pt x="288" y="0"/>
                    <a:pt x="190" y="29"/>
                  </a:cubicBezTo>
                  <a:cubicBezTo>
                    <a:pt x="91" y="58"/>
                    <a:pt x="15" y="152"/>
                    <a:pt x="7" y="254"/>
                  </a:cubicBezTo>
                  <a:cubicBezTo>
                    <a:pt x="0" y="356"/>
                    <a:pt x="61" y="461"/>
                    <a:pt x="154" y="504"/>
                  </a:cubicBezTo>
                  <a:cubicBezTo>
                    <a:pt x="247" y="547"/>
                    <a:pt x="367" y="525"/>
                    <a:pt x="439" y="452"/>
                  </a:cubicBezTo>
                  <a:cubicBezTo>
                    <a:pt x="477" y="476"/>
                    <a:pt x="503" y="514"/>
                    <a:pt x="535" y="545"/>
                  </a:cubicBezTo>
                  <a:cubicBezTo>
                    <a:pt x="549" y="558"/>
                    <a:pt x="563" y="570"/>
                    <a:pt x="577" y="582"/>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9055100" y="3408363"/>
              <a:ext cx="236538" cy="201613"/>
            </a:xfrm>
            <a:custGeom>
              <a:avLst/>
              <a:gdLst>
                <a:gd name="T0" fmla="*/ 0 w 62"/>
                <a:gd name="T1" fmla="*/ 32 h 53"/>
                <a:gd name="T2" fmla="*/ 62 w 62"/>
                <a:gd name="T3" fmla="*/ 53 h 53"/>
                <a:gd name="T4" fmla="*/ 38 w 62"/>
                <a:gd name="T5" fmla="*/ 0 h 53"/>
              </a:gdLst>
              <a:ahLst/>
              <a:cxnLst>
                <a:cxn ang="0">
                  <a:pos x="T0" y="T1"/>
                </a:cxn>
                <a:cxn ang="0">
                  <a:pos x="T2" y="T3"/>
                </a:cxn>
                <a:cxn ang="0">
                  <a:pos x="T4" y="T5"/>
                </a:cxn>
              </a:cxnLst>
              <a:rect l="0" t="0" r="r" b="b"/>
              <a:pathLst>
                <a:path w="62" h="53">
                  <a:moveTo>
                    <a:pt x="0" y="32"/>
                  </a:moveTo>
                  <a:cubicBezTo>
                    <a:pt x="21" y="38"/>
                    <a:pt x="42" y="45"/>
                    <a:pt x="62" y="53"/>
                  </a:cubicBezTo>
                  <a:cubicBezTo>
                    <a:pt x="49" y="38"/>
                    <a:pt x="40" y="19"/>
                    <a:pt x="38"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5" name="Freeform 15"/>
          <p:cNvSpPr>
            <a:spLocks noEditPoints="1"/>
          </p:cNvSpPr>
          <p:nvPr/>
        </p:nvSpPr>
        <p:spPr bwMode="auto">
          <a:xfrm>
            <a:off x="9820275" y="3732213"/>
            <a:ext cx="581025" cy="582613"/>
          </a:xfrm>
          <a:custGeom>
            <a:avLst/>
            <a:gdLst>
              <a:gd name="T0" fmla="*/ 145 w 153"/>
              <a:gd name="T1" fmla="*/ 110 h 153"/>
              <a:gd name="T2" fmla="*/ 120 w 153"/>
              <a:gd name="T3" fmla="*/ 140 h 153"/>
              <a:gd name="T4" fmla="*/ 88 w 153"/>
              <a:gd name="T5" fmla="*/ 151 h 153"/>
              <a:gd name="T6" fmla="*/ 46 w 153"/>
              <a:gd name="T7" fmla="*/ 145 h 153"/>
              <a:gd name="T8" fmla="*/ 4 w 153"/>
              <a:gd name="T9" fmla="*/ 89 h 153"/>
              <a:gd name="T10" fmla="*/ 27 w 153"/>
              <a:gd name="T11" fmla="*/ 23 h 153"/>
              <a:gd name="T12" fmla="*/ 95 w 153"/>
              <a:gd name="T13" fmla="*/ 6 h 153"/>
              <a:gd name="T14" fmla="*/ 147 w 153"/>
              <a:gd name="T15" fmla="*/ 52 h 153"/>
              <a:gd name="T16" fmla="*/ 145 w 153"/>
              <a:gd name="T17" fmla="*/ 110 h 153"/>
              <a:gd name="T18" fmla="*/ 78 w 153"/>
              <a:gd name="T19" fmla="*/ 37 h 153"/>
              <a:gd name="T20" fmla="*/ 77 w 153"/>
              <a:gd name="T21" fmla="*/ 78 h 153"/>
              <a:gd name="T22" fmla="*/ 112 w 153"/>
              <a:gd name="T23" fmla="*/ 78 h 153"/>
              <a:gd name="T24" fmla="*/ 78 w 153"/>
              <a:gd name="T25" fmla="*/ 4 h 153"/>
              <a:gd name="T26" fmla="*/ 78 w 153"/>
              <a:gd name="T27" fmla="*/ 20 h 153"/>
              <a:gd name="T28" fmla="*/ 21 w 153"/>
              <a:gd name="T29" fmla="*/ 78 h 153"/>
              <a:gd name="T30" fmla="*/ 3 w 153"/>
              <a:gd name="T31" fmla="*/ 78 h 153"/>
              <a:gd name="T32" fmla="*/ 136 w 153"/>
              <a:gd name="T33" fmla="*/ 77 h 153"/>
              <a:gd name="T34" fmla="*/ 151 w 153"/>
              <a:gd name="T35" fmla="*/ 78 h 153"/>
              <a:gd name="T36" fmla="*/ 78 w 153"/>
              <a:gd name="T37" fmla="*/ 151 h 153"/>
              <a:gd name="T38" fmla="*/ 78 w 153"/>
              <a:gd name="T39" fmla="*/ 135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3" h="153">
                <a:moveTo>
                  <a:pt x="145" y="110"/>
                </a:moveTo>
                <a:cubicBezTo>
                  <a:pt x="139" y="122"/>
                  <a:pt x="131" y="133"/>
                  <a:pt x="120" y="140"/>
                </a:cubicBezTo>
                <a:cubicBezTo>
                  <a:pt x="111" y="147"/>
                  <a:pt x="100" y="150"/>
                  <a:pt x="88" y="151"/>
                </a:cubicBezTo>
                <a:cubicBezTo>
                  <a:pt x="74" y="153"/>
                  <a:pt x="59" y="150"/>
                  <a:pt x="46" y="145"/>
                </a:cubicBezTo>
                <a:cubicBezTo>
                  <a:pt x="24" y="134"/>
                  <a:pt x="8" y="113"/>
                  <a:pt x="4" y="89"/>
                </a:cubicBezTo>
                <a:cubicBezTo>
                  <a:pt x="0" y="65"/>
                  <a:pt x="9" y="40"/>
                  <a:pt x="27" y="23"/>
                </a:cubicBezTo>
                <a:cubicBezTo>
                  <a:pt x="45" y="7"/>
                  <a:pt x="71" y="0"/>
                  <a:pt x="95" y="6"/>
                </a:cubicBezTo>
                <a:cubicBezTo>
                  <a:pt x="118" y="11"/>
                  <a:pt x="138" y="29"/>
                  <a:pt x="147" y="52"/>
                </a:cubicBezTo>
                <a:cubicBezTo>
                  <a:pt x="153" y="70"/>
                  <a:pt x="152" y="92"/>
                  <a:pt x="145" y="110"/>
                </a:cubicBezTo>
                <a:close/>
                <a:moveTo>
                  <a:pt x="78" y="37"/>
                </a:moveTo>
                <a:cubicBezTo>
                  <a:pt x="78" y="50"/>
                  <a:pt x="78" y="64"/>
                  <a:pt x="77" y="78"/>
                </a:cubicBezTo>
                <a:cubicBezTo>
                  <a:pt x="89" y="77"/>
                  <a:pt x="100" y="77"/>
                  <a:pt x="112" y="78"/>
                </a:cubicBezTo>
                <a:moveTo>
                  <a:pt x="78" y="4"/>
                </a:moveTo>
                <a:cubicBezTo>
                  <a:pt x="77" y="9"/>
                  <a:pt x="77" y="15"/>
                  <a:pt x="78" y="20"/>
                </a:cubicBezTo>
                <a:moveTo>
                  <a:pt x="21" y="78"/>
                </a:moveTo>
                <a:cubicBezTo>
                  <a:pt x="15" y="78"/>
                  <a:pt x="9" y="78"/>
                  <a:pt x="3" y="78"/>
                </a:cubicBezTo>
                <a:moveTo>
                  <a:pt x="136" y="77"/>
                </a:moveTo>
                <a:cubicBezTo>
                  <a:pt x="141" y="77"/>
                  <a:pt x="146" y="78"/>
                  <a:pt x="151" y="78"/>
                </a:cubicBezTo>
                <a:moveTo>
                  <a:pt x="78" y="151"/>
                </a:moveTo>
                <a:cubicBezTo>
                  <a:pt x="79" y="146"/>
                  <a:pt x="79" y="141"/>
                  <a:pt x="78" y="135"/>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noEditPoints="1"/>
          </p:cNvSpPr>
          <p:nvPr/>
        </p:nvSpPr>
        <p:spPr bwMode="auto">
          <a:xfrm>
            <a:off x="3778250" y="1895475"/>
            <a:ext cx="673100" cy="385763"/>
          </a:xfrm>
          <a:custGeom>
            <a:avLst/>
            <a:gdLst>
              <a:gd name="T0" fmla="*/ 176 w 177"/>
              <a:gd name="T1" fmla="*/ 100 h 101"/>
              <a:gd name="T2" fmla="*/ 0 w 177"/>
              <a:gd name="T3" fmla="*/ 101 h 101"/>
              <a:gd name="T4" fmla="*/ 0 w 177"/>
              <a:gd name="T5" fmla="*/ 1 h 101"/>
              <a:gd name="T6" fmla="*/ 174 w 177"/>
              <a:gd name="T7" fmla="*/ 0 h 101"/>
              <a:gd name="T8" fmla="*/ 176 w 177"/>
              <a:gd name="T9" fmla="*/ 100 h 101"/>
              <a:gd name="T10" fmla="*/ 1 w 177"/>
              <a:gd name="T11" fmla="*/ 1 h 101"/>
              <a:gd name="T12" fmla="*/ 82 w 177"/>
              <a:gd name="T13" fmla="*/ 55 h 101"/>
              <a:gd name="T14" fmla="*/ 90 w 177"/>
              <a:gd name="T15" fmla="*/ 58 h 101"/>
              <a:gd name="T16" fmla="*/ 96 w 177"/>
              <a:gd name="T17" fmla="*/ 55 h 101"/>
              <a:gd name="T18" fmla="*/ 174 w 177"/>
              <a:gd name="T19" fmla="*/ 1 h 101"/>
              <a:gd name="T20" fmla="*/ 21 w 177"/>
              <a:gd name="T21" fmla="*/ 73 h 101"/>
              <a:gd name="T22" fmla="*/ 66 w 177"/>
              <a:gd name="T23" fmla="*/ 45 h 101"/>
              <a:gd name="T24" fmla="*/ 155 w 177"/>
              <a:gd name="T25" fmla="*/ 74 h 101"/>
              <a:gd name="T26" fmla="*/ 111 w 177"/>
              <a:gd name="T27" fmla="*/ 4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7" h="101">
                <a:moveTo>
                  <a:pt x="176" y="100"/>
                </a:moveTo>
                <a:cubicBezTo>
                  <a:pt x="118" y="100"/>
                  <a:pt x="59" y="100"/>
                  <a:pt x="0" y="101"/>
                </a:cubicBezTo>
                <a:cubicBezTo>
                  <a:pt x="0" y="67"/>
                  <a:pt x="0" y="34"/>
                  <a:pt x="0" y="1"/>
                </a:cubicBezTo>
                <a:cubicBezTo>
                  <a:pt x="58" y="1"/>
                  <a:pt x="116" y="0"/>
                  <a:pt x="174" y="0"/>
                </a:cubicBezTo>
                <a:cubicBezTo>
                  <a:pt x="176" y="33"/>
                  <a:pt x="177" y="67"/>
                  <a:pt x="176" y="100"/>
                </a:cubicBezTo>
                <a:close/>
                <a:moveTo>
                  <a:pt x="1" y="1"/>
                </a:moveTo>
                <a:cubicBezTo>
                  <a:pt x="27" y="20"/>
                  <a:pt x="55" y="38"/>
                  <a:pt x="82" y="55"/>
                </a:cubicBezTo>
                <a:cubicBezTo>
                  <a:pt x="85" y="57"/>
                  <a:pt x="87" y="59"/>
                  <a:pt x="90" y="58"/>
                </a:cubicBezTo>
                <a:cubicBezTo>
                  <a:pt x="93" y="58"/>
                  <a:pt x="95" y="57"/>
                  <a:pt x="96" y="55"/>
                </a:cubicBezTo>
                <a:cubicBezTo>
                  <a:pt x="122" y="37"/>
                  <a:pt x="148" y="19"/>
                  <a:pt x="174" y="1"/>
                </a:cubicBezTo>
                <a:moveTo>
                  <a:pt x="21" y="73"/>
                </a:moveTo>
                <a:cubicBezTo>
                  <a:pt x="36" y="64"/>
                  <a:pt x="51" y="54"/>
                  <a:pt x="66" y="45"/>
                </a:cubicBezTo>
                <a:moveTo>
                  <a:pt x="155" y="74"/>
                </a:moveTo>
                <a:cubicBezTo>
                  <a:pt x="141" y="63"/>
                  <a:pt x="127" y="53"/>
                  <a:pt x="111" y="45"/>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noEditPoints="1"/>
          </p:cNvSpPr>
          <p:nvPr/>
        </p:nvSpPr>
        <p:spPr bwMode="auto">
          <a:xfrm>
            <a:off x="1692275" y="3895725"/>
            <a:ext cx="863600" cy="482600"/>
          </a:xfrm>
          <a:custGeom>
            <a:avLst/>
            <a:gdLst>
              <a:gd name="T0" fmla="*/ 173 w 227"/>
              <a:gd name="T1" fmla="*/ 51 h 127"/>
              <a:gd name="T2" fmla="*/ 176 w 227"/>
              <a:gd name="T3" fmla="*/ 80 h 127"/>
              <a:gd name="T4" fmla="*/ 160 w 227"/>
              <a:gd name="T5" fmla="*/ 88 h 127"/>
              <a:gd name="T6" fmla="*/ 129 w 227"/>
              <a:gd name="T7" fmla="*/ 64 h 127"/>
              <a:gd name="T8" fmla="*/ 87 w 227"/>
              <a:gd name="T9" fmla="*/ 66 h 127"/>
              <a:gd name="T10" fmla="*/ 86 w 227"/>
              <a:gd name="T11" fmla="*/ 44 h 127"/>
              <a:gd name="T12" fmla="*/ 160 w 227"/>
              <a:gd name="T13" fmla="*/ 29 h 127"/>
              <a:gd name="T14" fmla="*/ 57 w 227"/>
              <a:gd name="T15" fmla="*/ 104 h 127"/>
              <a:gd name="T16" fmla="*/ 73 w 227"/>
              <a:gd name="T17" fmla="*/ 86 h 127"/>
              <a:gd name="T18" fmla="*/ 54 w 227"/>
              <a:gd name="T19" fmla="*/ 92 h 127"/>
              <a:gd name="T20" fmla="*/ 65 w 227"/>
              <a:gd name="T21" fmla="*/ 100 h 127"/>
              <a:gd name="T22" fmla="*/ 68 w 227"/>
              <a:gd name="T23" fmla="*/ 115 h 127"/>
              <a:gd name="T24" fmla="*/ 89 w 227"/>
              <a:gd name="T25" fmla="*/ 91 h 127"/>
              <a:gd name="T26" fmla="*/ 75 w 227"/>
              <a:gd name="T27" fmla="*/ 90 h 127"/>
              <a:gd name="T28" fmla="*/ 98 w 227"/>
              <a:gd name="T29" fmla="*/ 93 h 127"/>
              <a:gd name="T30" fmla="*/ 76 w 227"/>
              <a:gd name="T31" fmla="*/ 120 h 127"/>
              <a:gd name="T32" fmla="*/ 98 w 227"/>
              <a:gd name="T33" fmla="*/ 93 h 127"/>
              <a:gd name="T34" fmla="*/ 86 w 227"/>
              <a:gd name="T35" fmla="*/ 123 h 127"/>
              <a:gd name="T36" fmla="*/ 106 w 227"/>
              <a:gd name="T37" fmla="*/ 115 h 127"/>
              <a:gd name="T38" fmla="*/ 88 w 227"/>
              <a:gd name="T39" fmla="*/ 116 h 127"/>
              <a:gd name="T40" fmla="*/ 87 w 227"/>
              <a:gd name="T41" fmla="*/ 34 h 127"/>
              <a:gd name="T42" fmla="*/ 71 w 227"/>
              <a:gd name="T43" fmla="*/ 35 h 127"/>
              <a:gd name="T44" fmla="*/ 52 w 227"/>
              <a:gd name="T45" fmla="*/ 61 h 127"/>
              <a:gd name="T46" fmla="*/ 54 w 227"/>
              <a:gd name="T47" fmla="*/ 92 h 127"/>
              <a:gd name="T48" fmla="*/ 118 w 227"/>
              <a:gd name="T49" fmla="*/ 124 h 127"/>
              <a:gd name="T50" fmla="*/ 117 w 227"/>
              <a:gd name="T51" fmla="*/ 116 h 127"/>
              <a:gd name="T52" fmla="*/ 138 w 227"/>
              <a:gd name="T53" fmla="*/ 114 h 127"/>
              <a:gd name="T54" fmla="*/ 150 w 227"/>
              <a:gd name="T55" fmla="*/ 114 h 127"/>
              <a:gd name="T56" fmla="*/ 161 w 227"/>
              <a:gd name="T57" fmla="*/ 105 h 127"/>
              <a:gd name="T58" fmla="*/ 0 w 227"/>
              <a:gd name="T59" fmla="*/ 57 h 127"/>
              <a:gd name="T60" fmla="*/ 28 w 227"/>
              <a:gd name="T61" fmla="*/ 79 h 127"/>
              <a:gd name="T62" fmla="*/ 37 w 227"/>
              <a:gd name="T63" fmla="*/ 80 h 127"/>
              <a:gd name="T64" fmla="*/ 76 w 227"/>
              <a:gd name="T65" fmla="*/ 24 h 127"/>
              <a:gd name="T66" fmla="*/ 57 w 227"/>
              <a:gd name="T67" fmla="*/ 8 h 127"/>
              <a:gd name="T68" fmla="*/ 194 w 227"/>
              <a:gd name="T69" fmla="*/ 1 h 127"/>
              <a:gd name="T70" fmla="*/ 159 w 227"/>
              <a:gd name="T71" fmla="*/ 29 h 127"/>
              <a:gd name="T72" fmla="*/ 188 w 227"/>
              <a:gd name="T73" fmla="*/ 77 h 127"/>
              <a:gd name="T74" fmla="*/ 193 w 227"/>
              <a:gd name="T75" fmla="*/ 77 h 127"/>
              <a:gd name="T76" fmla="*/ 227 w 227"/>
              <a:gd name="T77" fmla="*/ 61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7" h="127">
                <a:moveTo>
                  <a:pt x="160" y="29"/>
                </a:moveTo>
                <a:cubicBezTo>
                  <a:pt x="164" y="36"/>
                  <a:pt x="169" y="44"/>
                  <a:pt x="173" y="51"/>
                </a:cubicBezTo>
                <a:cubicBezTo>
                  <a:pt x="177" y="59"/>
                  <a:pt x="182" y="66"/>
                  <a:pt x="186" y="74"/>
                </a:cubicBezTo>
                <a:cubicBezTo>
                  <a:pt x="183" y="75"/>
                  <a:pt x="179" y="77"/>
                  <a:pt x="176" y="80"/>
                </a:cubicBezTo>
                <a:cubicBezTo>
                  <a:pt x="173" y="83"/>
                  <a:pt x="172" y="86"/>
                  <a:pt x="169" y="89"/>
                </a:cubicBezTo>
                <a:cubicBezTo>
                  <a:pt x="166" y="93"/>
                  <a:pt x="163" y="90"/>
                  <a:pt x="160" y="88"/>
                </a:cubicBezTo>
                <a:cubicBezTo>
                  <a:pt x="156" y="85"/>
                  <a:pt x="153" y="82"/>
                  <a:pt x="149" y="79"/>
                </a:cubicBezTo>
                <a:cubicBezTo>
                  <a:pt x="142" y="74"/>
                  <a:pt x="136" y="68"/>
                  <a:pt x="129" y="64"/>
                </a:cubicBezTo>
                <a:cubicBezTo>
                  <a:pt x="123" y="60"/>
                  <a:pt x="116" y="56"/>
                  <a:pt x="108" y="57"/>
                </a:cubicBezTo>
                <a:cubicBezTo>
                  <a:pt x="100" y="58"/>
                  <a:pt x="95" y="64"/>
                  <a:pt x="87" y="66"/>
                </a:cubicBezTo>
                <a:cubicBezTo>
                  <a:pt x="81" y="67"/>
                  <a:pt x="73" y="66"/>
                  <a:pt x="72" y="59"/>
                </a:cubicBezTo>
                <a:cubicBezTo>
                  <a:pt x="71" y="51"/>
                  <a:pt x="80" y="47"/>
                  <a:pt x="86" y="44"/>
                </a:cubicBezTo>
                <a:cubicBezTo>
                  <a:pt x="93" y="40"/>
                  <a:pt x="101" y="37"/>
                  <a:pt x="109" y="35"/>
                </a:cubicBezTo>
                <a:cubicBezTo>
                  <a:pt x="125" y="30"/>
                  <a:pt x="143" y="24"/>
                  <a:pt x="160" y="29"/>
                </a:cubicBezTo>
                <a:cubicBezTo>
                  <a:pt x="160" y="29"/>
                  <a:pt x="160" y="29"/>
                  <a:pt x="160" y="29"/>
                </a:cubicBezTo>
                <a:close/>
                <a:moveTo>
                  <a:pt x="57" y="104"/>
                </a:moveTo>
                <a:cubicBezTo>
                  <a:pt x="63" y="105"/>
                  <a:pt x="67" y="99"/>
                  <a:pt x="71" y="94"/>
                </a:cubicBezTo>
                <a:cubicBezTo>
                  <a:pt x="72" y="92"/>
                  <a:pt x="74" y="89"/>
                  <a:pt x="73" y="86"/>
                </a:cubicBezTo>
                <a:cubicBezTo>
                  <a:pt x="72" y="83"/>
                  <a:pt x="69" y="82"/>
                  <a:pt x="67" y="82"/>
                </a:cubicBezTo>
                <a:cubicBezTo>
                  <a:pt x="62" y="83"/>
                  <a:pt x="56" y="88"/>
                  <a:pt x="54" y="92"/>
                </a:cubicBezTo>
                <a:cubicBezTo>
                  <a:pt x="51" y="96"/>
                  <a:pt x="50" y="103"/>
                  <a:pt x="57" y="104"/>
                </a:cubicBezTo>
                <a:close/>
                <a:moveTo>
                  <a:pt x="65" y="100"/>
                </a:moveTo>
                <a:cubicBezTo>
                  <a:pt x="63" y="103"/>
                  <a:pt x="59" y="106"/>
                  <a:pt x="60" y="110"/>
                </a:cubicBezTo>
                <a:cubicBezTo>
                  <a:pt x="61" y="113"/>
                  <a:pt x="65" y="116"/>
                  <a:pt x="68" y="115"/>
                </a:cubicBezTo>
                <a:cubicBezTo>
                  <a:pt x="75" y="114"/>
                  <a:pt x="80" y="105"/>
                  <a:pt x="85" y="100"/>
                </a:cubicBezTo>
                <a:cubicBezTo>
                  <a:pt x="87" y="98"/>
                  <a:pt x="90" y="95"/>
                  <a:pt x="89" y="91"/>
                </a:cubicBezTo>
                <a:cubicBezTo>
                  <a:pt x="89" y="88"/>
                  <a:pt x="87" y="85"/>
                  <a:pt x="83" y="85"/>
                </a:cubicBezTo>
                <a:cubicBezTo>
                  <a:pt x="79" y="85"/>
                  <a:pt x="77" y="87"/>
                  <a:pt x="75" y="90"/>
                </a:cubicBezTo>
                <a:cubicBezTo>
                  <a:pt x="72" y="93"/>
                  <a:pt x="68" y="97"/>
                  <a:pt x="65" y="100"/>
                </a:cubicBezTo>
                <a:close/>
                <a:moveTo>
                  <a:pt x="98" y="93"/>
                </a:moveTo>
                <a:cubicBezTo>
                  <a:pt x="92" y="89"/>
                  <a:pt x="85" y="98"/>
                  <a:pt x="82" y="102"/>
                </a:cubicBezTo>
                <a:cubicBezTo>
                  <a:pt x="78" y="106"/>
                  <a:pt x="68" y="115"/>
                  <a:pt x="76" y="120"/>
                </a:cubicBezTo>
                <a:cubicBezTo>
                  <a:pt x="83" y="124"/>
                  <a:pt x="90" y="114"/>
                  <a:pt x="93" y="110"/>
                </a:cubicBezTo>
                <a:cubicBezTo>
                  <a:pt x="97" y="106"/>
                  <a:pt x="104" y="98"/>
                  <a:pt x="98" y="93"/>
                </a:cubicBezTo>
                <a:close/>
                <a:moveTo>
                  <a:pt x="88" y="116"/>
                </a:moveTo>
                <a:cubicBezTo>
                  <a:pt x="86" y="118"/>
                  <a:pt x="85" y="120"/>
                  <a:pt x="86" y="123"/>
                </a:cubicBezTo>
                <a:cubicBezTo>
                  <a:pt x="87" y="126"/>
                  <a:pt x="90" y="127"/>
                  <a:pt x="92" y="126"/>
                </a:cubicBezTo>
                <a:cubicBezTo>
                  <a:pt x="98" y="125"/>
                  <a:pt x="103" y="120"/>
                  <a:pt x="106" y="115"/>
                </a:cubicBezTo>
                <a:cubicBezTo>
                  <a:pt x="109" y="110"/>
                  <a:pt x="107" y="103"/>
                  <a:pt x="101" y="104"/>
                </a:cubicBezTo>
                <a:cubicBezTo>
                  <a:pt x="95" y="105"/>
                  <a:pt x="91" y="111"/>
                  <a:pt x="88" y="116"/>
                </a:cubicBezTo>
                <a:close/>
                <a:moveTo>
                  <a:pt x="97" y="40"/>
                </a:moveTo>
                <a:cubicBezTo>
                  <a:pt x="93" y="38"/>
                  <a:pt x="90" y="36"/>
                  <a:pt x="87" y="34"/>
                </a:cubicBezTo>
                <a:cubicBezTo>
                  <a:pt x="84" y="33"/>
                  <a:pt x="80" y="30"/>
                  <a:pt x="76" y="31"/>
                </a:cubicBezTo>
                <a:cubicBezTo>
                  <a:pt x="74" y="31"/>
                  <a:pt x="72" y="33"/>
                  <a:pt x="71" y="35"/>
                </a:cubicBezTo>
                <a:cubicBezTo>
                  <a:pt x="69" y="38"/>
                  <a:pt x="67" y="41"/>
                  <a:pt x="65" y="44"/>
                </a:cubicBezTo>
                <a:cubicBezTo>
                  <a:pt x="61" y="50"/>
                  <a:pt x="56" y="55"/>
                  <a:pt x="52" y="61"/>
                </a:cubicBezTo>
                <a:cubicBezTo>
                  <a:pt x="47" y="67"/>
                  <a:pt x="42" y="74"/>
                  <a:pt x="37" y="80"/>
                </a:cubicBezTo>
                <a:cubicBezTo>
                  <a:pt x="42" y="84"/>
                  <a:pt x="48" y="88"/>
                  <a:pt x="54" y="92"/>
                </a:cubicBezTo>
                <a:moveTo>
                  <a:pt x="101" y="121"/>
                </a:moveTo>
                <a:cubicBezTo>
                  <a:pt x="106" y="125"/>
                  <a:pt x="112" y="126"/>
                  <a:pt x="118" y="124"/>
                </a:cubicBezTo>
                <a:cubicBezTo>
                  <a:pt x="119" y="124"/>
                  <a:pt x="123" y="123"/>
                  <a:pt x="122" y="121"/>
                </a:cubicBezTo>
                <a:cubicBezTo>
                  <a:pt x="121" y="119"/>
                  <a:pt x="118" y="118"/>
                  <a:pt x="117" y="116"/>
                </a:cubicBezTo>
                <a:cubicBezTo>
                  <a:pt x="122" y="121"/>
                  <a:pt x="128" y="127"/>
                  <a:pt x="135" y="123"/>
                </a:cubicBezTo>
                <a:cubicBezTo>
                  <a:pt x="138" y="121"/>
                  <a:pt x="139" y="117"/>
                  <a:pt x="138" y="114"/>
                </a:cubicBezTo>
                <a:cubicBezTo>
                  <a:pt x="137" y="111"/>
                  <a:pt x="134" y="109"/>
                  <a:pt x="131" y="107"/>
                </a:cubicBezTo>
                <a:cubicBezTo>
                  <a:pt x="135" y="111"/>
                  <a:pt x="142" y="119"/>
                  <a:pt x="150" y="114"/>
                </a:cubicBezTo>
                <a:cubicBezTo>
                  <a:pt x="157" y="109"/>
                  <a:pt x="150" y="101"/>
                  <a:pt x="145" y="97"/>
                </a:cubicBezTo>
                <a:cubicBezTo>
                  <a:pt x="149" y="102"/>
                  <a:pt x="154" y="107"/>
                  <a:pt x="161" y="105"/>
                </a:cubicBezTo>
                <a:cubicBezTo>
                  <a:pt x="168" y="104"/>
                  <a:pt x="169" y="96"/>
                  <a:pt x="165" y="91"/>
                </a:cubicBezTo>
                <a:moveTo>
                  <a:pt x="0" y="57"/>
                </a:moveTo>
                <a:cubicBezTo>
                  <a:pt x="6" y="62"/>
                  <a:pt x="13" y="67"/>
                  <a:pt x="19" y="72"/>
                </a:cubicBezTo>
                <a:cubicBezTo>
                  <a:pt x="22" y="74"/>
                  <a:pt x="25" y="77"/>
                  <a:pt x="28" y="79"/>
                </a:cubicBezTo>
                <a:cubicBezTo>
                  <a:pt x="29" y="80"/>
                  <a:pt x="31" y="83"/>
                  <a:pt x="32" y="83"/>
                </a:cubicBezTo>
                <a:cubicBezTo>
                  <a:pt x="34" y="83"/>
                  <a:pt x="35" y="81"/>
                  <a:pt x="37" y="80"/>
                </a:cubicBezTo>
                <a:moveTo>
                  <a:pt x="74" y="32"/>
                </a:moveTo>
                <a:cubicBezTo>
                  <a:pt x="77" y="30"/>
                  <a:pt x="80" y="27"/>
                  <a:pt x="76" y="24"/>
                </a:cubicBezTo>
                <a:cubicBezTo>
                  <a:pt x="74" y="21"/>
                  <a:pt x="70" y="19"/>
                  <a:pt x="67" y="16"/>
                </a:cubicBezTo>
                <a:cubicBezTo>
                  <a:pt x="64" y="14"/>
                  <a:pt x="61" y="11"/>
                  <a:pt x="57" y="8"/>
                </a:cubicBezTo>
                <a:cubicBezTo>
                  <a:pt x="54" y="5"/>
                  <a:pt x="50" y="3"/>
                  <a:pt x="47" y="0"/>
                </a:cubicBezTo>
                <a:moveTo>
                  <a:pt x="194" y="1"/>
                </a:moveTo>
                <a:cubicBezTo>
                  <a:pt x="181" y="8"/>
                  <a:pt x="168" y="14"/>
                  <a:pt x="155" y="21"/>
                </a:cubicBezTo>
                <a:cubicBezTo>
                  <a:pt x="157" y="24"/>
                  <a:pt x="158" y="27"/>
                  <a:pt x="159" y="29"/>
                </a:cubicBezTo>
                <a:moveTo>
                  <a:pt x="186" y="72"/>
                </a:moveTo>
                <a:cubicBezTo>
                  <a:pt x="187" y="74"/>
                  <a:pt x="187" y="76"/>
                  <a:pt x="188" y="77"/>
                </a:cubicBezTo>
                <a:cubicBezTo>
                  <a:pt x="189" y="78"/>
                  <a:pt x="189" y="78"/>
                  <a:pt x="190" y="78"/>
                </a:cubicBezTo>
                <a:cubicBezTo>
                  <a:pt x="191" y="78"/>
                  <a:pt x="192" y="78"/>
                  <a:pt x="193" y="77"/>
                </a:cubicBezTo>
                <a:cubicBezTo>
                  <a:pt x="197" y="76"/>
                  <a:pt x="201" y="74"/>
                  <a:pt x="205" y="72"/>
                </a:cubicBezTo>
                <a:cubicBezTo>
                  <a:pt x="213" y="69"/>
                  <a:pt x="220" y="65"/>
                  <a:pt x="227" y="61"/>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noEditPoints="1"/>
          </p:cNvSpPr>
          <p:nvPr/>
        </p:nvSpPr>
        <p:spPr bwMode="auto">
          <a:xfrm>
            <a:off x="5753100" y="3781425"/>
            <a:ext cx="661988" cy="544513"/>
          </a:xfrm>
          <a:custGeom>
            <a:avLst/>
            <a:gdLst>
              <a:gd name="T0" fmla="*/ 0 w 174"/>
              <a:gd name="T1" fmla="*/ 141 h 143"/>
              <a:gd name="T2" fmla="*/ 174 w 174"/>
              <a:gd name="T3" fmla="*/ 143 h 143"/>
              <a:gd name="T4" fmla="*/ 44 w 174"/>
              <a:gd name="T5" fmla="*/ 140 h 143"/>
              <a:gd name="T6" fmla="*/ 42 w 174"/>
              <a:gd name="T7" fmla="*/ 105 h 143"/>
              <a:gd name="T8" fmla="*/ 19 w 174"/>
              <a:gd name="T9" fmla="*/ 105 h 143"/>
              <a:gd name="T10" fmla="*/ 19 w 174"/>
              <a:gd name="T11" fmla="*/ 141 h 143"/>
              <a:gd name="T12" fmla="*/ 79 w 174"/>
              <a:gd name="T13" fmla="*/ 140 h 143"/>
              <a:gd name="T14" fmla="*/ 79 w 174"/>
              <a:gd name="T15" fmla="*/ 69 h 143"/>
              <a:gd name="T16" fmla="*/ 55 w 174"/>
              <a:gd name="T17" fmla="*/ 69 h 143"/>
              <a:gd name="T18" fmla="*/ 56 w 174"/>
              <a:gd name="T19" fmla="*/ 140 h 143"/>
              <a:gd name="T20" fmla="*/ 117 w 174"/>
              <a:gd name="T21" fmla="*/ 141 h 143"/>
              <a:gd name="T22" fmla="*/ 116 w 174"/>
              <a:gd name="T23" fmla="*/ 85 h 143"/>
              <a:gd name="T24" fmla="*/ 94 w 174"/>
              <a:gd name="T25" fmla="*/ 84 h 143"/>
              <a:gd name="T26" fmla="*/ 93 w 174"/>
              <a:gd name="T27" fmla="*/ 141 h 143"/>
              <a:gd name="T28" fmla="*/ 154 w 174"/>
              <a:gd name="T29" fmla="*/ 142 h 143"/>
              <a:gd name="T30" fmla="*/ 153 w 174"/>
              <a:gd name="T31" fmla="*/ 47 h 143"/>
              <a:gd name="T32" fmla="*/ 129 w 174"/>
              <a:gd name="T33" fmla="*/ 48 h 143"/>
              <a:gd name="T34" fmla="*/ 130 w 174"/>
              <a:gd name="T35" fmla="*/ 141 h 143"/>
              <a:gd name="T36" fmla="*/ 34 w 174"/>
              <a:gd name="T37" fmla="*/ 64 h 143"/>
              <a:gd name="T38" fmla="*/ 27 w 174"/>
              <a:gd name="T39" fmla="*/ 64 h 143"/>
              <a:gd name="T40" fmla="*/ 23 w 174"/>
              <a:gd name="T41" fmla="*/ 70 h 143"/>
              <a:gd name="T42" fmla="*/ 28 w 174"/>
              <a:gd name="T43" fmla="*/ 77 h 143"/>
              <a:gd name="T44" fmla="*/ 32 w 174"/>
              <a:gd name="T45" fmla="*/ 78 h 143"/>
              <a:gd name="T46" fmla="*/ 36 w 174"/>
              <a:gd name="T47" fmla="*/ 76 h 143"/>
              <a:gd name="T48" fmla="*/ 38 w 174"/>
              <a:gd name="T49" fmla="*/ 71 h 143"/>
              <a:gd name="T50" fmla="*/ 34 w 174"/>
              <a:gd name="T51" fmla="*/ 64 h 143"/>
              <a:gd name="T52" fmla="*/ 61 w 174"/>
              <a:gd name="T53" fmla="*/ 37 h 143"/>
              <a:gd name="T54" fmla="*/ 64 w 174"/>
              <a:gd name="T55" fmla="*/ 43 h 143"/>
              <a:gd name="T56" fmla="*/ 71 w 174"/>
              <a:gd name="T57" fmla="*/ 43 h 143"/>
              <a:gd name="T58" fmla="*/ 74 w 174"/>
              <a:gd name="T59" fmla="*/ 41 h 143"/>
              <a:gd name="T60" fmla="*/ 75 w 174"/>
              <a:gd name="T61" fmla="*/ 37 h 143"/>
              <a:gd name="T62" fmla="*/ 72 w 174"/>
              <a:gd name="T63" fmla="*/ 33 h 143"/>
              <a:gd name="T64" fmla="*/ 69 w 174"/>
              <a:gd name="T65" fmla="*/ 30 h 143"/>
              <a:gd name="T66" fmla="*/ 67 w 174"/>
              <a:gd name="T67" fmla="*/ 30 h 143"/>
              <a:gd name="T68" fmla="*/ 61 w 174"/>
              <a:gd name="T69" fmla="*/ 37 h 143"/>
              <a:gd name="T70" fmla="*/ 110 w 174"/>
              <a:gd name="T71" fmla="*/ 58 h 143"/>
              <a:gd name="T72" fmla="*/ 110 w 174"/>
              <a:gd name="T73" fmla="*/ 52 h 143"/>
              <a:gd name="T74" fmla="*/ 108 w 174"/>
              <a:gd name="T75" fmla="*/ 47 h 143"/>
              <a:gd name="T76" fmla="*/ 104 w 174"/>
              <a:gd name="T77" fmla="*/ 46 h 143"/>
              <a:gd name="T78" fmla="*/ 98 w 174"/>
              <a:gd name="T79" fmla="*/ 47 h 143"/>
              <a:gd name="T80" fmla="*/ 96 w 174"/>
              <a:gd name="T81" fmla="*/ 50 h 143"/>
              <a:gd name="T82" fmla="*/ 97 w 174"/>
              <a:gd name="T83" fmla="*/ 58 h 143"/>
              <a:gd name="T84" fmla="*/ 103 w 174"/>
              <a:gd name="T85" fmla="*/ 62 h 143"/>
              <a:gd name="T86" fmla="*/ 110 w 174"/>
              <a:gd name="T87" fmla="*/ 58 h 143"/>
              <a:gd name="T88" fmla="*/ 134 w 174"/>
              <a:gd name="T89" fmla="*/ 14 h 143"/>
              <a:gd name="T90" fmla="*/ 142 w 174"/>
              <a:gd name="T91" fmla="*/ 19 h 143"/>
              <a:gd name="T92" fmla="*/ 144 w 174"/>
              <a:gd name="T93" fmla="*/ 4 h 143"/>
              <a:gd name="T94" fmla="*/ 134 w 174"/>
              <a:gd name="T95" fmla="*/ 14 h 143"/>
              <a:gd name="T96" fmla="*/ 62 w 174"/>
              <a:gd name="T97" fmla="*/ 42 h 143"/>
              <a:gd name="T98" fmla="*/ 36 w 174"/>
              <a:gd name="T99" fmla="*/ 67 h 143"/>
              <a:gd name="T100" fmla="*/ 75 w 174"/>
              <a:gd name="T101" fmla="*/ 40 h 143"/>
              <a:gd name="T102" fmla="*/ 96 w 174"/>
              <a:gd name="T103" fmla="*/ 50 h 143"/>
              <a:gd name="T104" fmla="*/ 137 w 174"/>
              <a:gd name="T105" fmla="*/ 18 h 143"/>
              <a:gd name="T106" fmla="*/ 122 w 174"/>
              <a:gd name="T107" fmla="*/ 35 h 143"/>
              <a:gd name="T108" fmla="*/ 109 w 174"/>
              <a:gd name="T109" fmla="*/ 49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4" h="143">
                <a:moveTo>
                  <a:pt x="0" y="141"/>
                </a:moveTo>
                <a:cubicBezTo>
                  <a:pt x="58" y="140"/>
                  <a:pt x="116" y="140"/>
                  <a:pt x="174" y="143"/>
                </a:cubicBezTo>
                <a:moveTo>
                  <a:pt x="44" y="140"/>
                </a:moveTo>
                <a:cubicBezTo>
                  <a:pt x="43" y="129"/>
                  <a:pt x="42" y="117"/>
                  <a:pt x="42" y="105"/>
                </a:cubicBezTo>
                <a:cubicBezTo>
                  <a:pt x="35" y="105"/>
                  <a:pt x="27" y="105"/>
                  <a:pt x="19" y="105"/>
                </a:cubicBezTo>
                <a:cubicBezTo>
                  <a:pt x="19" y="117"/>
                  <a:pt x="19" y="129"/>
                  <a:pt x="19" y="141"/>
                </a:cubicBezTo>
                <a:moveTo>
                  <a:pt x="79" y="140"/>
                </a:moveTo>
                <a:cubicBezTo>
                  <a:pt x="80" y="116"/>
                  <a:pt x="80" y="92"/>
                  <a:pt x="79" y="69"/>
                </a:cubicBezTo>
                <a:cubicBezTo>
                  <a:pt x="71" y="70"/>
                  <a:pt x="63" y="70"/>
                  <a:pt x="55" y="69"/>
                </a:cubicBezTo>
                <a:cubicBezTo>
                  <a:pt x="55" y="93"/>
                  <a:pt x="56" y="117"/>
                  <a:pt x="56" y="140"/>
                </a:cubicBezTo>
                <a:moveTo>
                  <a:pt x="117" y="141"/>
                </a:moveTo>
                <a:cubicBezTo>
                  <a:pt x="115" y="122"/>
                  <a:pt x="115" y="104"/>
                  <a:pt x="116" y="85"/>
                </a:cubicBezTo>
                <a:cubicBezTo>
                  <a:pt x="109" y="85"/>
                  <a:pt x="101" y="85"/>
                  <a:pt x="94" y="84"/>
                </a:cubicBezTo>
                <a:cubicBezTo>
                  <a:pt x="93" y="103"/>
                  <a:pt x="93" y="122"/>
                  <a:pt x="93" y="141"/>
                </a:cubicBezTo>
                <a:moveTo>
                  <a:pt x="154" y="142"/>
                </a:moveTo>
                <a:cubicBezTo>
                  <a:pt x="153" y="111"/>
                  <a:pt x="153" y="79"/>
                  <a:pt x="153" y="47"/>
                </a:cubicBezTo>
                <a:cubicBezTo>
                  <a:pt x="145" y="47"/>
                  <a:pt x="137" y="47"/>
                  <a:pt x="129" y="48"/>
                </a:cubicBezTo>
                <a:cubicBezTo>
                  <a:pt x="129" y="79"/>
                  <a:pt x="130" y="110"/>
                  <a:pt x="130" y="141"/>
                </a:cubicBezTo>
                <a:moveTo>
                  <a:pt x="34" y="64"/>
                </a:moveTo>
                <a:cubicBezTo>
                  <a:pt x="32" y="63"/>
                  <a:pt x="29" y="62"/>
                  <a:pt x="27" y="64"/>
                </a:cubicBezTo>
                <a:cubicBezTo>
                  <a:pt x="24" y="65"/>
                  <a:pt x="23" y="68"/>
                  <a:pt x="23" y="70"/>
                </a:cubicBezTo>
                <a:cubicBezTo>
                  <a:pt x="24" y="73"/>
                  <a:pt x="25" y="75"/>
                  <a:pt x="28" y="77"/>
                </a:cubicBezTo>
                <a:cubicBezTo>
                  <a:pt x="29" y="77"/>
                  <a:pt x="30" y="78"/>
                  <a:pt x="32" y="78"/>
                </a:cubicBezTo>
                <a:cubicBezTo>
                  <a:pt x="33" y="78"/>
                  <a:pt x="35" y="77"/>
                  <a:pt x="36" y="76"/>
                </a:cubicBezTo>
                <a:cubicBezTo>
                  <a:pt x="37" y="75"/>
                  <a:pt x="38" y="73"/>
                  <a:pt x="38" y="71"/>
                </a:cubicBezTo>
                <a:cubicBezTo>
                  <a:pt x="37" y="69"/>
                  <a:pt x="36" y="66"/>
                  <a:pt x="34" y="64"/>
                </a:cubicBezTo>
                <a:close/>
                <a:moveTo>
                  <a:pt x="61" y="37"/>
                </a:moveTo>
                <a:cubicBezTo>
                  <a:pt x="61" y="39"/>
                  <a:pt x="62" y="41"/>
                  <a:pt x="64" y="43"/>
                </a:cubicBezTo>
                <a:cubicBezTo>
                  <a:pt x="66" y="44"/>
                  <a:pt x="69" y="44"/>
                  <a:pt x="71" y="43"/>
                </a:cubicBezTo>
                <a:cubicBezTo>
                  <a:pt x="73" y="43"/>
                  <a:pt x="74" y="42"/>
                  <a:pt x="74" y="41"/>
                </a:cubicBezTo>
                <a:cubicBezTo>
                  <a:pt x="75" y="40"/>
                  <a:pt x="75" y="38"/>
                  <a:pt x="75" y="37"/>
                </a:cubicBezTo>
                <a:cubicBezTo>
                  <a:pt x="74" y="35"/>
                  <a:pt x="73" y="34"/>
                  <a:pt x="72" y="33"/>
                </a:cubicBezTo>
                <a:cubicBezTo>
                  <a:pt x="71" y="32"/>
                  <a:pt x="71" y="31"/>
                  <a:pt x="69" y="30"/>
                </a:cubicBezTo>
                <a:cubicBezTo>
                  <a:pt x="69" y="30"/>
                  <a:pt x="68" y="30"/>
                  <a:pt x="67" y="30"/>
                </a:cubicBezTo>
                <a:cubicBezTo>
                  <a:pt x="63" y="30"/>
                  <a:pt x="60" y="33"/>
                  <a:pt x="61" y="37"/>
                </a:cubicBezTo>
                <a:close/>
                <a:moveTo>
                  <a:pt x="110" y="58"/>
                </a:moveTo>
                <a:cubicBezTo>
                  <a:pt x="111" y="56"/>
                  <a:pt x="110" y="54"/>
                  <a:pt x="110" y="52"/>
                </a:cubicBezTo>
                <a:cubicBezTo>
                  <a:pt x="110" y="50"/>
                  <a:pt x="110" y="49"/>
                  <a:pt x="108" y="47"/>
                </a:cubicBezTo>
                <a:cubicBezTo>
                  <a:pt x="107" y="47"/>
                  <a:pt x="106" y="46"/>
                  <a:pt x="104" y="46"/>
                </a:cubicBezTo>
                <a:cubicBezTo>
                  <a:pt x="102" y="46"/>
                  <a:pt x="100" y="46"/>
                  <a:pt x="98" y="47"/>
                </a:cubicBezTo>
                <a:cubicBezTo>
                  <a:pt x="97" y="48"/>
                  <a:pt x="97" y="49"/>
                  <a:pt x="96" y="50"/>
                </a:cubicBezTo>
                <a:cubicBezTo>
                  <a:pt x="95" y="52"/>
                  <a:pt x="96" y="55"/>
                  <a:pt x="97" y="58"/>
                </a:cubicBezTo>
                <a:cubicBezTo>
                  <a:pt x="98" y="60"/>
                  <a:pt x="101" y="62"/>
                  <a:pt x="103" y="62"/>
                </a:cubicBezTo>
                <a:cubicBezTo>
                  <a:pt x="106" y="62"/>
                  <a:pt x="109" y="60"/>
                  <a:pt x="110" y="58"/>
                </a:cubicBezTo>
                <a:close/>
                <a:moveTo>
                  <a:pt x="134" y="14"/>
                </a:moveTo>
                <a:cubicBezTo>
                  <a:pt x="136" y="17"/>
                  <a:pt x="139" y="19"/>
                  <a:pt x="142" y="19"/>
                </a:cubicBezTo>
                <a:cubicBezTo>
                  <a:pt x="149" y="19"/>
                  <a:pt x="150" y="7"/>
                  <a:pt x="144" y="4"/>
                </a:cubicBezTo>
                <a:cubicBezTo>
                  <a:pt x="138" y="0"/>
                  <a:pt x="131" y="8"/>
                  <a:pt x="134" y="14"/>
                </a:cubicBezTo>
                <a:close/>
                <a:moveTo>
                  <a:pt x="62" y="42"/>
                </a:moveTo>
                <a:cubicBezTo>
                  <a:pt x="53" y="50"/>
                  <a:pt x="45" y="58"/>
                  <a:pt x="36" y="67"/>
                </a:cubicBezTo>
                <a:moveTo>
                  <a:pt x="75" y="40"/>
                </a:moveTo>
                <a:cubicBezTo>
                  <a:pt x="82" y="44"/>
                  <a:pt x="88" y="47"/>
                  <a:pt x="96" y="50"/>
                </a:cubicBezTo>
                <a:moveTo>
                  <a:pt x="137" y="18"/>
                </a:moveTo>
                <a:cubicBezTo>
                  <a:pt x="132" y="24"/>
                  <a:pt x="127" y="29"/>
                  <a:pt x="122" y="35"/>
                </a:cubicBezTo>
                <a:cubicBezTo>
                  <a:pt x="118" y="39"/>
                  <a:pt x="113" y="44"/>
                  <a:pt x="109" y="49"/>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noEditPoints="1"/>
          </p:cNvSpPr>
          <p:nvPr/>
        </p:nvSpPr>
        <p:spPr bwMode="auto">
          <a:xfrm>
            <a:off x="7799388" y="1724025"/>
            <a:ext cx="608013" cy="677863"/>
          </a:xfrm>
          <a:custGeom>
            <a:avLst/>
            <a:gdLst>
              <a:gd name="T0" fmla="*/ 54 w 160"/>
              <a:gd name="T1" fmla="*/ 138 h 178"/>
              <a:gd name="T2" fmla="*/ 41 w 160"/>
              <a:gd name="T3" fmla="*/ 106 h 178"/>
              <a:gd name="T4" fmla="*/ 35 w 160"/>
              <a:gd name="T5" fmla="*/ 80 h 178"/>
              <a:gd name="T6" fmla="*/ 82 w 160"/>
              <a:gd name="T7" fmla="*/ 30 h 178"/>
              <a:gd name="T8" fmla="*/ 128 w 160"/>
              <a:gd name="T9" fmla="*/ 80 h 178"/>
              <a:gd name="T10" fmla="*/ 122 w 160"/>
              <a:gd name="T11" fmla="*/ 106 h 178"/>
              <a:gd name="T12" fmla="*/ 111 w 160"/>
              <a:gd name="T13" fmla="*/ 132 h 178"/>
              <a:gd name="T14" fmla="*/ 97 w 160"/>
              <a:gd name="T15" fmla="*/ 141 h 178"/>
              <a:gd name="T16" fmla="*/ 78 w 160"/>
              <a:gd name="T17" fmla="*/ 146 h 178"/>
              <a:gd name="T18" fmla="*/ 60 w 160"/>
              <a:gd name="T19" fmla="*/ 153 h 178"/>
              <a:gd name="T20" fmla="*/ 56 w 160"/>
              <a:gd name="T21" fmla="*/ 157 h 178"/>
              <a:gd name="T22" fmla="*/ 58 w 160"/>
              <a:gd name="T23" fmla="*/ 162 h 178"/>
              <a:gd name="T24" fmla="*/ 62 w 160"/>
              <a:gd name="T25" fmla="*/ 163 h 178"/>
              <a:gd name="T26" fmla="*/ 100 w 160"/>
              <a:gd name="T27" fmla="*/ 155 h 178"/>
              <a:gd name="T28" fmla="*/ 104 w 160"/>
              <a:gd name="T29" fmla="*/ 156 h 178"/>
              <a:gd name="T30" fmla="*/ 106 w 160"/>
              <a:gd name="T31" fmla="*/ 161 h 178"/>
              <a:gd name="T32" fmla="*/ 102 w 160"/>
              <a:gd name="T33" fmla="*/ 166 h 178"/>
              <a:gd name="T34" fmla="*/ 88 w 160"/>
              <a:gd name="T35" fmla="*/ 173 h 178"/>
              <a:gd name="T36" fmla="*/ 70 w 160"/>
              <a:gd name="T37" fmla="*/ 178 h 178"/>
              <a:gd name="T38" fmla="*/ 70 w 160"/>
              <a:gd name="T39" fmla="*/ 79 h 178"/>
              <a:gd name="T40" fmla="*/ 80 w 160"/>
              <a:gd name="T41" fmla="*/ 91 h 178"/>
              <a:gd name="T42" fmla="*/ 92 w 160"/>
              <a:gd name="T43" fmla="*/ 68 h 178"/>
              <a:gd name="T44" fmla="*/ 19 w 160"/>
              <a:gd name="T45" fmla="*/ 81 h 178"/>
              <a:gd name="T46" fmla="*/ 0 w 160"/>
              <a:gd name="T47" fmla="*/ 78 h 178"/>
              <a:gd name="T48" fmla="*/ 26 w 160"/>
              <a:gd name="T49" fmla="*/ 46 h 178"/>
              <a:gd name="T50" fmla="*/ 11 w 160"/>
              <a:gd name="T51" fmla="*/ 40 h 178"/>
              <a:gd name="T52" fmla="*/ 49 w 160"/>
              <a:gd name="T53" fmla="*/ 24 h 178"/>
              <a:gd name="T54" fmla="*/ 42 w 160"/>
              <a:gd name="T55" fmla="*/ 12 h 178"/>
              <a:gd name="T56" fmla="*/ 81 w 160"/>
              <a:gd name="T57" fmla="*/ 0 h 178"/>
              <a:gd name="T58" fmla="*/ 82 w 160"/>
              <a:gd name="T59" fmla="*/ 17 h 178"/>
              <a:gd name="T60" fmla="*/ 119 w 160"/>
              <a:gd name="T61" fmla="*/ 12 h 178"/>
              <a:gd name="T62" fmla="*/ 114 w 160"/>
              <a:gd name="T63" fmla="*/ 25 h 178"/>
              <a:gd name="T64" fmla="*/ 149 w 160"/>
              <a:gd name="T65" fmla="*/ 42 h 178"/>
              <a:gd name="T66" fmla="*/ 138 w 160"/>
              <a:gd name="T67" fmla="*/ 46 h 178"/>
              <a:gd name="T68" fmla="*/ 136 w 160"/>
              <a:gd name="T69" fmla="*/ 48 h 178"/>
              <a:gd name="T70" fmla="*/ 144 w 160"/>
              <a:gd name="T71" fmla="*/ 81 h 178"/>
              <a:gd name="T72" fmla="*/ 160 w 160"/>
              <a:gd name="T73" fmla="*/ 81 h 178"/>
              <a:gd name="T74" fmla="*/ 81 w 160"/>
              <a:gd name="T75" fmla="*/ 48 h 178"/>
              <a:gd name="T76" fmla="*/ 52 w 160"/>
              <a:gd name="T77" fmla="*/ 76 h 178"/>
              <a:gd name="T78" fmla="*/ 81 w 160"/>
              <a:gd name="T79" fmla="*/ 104 h 178"/>
              <a:gd name="T80" fmla="*/ 110 w 160"/>
              <a:gd name="T81" fmla="*/ 76 h 178"/>
              <a:gd name="T82" fmla="*/ 81 w 160"/>
              <a:gd name="T83" fmla="*/ 4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0" h="178">
                <a:moveTo>
                  <a:pt x="54" y="138"/>
                </a:moveTo>
                <a:cubicBezTo>
                  <a:pt x="55" y="130"/>
                  <a:pt x="52" y="122"/>
                  <a:pt x="41" y="106"/>
                </a:cubicBezTo>
                <a:cubicBezTo>
                  <a:pt x="36" y="99"/>
                  <a:pt x="35" y="89"/>
                  <a:pt x="35" y="80"/>
                </a:cubicBezTo>
                <a:cubicBezTo>
                  <a:pt x="35" y="53"/>
                  <a:pt x="55" y="30"/>
                  <a:pt x="82" y="30"/>
                </a:cubicBezTo>
                <a:cubicBezTo>
                  <a:pt x="109" y="30"/>
                  <a:pt x="128" y="53"/>
                  <a:pt x="128" y="80"/>
                </a:cubicBezTo>
                <a:cubicBezTo>
                  <a:pt x="128" y="89"/>
                  <a:pt x="128" y="98"/>
                  <a:pt x="122" y="106"/>
                </a:cubicBezTo>
                <a:cubicBezTo>
                  <a:pt x="114" y="119"/>
                  <a:pt x="112" y="126"/>
                  <a:pt x="111" y="132"/>
                </a:cubicBezTo>
                <a:moveTo>
                  <a:pt x="97" y="141"/>
                </a:moveTo>
                <a:cubicBezTo>
                  <a:pt x="91" y="144"/>
                  <a:pt x="84" y="145"/>
                  <a:pt x="78" y="146"/>
                </a:cubicBezTo>
                <a:cubicBezTo>
                  <a:pt x="71" y="147"/>
                  <a:pt x="65" y="149"/>
                  <a:pt x="60" y="153"/>
                </a:cubicBezTo>
                <a:cubicBezTo>
                  <a:pt x="58" y="154"/>
                  <a:pt x="57" y="156"/>
                  <a:pt x="56" y="157"/>
                </a:cubicBezTo>
                <a:cubicBezTo>
                  <a:pt x="56" y="159"/>
                  <a:pt x="56" y="161"/>
                  <a:pt x="58" y="162"/>
                </a:cubicBezTo>
                <a:cubicBezTo>
                  <a:pt x="59" y="163"/>
                  <a:pt x="61" y="163"/>
                  <a:pt x="62" y="163"/>
                </a:cubicBezTo>
                <a:cubicBezTo>
                  <a:pt x="75" y="161"/>
                  <a:pt x="87" y="155"/>
                  <a:pt x="100" y="155"/>
                </a:cubicBezTo>
                <a:cubicBezTo>
                  <a:pt x="101" y="155"/>
                  <a:pt x="103" y="155"/>
                  <a:pt x="104" y="156"/>
                </a:cubicBezTo>
                <a:cubicBezTo>
                  <a:pt x="106" y="157"/>
                  <a:pt x="106" y="159"/>
                  <a:pt x="106" y="161"/>
                </a:cubicBezTo>
                <a:cubicBezTo>
                  <a:pt x="105" y="163"/>
                  <a:pt x="104" y="165"/>
                  <a:pt x="102" y="166"/>
                </a:cubicBezTo>
                <a:cubicBezTo>
                  <a:pt x="98" y="170"/>
                  <a:pt x="93" y="171"/>
                  <a:pt x="88" y="173"/>
                </a:cubicBezTo>
                <a:cubicBezTo>
                  <a:pt x="82" y="175"/>
                  <a:pt x="76" y="177"/>
                  <a:pt x="70" y="178"/>
                </a:cubicBezTo>
                <a:moveTo>
                  <a:pt x="70" y="79"/>
                </a:moveTo>
                <a:cubicBezTo>
                  <a:pt x="74" y="82"/>
                  <a:pt x="77" y="86"/>
                  <a:pt x="80" y="91"/>
                </a:cubicBezTo>
                <a:cubicBezTo>
                  <a:pt x="82" y="82"/>
                  <a:pt x="87" y="74"/>
                  <a:pt x="92" y="68"/>
                </a:cubicBezTo>
                <a:moveTo>
                  <a:pt x="19" y="81"/>
                </a:moveTo>
                <a:cubicBezTo>
                  <a:pt x="12" y="80"/>
                  <a:pt x="6" y="77"/>
                  <a:pt x="0" y="78"/>
                </a:cubicBezTo>
                <a:moveTo>
                  <a:pt x="26" y="46"/>
                </a:moveTo>
                <a:cubicBezTo>
                  <a:pt x="22" y="43"/>
                  <a:pt x="17" y="41"/>
                  <a:pt x="11" y="40"/>
                </a:cubicBezTo>
                <a:moveTo>
                  <a:pt x="49" y="24"/>
                </a:moveTo>
                <a:cubicBezTo>
                  <a:pt x="47" y="20"/>
                  <a:pt x="44" y="16"/>
                  <a:pt x="42" y="12"/>
                </a:cubicBezTo>
                <a:moveTo>
                  <a:pt x="81" y="0"/>
                </a:moveTo>
                <a:cubicBezTo>
                  <a:pt x="81" y="5"/>
                  <a:pt x="81" y="11"/>
                  <a:pt x="82" y="17"/>
                </a:cubicBezTo>
                <a:moveTo>
                  <a:pt x="119" y="12"/>
                </a:moveTo>
                <a:cubicBezTo>
                  <a:pt x="117" y="16"/>
                  <a:pt x="115" y="20"/>
                  <a:pt x="114" y="25"/>
                </a:cubicBezTo>
                <a:moveTo>
                  <a:pt x="149" y="42"/>
                </a:moveTo>
                <a:cubicBezTo>
                  <a:pt x="145" y="43"/>
                  <a:pt x="142" y="44"/>
                  <a:pt x="138" y="46"/>
                </a:cubicBezTo>
                <a:cubicBezTo>
                  <a:pt x="137" y="47"/>
                  <a:pt x="137" y="47"/>
                  <a:pt x="136" y="48"/>
                </a:cubicBezTo>
                <a:moveTo>
                  <a:pt x="144" y="81"/>
                </a:moveTo>
                <a:cubicBezTo>
                  <a:pt x="149" y="81"/>
                  <a:pt x="155" y="81"/>
                  <a:pt x="160" y="81"/>
                </a:cubicBezTo>
                <a:moveTo>
                  <a:pt x="81" y="48"/>
                </a:moveTo>
                <a:cubicBezTo>
                  <a:pt x="65" y="48"/>
                  <a:pt x="52" y="60"/>
                  <a:pt x="52" y="76"/>
                </a:cubicBezTo>
                <a:cubicBezTo>
                  <a:pt x="52" y="91"/>
                  <a:pt x="65" y="104"/>
                  <a:pt x="81" y="104"/>
                </a:cubicBezTo>
                <a:cubicBezTo>
                  <a:pt x="97" y="104"/>
                  <a:pt x="110" y="91"/>
                  <a:pt x="110" y="76"/>
                </a:cubicBezTo>
                <a:cubicBezTo>
                  <a:pt x="110" y="60"/>
                  <a:pt x="97" y="48"/>
                  <a:pt x="81" y="48"/>
                </a:cubicBezTo>
                <a:close/>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Rectangle 23"/>
          <p:cNvSpPr/>
          <p:nvPr/>
        </p:nvSpPr>
        <p:spPr>
          <a:xfrm>
            <a:off x="1385762" y="4507527"/>
            <a:ext cx="1349818" cy="577081"/>
          </a:xfrm>
          <a:prstGeom prst="rect">
            <a:avLst/>
          </a:prstGeom>
        </p:spPr>
        <p:txBody>
          <a:bodyPr wrap="square">
            <a:spAutoFit/>
          </a:bodyPr>
          <a:lstStyle/>
          <a:p>
            <a:pPr algn="ctr"/>
            <a:r>
              <a:rPr lang="ru-RU" sz="1050" dirty="0" smtClean="0">
                <a:solidFill>
                  <a:schemeClr val="tx1">
                    <a:lumMod val="75000"/>
                  </a:schemeClr>
                </a:solidFill>
              </a:rPr>
              <a:t>Lorem ipsum dolor sit amet, consectetur</a:t>
            </a:r>
            <a:endParaRPr lang="ru-RU" sz="1050" dirty="0">
              <a:solidFill>
                <a:schemeClr val="tx1">
                  <a:lumMod val="75000"/>
                </a:schemeClr>
              </a:solidFill>
            </a:endParaRPr>
          </a:p>
        </p:txBody>
      </p:sp>
      <p:sp>
        <p:nvSpPr>
          <p:cNvPr id="25" name="Rectangle 24"/>
          <p:cNvSpPr/>
          <p:nvPr/>
        </p:nvSpPr>
        <p:spPr>
          <a:xfrm>
            <a:off x="5439602" y="4507527"/>
            <a:ext cx="1349818" cy="577081"/>
          </a:xfrm>
          <a:prstGeom prst="rect">
            <a:avLst/>
          </a:prstGeom>
        </p:spPr>
        <p:txBody>
          <a:bodyPr wrap="square">
            <a:spAutoFit/>
          </a:bodyPr>
          <a:lstStyle/>
          <a:p>
            <a:pPr algn="ctr"/>
            <a:r>
              <a:rPr lang="ru-RU" sz="1050" dirty="0" smtClean="0">
                <a:solidFill>
                  <a:schemeClr val="tx1">
                    <a:lumMod val="75000"/>
                  </a:schemeClr>
                </a:solidFill>
              </a:rPr>
              <a:t>Lorem ipsum dolor sit amet, consectetur</a:t>
            </a:r>
            <a:endParaRPr lang="ru-RU" sz="1050" dirty="0">
              <a:solidFill>
                <a:schemeClr val="tx1">
                  <a:lumMod val="75000"/>
                </a:schemeClr>
              </a:solidFill>
            </a:endParaRPr>
          </a:p>
        </p:txBody>
      </p:sp>
      <p:sp>
        <p:nvSpPr>
          <p:cNvPr id="26" name="Rectangle 25"/>
          <p:cNvSpPr/>
          <p:nvPr/>
        </p:nvSpPr>
        <p:spPr>
          <a:xfrm>
            <a:off x="9417242" y="4507527"/>
            <a:ext cx="1349818" cy="577081"/>
          </a:xfrm>
          <a:prstGeom prst="rect">
            <a:avLst/>
          </a:prstGeom>
        </p:spPr>
        <p:txBody>
          <a:bodyPr wrap="square">
            <a:spAutoFit/>
          </a:bodyPr>
          <a:lstStyle/>
          <a:p>
            <a:pPr algn="ctr"/>
            <a:r>
              <a:rPr lang="ru-RU" sz="1050" dirty="0" smtClean="0">
                <a:solidFill>
                  <a:schemeClr val="tx1">
                    <a:lumMod val="75000"/>
                  </a:schemeClr>
                </a:solidFill>
              </a:rPr>
              <a:t>Lorem ipsum dolor sit amet, consectetur</a:t>
            </a:r>
            <a:endParaRPr lang="ru-RU" sz="1050" dirty="0">
              <a:solidFill>
                <a:schemeClr val="tx1">
                  <a:lumMod val="75000"/>
                </a:schemeClr>
              </a:solidFill>
            </a:endParaRPr>
          </a:p>
        </p:txBody>
      </p:sp>
      <p:sp>
        <p:nvSpPr>
          <p:cNvPr id="27" name="Rectangle 26"/>
          <p:cNvSpPr/>
          <p:nvPr/>
        </p:nvSpPr>
        <p:spPr>
          <a:xfrm>
            <a:off x="3420302" y="2457747"/>
            <a:ext cx="1349818" cy="577081"/>
          </a:xfrm>
          <a:prstGeom prst="rect">
            <a:avLst/>
          </a:prstGeom>
        </p:spPr>
        <p:txBody>
          <a:bodyPr wrap="square">
            <a:spAutoFit/>
          </a:bodyPr>
          <a:lstStyle/>
          <a:p>
            <a:pPr algn="ctr"/>
            <a:r>
              <a:rPr lang="ru-RU" sz="1050" dirty="0" smtClean="0">
                <a:solidFill>
                  <a:schemeClr val="tx1">
                    <a:lumMod val="75000"/>
                  </a:schemeClr>
                </a:solidFill>
              </a:rPr>
              <a:t>Lorem ipsum dolor sit amet, consectetur</a:t>
            </a:r>
            <a:endParaRPr lang="ru-RU" sz="1050" dirty="0">
              <a:solidFill>
                <a:schemeClr val="tx1">
                  <a:lumMod val="75000"/>
                </a:schemeClr>
              </a:solidFill>
            </a:endParaRPr>
          </a:p>
        </p:txBody>
      </p:sp>
      <p:sp>
        <p:nvSpPr>
          <p:cNvPr id="28" name="Rectangle 27"/>
          <p:cNvSpPr/>
          <p:nvPr/>
        </p:nvSpPr>
        <p:spPr>
          <a:xfrm>
            <a:off x="7428485" y="2457747"/>
            <a:ext cx="1349818" cy="577081"/>
          </a:xfrm>
          <a:prstGeom prst="rect">
            <a:avLst/>
          </a:prstGeom>
        </p:spPr>
        <p:txBody>
          <a:bodyPr wrap="square">
            <a:spAutoFit/>
          </a:bodyPr>
          <a:lstStyle/>
          <a:p>
            <a:pPr algn="ctr"/>
            <a:r>
              <a:rPr lang="ru-RU" sz="1050" dirty="0" smtClean="0">
                <a:solidFill>
                  <a:schemeClr val="tx1">
                    <a:lumMod val="75000"/>
                  </a:schemeClr>
                </a:solidFill>
              </a:rPr>
              <a:t>Lorem ipsum dolor sit amet, consectetur</a:t>
            </a:r>
            <a:endParaRPr lang="ru-RU" sz="1050" dirty="0">
              <a:solidFill>
                <a:schemeClr val="tx1">
                  <a:lumMod val="75000"/>
                </a:schemeClr>
              </a:solidFill>
            </a:endParaRPr>
          </a:p>
        </p:txBody>
      </p:sp>
    </p:spTree>
    <p:extLst>
      <p:ext uri="{BB962C8B-B14F-4D97-AF65-F5344CB8AC3E}">
        <p14:creationId xmlns:p14="http://schemas.microsoft.com/office/powerpoint/2010/main" val="85437103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67000">
                                          <p:cBhvr additive="base">
                                            <p:cTn id="7" dur="1000" fill="hold"/>
                                            <p:tgtEl>
                                              <p:spTgt spid="20"/>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67000">
                                      <p:stCondLst>
                                        <p:cond delay="200"/>
                                      </p:stCondLst>
                                      <p:childTnLst>
                                        <p:set>
                                          <p:cBhvr>
                                            <p:cTn id="10" dur="1" fill="hold">
                                              <p:stCondLst>
                                                <p:cond delay="0"/>
                                              </p:stCondLst>
                                            </p:cTn>
                                            <p:tgtEl>
                                              <p:spTgt spid="21"/>
                                            </p:tgtEl>
                                            <p:attrNameLst>
                                              <p:attrName>style.visibility</p:attrName>
                                            </p:attrNameLst>
                                          </p:cBhvr>
                                          <p:to>
                                            <p:strVal val="visible"/>
                                          </p:to>
                                        </p:set>
                                        <p:anim calcmode="lin" valueType="num" p14:bounceEnd="67000">
                                          <p:cBhvr additive="base">
                                            <p:cTn id="11" dur="1000" fill="hold"/>
                                            <p:tgtEl>
                                              <p:spTgt spid="21"/>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14:presetBounceEnd="67000">
                                      <p:stCondLst>
                                        <p:cond delay="400"/>
                                      </p:stCondLst>
                                      <p:childTnLst>
                                        <p:set>
                                          <p:cBhvr>
                                            <p:cTn id="14" dur="1" fill="hold">
                                              <p:stCondLst>
                                                <p:cond delay="0"/>
                                              </p:stCondLst>
                                            </p:cTn>
                                            <p:tgtEl>
                                              <p:spTgt spid="22"/>
                                            </p:tgtEl>
                                            <p:attrNameLst>
                                              <p:attrName>style.visibility</p:attrName>
                                            </p:attrNameLst>
                                          </p:cBhvr>
                                          <p:to>
                                            <p:strVal val="visible"/>
                                          </p:to>
                                        </p:set>
                                        <p:anim calcmode="lin" valueType="num" p14:bounceEnd="67000">
                                          <p:cBhvr additive="base">
                                            <p:cTn id="15" dur="1000" fill="hold"/>
                                            <p:tgtEl>
                                              <p:spTgt spid="22"/>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14:presetBounceEnd="67000">
                                      <p:stCondLst>
                                        <p:cond delay="600"/>
                                      </p:stCondLst>
                                      <p:childTnLst>
                                        <p:set>
                                          <p:cBhvr>
                                            <p:cTn id="18" dur="1" fill="hold">
                                              <p:stCondLst>
                                                <p:cond delay="0"/>
                                              </p:stCondLst>
                                            </p:cTn>
                                            <p:tgtEl>
                                              <p:spTgt spid="23"/>
                                            </p:tgtEl>
                                            <p:attrNameLst>
                                              <p:attrName>style.visibility</p:attrName>
                                            </p:attrNameLst>
                                          </p:cBhvr>
                                          <p:to>
                                            <p:strVal val="visible"/>
                                          </p:to>
                                        </p:set>
                                        <p:anim calcmode="lin" valueType="num" p14:bounceEnd="67000">
                                          <p:cBhvr additive="base">
                                            <p:cTn id="19" dur="1000" fill="hold"/>
                                            <p:tgtEl>
                                              <p:spTgt spid="23"/>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23"/>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14:presetBounceEnd="67000">
                                      <p:stCondLst>
                                        <p:cond delay="800"/>
                                      </p:stCondLst>
                                      <p:childTnLst>
                                        <p:set>
                                          <p:cBhvr>
                                            <p:cTn id="22" dur="1" fill="hold">
                                              <p:stCondLst>
                                                <p:cond delay="0"/>
                                              </p:stCondLst>
                                            </p:cTn>
                                            <p:tgtEl>
                                              <p:spTgt spid="6"/>
                                            </p:tgtEl>
                                            <p:attrNameLst>
                                              <p:attrName>style.visibility</p:attrName>
                                            </p:attrNameLst>
                                          </p:cBhvr>
                                          <p:to>
                                            <p:strVal val="visible"/>
                                          </p:to>
                                        </p:set>
                                        <p:anim calcmode="lin" valueType="num" p14:bounceEnd="67000">
                                          <p:cBhvr additive="base">
                                            <p:cTn id="23" dur="1000" fill="hold"/>
                                            <p:tgtEl>
                                              <p:spTgt spid="6"/>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6"/>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10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par>
                                    <p:cTn id="35" presetID="53" presetClass="entr" presetSubtype="16" fill="hold" grpId="0" nodeType="withEffect">
                                      <p:stCondLst>
                                        <p:cond delay="30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3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ppt_w</p:attrName>
                                            </p:attrNameLst>
                                          </p:cBhvr>
                                          <p:tavLst>
                                            <p:tav tm="0">
                                              <p:val>
                                                <p:fltVal val="0"/>
                                              </p:val>
                                            </p:tav>
                                            <p:tav tm="100000">
                                              <p:val>
                                                <p:strVal val="#ppt_w"/>
                                              </p:val>
                                            </p:tav>
                                          </p:tavLst>
                                        </p:anim>
                                        <p:anim calcmode="lin" valueType="num">
                                          <p:cBhvr>
                                            <p:cTn id="53" dur="500" fill="hold"/>
                                            <p:tgtEl>
                                              <p:spTgt spid="25"/>
                                            </p:tgtEl>
                                            <p:attrNameLst>
                                              <p:attrName>ppt_h</p:attrName>
                                            </p:attrNameLst>
                                          </p:cBhvr>
                                          <p:tavLst>
                                            <p:tav tm="0">
                                              <p:val>
                                                <p:fltVal val="0"/>
                                              </p:val>
                                            </p:tav>
                                            <p:tav tm="100000">
                                              <p:val>
                                                <p:strVal val="#ppt_h"/>
                                              </p:val>
                                            </p:tav>
                                          </p:tavLst>
                                        </p:anim>
                                        <p:animEffect transition="in" filter="fade">
                                          <p:cBhvr>
                                            <p:cTn id="54" dur="500"/>
                                            <p:tgtEl>
                                              <p:spTgt spid="25"/>
                                            </p:tgtEl>
                                          </p:cBhvr>
                                        </p:animEffect>
                                      </p:childTnLst>
                                    </p:cTn>
                                  </p:par>
                                  <p:par>
                                    <p:cTn id="55" presetID="53" presetClass="entr" presetSubtype="16" fill="hold" grpId="0" nodeType="withEffect">
                                      <p:stCondLst>
                                        <p:cond delay="70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par>
                                    <p:cTn id="60" presetID="53" presetClass="entr" presetSubtype="16" fill="hold" grpId="0" nodeType="withEffect">
                                      <p:stCondLst>
                                        <p:cond delay="700"/>
                                      </p:stCondLst>
                                      <p:childTnLst>
                                        <p:set>
                                          <p:cBhvr>
                                            <p:cTn id="61" dur="1" fill="hold">
                                              <p:stCondLst>
                                                <p:cond delay="0"/>
                                              </p:stCondLst>
                                            </p:cTn>
                                            <p:tgtEl>
                                              <p:spTgt spid="28"/>
                                            </p:tgtEl>
                                            <p:attrNameLst>
                                              <p:attrName>style.visibility</p:attrName>
                                            </p:attrNameLst>
                                          </p:cBhvr>
                                          <p:to>
                                            <p:strVal val="visible"/>
                                          </p:to>
                                        </p:set>
                                        <p:anim calcmode="lin" valueType="num">
                                          <p:cBhvr>
                                            <p:cTn id="62" dur="500" fill="hold"/>
                                            <p:tgtEl>
                                              <p:spTgt spid="28"/>
                                            </p:tgtEl>
                                            <p:attrNameLst>
                                              <p:attrName>ppt_w</p:attrName>
                                            </p:attrNameLst>
                                          </p:cBhvr>
                                          <p:tavLst>
                                            <p:tav tm="0">
                                              <p:val>
                                                <p:fltVal val="0"/>
                                              </p:val>
                                            </p:tav>
                                            <p:tav tm="100000">
                                              <p:val>
                                                <p:strVal val="#ppt_w"/>
                                              </p:val>
                                            </p:tav>
                                          </p:tavLst>
                                        </p:anim>
                                        <p:anim calcmode="lin" valueType="num">
                                          <p:cBhvr>
                                            <p:cTn id="63" dur="500" fill="hold"/>
                                            <p:tgtEl>
                                              <p:spTgt spid="28"/>
                                            </p:tgtEl>
                                            <p:attrNameLst>
                                              <p:attrName>ppt_h</p:attrName>
                                            </p:attrNameLst>
                                          </p:cBhvr>
                                          <p:tavLst>
                                            <p:tav tm="0">
                                              <p:val>
                                                <p:fltVal val="0"/>
                                              </p:val>
                                            </p:tav>
                                            <p:tav tm="100000">
                                              <p:val>
                                                <p:strVal val="#ppt_h"/>
                                              </p:val>
                                            </p:tav>
                                          </p:tavLst>
                                        </p:anim>
                                        <p:animEffect transition="in" filter="fade">
                                          <p:cBhvr>
                                            <p:cTn id="64" dur="500"/>
                                            <p:tgtEl>
                                              <p:spTgt spid="28"/>
                                            </p:tgtEl>
                                          </p:cBhvr>
                                        </p:animEffect>
                                      </p:childTnLst>
                                    </p:cTn>
                                  </p:par>
                                  <p:par>
                                    <p:cTn id="65" presetID="53" presetClass="entr" presetSubtype="16" fill="hold" grpId="0" nodeType="withEffect">
                                      <p:stCondLst>
                                        <p:cond delay="90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childTnLst>
                                    </p:cTn>
                                  </p:par>
                                  <p:par>
                                    <p:cTn id="70" presetID="53" presetClass="entr" presetSubtype="16" fill="hold" grpId="0" nodeType="withEffect">
                                      <p:stCondLst>
                                        <p:cond delay="900"/>
                                      </p:stCondLst>
                                      <p:childTnLst>
                                        <p:set>
                                          <p:cBhvr>
                                            <p:cTn id="71" dur="1" fill="hold">
                                              <p:stCondLst>
                                                <p:cond delay="0"/>
                                              </p:stCondLst>
                                            </p:cTn>
                                            <p:tgtEl>
                                              <p:spTgt spid="26"/>
                                            </p:tgtEl>
                                            <p:attrNameLst>
                                              <p:attrName>style.visibility</p:attrName>
                                            </p:attrNameLst>
                                          </p:cBhvr>
                                          <p:to>
                                            <p:strVal val="visible"/>
                                          </p:to>
                                        </p:set>
                                        <p:anim calcmode="lin" valueType="num">
                                          <p:cBhvr>
                                            <p:cTn id="72" dur="500" fill="hold"/>
                                            <p:tgtEl>
                                              <p:spTgt spid="26"/>
                                            </p:tgtEl>
                                            <p:attrNameLst>
                                              <p:attrName>ppt_w</p:attrName>
                                            </p:attrNameLst>
                                          </p:cBhvr>
                                          <p:tavLst>
                                            <p:tav tm="0">
                                              <p:val>
                                                <p:fltVal val="0"/>
                                              </p:val>
                                            </p:tav>
                                            <p:tav tm="100000">
                                              <p:val>
                                                <p:strVal val="#ppt_w"/>
                                              </p:val>
                                            </p:tav>
                                          </p:tavLst>
                                        </p:anim>
                                        <p:anim calcmode="lin" valueType="num">
                                          <p:cBhvr>
                                            <p:cTn id="73" dur="500" fill="hold"/>
                                            <p:tgtEl>
                                              <p:spTgt spid="26"/>
                                            </p:tgtEl>
                                            <p:attrNameLst>
                                              <p:attrName>ppt_h</p:attrName>
                                            </p:attrNameLst>
                                          </p:cBhvr>
                                          <p:tavLst>
                                            <p:tav tm="0">
                                              <p:val>
                                                <p:fltVal val="0"/>
                                              </p:val>
                                            </p:tav>
                                            <p:tav tm="100000">
                                              <p:val>
                                                <p:strVal val="#ppt_h"/>
                                              </p:val>
                                            </p:tav>
                                          </p:tavLst>
                                        </p:anim>
                                        <p:animEffect transition="in" filter="fade">
                                          <p:cBhvr>
                                            <p:cTn id="7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animBg="1"/>
          <p:bldP spid="16" grpId="0" animBg="1"/>
          <p:bldP spid="17" grpId="0" animBg="1"/>
          <p:bldP spid="18" grpId="0" animBg="1"/>
          <p:bldP spid="19" grpId="0" animBg="1"/>
          <p:bldP spid="24" grpId="0"/>
          <p:bldP spid="25" grpId="0"/>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ppt_x"/>
                                              </p:val>
                                            </p:tav>
                                            <p:tav tm="100000">
                                              <p:val>
                                                <p:strVal val="#ppt_x"/>
                                              </p:val>
                                            </p:tav>
                                          </p:tavLst>
                                        </p:anim>
                                        <p:anim calcmode="lin" valueType="num">
                                          <p:cBhvr additive="base">
                                            <p:cTn id="8" dur="10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1000" fill="hold"/>
                                            <p:tgtEl>
                                              <p:spTgt spid="21"/>
                                            </p:tgtEl>
                                            <p:attrNameLst>
                                              <p:attrName>ppt_x</p:attrName>
                                            </p:attrNameLst>
                                          </p:cBhvr>
                                          <p:tavLst>
                                            <p:tav tm="0">
                                              <p:val>
                                                <p:strVal val="#ppt_x"/>
                                              </p:val>
                                            </p:tav>
                                            <p:tav tm="100000">
                                              <p:val>
                                                <p:strVal val="#ppt_x"/>
                                              </p:val>
                                            </p:tav>
                                          </p:tavLst>
                                        </p:anim>
                                        <p:anim calcmode="lin" valueType="num">
                                          <p:cBhvr additive="base">
                                            <p:cTn id="12" dur="10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40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1000" fill="hold"/>
                                            <p:tgtEl>
                                              <p:spTgt spid="22"/>
                                            </p:tgtEl>
                                            <p:attrNameLst>
                                              <p:attrName>ppt_x</p:attrName>
                                            </p:attrNameLst>
                                          </p:cBhvr>
                                          <p:tavLst>
                                            <p:tav tm="0">
                                              <p:val>
                                                <p:strVal val="#ppt_x"/>
                                              </p:val>
                                            </p:tav>
                                            <p:tav tm="100000">
                                              <p:val>
                                                <p:strVal val="#ppt_x"/>
                                              </p:val>
                                            </p:tav>
                                          </p:tavLst>
                                        </p:anim>
                                        <p:anim calcmode="lin" valueType="num">
                                          <p:cBhvr additive="base">
                                            <p:cTn id="16" dur="10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60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1000" fill="hold"/>
                                            <p:tgtEl>
                                              <p:spTgt spid="23"/>
                                            </p:tgtEl>
                                            <p:attrNameLst>
                                              <p:attrName>ppt_x</p:attrName>
                                            </p:attrNameLst>
                                          </p:cBhvr>
                                          <p:tavLst>
                                            <p:tav tm="0">
                                              <p:val>
                                                <p:strVal val="#ppt_x"/>
                                              </p:val>
                                            </p:tav>
                                            <p:tav tm="100000">
                                              <p:val>
                                                <p:strVal val="#ppt_x"/>
                                              </p:val>
                                            </p:tav>
                                          </p:tavLst>
                                        </p:anim>
                                        <p:anim calcmode="lin" valueType="num">
                                          <p:cBhvr additive="base">
                                            <p:cTn id="20" dur="1000" fill="hold"/>
                                            <p:tgtEl>
                                              <p:spTgt spid="23"/>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8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tgtEl>
                                              <p:spTgt spid="6"/>
                                            </p:tgtEl>
                                            <p:attrNameLst>
                                              <p:attrName>ppt_x</p:attrName>
                                            </p:attrNameLst>
                                          </p:cBhvr>
                                          <p:tavLst>
                                            <p:tav tm="0">
                                              <p:val>
                                                <p:strVal val="#ppt_x"/>
                                              </p:val>
                                            </p:tav>
                                            <p:tav tm="100000">
                                              <p:val>
                                                <p:strVal val="#ppt_x"/>
                                              </p:val>
                                            </p:tav>
                                          </p:tavLst>
                                        </p:anim>
                                        <p:anim calcmode="lin" valueType="num">
                                          <p:cBhvr additive="base">
                                            <p:cTn id="24" dur="1000" fill="hold"/>
                                            <p:tgtEl>
                                              <p:spTgt spid="6"/>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10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par>
                                    <p:cTn id="35" presetID="53" presetClass="entr" presetSubtype="16" fill="hold" grpId="0" nodeType="withEffect">
                                      <p:stCondLst>
                                        <p:cond delay="30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par>
                                    <p:cTn id="40" presetID="53" presetClass="entr" presetSubtype="16" fill="hold" grpId="0" nodeType="withEffect">
                                      <p:stCondLst>
                                        <p:cond delay="3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18"/>
                                            </p:tgtEl>
                                            <p:attrNameLst>
                                              <p:attrName>style.visibility</p:attrName>
                                            </p:attrNameLst>
                                          </p:cBhvr>
                                          <p:to>
                                            <p:strVal val="visible"/>
                                          </p:to>
                                        </p:set>
                                        <p:anim calcmode="lin" valueType="num">
                                          <p:cBhvr>
                                            <p:cTn id="47" dur="500" fill="hold"/>
                                            <p:tgtEl>
                                              <p:spTgt spid="18"/>
                                            </p:tgtEl>
                                            <p:attrNameLst>
                                              <p:attrName>ppt_w</p:attrName>
                                            </p:attrNameLst>
                                          </p:cBhvr>
                                          <p:tavLst>
                                            <p:tav tm="0">
                                              <p:val>
                                                <p:fltVal val="0"/>
                                              </p:val>
                                            </p:tav>
                                            <p:tav tm="100000">
                                              <p:val>
                                                <p:strVal val="#ppt_w"/>
                                              </p:val>
                                            </p:tav>
                                          </p:tavLst>
                                        </p:anim>
                                        <p:anim calcmode="lin" valueType="num">
                                          <p:cBhvr>
                                            <p:cTn id="48" dur="500" fill="hold"/>
                                            <p:tgtEl>
                                              <p:spTgt spid="18"/>
                                            </p:tgtEl>
                                            <p:attrNameLst>
                                              <p:attrName>ppt_h</p:attrName>
                                            </p:attrNameLst>
                                          </p:cBhvr>
                                          <p:tavLst>
                                            <p:tav tm="0">
                                              <p:val>
                                                <p:fltVal val="0"/>
                                              </p:val>
                                            </p:tav>
                                            <p:tav tm="100000">
                                              <p:val>
                                                <p:strVal val="#ppt_h"/>
                                              </p:val>
                                            </p:tav>
                                          </p:tavLst>
                                        </p:anim>
                                        <p:animEffect transition="in" filter="fade">
                                          <p:cBhvr>
                                            <p:cTn id="49" dur="500"/>
                                            <p:tgtEl>
                                              <p:spTgt spid="18"/>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5"/>
                                            </p:tgtEl>
                                            <p:attrNameLst>
                                              <p:attrName>style.visibility</p:attrName>
                                            </p:attrNameLst>
                                          </p:cBhvr>
                                          <p:to>
                                            <p:strVal val="visible"/>
                                          </p:to>
                                        </p:set>
                                        <p:anim calcmode="lin" valueType="num">
                                          <p:cBhvr>
                                            <p:cTn id="52" dur="500" fill="hold"/>
                                            <p:tgtEl>
                                              <p:spTgt spid="25"/>
                                            </p:tgtEl>
                                            <p:attrNameLst>
                                              <p:attrName>ppt_w</p:attrName>
                                            </p:attrNameLst>
                                          </p:cBhvr>
                                          <p:tavLst>
                                            <p:tav tm="0">
                                              <p:val>
                                                <p:fltVal val="0"/>
                                              </p:val>
                                            </p:tav>
                                            <p:tav tm="100000">
                                              <p:val>
                                                <p:strVal val="#ppt_w"/>
                                              </p:val>
                                            </p:tav>
                                          </p:tavLst>
                                        </p:anim>
                                        <p:anim calcmode="lin" valueType="num">
                                          <p:cBhvr>
                                            <p:cTn id="53" dur="500" fill="hold"/>
                                            <p:tgtEl>
                                              <p:spTgt spid="25"/>
                                            </p:tgtEl>
                                            <p:attrNameLst>
                                              <p:attrName>ppt_h</p:attrName>
                                            </p:attrNameLst>
                                          </p:cBhvr>
                                          <p:tavLst>
                                            <p:tav tm="0">
                                              <p:val>
                                                <p:fltVal val="0"/>
                                              </p:val>
                                            </p:tav>
                                            <p:tav tm="100000">
                                              <p:val>
                                                <p:strVal val="#ppt_h"/>
                                              </p:val>
                                            </p:tav>
                                          </p:tavLst>
                                        </p:anim>
                                        <p:animEffect transition="in" filter="fade">
                                          <p:cBhvr>
                                            <p:cTn id="54" dur="500"/>
                                            <p:tgtEl>
                                              <p:spTgt spid="25"/>
                                            </p:tgtEl>
                                          </p:cBhvr>
                                        </p:animEffect>
                                      </p:childTnLst>
                                    </p:cTn>
                                  </p:par>
                                  <p:par>
                                    <p:cTn id="55" presetID="53" presetClass="entr" presetSubtype="16" fill="hold" grpId="0" nodeType="withEffect">
                                      <p:stCondLst>
                                        <p:cond delay="700"/>
                                      </p:stCondLst>
                                      <p:childTnLst>
                                        <p:set>
                                          <p:cBhvr>
                                            <p:cTn id="56" dur="1" fill="hold">
                                              <p:stCondLst>
                                                <p:cond delay="0"/>
                                              </p:stCondLst>
                                            </p:cTn>
                                            <p:tgtEl>
                                              <p:spTgt spid="19"/>
                                            </p:tgtEl>
                                            <p:attrNameLst>
                                              <p:attrName>style.visibility</p:attrName>
                                            </p:attrNameLst>
                                          </p:cBhvr>
                                          <p:to>
                                            <p:strVal val="visible"/>
                                          </p:to>
                                        </p:set>
                                        <p:anim calcmode="lin" valueType="num">
                                          <p:cBhvr>
                                            <p:cTn id="57" dur="500" fill="hold"/>
                                            <p:tgtEl>
                                              <p:spTgt spid="19"/>
                                            </p:tgtEl>
                                            <p:attrNameLst>
                                              <p:attrName>ppt_w</p:attrName>
                                            </p:attrNameLst>
                                          </p:cBhvr>
                                          <p:tavLst>
                                            <p:tav tm="0">
                                              <p:val>
                                                <p:fltVal val="0"/>
                                              </p:val>
                                            </p:tav>
                                            <p:tav tm="100000">
                                              <p:val>
                                                <p:strVal val="#ppt_w"/>
                                              </p:val>
                                            </p:tav>
                                          </p:tavLst>
                                        </p:anim>
                                        <p:anim calcmode="lin" valueType="num">
                                          <p:cBhvr>
                                            <p:cTn id="58" dur="500" fill="hold"/>
                                            <p:tgtEl>
                                              <p:spTgt spid="19"/>
                                            </p:tgtEl>
                                            <p:attrNameLst>
                                              <p:attrName>ppt_h</p:attrName>
                                            </p:attrNameLst>
                                          </p:cBhvr>
                                          <p:tavLst>
                                            <p:tav tm="0">
                                              <p:val>
                                                <p:fltVal val="0"/>
                                              </p:val>
                                            </p:tav>
                                            <p:tav tm="100000">
                                              <p:val>
                                                <p:strVal val="#ppt_h"/>
                                              </p:val>
                                            </p:tav>
                                          </p:tavLst>
                                        </p:anim>
                                        <p:animEffect transition="in" filter="fade">
                                          <p:cBhvr>
                                            <p:cTn id="59" dur="500"/>
                                            <p:tgtEl>
                                              <p:spTgt spid="19"/>
                                            </p:tgtEl>
                                          </p:cBhvr>
                                        </p:animEffect>
                                      </p:childTnLst>
                                    </p:cTn>
                                  </p:par>
                                  <p:par>
                                    <p:cTn id="60" presetID="53" presetClass="entr" presetSubtype="16" fill="hold" grpId="0" nodeType="withEffect">
                                      <p:stCondLst>
                                        <p:cond delay="700"/>
                                      </p:stCondLst>
                                      <p:childTnLst>
                                        <p:set>
                                          <p:cBhvr>
                                            <p:cTn id="61" dur="1" fill="hold">
                                              <p:stCondLst>
                                                <p:cond delay="0"/>
                                              </p:stCondLst>
                                            </p:cTn>
                                            <p:tgtEl>
                                              <p:spTgt spid="28"/>
                                            </p:tgtEl>
                                            <p:attrNameLst>
                                              <p:attrName>style.visibility</p:attrName>
                                            </p:attrNameLst>
                                          </p:cBhvr>
                                          <p:to>
                                            <p:strVal val="visible"/>
                                          </p:to>
                                        </p:set>
                                        <p:anim calcmode="lin" valueType="num">
                                          <p:cBhvr>
                                            <p:cTn id="62" dur="500" fill="hold"/>
                                            <p:tgtEl>
                                              <p:spTgt spid="28"/>
                                            </p:tgtEl>
                                            <p:attrNameLst>
                                              <p:attrName>ppt_w</p:attrName>
                                            </p:attrNameLst>
                                          </p:cBhvr>
                                          <p:tavLst>
                                            <p:tav tm="0">
                                              <p:val>
                                                <p:fltVal val="0"/>
                                              </p:val>
                                            </p:tav>
                                            <p:tav tm="100000">
                                              <p:val>
                                                <p:strVal val="#ppt_w"/>
                                              </p:val>
                                            </p:tav>
                                          </p:tavLst>
                                        </p:anim>
                                        <p:anim calcmode="lin" valueType="num">
                                          <p:cBhvr>
                                            <p:cTn id="63" dur="500" fill="hold"/>
                                            <p:tgtEl>
                                              <p:spTgt spid="28"/>
                                            </p:tgtEl>
                                            <p:attrNameLst>
                                              <p:attrName>ppt_h</p:attrName>
                                            </p:attrNameLst>
                                          </p:cBhvr>
                                          <p:tavLst>
                                            <p:tav tm="0">
                                              <p:val>
                                                <p:fltVal val="0"/>
                                              </p:val>
                                            </p:tav>
                                            <p:tav tm="100000">
                                              <p:val>
                                                <p:strVal val="#ppt_h"/>
                                              </p:val>
                                            </p:tav>
                                          </p:tavLst>
                                        </p:anim>
                                        <p:animEffect transition="in" filter="fade">
                                          <p:cBhvr>
                                            <p:cTn id="64" dur="500"/>
                                            <p:tgtEl>
                                              <p:spTgt spid="28"/>
                                            </p:tgtEl>
                                          </p:cBhvr>
                                        </p:animEffect>
                                      </p:childTnLst>
                                    </p:cTn>
                                  </p:par>
                                  <p:par>
                                    <p:cTn id="65" presetID="53" presetClass="entr" presetSubtype="16" fill="hold" grpId="0" nodeType="withEffect">
                                      <p:stCondLst>
                                        <p:cond delay="90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childTnLst>
                                    </p:cTn>
                                  </p:par>
                                  <p:par>
                                    <p:cTn id="70" presetID="53" presetClass="entr" presetSubtype="16" fill="hold" grpId="0" nodeType="withEffect">
                                      <p:stCondLst>
                                        <p:cond delay="900"/>
                                      </p:stCondLst>
                                      <p:childTnLst>
                                        <p:set>
                                          <p:cBhvr>
                                            <p:cTn id="71" dur="1" fill="hold">
                                              <p:stCondLst>
                                                <p:cond delay="0"/>
                                              </p:stCondLst>
                                            </p:cTn>
                                            <p:tgtEl>
                                              <p:spTgt spid="26"/>
                                            </p:tgtEl>
                                            <p:attrNameLst>
                                              <p:attrName>style.visibility</p:attrName>
                                            </p:attrNameLst>
                                          </p:cBhvr>
                                          <p:to>
                                            <p:strVal val="visible"/>
                                          </p:to>
                                        </p:set>
                                        <p:anim calcmode="lin" valueType="num">
                                          <p:cBhvr>
                                            <p:cTn id="72" dur="500" fill="hold"/>
                                            <p:tgtEl>
                                              <p:spTgt spid="26"/>
                                            </p:tgtEl>
                                            <p:attrNameLst>
                                              <p:attrName>ppt_w</p:attrName>
                                            </p:attrNameLst>
                                          </p:cBhvr>
                                          <p:tavLst>
                                            <p:tav tm="0">
                                              <p:val>
                                                <p:fltVal val="0"/>
                                              </p:val>
                                            </p:tav>
                                            <p:tav tm="100000">
                                              <p:val>
                                                <p:strVal val="#ppt_w"/>
                                              </p:val>
                                            </p:tav>
                                          </p:tavLst>
                                        </p:anim>
                                        <p:anim calcmode="lin" valueType="num">
                                          <p:cBhvr>
                                            <p:cTn id="73" dur="500" fill="hold"/>
                                            <p:tgtEl>
                                              <p:spTgt spid="26"/>
                                            </p:tgtEl>
                                            <p:attrNameLst>
                                              <p:attrName>ppt_h</p:attrName>
                                            </p:attrNameLst>
                                          </p:cBhvr>
                                          <p:tavLst>
                                            <p:tav tm="0">
                                              <p:val>
                                                <p:fltVal val="0"/>
                                              </p:val>
                                            </p:tav>
                                            <p:tav tm="100000">
                                              <p:val>
                                                <p:strVal val="#ppt_h"/>
                                              </p:val>
                                            </p:tav>
                                          </p:tavLst>
                                        </p:anim>
                                        <p:animEffect transition="in" filter="fade">
                                          <p:cBhvr>
                                            <p:cTn id="7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animBg="1"/>
          <p:bldP spid="16" grpId="0" animBg="1"/>
          <p:bldP spid="17" grpId="0" animBg="1"/>
          <p:bldP spid="18" grpId="0" animBg="1"/>
          <p:bldP spid="19" grpId="0" animBg="1"/>
          <p:bldP spid="24" grpId="0"/>
          <p:bldP spid="25" grpId="0"/>
          <p:bldP spid="26" grpId="0"/>
          <p:bldP spid="27" grpId="0"/>
          <p:bldP spid="28"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3973513" y="2058988"/>
            <a:ext cx="296862" cy="293688"/>
          </a:xfrm>
          <a:custGeom>
            <a:avLst/>
            <a:gdLst>
              <a:gd name="T0" fmla="*/ 12 w 78"/>
              <a:gd name="T1" fmla="*/ 62 h 77"/>
              <a:gd name="T2" fmla="*/ 60 w 78"/>
              <a:gd name="T3" fmla="*/ 67 h 77"/>
              <a:gd name="T4" fmla="*/ 67 w 78"/>
              <a:gd name="T5" fmla="*/ 21 h 77"/>
              <a:gd name="T6" fmla="*/ 18 w 78"/>
              <a:gd name="T7" fmla="*/ 12 h 77"/>
              <a:gd name="T8" fmla="*/ 12 w 78"/>
              <a:gd name="T9" fmla="*/ 62 h 77"/>
            </a:gdLst>
            <a:ahLst/>
            <a:cxnLst>
              <a:cxn ang="0">
                <a:pos x="T0" y="T1"/>
              </a:cxn>
              <a:cxn ang="0">
                <a:pos x="T2" y="T3"/>
              </a:cxn>
              <a:cxn ang="0">
                <a:pos x="T4" y="T5"/>
              </a:cxn>
              <a:cxn ang="0">
                <a:pos x="T6" y="T7"/>
              </a:cxn>
              <a:cxn ang="0">
                <a:pos x="T8" y="T9"/>
              </a:cxn>
            </a:cxnLst>
            <a:rect l="0" t="0" r="r" b="b"/>
            <a:pathLst>
              <a:path w="78" h="77">
                <a:moveTo>
                  <a:pt x="12" y="62"/>
                </a:moveTo>
                <a:cubicBezTo>
                  <a:pt x="23" y="76"/>
                  <a:pt x="46" y="77"/>
                  <a:pt x="60" y="67"/>
                </a:cubicBezTo>
                <a:cubicBezTo>
                  <a:pt x="74" y="56"/>
                  <a:pt x="78" y="35"/>
                  <a:pt x="67" y="21"/>
                </a:cubicBezTo>
                <a:cubicBezTo>
                  <a:pt x="55" y="5"/>
                  <a:pt x="35" y="0"/>
                  <a:pt x="18" y="12"/>
                </a:cubicBezTo>
                <a:cubicBezTo>
                  <a:pt x="2" y="23"/>
                  <a:pt x="0" y="47"/>
                  <a:pt x="12" y="62"/>
                </a:cubicBezTo>
                <a:close/>
              </a:path>
            </a:pathLst>
          </a:custGeom>
          <a:noFill/>
          <a:ln w="38100"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4545013" y="3290888"/>
            <a:ext cx="296862" cy="298450"/>
          </a:xfrm>
          <a:custGeom>
            <a:avLst/>
            <a:gdLst>
              <a:gd name="T0" fmla="*/ 65 w 78"/>
              <a:gd name="T1" fmla="*/ 14 h 78"/>
              <a:gd name="T2" fmla="*/ 14 w 78"/>
              <a:gd name="T3" fmla="*/ 16 h 78"/>
              <a:gd name="T4" fmla="*/ 18 w 78"/>
              <a:gd name="T5" fmla="*/ 65 h 78"/>
              <a:gd name="T6" fmla="*/ 67 w 78"/>
              <a:gd name="T7" fmla="*/ 61 h 78"/>
              <a:gd name="T8" fmla="*/ 65 w 78"/>
              <a:gd name="T9" fmla="*/ 14 h 78"/>
            </a:gdLst>
            <a:ahLst/>
            <a:cxnLst>
              <a:cxn ang="0">
                <a:pos x="T0" y="T1"/>
              </a:cxn>
              <a:cxn ang="0">
                <a:pos x="T2" y="T3"/>
              </a:cxn>
              <a:cxn ang="0">
                <a:pos x="T4" y="T5"/>
              </a:cxn>
              <a:cxn ang="0">
                <a:pos x="T6" y="T7"/>
              </a:cxn>
              <a:cxn ang="0">
                <a:pos x="T8" y="T9"/>
              </a:cxn>
            </a:cxnLst>
            <a:rect l="0" t="0" r="r" b="b"/>
            <a:pathLst>
              <a:path w="78" h="78">
                <a:moveTo>
                  <a:pt x="65" y="14"/>
                </a:moveTo>
                <a:cubicBezTo>
                  <a:pt x="51" y="0"/>
                  <a:pt x="28" y="2"/>
                  <a:pt x="14" y="16"/>
                </a:cubicBezTo>
                <a:cubicBezTo>
                  <a:pt x="0" y="29"/>
                  <a:pt x="5" y="53"/>
                  <a:pt x="18" y="65"/>
                </a:cubicBezTo>
                <a:cubicBezTo>
                  <a:pt x="31" y="78"/>
                  <a:pt x="55" y="75"/>
                  <a:pt x="67" y="61"/>
                </a:cubicBezTo>
                <a:cubicBezTo>
                  <a:pt x="78" y="47"/>
                  <a:pt x="77" y="27"/>
                  <a:pt x="65" y="14"/>
                </a:cubicBezTo>
                <a:close/>
              </a:path>
            </a:pathLst>
          </a:custGeom>
          <a:noFill/>
          <a:ln w="38100"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3984625" y="4530725"/>
            <a:ext cx="274637" cy="271463"/>
          </a:xfrm>
          <a:custGeom>
            <a:avLst/>
            <a:gdLst>
              <a:gd name="T0" fmla="*/ 12 w 72"/>
              <a:gd name="T1" fmla="*/ 61 h 71"/>
              <a:gd name="T2" fmla="*/ 34 w 72"/>
              <a:gd name="T3" fmla="*/ 71 h 71"/>
              <a:gd name="T4" fmla="*/ 54 w 72"/>
              <a:gd name="T5" fmla="*/ 67 h 71"/>
              <a:gd name="T6" fmla="*/ 71 w 72"/>
              <a:gd name="T7" fmla="*/ 36 h 71"/>
              <a:gd name="T8" fmla="*/ 55 w 72"/>
              <a:gd name="T9" fmla="*/ 8 h 71"/>
              <a:gd name="T10" fmla="*/ 23 w 72"/>
              <a:gd name="T11" fmla="*/ 5 h 71"/>
              <a:gd name="T12" fmla="*/ 2 w 72"/>
              <a:gd name="T13" fmla="*/ 30 h 71"/>
              <a:gd name="T14" fmla="*/ 12 w 72"/>
              <a:gd name="T15" fmla="*/ 6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71">
                <a:moveTo>
                  <a:pt x="12" y="61"/>
                </a:moveTo>
                <a:cubicBezTo>
                  <a:pt x="18" y="67"/>
                  <a:pt x="26" y="70"/>
                  <a:pt x="34" y="71"/>
                </a:cubicBezTo>
                <a:cubicBezTo>
                  <a:pt x="41" y="71"/>
                  <a:pt x="48" y="70"/>
                  <a:pt x="54" y="67"/>
                </a:cubicBezTo>
                <a:cubicBezTo>
                  <a:pt x="65" y="62"/>
                  <a:pt x="72" y="49"/>
                  <a:pt x="71" y="36"/>
                </a:cubicBezTo>
                <a:cubicBezTo>
                  <a:pt x="71" y="25"/>
                  <a:pt x="65" y="14"/>
                  <a:pt x="55" y="8"/>
                </a:cubicBezTo>
                <a:cubicBezTo>
                  <a:pt x="46" y="1"/>
                  <a:pt x="33" y="0"/>
                  <a:pt x="23" y="5"/>
                </a:cubicBezTo>
                <a:cubicBezTo>
                  <a:pt x="12" y="9"/>
                  <a:pt x="4" y="19"/>
                  <a:pt x="2" y="30"/>
                </a:cubicBezTo>
                <a:cubicBezTo>
                  <a:pt x="0" y="41"/>
                  <a:pt x="4" y="53"/>
                  <a:pt x="12" y="61"/>
                </a:cubicBezTo>
                <a:close/>
              </a:path>
            </a:pathLst>
          </a:custGeom>
          <a:noFill/>
          <a:ln w="38100"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4213225" y="2284413"/>
            <a:ext cx="481012" cy="1033463"/>
          </a:xfrm>
          <a:custGeom>
            <a:avLst/>
            <a:gdLst>
              <a:gd name="T0" fmla="*/ 0 w 126"/>
              <a:gd name="T1" fmla="*/ 0 h 271"/>
              <a:gd name="T2" fmla="*/ 89 w 126"/>
              <a:gd name="T3" fmla="*/ 124 h 271"/>
              <a:gd name="T4" fmla="*/ 124 w 126"/>
              <a:gd name="T5" fmla="*/ 271 h 271"/>
            </a:gdLst>
            <a:ahLst/>
            <a:cxnLst>
              <a:cxn ang="0">
                <a:pos x="T0" y="T1"/>
              </a:cxn>
              <a:cxn ang="0">
                <a:pos x="T2" y="T3"/>
              </a:cxn>
              <a:cxn ang="0">
                <a:pos x="T4" y="T5"/>
              </a:cxn>
            </a:cxnLst>
            <a:rect l="0" t="0" r="r" b="b"/>
            <a:pathLst>
              <a:path w="126" h="271">
                <a:moveTo>
                  <a:pt x="0" y="0"/>
                </a:moveTo>
                <a:cubicBezTo>
                  <a:pt x="34" y="38"/>
                  <a:pt x="66" y="78"/>
                  <a:pt x="89" y="124"/>
                </a:cubicBezTo>
                <a:cubicBezTo>
                  <a:pt x="112" y="169"/>
                  <a:pt x="126" y="220"/>
                  <a:pt x="124" y="271"/>
                </a:cubicBezTo>
              </a:path>
            </a:pathLst>
          </a:custGeom>
          <a:noFill/>
          <a:ln w="38100"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4213225" y="3557588"/>
            <a:ext cx="484187" cy="1027113"/>
          </a:xfrm>
          <a:custGeom>
            <a:avLst/>
            <a:gdLst>
              <a:gd name="T0" fmla="*/ 127 w 127"/>
              <a:gd name="T1" fmla="*/ 0 h 269"/>
              <a:gd name="T2" fmla="*/ 0 w 127"/>
              <a:gd name="T3" fmla="*/ 269 h 269"/>
            </a:gdLst>
            <a:ahLst/>
            <a:cxnLst>
              <a:cxn ang="0">
                <a:pos x="T0" y="T1"/>
              </a:cxn>
              <a:cxn ang="0">
                <a:pos x="T2" y="T3"/>
              </a:cxn>
            </a:cxnLst>
            <a:rect l="0" t="0" r="r" b="b"/>
            <a:pathLst>
              <a:path w="127" h="269">
                <a:moveTo>
                  <a:pt x="127" y="0"/>
                </a:moveTo>
                <a:cubicBezTo>
                  <a:pt x="122" y="102"/>
                  <a:pt x="75" y="200"/>
                  <a:pt x="0" y="269"/>
                </a:cubicBezTo>
              </a:path>
            </a:pathLst>
          </a:custGeom>
          <a:noFill/>
          <a:ln w="38100"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1827213" y="2132013"/>
            <a:ext cx="2546350" cy="2570163"/>
          </a:xfrm>
          <a:custGeom>
            <a:avLst/>
            <a:gdLst>
              <a:gd name="T0" fmla="*/ 367 w 668"/>
              <a:gd name="T1" fmla="*/ 28 h 674"/>
              <a:gd name="T2" fmla="*/ 656 w 668"/>
              <a:gd name="T3" fmla="*/ 380 h 674"/>
              <a:gd name="T4" fmla="*/ 305 w 668"/>
              <a:gd name="T5" fmla="*/ 661 h 674"/>
              <a:gd name="T6" fmla="*/ 8 w 668"/>
              <a:gd name="T7" fmla="*/ 334 h 674"/>
              <a:gd name="T8" fmla="*/ 367 w 668"/>
              <a:gd name="T9" fmla="*/ 28 h 674"/>
            </a:gdLst>
            <a:ahLst/>
            <a:cxnLst>
              <a:cxn ang="0">
                <a:pos x="T0" y="T1"/>
              </a:cxn>
              <a:cxn ang="0">
                <a:pos x="T2" y="T3"/>
              </a:cxn>
              <a:cxn ang="0">
                <a:pos x="T4" y="T5"/>
              </a:cxn>
              <a:cxn ang="0">
                <a:pos x="T6" y="T7"/>
              </a:cxn>
              <a:cxn ang="0">
                <a:pos x="T8" y="T9"/>
              </a:cxn>
            </a:cxnLst>
            <a:rect l="0" t="0" r="r" b="b"/>
            <a:pathLst>
              <a:path w="668" h="674">
                <a:moveTo>
                  <a:pt x="367" y="28"/>
                </a:moveTo>
                <a:cubicBezTo>
                  <a:pt x="544" y="54"/>
                  <a:pt x="668" y="200"/>
                  <a:pt x="656" y="380"/>
                </a:cubicBezTo>
                <a:cubicBezTo>
                  <a:pt x="643" y="562"/>
                  <a:pt x="479" y="674"/>
                  <a:pt x="305" y="661"/>
                </a:cubicBezTo>
                <a:cubicBezTo>
                  <a:pt x="126" y="647"/>
                  <a:pt x="0" y="515"/>
                  <a:pt x="8" y="334"/>
                </a:cubicBezTo>
                <a:cubicBezTo>
                  <a:pt x="16" y="155"/>
                  <a:pt x="180" y="0"/>
                  <a:pt x="367" y="28"/>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4183063" y="808038"/>
            <a:ext cx="1208087" cy="1223963"/>
          </a:xfrm>
          <a:custGeom>
            <a:avLst/>
            <a:gdLst>
              <a:gd name="T0" fmla="*/ 81 w 317"/>
              <a:gd name="T1" fmla="*/ 299 h 321"/>
              <a:gd name="T2" fmla="*/ 143 w 317"/>
              <a:gd name="T3" fmla="*/ 315 h 321"/>
              <a:gd name="T4" fmla="*/ 311 w 317"/>
              <a:gd name="T5" fmla="*/ 181 h 321"/>
              <a:gd name="T6" fmla="*/ 173 w 317"/>
              <a:gd name="T7" fmla="*/ 13 h 321"/>
              <a:gd name="T8" fmla="*/ 2 w 317"/>
              <a:gd name="T9" fmla="*/ 159 h 321"/>
              <a:gd name="T10" fmla="*/ 36 w 317"/>
              <a:gd name="T11" fmla="*/ 264 h 321"/>
              <a:gd name="T12" fmla="*/ 26 w 317"/>
              <a:gd name="T13" fmla="*/ 319 h 321"/>
              <a:gd name="T14" fmla="*/ 81 w 317"/>
              <a:gd name="T15" fmla="*/ 299 h 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7" h="321">
                <a:moveTo>
                  <a:pt x="81" y="299"/>
                </a:moveTo>
                <a:cubicBezTo>
                  <a:pt x="100" y="308"/>
                  <a:pt x="121" y="314"/>
                  <a:pt x="143" y="315"/>
                </a:cubicBezTo>
                <a:cubicBezTo>
                  <a:pt x="227" y="321"/>
                  <a:pt x="305" y="268"/>
                  <a:pt x="311" y="181"/>
                </a:cubicBezTo>
                <a:cubicBezTo>
                  <a:pt x="317" y="95"/>
                  <a:pt x="258" y="26"/>
                  <a:pt x="173" y="13"/>
                </a:cubicBezTo>
                <a:cubicBezTo>
                  <a:pt x="84" y="0"/>
                  <a:pt x="5" y="74"/>
                  <a:pt x="2" y="159"/>
                </a:cubicBezTo>
                <a:cubicBezTo>
                  <a:pt x="0" y="201"/>
                  <a:pt x="13" y="237"/>
                  <a:pt x="36" y="264"/>
                </a:cubicBezTo>
                <a:cubicBezTo>
                  <a:pt x="32" y="282"/>
                  <a:pt x="29" y="301"/>
                  <a:pt x="26" y="319"/>
                </a:cubicBezTo>
                <a:cubicBezTo>
                  <a:pt x="44" y="311"/>
                  <a:pt x="62" y="304"/>
                  <a:pt x="81" y="299"/>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4171950" y="4797425"/>
            <a:ext cx="1287462" cy="1285875"/>
          </a:xfrm>
          <a:custGeom>
            <a:avLst/>
            <a:gdLst>
              <a:gd name="T0" fmla="*/ 89 w 338"/>
              <a:gd name="T1" fmla="*/ 38 h 337"/>
              <a:gd name="T2" fmla="*/ 290 w 338"/>
              <a:gd name="T3" fmla="*/ 87 h 337"/>
              <a:gd name="T4" fmla="*/ 257 w 338"/>
              <a:gd name="T5" fmla="*/ 291 h 337"/>
              <a:gd name="T6" fmla="*/ 44 w 338"/>
              <a:gd name="T7" fmla="*/ 270 h 337"/>
              <a:gd name="T8" fmla="*/ 40 w 338"/>
              <a:gd name="T9" fmla="*/ 80 h 337"/>
              <a:gd name="T10" fmla="*/ 29 w 338"/>
              <a:gd name="T11" fmla="*/ 17 h 337"/>
              <a:gd name="T12" fmla="*/ 89 w 338"/>
              <a:gd name="T13" fmla="*/ 38 h 337"/>
            </a:gdLst>
            <a:ahLst/>
            <a:cxnLst>
              <a:cxn ang="0">
                <a:pos x="T0" y="T1"/>
              </a:cxn>
              <a:cxn ang="0">
                <a:pos x="T2" y="T3"/>
              </a:cxn>
              <a:cxn ang="0">
                <a:pos x="T4" y="T5"/>
              </a:cxn>
              <a:cxn ang="0">
                <a:pos x="T6" y="T7"/>
              </a:cxn>
              <a:cxn ang="0">
                <a:pos x="T8" y="T9"/>
              </a:cxn>
              <a:cxn ang="0">
                <a:pos x="T10" y="T11"/>
              </a:cxn>
              <a:cxn ang="0">
                <a:pos x="T12" y="T13"/>
              </a:cxn>
            </a:cxnLst>
            <a:rect l="0" t="0" r="r" b="b"/>
            <a:pathLst>
              <a:path w="338" h="337">
                <a:moveTo>
                  <a:pt x="89" y="38"/>
                </a:moveTo>
                <a:cubicBezTo>
                  <a:pt x="160" y="0"/>
                  <a:pt x="240" y="22"/>
                  <a:pt x="290" y="87"/>
                </a:cubicBezTo>
                <a:cubicBezTo>
                  <a:pt x="338" y="150"/>
                  <a:pt x="319" y="245"/>
                  <a:pt x="257" y="291"/>
                </a:cubicBezTo>
                <a:cubicBezTo>
                  <a:pt x="196" y="337"/>
                  <a:pt x="92" y="333"/>
                  <a:pt x="44" y="270"/>
                </a:cubicBezTo>
                <a:cubicBezTo>
                  <a:pt x="1" y="215"/>
                  <a:pt x="0" y="134"/>
                  <a:pt x="40" y="80"/>
                </a:cubicBezTo>
                <a:cubicBezTo>
                  <a:pt x="40" y="58"/>
                  <a:pt x="36" y="37"/>
                  <a:pt x="29" y="17"/>
                </a:cubicBezTo>
                <a:cubicBezTo>
                  <a:pt x="49" y="24"/>
                  <a:pt x="69" y="31"/>
                  <a:pt x="89" y="38"/>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4945063" y="2776538"/>
            <a:ext cx="1414462" cy="1327150"/>
          </a:xfrm>
          <a:custGeom>
            <a:avLst/>
            <a:gdLst>
              <a:gd name="T0" fmla="*/ 49 w 371"/>
              <a:gd name="T1" fmla="*/ 144 h 348"/>
              <a:gd name="T2" fmla="*/ 86 w 371"/>
              <a:gd name="T3" fmla="*/ 70 h 348"/>
              <a:gd name="T4" fmla="*/ 312 w 371"/>
              <a:gd name="T5" fmla="*/ 64 h 348"/>
              <a:gd name="T6" fmla="*/ 320 w 371"/>
              <a:gd name="T7" fmla="*/ 273 h 348"/>
              <a:gd name="T8" fmla="*/ 103 w 371"/>
              <a:gd name="T9" fmla="*/ 291 h 348"/>
              <a:gd name="T10" fmla="*/ 53 w 371"/>
              <a:gd name="T11" fmla="*/ 204 h 348"/>
              <a:gd name="T12" fmla="*/ 0 w 371"/>
              <a:gd name="T13" fmla="*/ 174 h 348"/>
              <a:gd name="T14" fmla="*/ 49 w 371"/>
              <a:gd name="T15" fmla="*/ 144 h 3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1" h="348">
                <a:moveTo>
                  <a:pt x="49" y="144"/>
                </a:moveTo>
                <a:cubicBezTo>
                  <a:pt x="53" y="117"/>
                  <a:pt x="65" y="91"/>
                  <a:pt x="86" y="70"/>
                </a:cubicBezTo>
                <a:cubicBezTo>
                  <a:pt x="147" y="11"/>
                  <a:pt x="250" y="0"/>
                  <a:pt x="312" y="64"/>
                </a:cubicBezTo>
                <a:cubicBezTo>
                  <a:pt x="367" y="121"/>
                  <a:pt x="371" y="211"/>
                  <a:pt x="320" y="273"/>
                </a:cubicBezTo>
                <a:cubicBezTo>
                  <a:pt x="268" y="335"/>
                  <a:pt x="163" y="348"/>
                  <a:pt x="103" y="291"/>
                </a:cubicBezTo>
                <a:cubicBezTo>
                  <a:pt x="79" y="268"/>
                  <a:pt x="61" y="237"/>
                  <a:pt x="53" y="204"/>
                </a:cubicBezTo>
                <a:cubicBezTo>
                  <a:pt x="34" y="196"/>
                  <a:pt x="17" y="186"/>
                  <a:pt x="0" y="174"/>
                </a:cubicBezTo>
                <a:cubicBezTo>
                  <a:pt x="16" y="164"/>
                  <a:pt x="33" y="154"/>
                  <a:pt x="49" y="144"/>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27" name="Group 26"/>
          <p:cNvGrpSpPr/>
          <p:nvPr/>
        </p:nvGrpSpPr>
        <p:grpSpPr>
          <a:xfrm>
            <a:off x="2411402" y="2925763"/>
            <a:ext cx="1479571" cy="951359"/>
            <a:chOff x="2411402" y="2925763"/>
            <a:chExt cx="1479571" cy="951359"/>
          </a:xfrm>
        </p:grpSpPr>
        <p:sp>
          <p:nvSpPr>
            <p:cNvPr id="15" name="Rectangle 15"/>
            <p:cNvSpPr>
              <a:spLocks noChangeArrowheads="1"/>
            </p:cNvSpPr>
            <p:nvPr/>
          </p:nvSpPr>
          <p:spPr bwMode="auto">
            <a:xfrm>
              <a:off x="2768871" y="2925763"/>
              <a:ext cx="764633"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3500" b="1" i="0" u="none" strike="noStrike" cap="none" normalizeH="0" baseline="0" dirty="0" smtClean="0">
                  <a:ln>
                    <a:noFill/>
                  </a:ln>
                  <a:solidFill>
                    <a:schemeClr val="tx1">
                      <a:lumMod val="75000"/>
                    </a:schemeClr>
                  </a:solidFill>
                  <a:effectLst/>
                  <a:latin typeface="Amatic" panose="02000803000000000000" pitchFamily="2" charset="0"/>
                </a:rPr>
                <a:t>DOODLE</a:t>
              </a:r>
              <a:endParaRPr kumimoji="0" lang="ru-RU" altLang="ru-RU" sz="1800" b="0" i="0" u="none" strike="noStrike" cap="none" normalizeH="0" baseline="0" dirty="0" smtClean="0">
                <a:ln>
                  <a:noFill/>
                </a:ln>
                <a:solidFill>
                  <a:schemeClr val="tx1">
                    <a:lumMod val="75000"/>
                  </a:schemeClr>
                </a:solidFill>
                <a:effectLst/>
              </a:endParaRPr>
            </a:p>
          </p:txBody>
        </p:sp>
        <p:sp>
          <p:nvSpPr>
            <p:cNvPr id="16" name="Rectangle 16"/>
            <p:cNvSpPr>
              <a:spLocks noChangeArrowheads="1"/>
            </p:cNvSpPr>
            <p:nvPr/>
          </p:nvSpPr>
          <p:spPr bwMode="auto">
            <a:xfrm>
              <a:off x="2411402" y="3338513"/>
              <a:ext cx="1479571"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RU" altLang="ru-RU" sz="3500" b="1" i="0" u="none" strike="noStrike" cap="none" normalizeH="0" baseline="0" smtClean="0">
                  <a:ln>
                    <a:noFill/>
                  </a:ln>
                  <a:solidFill>
                    <a:schemeClr val="tx1">
                      <a:lumMod val="75000"/>
                    </a:schemeClr>
                  </a:solidFill>
                  <a:effectLst/>
                  <a:latin typeface="Amatic" panose="02000803000000000000" pitchFamily="2" charset="0"/>
                </a:rPr>
                <a:t>  INFOGRAPHIC</a:t>
              </a:r>
              <a:endParaRPr kumimoji="0" lang="ru-RU" altLang="ru-RU" sz="1800" b="0" i="0" u="none" strike="noStrike" cap="none" normalizeH="0" baseline="0" smtClean="0">
                <a:ln>
                  <a:noFill/>
                </a:ln>
                <a:solidFill>
                  <a:schemeClr val="tx1">
                    <a:lumMod val="75000"/>
                  </a:schemeClr>
                </a:solidFill>
                <a:effectLst/>
              </a:endParaRPr>
            </a:p>
          </p:txBody>
        </p:sp>
      </p:grpSp>
      <p:sp>
        <p:nvSpPr>
          <p:cNvPr id="17" name="Freeform 17"/>
          <p:cNvSpPr>
            <a:spLocks noEditPoints="1"/>
          </p:cNvSpPr>
          <p:nvPr/>
        </p:nvSpPr>
        <p:spPr bwMode="auto">
          <a:xfrm>
            <a:off x="4495800" y="1120775"/>
            <a:ext cx="568325" cy="633413"/>
          </a:xfrm>
          <a:custGeom>
            <a:avLst/>
            <a:gdLst>
              <a:gd name="T0" fmla="*/ 50 w 149"/>
              <a:gd name="T1" fmla="*/ 129 h 166"/>
              <a:gd name="T2" fmla="*/ 38 w 149"/>
              <a:gd name="T3" fmla="*/ 100 h 166"/>
              <a:gd name="T4" fmla="*/ 32 w 149"/>
              <a:gd name="T5" fmla="*/ 75 h 166"/>
              <a:gd name="T6" fmla="*/ 76 w 149"/>
              <a:gd name="T7" fmla="*/ 28 h 166"/>
              <a:gd name="T8" fmla="*/ 119 w 149"/>
              <a:gd name="T9" fmla="*/ 75 h 166"/>
              <a:gd name="T10" fmla="*/ 114 w 149"/>
              <a:gd name="T11" fmla="*/ 99 h 166"/>
              <a:gd name="T12" fmla="*/ 103 w 149"/>
              <a:gd name="T13" fmla="*/ 124 h 166"/>
              <a:gd name="T14" fmla="*/ 90 w 149"/>
              <a:gd name="T15" fmla="*/ 132 h 166"/>
              <a:gd name="T16" fmla="*/ 72 w 149"/>
              <a:gd name="T17" fmla="*/ 136 h 166"/>
              <a:gd name="T18" fmla="*/ 56 w 149"/>
              <a:gd name="T19" fmla="*/ 143 h 166"/>
              <a:gd name="T20" fmla="*/ 53 w 149"/>
              <a:gd name="T21" fmla="*/ 147 h 166"/>
              <a:gd name="T22" fmla="*/ 54 w 149"/>
              <a:gd name="T23" fmla="*/ 151 h 166"/>
              <a:gd name="T24" fmla="*/ 58 w 149"/>
              <a:gd name="T25" fmla="*/ 152 h 166"/>
              <a:gd name="T26" fmla="*/ 93 w 149"/>
              <a:gd name="T27" fmla="*/ 144 h 166"/>
              <a:gd name="T28" fmla="*/ 97 w 149"/>
              <a:gd name="T29" fmla="*/ 145 h 166"/>
              <a:gd name="T30" fmla="*/ 98 w 149"/>
              <a:gd name="T31" fmla="*/ 150 h 166"/>
              <a:gd name="T32" fmla="*/ 95 w 149"/>
              <a:gd name="T33" fmla="*/ 155 h 166"/>
              <a:gd name="T34" fmla="*/ 82 w 149"/>
              <a:gd name="T35" fmla="*/ 161 h 166"/>
              <a:gd name="T36" fmla="*/ 65 w 149"/>
              <a:gd name="T37" fmla="*/ 166 h 166"/>
              <a:gd name="T38" fmla="*/ 65 w 149"/>
              <a:gd name="T39" fmla="*/ 74 h 166"/>
              <a:gd name="T40" fmla="*/ 74 w 149"/>
              <a:gd name="T41" fmla="*/ 85 h 166"/>
              <a:gd name="T42" fmla="*/ 86 w 149"/>
              <a:gd name="T43" fmla="*/ 63 h 166"/>
              <a:gd name="T44" fmla="*/ 17 w 149"/>
              <a:gd name="T45" fmla="*/ 76 h 166"/>
              <a:gd name="T46" fmla="*/ 0 w 149"/>
              <a:gd name="T47" fmla="*/ 73 h 166"/>
              <a:gd name="T48" fmla="*/ 24 w 149"/>
              <a:gd name="T49" fmla="*/ 44 h 166"/>
              <a:gd name="T50" fmla="*/ 10 w 149"/>
              <a:gd name="T51" fmla="*/ 38 h 166"/>
              <a:gd name="T52" fmla="*/ 45 w 149"/>
              <a:gd name="T53" fmla="*/ 23 h 166"/>
              <a:gd name="T54" fmla="*/ 38 w 149"/>
              <a:gd name="T55" fmla="*/ 12 h 166"/>
              <a:gd name="T56" fmla="*/ 76 w 149"/>
              <a:gd name="T57" fmla="*/ 16 h 166"/>
              <a:gd name="T58" fmla="*/ 75 w 149"/>
              <a:gd name="T59" fmla="*/ 0 h 166"/>
              <a:gd name="T60" fmla="*/ 111 w 149"/>
              <a:gd name="T61" fmla="*/ 12 h 166"/>
              <a:gd name="T62" fmla="*/ 106 w 149"/>
              <a:gd name="T63" fmla="*/ 23 h 166"/>
              <a:gd name="T64" fmla="*/ 138 w 149"/>
              <a:gd name="T65" fmla="*/ 39 h 166"/>
              <a:gd name="T66" fmla="*/ 128 w 149"/>
              <a:gd name="T67" fmla="*/ 43 h 166"/>
              <a:gd name="T68" fmla="*/ 126 w 149"/>
              <a:gd name="T69" fmla="*/ 45 h 166"/>
              <a:gd name="T70" fmla="*/ 149 w 149"/>
              <a:gd name="T71" fmla="*/ 76 h 166"/>
              <a:gd name="T72" fmla="*/ 134 w 149"/>
              <a:gd name="T73" fmla="*/ 75 h 166"/>
              <a:gd name="T74" fmla="*/ 75 w 149"/>
              <a:gd name="T75" fmla="*/ 45 h 166"/>
              <a:gd name="T76" fmla="*/ 48 w 149"/>
              <a:gd name="T77" fmla="*/ 71 h 166"/>
              <a:gd name="T78" fmla="*/ 75 w 149"/>
              <a:gd name="T79" fmla="*/ 97 h 166"/>
              <a:gd name="T80" fmla="*/ 102 w 149"/>
              <a:gd name="T81" fmla="*/ 71 h 166"/>
              <a:gd name="T82" fmla="*/ 75 w 149"/>
              <a:gd name="T83" fmla="*/ 4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9" h="166">
                <a:moveTo>
                  <a:pt x="50" y="129"/>
                </a:moveTo>
                <a:cubicBezTo>
                  <a:pt x="51" y="121"/>
                  <a:pt x="48" y="114"/>
                  <a:pt x="38" y="100"/>
                </a:cubicBezTo>
                <a:cubicBezTo>
                  <a:pt x="34" y="92"/>
                  <a:pt x="32" y="84"/>
                  <a:pt x="32" y="75"/>
                </a:cubicBezTo>
                <a:cubicBezTo>
                  <a:pt x="32" y="50"/>
                  <a:pt x="51" y="28"/>
                  <a:pt x="76" y="28"/>
                </a:cubicBezTo>
                <a:cubicBezTo>
                  <a:pt x="101" y="28"/>
                  <a:pt x="119" y="50"/>
                  <a:pt x="119" y="75"/>
                </a:cubicBezTo>
                <a:cubicBezTo>
                  <a:pt x="119" y="83"/>
                  <a:pt x="118" y="92"/>
                  <a:pt x="114" y="99"/>
                </a:cubicBezTo>
                <a:cubicBezTo>
                  <a:pt x="106" y="111"/>
                  <a:pt x="104" y="118"/>
                  <a:pt x="103" y="124"/>
                </a:cubicBezTo>
                <a:moveTo>
                  <a:pt x="90" y="132"/>
                </a:moveTo>
                <a:cubicBezTo>
                  <a:pt x="85" y="134"/>
                  <a:pt x="78" y="135"/>
                  <a:pt x="72" y="136"/>
                </a:cubicBezTo>
                <a:cubicBezTo>
                  <a:pt x="66" y="137"/>
                  <a:pt x="60" y="139"/>
                  <a:pt x="56" y="143"/>
                </a:cubicBezTo>
                <a:cubicBezTo>
                  <a:pt x="54" y="144"/>
                  <a:pt x="53" y="145"/>
                  <a:pt x="53" y="147"/>
                </a:cubicBezTo>
                <a:cubicBezTo>
                  <a:pt x="52" y="148"/>
                  <a:pt x="52" y="150"/>
                  <a:pt x="54" y="151"/>
                </a:cubicBezTo>
                <a:cubicBezTo>
                  <a:pt x="55" y="152"/>
                  <a:pt x="57" y="152"/>
                  <a:pt x="58" y="152"/>
                </a:cubicBezTo>
                <a:cubicBezTo>
                  <a:pt x="70" y="150"/>
                  <a:pt x="81" y="144"/>
                  <a:pt x="93" y="144"/>
                </a:cubicBezTo>
                <a:cubicBezTo>
                  <a:pt x="94" y="144"/>
                  <a:pt x="96" y="144"/>
                  <a:pt x="97" y="145"/>
                </a:cubicBezTo>
                <a:cubicBezTo>
                  <a:pt x="98" y="146"/>
                  <a:pt x="99" y="149"/>
                  <a:pt x="98" y="150"/>
                </a:cubicBezTo>
                <a:cubicBezTo>
                  <a:pt x="98" y="152"/>
                  <a:pt x="97" y="154"/>
                  <a:pt x="95" y="155"/>
                </a:cubicBezTo>
                <a:cubicBezTo>
                  <a:pt x="91" y="158"/>
                  <a:pt x="87" y="160"/>
                  <a:pt x="82" y="161"/>
                </a:cubicBezTo>
                <a:cubicBezTo>
                  <a:pt x="76" y="163"/>
                  <a:pt x="71" y="165"/>
                  <a:pt x="65" y="166"/>
                </a:cubicBezTo>
                <a:moveTo>
                  <a:pt x="65" y="74"/>
                </a:moveTo>
                <a:cubicBezTo>
                  <a:pt x="68" y="77"/>
                  <a:pt x="72" y="81"/>
                  <a:pt x="74" y="85"/>
                </a:cubicBezTo>
                <a:cubicBezTo>
                  <a:pt x="76" y="77"/>
                  <a:pt x="80" y="70"/>
                  <a:pt x="86" y="63"/>
                </a:cubicBezTo>
                <a:moveTo>
                  <a:pt x="17" y="76"/>
                </a:moveTo>
                <a:cubicBezTo>
                  <a:pt x="11" y="76"/>
                  <a:pt x="6" y="72"/>
                  <a:pt x="0" y="73"/>
                </a:cubicBezTo>
                <a:moveTo>
                  <a:pt x="24" y="44"/>
                </a:moveTo>
                <a:cubicBezTo>
                  <a:pt x="20" y="41"/>
                  <a:pt x="15" y="39"/>
                  <a:pt x="10" y="38"/>
                </a:cubicBezTo>
                <a:moveTo>
                  <a:pt x="45" y="23"/>
                </a:moveTo>
                <a:cubicBezTo>
                  <a:pt x="43" y="19"/>
                  <a:pt x="41" y="16"/>
                  <a:pt x="38" y="12"/>
                </a:cubicBezTo>
                <a:moveTo>
                  <a:pt x="76" y="16"/>
                </a:moveTo>
                <a:cubicBezTo>
                  <a:pt x="75" y="11"/>
                  <a:pt x="75" y="6"/>
                  <a:pt x="75" y="0"/>
                </a:cubicBezTo>
                <a:moveTo>
                  <a:pt x="111" y="12"/>
                </a:moveTo>
                <a:cubicBezTo>
                  <a:pt x="108" y="15"/>
                  <a:pt x="107" y="19"/>
                  <a:pt x="106" y="23"/>
                </a:cubicBezTo>
                <a:moveTo>
                  <a:pt x="138" y="39"/>
                </a:moveTo>
                <a:cubicBezTo>
                  <a:pt x="135" y="40"/>
                  <a:pt x="131" y="42"/>
                  <a:pt x="128" y="43"/>
                </a:cubicBezTo>
                <a:cubicBezTo>
                  <a:pt x="128" y="44"/>
                  <a:pt x="127" y="44"/>
                  <a:pt x="126" y="45"/>
                </a:cubicBezTo>
                <a:moveTo>
                  <a:pt x="149" y="76"/>
                </a:moveTo>
                <a:cubicBezTo>
                  <a:pt x="144" y="75"/>
                  <a:pt x="139" y="75"/>
                  <a:pt x="134" y="75"/>
                </a:cubicBezTo>
                <a:moveTo>
                  <a:pt x="75" y="45"/>
                </a:moveTo>
                <a:cubicBezTo>
                  <a:pt x="60" y="45"/>
                  <a:pt x="48" y="57"/>
                  <a:pt x="48" y="71"/>
                </a:cubicBezTo>
                <a:cubicBezTo>
                  <a:pt x="48" y="86"/>
                  <a:pt x="60" y="97"/>
                  <a:pt x="75" y="97"/>
                </a:cubicBezTo>
                <a:cubicBezTo>
                  <a:pt x="90" y="97"/>
                  <a:pt x="102" y="85"/>
                  <a:pt x="102" y="71"/>
                </a:cubicBezTo>
                <a:cubicBezTo>
                  <a:pt x="102" y="57"/>
                  <a:pt x="90" y="45"/>
                  <a:pt x="75" y="45"/>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noEditPoints="1"/>
          </p:cNvSpPr>
          <p:nvPr/>
        </p:nvSpPr>
        <p:spPr bwMode="auto">
          <a:xfrm>
            <a:off x="5399088" y="3157538"/>
            <a:ext cx="644525" cy="530225"/>
          </a:xfrm>
          <a:custGeom>
            <a:avLst/>
            <a:gdLst>
              <a:gd name="T0" fmla="*/ 0 w 169"/>
              <a:gd name="T1" fmla="*/ 137 h 139"/>
              <a:gd name="T2" fmla="*/ 169 w 169"/>
              <a:gd name="T3" fmla="*/ 139 h 139"/>
              <a:gd name="T4" fmla="*/ 43 w 169"/>
              <a:gd name="T5" fmla="*/ 136 h 139"/>
              <a:gd name="T6" fmla="*/ 41 w 169"/>
              <a:gd name="T7" fmla="*/ 102 h 139"/>
              <a:gd name="T8" fmla="*/ 18 w 169"/>
              <a:gd name="T9" fmla="*/ 102 h 139"/>
              <a:gd name="T10" fmla="*/ 18 w 169"/>
              <a:gd name="T11" fmla="*/ 137 h 139"/>
              <a:gd name="T12" fmla="*/ 77 w 169"/>
              <a:gd name="T13" fmla="*/ 136 h 139"/>
              <a:gd name="T14" fmla="*/ 77 w 169"/>
              <a:gd name="T15" fmla="*/ 66 h 139"/>
              <a:gd name="T16" fmla="*/ 54 w 169"/>
              <a:gd name="T17" fmla="*/ 67 h 139"/>
              <a:gd name="T18" fmla="*/ 54 w 169"/>
              <a:gd name="T19" fmla="*/ 136 h 139"/>
              <a:gd name="T20" fmla="*/ 114 w 169"/>
              <a:gd name="T21" fmla="*/ 137 h 139"/>
              <a:gd name="T22" fmla="*/ 113 w 169"/>
              <a:gd name="T23" fmla="*/ 83 h 139"/>
              <a:gd name="T24" fmla="*/ 91 w 169"/>
              <a:gd name="T25" fmla="*/ 82 h 139"/>
              <a:gd name="T26" fmla="*/ 91 w 169"/>
              <a:gd name="T27" fmla="*/ 136 h 139"/>
              <a:gd name="T28" fmla="*/ 150 w 169"/>
              <a:gd name="T29" fmla="*/ 138 h 139"/>
              <a:gd name="T30" fmla="*/ 149 w 169"/>
              <a:gd name="T31" fmla="*/ 45 h 139"/>
              <a:gd name="T32" fmla="*/ 126 w 169"/>
              <a:gd name="T33" fmla="*/ 46 h 139"/>
              <a:gd name="T34" fmla="*/ 127 w 169"/>
              <a:gd name="T35" fmla="*/ 137 h 139"/>
              <a:gd name="T36" fmla="*/ 33 w 169"/>
              <a:gd name="T37" fmla="*/ 62 h 139"/>
              <a:gd name="T38" fmla="*/ 26 w 169"/>
              <a:gd name="T39" fmla="*/ 61 h 139"/>
              <a:gd name="T40" fmla="*/ 23 w 169"/>
              <a:gd name="T41" fmla="*/ 68 h 139"/>
              <a:gd name="T42" fmla="*/ 27 w 169"/>
              <a:gd name="T43" fmla="*/ 74 h 139"/>
              <a:gd name="T44" fmla="*/ 31 w 169"/>
              <a:gd name="T45" fmla="*/ 75 h 139"/>
              <a:gd name="T46" fmla="*/ 35 w 169"/>
              <a:gd name="T47" fmla="*/ 74 h 139"/>
              <a:gd name="T48" fmla="*/ 36 w 169"/>
              <a:gd name="T49" fmla="*/ 69 h 139"/>
              <a:gd name="T50" fmla="*/ 33 w 169"/>
              <a:gd name="T51" fmla="*/ 62 h 139"/>
              <a:gd name="T52" fmla="*/ 59 w 169"/>
              <a:gd name="T53" fmla="*/ 35 h 139"/>
              <a:gd name="T54" fmla="*/ 63 w 169"/>
              <a:gd name="T55" fmla="*/ 41 h 139"/>
              <a:gd name="T56" fmla="*/ 69 w 169"/>
              <a:gd name="T57" fmla="*/ 42 h 139"/>
              <a:gd name="T58" fmla="*/ 72 w 169"/>
              <a:gd name="T59" fmla="*/ 39 h 139"/>
              <a:gd name="T60" fmla="*/ 73 w 169"/>
              <a:gd name="T61" fmla="*/ 35 h 139"/>
              <a:gd name="T62" fmla="*/ 70 w 169"/>
              <a:gd name="T63" fmla="*/ 31 h 139"/>
              <a:gd name="T64" fmla="*/ 68 w 169"/>
              <a:gd name="T65" fmla="*/ 29 h 139"/>
              <a:gd name="T66" fmla="*/ 65 w 169"/>
              <a:gd name="T67" fmla="*/ 28 h 139"/>
              <a:gd name="T68" fmla="*/ 59 w 169"/>
              <a:gd name="T69" fmla="*/ 35 h 139"/>
              <a:gd name="T70" fmla="*/ 107 w 169"/>
              <a:gd name="T71" fmla="*/ 56 h 139"/>
              <a:gd name="T72" fmla="*/ 107 w 169"/>
              <a:gd name="T73" fmla="*/ 50 h 139"/>
              <a:gd name="T74" fmla="*/ 105 w 169"/>
              <a:gd name="T75" fmla="*/ 46 h 139"/>
              <a:gd name="T76" fmla="*/ 101 w 169"/>
              <a:gd name="T77" fmla="*/ 44 h 139"/>
              <a:gd name="T78" fmla="*/ 95 w 169"/>
              <a:gd name="T79" fmla="*/ 45 h 139"/>
              <a:gd name="T80" fmla="*/ 94 w 169"/>
              <a:gd name="T81" fmla="*/ 48 h 139"/>
              <a:gd name="T82" fmla="*/ 94 w 169"/>
              <a:gd name="T83" fmla="*/ 55 h 139"/>
              <a:gd name="T84" fmla="*/ 101 w 169"/>
              <a:gd name="T85" fmla="*/ 60 h 139"/>
              <a:gd name="T86" fmla="*/ 107 w 169"/>
              <a:gd name="T87" fmla="*/ 56 h 139"/>
              <a:gd name="T88" fmla="*/ 131 w 169"/>
              <a:gd name="T89" fmla="*/ 13 h 139"/>
              <a:gd name="T90" fmla="*/ 138 w 169"/>
              <a:gd name="T91" fmla="*/ 17 h 139"/>
              <a:gd name="T92" fmla="*/ 141 w 169"/>
              <a:gd name="T93" fmla="*/ 3 h 139"/>
              <a:gd name="T94" fmla="*/ 131 w 169"/>
              <a:gd name="T95" fmla="*/ 13 h 139"/>
              <a:gd name="T96" fmla="*/ 61 w 169"/>
              <a:gd name="T97" fmla="*/ 40 h 139"/>
              <a:gd name="T98" fmla="*/ 35 w 169"/>
              <a:gd name="T99" fmla="*/ 64 h 139"/>
              <a:gd name="T100" fmla="*/ 73 w 169"/>
              <a:gd name="T101" fmla="*/ 38 h 139"/>
              <a:gd name="T102" fmla="*/ 94 w 169"/>
              <a:gd name="T103" fmla="*/ 48 h 139"/>
              <a:gd name="T104" fmla="*/ 134 w 169"/>
              <a:gd name="T105" fmla="*/ 17 h 139"/>
              <a:gd name="T106" fmla="*/ 119 w 169"/>
              <a:gd name="T107" fmla="*/ 33 h 139"/>
              <a:gd name="T108" fmla="*/ 106 w 169"/>
              <a:gd name="T109" fmla="*/ 47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9" h="139">
                <a:moveTo>
                  <a:pt x="0" y="137"/>
                </a:moveTo>
                <a:cubicBezTo>
                  <a:pt x="56" y="135"/>
                  <a:pt x="113" y="136"/>
                  <a:pt x="169" y="139"/>
                </a:cubicBezTo>
                <a:moveTo>
                  <a:pt x="43" y="136"/>
                </a:moveTo>
                <a:cubicBezTo>
                  <a:pt x="42" y="125"/>
                  <a:pt x="41" y="113"/>
                  <a:pt x="41" y="102"/>
                </a:cubicBezTo>
                <a:cubicBezTo>
                  <a:pt x="34" y="102"/>
                  <a:pt x="26" y="102"/>
                  <a:pt x="18" y="102"/>
                </a:cubicBezTo>
                <a:cubicBezTo>
                  <a:pt x="18" y="114"/>
                  <a:pt x="18" y="125"/>
                  <a:pt x="18" y="137"/>
                </a:cubicBezTo>
                <a:moveTo>
                  <a:pt x="77" y="136"/>
                </a:moveTo>
                <a:cubicBezTo>
                  <a:pt x="78" y="113"/>
                  <a:pt x="78" y="90"/>
                  <a:pt x="77" y="66"/>
                </a:cubicBezTo>
                <a:cubicBezTo>
                  <a:pt x="69" y="68"/>
                  <a:pt x="61" y="68"/>
                  <a:pt x="54" y="67"/>
                </a:cubicBezTo>
                <a:cubicBezTo>
                  <a:pt x="54" y="90"/>
                  <a:pt x="54" y="113"/>
                  <a:pt x="54" y="136"/>
                </a:cubicBezTo>
                <a:moveTo>
                  <a:pt x="114" y="137"/>
                </a:moveTo>
                <a:cubicBezTo>
                  <a:pt x="112" y="119"/>
                  <a:pt x="112" y="101"/>
                  <a:pt x="113" y="83"/>
                </a:cubicBezTo>
                <a:cubicBezTo>
                  <a:pt x="106" y="82"/>
                  <a:pt x="98" y="82"/>
                  <a:pt x="91" y="82"/>
                </a:cubicBezTo>
                <a:cubicBezTo>
                  <a:pt x="91" y="100"/>
                  <a:pt x="91" y="118"/>
                  <a:pt x="91" y="136"/>
                </a:cubicBezTo>
                <a:moveTo>
                  <a:pt x="150" y="138"/>
                </a:moveTo>
                <a:cubicBezTo>
                  <a:pt x="149" y="107"/>
                  <a:pt x="149" y="76"/>
                  <a:pt x="149" y="45"/>
                </a:cubicBezTo>
                <a:cubicBezTo>
                  <a:pt x="141" y="45"/>
                  <a:pt x="133" y="45"/>
                  <a:pt x="126" y="46"/>
                </a:cubicBezTo>
                <a:cubicBezTo>
                  <a:pt x="126" y="76"/>
                  <a:pt x="126" y="107"/>
                  <a:pt x="127" y="137"/>
                </a:cubicBezTo>
                <a:moveTo>
                  <a:pt x="33" y="62"/>
                </a:moveTo>
                <a:cubicBezTo>
                  <a:pt x="31" y="60"/>
                  <a:pt x="28" y="60"/>
                  <a:pt x="26" y="61"/>
                </a:cubicBezTo>
                <a:cubicBezTo>
                  <a:pt x="24" y="63"/>
                  <a:pt x="22" y="65"/>
                  <a:pt x="23" y="68"/>
                </a:cubicBezTo>
                <a:cubicBezTo>
                  <a:pt x="23" y="70"/>
                  <a:pt x="25" y="73"/>
                  <a:pt x="27" y="74"/>
                </a:cubicBezTo>
                <a:cubicBezTo>
                  <a:pt x="28" y="75"/>
                  <a:pt x="29" y="75"/>
                  <a:pt x="31" y="75"/>
                </a:cubicBezTo>
                <a:cubicBezTo>
                  <a:pt x="32" y="75"/>
                  <a:pt x="34" y="75"/>
                  <a:pt x="35" y="74"/>
                </a:cubicBezTo>
                <a:cubicBezTo>
                  <a:pt x="36" y="72"/>
                  <a:pt x="36" y="71"/>
                  <a:pt x="36" y="69"/>
                </a:cubicBezTo>
                <a:cubicBezTo>
                  <a:pt x="36" y="66"/>
                  <a:pt x="35" y="63"/>
                  <a:pt x="33" y="62"/>
                </a:cubicBezTo>
                <a:close/>
                <a:moveTo>
                  <a:pt x="59" y="35"/>
                </a:moveTo>
                <a:cubicBezTo>
                  <a:pt x="59" y="38"/>
                  <a:pt x="61" y="40"/>
                  <a:pt x="63" y="41"/>
                </a:cubicBezTo>
                <a:cubicBezTo>
                  <a:pt x="65" y="42"/>
                  <a:pt x="67" y="42"/>
                  <a:pt x="69" y="42"/>
                </a:cubicBezTo>
                <a:cubicBezTo>
                  <a:pt x="71" y="41"/>
                  <a:pt x="72" y="40"/>
                  <a:pt x="72" y="39"/>
                </a:cubicBezTo>
                <a:cubicBezTo>
                  <a:pt x="73" y="38"/>
                  <a:pt x="73" y="36"/>
                  <a:pt x="73" y="35"/>
                </a:cubicBezTo>
                <a:cubicBezTo>
                  <a:pt x="72" y="34"/>
                  <a:pt x="71" y="32"/>
                  <a:pt x="70" y="31"/>
                </a:cubicBezTo>
                <a:cubicBezTo>
                  <a:pt x="70" y="30"/>
                  <a:pt x="69" y="29"/>
                  <a:pt x="68" y="29"/>
                </a:cubicBezTo>
                <a:cubicBezTo>
                  <a:pt x="67" y="28"/>
                  <a:pt x="66" y="28"/>
                  <a:pt x="65" y="28"/>
                </a:cubicBezTo>
                <a:cubicBezTo>
                  <a:pt x="62" y="28"/>
                  <a:pt x="59" y="32"/>
                  <a:pt x="59" y="35"/>
                </a:cubicBezTo>
                <a:close/>
                <a:moveTo>
                  <a:pt x="107" y="56"/>
                </a:moveTo>
                <a:cubicBezTo>
                  <a:pt x="108" y="54"/>
                  <a:pt x="108" y="52"/>
                  <a:pt x="107" y="50"/>
                </a:cubicBezTo>
                <a:cubicBezTo>
                  <a:pt x="107" y="48"/>
                  <a:pt x="107" y="47"/>
                  <a:pt x="105" y="46"/>
                </a:cubicBezTo>
                <a:cubicBezTo>
                  <a:pt x="104" y="45"/>
                  <a:pt x="103" y="44"/>
                  <a:pt x="101" y="44"/>
                </a:cubicBezTo>
                <a:cubicBezTo>
                  <a:pt x="99" y="44"/>
                  <a:pt x="97" y="44"/>
                  <a:pt x="95" y="45"/>
                </a:cubicBezTo>
                <a:cubicBezTo>
                  <a:pt x="95" y="46"/>
                  <a:pt x="94" y="47"/>
                  <a:pt x="94" y="48"/>
                </a:cubicBezTo>
                <a:cubicBezTo>
                  <a:pt x="93" y="50"/>
                  <a:pt x="93" y="53"/>
                  <a:pt x="94" y="55"/>
                </a:cubicBezTo>
                <a:cubicBezTo>
                  <a:pt x="96" y="58"/>
                  <a:pt x="98" y="59"/>
                  <a:pt x="101" y="60"/>
                </a:cubicBezTo>
                <a:cubicBezTo>
                  <a:pt x="103" y="60"/>
                  <a:pt x="106" y="58"/>
                  <a:pt x="107" y="56"/>
                </a:cubicBezTo>
                <a:close/>
                <a:moveTo>
                  <a:pt x="131" y="13"/>
                </a:moveTo>
                <a:cubicBezTo>
                  <a:pt x="132" y="16"/>
                  <a:pt x="135" y="17"/>
                  <a:pt x="138" y="17"/>
                </a:cubicBezTo>
                <a:cubicBezTo>
                  <a:pt x="146" y="18"/>
                  <a:pt x="146" y="7"/>
                  <a:pt x="141" y="3"/>
                </a:cubicBezTo>
                <a:cubicBezTo>
                  <a:pt x="135" y="0"/>
                  <a:pt x="128" y="7"/>
                  <a:pt x="131" y="13"/>
                </a:cubicBezTo>
                <a:close/>
                <a:moveTo>
                  <a:pt x="61" y="40"/>
                </a:moveTo>
                <a:cubicBezTo>
                  <a:pt x="52" y="48"/>
                  <a:pt x="43" y="56"/>
                  <a:pt x="35" y="64"/>
                </a:cubicBezTo>
                <a:moveTo>
                  <a:pt x="73" y="38"/>
                </a:moveTo>
                <a:cubicBezTo>
                  <a:pt x="80" y="42"/>
                  <a:pt x="86" y="45"/>
                  <a:pt x="94" y="48"/>
                </a:cubicBezTo>
                <a:moveTo>
                  <a:pt x="134" y="17"/>
                </a:moveTo>
                <a:cubicBezTo>
                  <a:pt x="129" y="22"/>
                  <a:pt x="124" y="28"/>
                  <a:pt x="119" y="33"/>
                </a:cubicBezTo>
                <a:cubicBezTo>
                  <a:pt x="115" y="38"/>
                  <a:pt x="110" y="42"/>
                  <a:pt x="106" y="47"/>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noEditPoints="1"/>
          </p:cNvSpPr>
          <p:nvPr/>
        </p:nvSpPr>
        <p:spPr bwMode="auto">
          <a:xfrm>
            <a:off x="4419600" y="5278438"/>
            <a:ext cx="754062" cy="419100"/>
          </a:xfrm>
          <a:custGeom>
            <a:avLst/>
            <a:gdLst>
              <a:gd name="T0" fmla="*/ 151 w 198"/>
              <a:gd name="T1" fmla="*/ 44 h 110"/>
              <a:gd name="T2" fmla="*/ 153 w 198"/>
              <a:gd name="T3" fmla="*/ 69 h 110"/>
              <a:gd name="T4" fmla="*/ 139 w 198"/>
              <a:gd name="T5" fmla="*/ 76 h 110"/>
              <a:gd name="T6" fmla="*/ 113 w 198"/>
              <a:gd name="T7" fmla="*/ 55 h 110"/>
              <a:gd name="T8" fmla="*/ 76 w 198"/>
              <a:gd name="T9" fmla="*/ 57 h 110"/>
              <a:gd name="T10" fmla="*/ 75 w 198"/>
              <a:gd name="T11" fmla="*/ 38 h 110"/>
              <a:gd name="T12" fmla="*/ 139 w 198"/>
              <a:gd name="T13" fmla="*/ 25 h 110"/>
              <a:gd name="T14" fmla="*/ 49 w 198"/>
              <a:gd name="T15" fmla="*/ 90 h 110"/>
              <a:gd name="T16" fmla="*/ 64 w 198"/>
              <a:gd name="T17" fmla="*/ 74 h 110"/>
              <a:gd name="T18" fmla="*/ 47 w 198"/>
              <a:gd name="T19" fmla="*/ 80 h 110"/>
              <a:gd name="T20" fmla="*/ 57 w 198"/>
              <a:gd name="T21" fmla="*/ 87 h 110"/>
              <a:gd name="T22" fmla="*/ 60 w 198"/>
              <a:gd name="T23" fmla="*/ 100 h 110"/>
              <a:gd name="T24" fmla="*/ 78 w 198"/>
              <a:gd name="T25" fmla="*/ 79 h 110"/>
              <a:gd name="T26" fmla="*/ 65 w 198"/>
              <a:gd name="T27" fmla="*/ 78 h 110"/>
              <a:gd name="T28" fmla="*/ 85 w 198"/>
              <a:gd name="T29" fmla="*/ 81 h 110"/>
              <a:gd name="T30" fmla="*/ 66 w 198"/>
              <a:gd name="T31" fmla="*/ 104 h 110"/>
              <a:gd name="T32" fmla="*/ 85 w 198"/>
              <a:gd name="T33" fmla="*/ 81 h 110"/>
              <a:gd name="T34" fmla="*/ 75 w 198"/>
              <a:gd name="T35" fmla="*/ 107 h 110"/>
              <a:gd name="T36" fmla="*/ 92 w 198"/>
              <a:gd name="T37" fmla="*/ 99 h 110"/>
              <a:gd name="T38" fmla="*/ 77 w 198"/>
              <a:gd name="T39" fmla="*/ 100 h 110"/>
              <a:gd name="T40" fmla="*/ 75 w 198"/>
              <a:gd name="T41" fmla="*/ 29 h 110"/>
              <a:gd name="T42" fmla="*/ 62 w 198"/>
              <a:gd name="T43" fmla="*/ 30 h 110"/>
              <a:gd name="T44" fmla="*/ 45 w 198"/>
              <a:gd name="T45" fmla="*/ 53 h 110"/>
              <a:gd name="T46" fmla="*/ 47 w 198"/>
              <a:gd name="T47" fmla="*/ 79 h 110"/>
              <a:gd name="T48" fmla="*/ 102 w 198"/>
              <a:gd name="T49" fmla="*/ 108 h 110"/>
              <a:gd name="T50" fmla="*/ 102 w 198"/>
              <a:gd name="T51" fmla="*/ 101 h 110"/>
              <a:gd name="T52" fmla="*/ 120 w 198"/>
              <a:gd name="T53" fmla="*/ 99 h 110"/>
              <a:gd name="T54" fmla="*/ 130 w 198"/>
              <a:gd name="T55" fmla="*/ 99 h 110"/>
              <a:gd name="T56" fmla="*/ 140 w 198"/>
              <a:gd name="T57" fmla="*/ 91 h 110"/>
              <a:gd name="T58" fmla="*/ 0 w 198"/>
              <a:gd name="T59" fmla="*/ 49 h 110"/>
              <a:gd name="T60" fmla="*/ 24 w 198"/>
              <a:gd name="T61" fmla="*/ 68 h 110"/>
              <a:gd name="T62" fmla="*/ 32 w 198"/>
              <a:gd name="T63" fmla="*/ 69 h 110"/>
              <a:gd name="T64" fmla="*/ 67 w 198"/>
              <a:gd name="T65" fmla="*/ 20 h 110"/>
              <a:gd name="T66" fmla="*/ 50 w 198"/>
              <a:gd name="T67" fmla="*/ 7 h 110"/>
              <a:gd name="T68" fmla="*/ 169 w 198"/>
              <a:gd name="T69" fmla="*/ 1 h 110"/>
              <a:gd name="T70" fmla="*/ 139 w 198"/>
              <a:gd name="T71" fmla="*/ 25 h 110"/>
              <a:gd name="T72" fmla="*/ 164 w 198"/>
              <a:gd name="T73" fmla="*/ 67 h 110"/>
              <a:gd name="T74" fmla="*/ 168 w 198"/>
              <a:gd name="T75" fmla="*/ 67 h 110"/>
              <a:gd name="T76" fmla="*/ 198 w 198"/>
              <a:gd name="T7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8" h="110">
                <a:moveTo>
                  <a:pt x="139" y="25"/>
                </a:moveTo>
                <a:cubicBezTo>
                  <a:pt x="143" y="31"/>
                  <a:pt x="147" y="38"/>
                  <a:pt x="151" y="44"/>
                </a:cubicBezTo>
                <a:cubicBezTo>
                  <a:pt x="154" y="51"/>
                  <a:pt x="158" y="57"/>
                  <a:pt x="162" y="64"/>
                </a:cubicBezTo>
                <a:cubicBezTo>
                  <a:pt x="159" y="65"/>
                  <a:pt x="156" y="67"/>
                  <a:pt x="153" y="69"/>
                </a:cubicBezTo>
                <a:cubicBezTo>
                  <a:pt x="151" y="72"/>
                  <a:pt x="149" y="74"/>
                  <a:pt x="147" y="77"/>
                </a:cubicBezTo>
                <a:cubicBezTo>
                  <a:pt x="145" y="80"/>
                  <a:pt x="142" y="78"/>
                  <a:pt x="139" y="76"/>
                </a:cubicBezTo>
                <a:cubicBezTo>
                  <a:pt x="136" y="74"/>
                  <a:pt x="133" y="71"/>
                  <a:pt x="129" y="68"/>
                </a:cubicBezTo>
                <a:cubicBezTo>
                  <a:pt x="124" y="64"/>
                  <a:pt x="118" y="59"/>
                  <a:pt x="113" y="55"/>
                </a:cubicBezTo>
                <a:cubicBezTo>
                  <a:pt x="107" y="52"/>
                  <a:pt x="101" y="48"/>
                  <a:pt x="94" y="49"/>
                </a:cubicBezTo>
                <a:cubicBezTo>
                  <a:pt x="88" y="50"/>
                  <a:pt x="82" y="55"/>
                  <a:pt x="76" y="57"/>
                </a:cubicBezTo>
                <a:cubicBezTo>
                  <a:pt x="71" y="58"/>
                  <a:pt x="64" y="57"/>
                  <a:pt x="63" y="51"/>
                </a:cubicBezTo>
                <a:cubicBezTo>
                  <a:pt x="62" y="44"/>
                  <a:pt x="70" y="41"/>
                  <a:pt x="75" y="38"/>
                </a:cubicBezTo>
                <a:cubicBezTo>
                  <a:pt x="81" y="35"/>
                  <a:pt x="88" y="32"/>
                  <a:pt x="95" y="30"/>
                </a:cubicBezTo>
                <a:cubicBezTo>
                  <a:pt x="109" y="25"/>
                  <a:pt x="124" y="20"/>
                  <a:pt x="139" y="25"/>
                </a:cubicBezTo>
                <a:cubicBezTo>
                  <a:pt x="139" y="25"/>
                  <a:pt x="139" y="25"/>
                  <a:pt x="139" y="25"/>
                </a:cubicBezTo>
                <a:close/>
                <a:moveTo>
                  <a:pt x="49" y="90"/>
                </a:moveTo>
                <a:cubicBezTo>
                  <a:pt x="55" y="91"/>
                  <a:pt x="59" y="85"/>
                  <a:pt x="62" y="82"/>
                </a:cubicBezTo>
                <a:cubicBezTo>
                  <a:pt x="63" y="80"/>
                  <a:pt x="65" y="77"/>
                  <a:pt x="64" y="74"/>
                </a:cubicBezTo>
                <a:cubicBezTo>
                  <a:pt x="63" y="72"/>
                  <a:pt x="60" y="71"/>
                  <a:pt x="58" y="71"/>
                </a:cubicBezTo>
                <a:cubicBezTo>
                  <a:pt x="54" y="71"/>
                  <a:pt x="49" y="76"/>
                  <a:pt x="47" y="80"/>
                </a:cubicBezTo>
                <a:cubicBezTo>
                  <a:pt x="45" y="83"/>
                  <a:pt x="44" y="89"/>
                  <a:pt x="49" y="90"/>
                </a:cubicBezTo>
                <a:close/>
                <a:moveTo>
                  <a:pt x="57" y="87"/>
                </a:moveTo>
                <a:cubicBezTo>
                  <a:pt x="55" y="89"/>
                  <a:pt x="52" y="91"/>
                  <a:pt x="53" y="95"/>
                </a:cubicBezTo>
                <a:cubicBezTo>
                  <a:pt x="54" y="98"/>
                  <a:pt x="56" y="100"/>
                  <a:pt x="60" y="100"/>
                </a:cubicBezTo>
                <a:cubicBezTo>
                  <a:pt x="65" y="98"/>
                  <a:pt x="70" y="91"/>
                  <a:pt x="74" y="87"/>
                </a:cubicBezTo>
                <a:cubicBezTo>
                  <a:pt x="76" y="85"/>
                  <a:pt x="78" y="82"/>
                  <a:pt x="78" y="79"/>
                </a:cubicBezTo>
                <a:cubicBezTo>
                  <a:pt x="78" y="76"/>
                  <a:pt x="75" y="74"/>
                  <a:pt x="73" y="73"/>
                </a:cubicBezTo>
                <a:cubicBezTo>
                  <a:pt x="69" y="73"/>
                  <a:pt x="67" y="75"/>
                  <a:pt x="65" y="78"/>
                </a:cubicBezTo>
                <a:cubicBezTo>
                  <a:pt x="62" y="81"/>
                  <a:pt x="60" y="84"/>
                  <a:pt x="57" y="87"/>
                </a:cubicBezTo>
                <a:close/>
                <a:moveTo>
                  <a:pt x="85" y="81"/>
                </a:moveTo>
                <a:cubicBezTo>
                  <a:pt x="80" y="77"/>
                  <a:pt x="74" y="85"/>
                  <a:pt x="71" y="88"/>
                </a:cubicBezTo>
                <a:cubicBezTo>
                  <a:pt x="68" y="92"/>
                  <a:pt x="60" y="100"/>
                  <a:pt x="66" y="104"/>
                </a:cubicBezTo>
                <a:cubicBezTo>
                  <a:pt x="72" y="107"/>
                  <a:pt x="78" y="99"/>
                  <a:pt x="81" y="95"/>
                </a:cubicBezTo>
                <a:cubicBezTo>
                  <a:pt x="84" y="92"/>
                  <a:pt x="91" y="85"/>
                  <a:pt x="85" y="81"/>
                </a:cubicBezTo>
                <a:close/>
                <a:moveTo>
                  <a:pt x="77" y="100"/>
                </a:moveTo>
                <a:cubicBezTo>
                  <a:pt x="75" y="102"/>
                  <a:pt x="74" y="104"/>
                  <a:pt x="75" y="107"/>
                </a:cubicBezTo>
                <a:cubicBezTo>
                  <a:pt x="76" y="109"/>
                  <a:pt x="78" y="110"/>
                  <a:pt x="81" y="109"/>
                </a:cubicBezTo>
                <a:cubicBezTo>
                  <a:pt x="85" y="109"/>
                  <a:pt x="90" y="103"/>
                  <a:pt x="92" y="99"/>
                </a:cubicBezTo>
                <a:cubicBezTo>
                  <a:pt x="95" y="95"/>
                  <a:pt x="93" y="89"/>
                  <a:pt x="88" y="90"/>
                </a:cubicBezTo>
                <a:cubicBezTo>
                  <a:pt x="83" y="91"/>
                  <a:pt x="80" y="96"/>
                  <a:pt x="77" y="100"/>
                </a:cubicBezTo>
                <a:close/>
                <a:moveTo>
                  <a:pt x="84" y="34"/>
                </a:moveTo>
                <a:cubicBezTo>
                  <a:pt x="81" y="32"/>
                  <a:pt x="78" y="31"/>
                  <a:pt x="75" y="29"/>
                </a:cubicBezTo>
                <a:cubicBezTo>
                  <a:pt x="73" y="28"/>
                  <a:pt x="69" y="26"/>
                  <a:pt x="66" y="26"/>
                </a:cubicBezTo>
                <a:cubicBezTo>
                  <a:pt x="64" y="27"/>
                  <a:pt x="63" y="29"/>
                  <a:pt x="62" y="30"/>
                </a:cubicBezTo>
                <a:cubicBezTo>
                  <a:pt x="60" y="33"/>
                  <a:pt x="58" y="35"/>
                  <a:pt x="56" y="38"/>
                </a:cubicBezTo>
                <a:cubicBezTo>
                  <a:pt x="53" y="43"/>
                  <a:pt x="49" y="48"/>
                  <a:pt x="45" y="53"/>
                </a:cubicBezTo>
                <a:cubicBezTo>
                  <a:pt x="41" y="58"/>
                  <a:pt x="37" y="64"/>
                  <a:pt x="32" y="69"/>
                </a:cubicBezTo>
                <a:cubicBezTo>
                  <a:pt x="37" y="73"/>
                  <a:pt x="42" y="76"/>
                  <a:pt x="47" y="79"/>
                </a:cubicBezTo>
                <a:moveTo>
                  <a:pt x="88" y="105"/>
                </a:moveTo>
                <a:cubicBezTo>
                  <a:pt x="92" y="108"/>
                  <a:pt x="97" y="109"/>
                  <a:pt x="102" y="108"/>
                </a:cubicBezTo>
                <a:cubicBezTo>
                  <a:pt x="104" y="107"/>
                  <a:pt x="107" y="107"/>
                  <a:pt x="106" y="105"/>
                </a:cubicBezTo>
                <a:cubicBezTo>
                  <a:pt x="106" y="103"/>
                  <a:pt x="103" y="102"/>
                  <a:pt x="102" y="101"/>
                </a:cubicBezTo>
                <a:cubicBezTo>
                  <a:pt x="106" y="105"/>
                  <a:pt x="111" y="110"/>
                  <a:pt x="118" y="106"/>
                </a:cubicBezTo>
                <a:cubicBezTo>
                  <a:pt x="120" y="105"/>
                  <a:pt x="121" y="102"/>
                  <a:pt x="120" y="99"/>
                </a:cubicBezTo>
                <a:cubicBezTo>
                  <a:pt x="119" y="96"/>
                  <a:pt x="116" y="94"/>
                  <a:pt x="114" y="92"/>
                </a:cubicBezTo>
                <a:cubicBezTo>
                  <a:pt x="118" y="96"/>
                  <a:pt x="124" y="103"/>
                  <a:pt x="130" y="99"/>
                </a:cubicBezTo>
                <a:cubicBezTo>
                  <a:pt x="137" y="94"/>
                  <a:pt x="131" y="87"/>
                  <a:pt x="126" y="84"/>
                </a:cubicBezTo>
                <a:cubicBezTo>
                  <a:pt x="130" y="88"/>
                  <a:pt x="134" y="92"/>
                  <a:pt x="140" y="91"/>
                </a:cubicBezTo>
                <a:cubicBezTo>
                  <a:pt x="146" y="90"/>
                  <a:pt x="147" y="83"/>
                  <a:pt x="144" y="79"/>
                </a:cubicBezTo>
                <a:moveTo>
                  <a:pt x="0" y="49"/>
                </a:moveTo>
                <a:cubicBezTo>
                  <a:pt x="6" y="53"/>
                  <a:pt x="11" y="58"/>
                  <a:pt x="17" y="62"/>
                </a:cubicBezTo>
                <a:cubicBezTo>
                  <a:pt x="19" y="64"/>
                  <a:pt x="22" y="66"/>
                  <a:pt x="24" y="68"/>
                </a:cubicBezTo>
                <a:cubicBezTo>
                  <a:pt x="25" y="69"/>
                  <a:pt x="27" y="71"/>
                  <a:pt x="28" y="72"/>
                </a:cubicBezTo>
                <a:cubicBezTo>
                  <a:pt x="30" y="72"/>
                  <a:pt x="31" y="70"/>
                  <a:pt x="32" y="69"/>
                </a:cubicBezTo>
                <a:moveTo>
                  <a:pt x="64" y="27"/>
                </a:moveTo>
                <a:cubicBezTo>
                  <a:pt x="67" y="25"/>
                  <a:pt x="70" y="23"/>
                  <a:pt x="67" y="20"/>
                </a:cubicBezTo>
                <a:cubicBezTo>
                  <a:pt x="64" y="18"/>
                  <a:pt x="61" y="16"/>
                  <a:pt x="59" y="14"/>
                </a:cubicBezTo>
                <a:cubicBezTo>
                  <a:pt x="56" y="11"/>
                  <a:pt x="53" y="9"/>
                  <a:pt x="50" y="7"/>
                </a:cubicBezTo>
                <a:cubicBezTo>
                  <a:pt x="47" y="4"/>
                  <a:pt x="44" y="2"/>
                  <a:pt x="41" y="0"/>
                </a:cubicBezTo>
                <a:moveTo>
                  <a:pt x="169" y="1"/>
                </a:moveTo>
                <a:cubicBezTo>
                  <a:pt x="157" y="7"/>
                  <a:pt x="146" y="12"/>
                  <a:pt x="135" y="18"/>
                </a:cubicBezTo>
                <a:cubicBezTo>
                  <a:pt x="136" y="20"/>
                  <a:pt x="137" y="23"/>
                  <a:pt x="139" y="25"/>
                </a:cubicBezTo>
                <a:moveTo>
                  <a:pt x="162" y="62"/>
                </a:moveTo>
                <a:cubicBezTo>
                  <a:pt x="163" y="64"/>
                  <a:pt x="163" y="65"/>
                  <a:pt x="164" y="67"/>
                </a:cubicBezTo>
                <a:cubicBezTo>
                  <a:pt x="165" y="68"/>
                  <a:pt x="164" y="68"/>
                  <a:pt x="165" y="68"/>
                </a:cubicBezTo>
                <a:cubicBezTo>
                  <a:pt x="166" y="68"/>
                  <a:pt x="167" y="67"/>
                  <a:pt x="168" y="67"/>
                </a:cubicBezTo>
                <a:cubicBezTo>
                  <a:pt x="172" y="65"/>
                  <a:pt x="175" y="64"/>
                  <a:pt x="178" y="62"/>
                </a:cubicBezTo>
                <a:cubicBezTo>
                  <a:pt x="185" y="59"/>
                  <a:pt x="192" y="56"/>
                  <a:pt x="198" y="53"/>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Rectangle 20"/>
          <p:cNvSpPr>
            <a:spLocks noChangeArrowheads="1"/>
          </p:cNvSpPr>
          <p:nvPr/>
        </p:nvSpPr>
        <p:spPr bwMode="auto">
          <a:xfrm>
            <a:off x="8059738" y="647700"/>
            <a:ext cx="96981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600" b="1" i="0" u="none" strike="noStrike" cap="none" normalizeH="0" baseline="0" dirty="0" smtClean="0">
                <a:ln>
                  <a:noFill/>
                </a:ln>
                <a:solidFill>
                  <a:schemeClr val="tx1">
                    <a:lumMod val="75000"/>
                  </a:schemeClr>
                </a:solidFill>
                <a:effectLst/>
                <a:latin typeface="Amatic" panose="02000803000000000000" pitchFamily="2" charset="0"/>
              </a:rPr>
              <a:t>CRE</a:t>
            </a:r>
            <a:r>
              <a:rPr kumimoji="0" lang="en-US" altLang="ru-RU" sz="3600" b="1" i="0" u="none" strike="noStrike" cap="none" normalizeH="0" baseline="0" dirty="0" smtClean="0">
                <a:ln>
                  <a:noFill/>
                </a:ln>
                <a:solidFill>
                  <a:schemeClr val="tx1">
                    <a:lumMod val="75000"/>
                  </a:schemeClr>
                </a:solidFill>
                <a:effectLst/>
                <a:latin typeface="Amatic" panose="02000803000000000000" pitchFamily="2" charset="0"/>
              </a:rPr>
              <a:t>ATIVE</a:t>
            </a:r>
            <a:endParaRPr kumimoji="0" lang="ru-RU" altLang="ru-RU" sz="1800" b="0" i="0" u="none" strike="noStrike" cap="none" normalizeH="0" baseline="0" dirty="0" smtClean="0">
              <a:ln>
                <a:noFill/>
              </a:ln>
              <a:solidFill>
                <a:schemeClr val="tx1">
                  <a:lumMod val="75000"/>
                </a:schemeClr>
              </a:solidFill>
              <a:effectLst/>
            </a:endParaRPr>
          </a:p>
        </p:txBody>
      </p:sp>
      <p:sp>
        <p:nvSpPr>
          <p:cNvPr id="23" name="Rectangle 23"/>
          <p:cNvSpPr>
            <a:spLocks noChangeArrowheads="1"/>
          </p:cNvSpPr>
          <p:nvPr/>
        </p:nvSpPr>
        <p:spPr bwMode="auto">
          <a:xfrm>
            <a:off x="8513763" y="2674938"/>
            <a:ext cx="97943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600" b="1" i="0" u="none" strike="noStrike" cap="none" normalizeH="0" baseline="0" dirty="0" smtClean="0">
                <a:ln>
                  <a:noFill/>
                </a:ln>
                <a:solidFill>
                  <a:schemeClr val="tx1">
                    <a:lumMod val="75000"/>
                  </a:schemeClr>
                </a:solidFill>
                <a:effectLst/>
                <a:latin typeface="Amatic" panose="02000803000000000000" pitchFamily="2" charset="0"/>
              </a:rPr>
              <a:t>STR</a:t>
            </a:r>
            <a:r>
              <a:rPr kumimoji="0" lang="en-US" altLang="ru-RU" sz="3600" b="1" i="0" u="none" strike="noStrike" cap="none" normalizeH="0" baseline="0" dirty="0" smtClean="0">
                <a:ln>
                  <a:noFill/>
                </a:ln>
                <a:solidFill>
                  <a:schemeClr val="tx1">
                    <a:lumMod val="75000"/>
                  </a:schemeClr>
                </a:solidFill>
                <a:effectLst/>
                <a:latin typeface="Amatic" panose="02000803000000000000" pitchFamily="2" charset="0"/>
              </a:rPr>
              <a:t>ATEGY</a:t>
            </a:r>
            <a:endParaRPr kumimoji="0" lang="ru-RU" altLang="ru-RU" sz="1800" b="0" i="0" u="none" strike="noStrike" cap="none" normalizeH="0" baseline="0" dirty="0" smtClean="0">
              <a:ln>
                <a:noFill/>
              </a:ln>
              <a:solidFill>
                <a:schemeClr val="tx1">
                  <a:lumMod val="75000"/>
                </a:schemeClr>
              </a:solidFill>
              <a:effectLst/>
            </a:endParaRPr>
          </a:p>
        </p:txBody>
      </p:sp>
      <p:sp>
        <p:nvSpPr>
          <p:cNvPr id="26" name="Rectangle 26"/>
          <p:cNvSpPr>
            <a:spLocks noChangeArrowheads="1"/>
          </p:cNvSpPr>
          <p:nvPr/>
        </p:nvSpPr>
        <p:spPr bwMode="auto">
          <a:xfrm>
            <a:off x="7958138" y="4722813"/>
            <a:ext cx="116538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600" b="1" i="0" u="none" strike="noStrike" cap="none" normalizeH="0" baseline="0" dirty="0" smtClean="0">
                <a:ln>
                  <a:noFill/>
                </a:ln>
                <a:solidFill>
                  <a:schemeClr val="tx1">
                    <a:lumMod val="75000"/>
                  </a:schemeClr>
                </a:solidFill>
                <a:effectLst/>
                <a:latin typeface="Amatic" panose="02000803000000000000" pitchFamily="2" charset="0"/>
              </a:rPr>
              <a:t>TEAMWORK</a:t>
            </a:r>
            <a:endParaRPr kumimoji="0" lang="ru-RU" altLang="ru-RU" sz="1800" b="0" i="0" u="none" strike="noStrike" cap="none" normalizeH="0" baseline="0" dirty="0" smtClean="0">
              <a:ln>
                <a:noFill/>
              </a:ln>
              <a:solidFill>
                <a:schemeClr val="tx1">
                  <a:lumMod val="75000"/>
                </a:schemeClr>
              </a:solidFill>
              <a:effectLst/>
            </a:endParaRPr>
          </a:p>
        </p:txBody>
      </p:sp>
      <p:sp>
        <p:nvSpPr>
          <p:cNvPr id="28" name="Rectangle 27"/>
          <p:cNvSpPr/>
          <p:nvPr/>
        </p:nvSpPr>
        <p:spPr>
          <a:xfrm>
            <a:off x="7936795" y="1208620"/>
            <a:ext cx="2701622" cy="1061829"/>
          </a:xfrm>
          <a:prstGeom prst="rect">
            <a:avLst/>
          </a:prstGeom>
        </p:spPr>
        <p:txBody>
          <a:bodyPr wrap="square">
            <a:spAutoFit/>
          </a:bodyPr>
          <a:lstStyle/>
          <a:p>
            <a:r>
              <a:rPr lang="en-US" sz="900" dirty="0" smtClean="0">
                <a:solidFill>
                  <a:schemeClr val="tx1">
                    <a:lumMod val="75000"/>
                  </a:schemeClr>
                </a:solidFill>
              </a:rPr>
              <a:t>Lorem ipsum dolor sit amet, consectetur adipiscing elit, sed do eiusmod tempor incididunt ut labore et dolore magna aliqua. Ut enim ad minim veniam, quis nostrud exercitation ullamco laboris nisi ut aliquip</a:t>
            </a:r>
            <a:endParaRPr lang="ru-RU" sz="900" dirty="0">
              <a:solidFill>
                <a:schemeClr val="tx1">
                  <a:lumMod val="75000"/>
                </a:schemeClr>
              </a:solidFill>
            </a:endParaRPr>
          </a:p>
        </p:txBody>
      </p:sp>
      <p:sp>
        <p:nvSpPr>
          <p:cNvPr id="29" name="Rectangle 28"/>
          <p:cNvSpPr/>
          <p:nvPr/>
        </p:nvSpPr>
        <p:spPr>
          <a:xfrm>
            <a:off x="8363515" y="3233411"/>
            <a:ext cx="2701622" cy="1061829"/>
          </a:xfrm>
          <a:prstGeom prst="rect">
            <a:avLst/>
          </a:prstGeom>
        </p:spPr>
        <p:txBody>
          <a:bodyPr wrap="square">
            <a:spAutoFit/>
          </a:bodyPr>
          <a:lstStyle/>
          <a:p>
            <a:r>
              <a:rPr lang="en-US" sz="900" dirty="0" smtClean="0">
                <a:solidFill>
                  <a:schemeClr val="tx1">
                    <a:lumMod val="75000"/>
                  </a:schemeClr>
                </a:solidFill>
              </a:rPr>
              <a:t>Lorem ipsum dolor sit amet, consectetur adipiscing elit, sed do eiusmod tempor incididunt ut labore et dolore magna aliqua. Ut enim ad minim veniam, quis nostrud exercitation ullamco laboris nisi ut aliquip</a:t>
            </a:r>
            <a:endParaRPr lang="ru-RU" sz="900" dirty="0">
              <a:solidFill>
                <a:schemeClr val="tx1">
                  <a:lumMod val="75000"/>
                </a:schemeClr>
              </a:solidFill>
            </a:endParaRPr>
          </a:p>
        </p:txBody>
      </p:sp>
      <p:sp>
        <p:nvSpPr>
          <p:cNvPr id="30" name="Rectangle 29"/>
          <p:cNvSpPr/>
          <p:nvPr/>
        </p:nvSpPr>
        <p:spPr>
          <a:xfrm>
            <a:off x="7868215" y="5301482"/>
            <a:ext cx="2701622" cy="1061829"/>
          </a:xfrm>
          <a:prstGeom prst="rect">
            <a:avLst/>
          </a:prstGeom>
        </p:spPr>
        <p:txBody>
          <a:bodyPr wrap="square">
            <a:spAutoFit/>
          </a:bodyPr>
          <a:lstStyle/>
          <a:p>
            <a:r>
              <a:rPr lang="en-US" sz="900" dirty="0" smtClean="0">
                <a:solidFill>
                  <a:schemeClr val="tx1">
                    <a:lumMod val="75000"/>
                  </a:schemeClr>
                </a:solidFill>
              </a:rPr>
              <a:t>Lorem ipsum dolor sit amet, consectetur adipiscing elit, sed do eiusmod tempor incididunt ut labore et dolore magna aliqua. Ut enim ad minim veniam, quis nostrud exercitation ullamco laboris nisi ut aliquip</a:t>
            </a:r>
            <a:endParaRPr lang="ru-RU" sz="900" dirty="0">
              <a:solidFill>
                <a:schemeClr val="tx1">
                  <a:lumMod val="75000"/>
                </a:schemeClr>
              </a:solidFill>
            </a:endParaRPr>
          </a:p>
        </p:txBody>
      </p:sp>
    </p:spTree>
    <p:extLst>
      <p:ext uri="{BB962C8B-B14F-4D97-AF65-F5344CB8AC3E}">
        <p14:creationId xmlns:p14="http://schemas.microsoft.com/office/powerpoint/2010/main" val="94073452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22" presetClass="entr" presetSubtype="4" fill="hold" grpId="0" nodeType="withEffect">
                                      <p:stCondLst>
                                        <p:cond delay="30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53" presetClass="entr" presetSubtype="16"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2" presetClass="entr" presetSubtype="4" fill="hold" grpId="0" nodeType="withEffect">
                                      <p:stCondLst>
                                        <p:cond delay="70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par>
                                    <p:cTn id="31" presetID="53" presetClass="entr" presetSubtype="16" fill="hold" grpId="0" nodeType="withEffect">
                                      <p:stCondLst>
                                        <p:cond delay="80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par>
                                    <p:cTn id="36" presetID="2" presetClass="entr" presetSubtype="6" fill="hold" grpId="0" nodeType="withEffect" p14:presetBounceEnd="67000">
                                      <p:stCondLst>
                                        <p:cond delay="200"/>
                                      </p:stCondLst>
                                      <p:childTnLst>
                                        <p:set>
                                          <p:cBhvr>
                                            <p:cTn id="37" dur="1" fill="hold">
                                              <p:stCondLst>
                                                <p:cond delay="0"/>
                                              </p:stCondLst>
                                            </p:cTn>
                                            <p:tgtEl>
                                              <p:spTgt spid="13"/>
                                            </p:tgtEl>
                                            <p:attrNameLst>
                                              <p:attrName>style.visibility</p:attrName>
                                            </p:attrNameLst>
                                          </p:cBhvr>
                                          <p:to>
                                            <p:strVal val="visible"/>
                                          </p:to>
                                        </p:set>
                                        <p:anim calcmode="lin" valueType="num" p14:bounceEnd="67000">
                                          <p:cBhvr additive="base">
                                            <p:cTn id="38" dur="1000" fill="hold"/>
                                            <p:tgtEl>
                                              <p:spTgt spid="13"/>
                                            </p:tgtEl>
                                            <p:attrNameLst>
                                              <p:attrName>ppt_x</p:attrName>
                                            </p:attrNameLst>
                                          </p:cBhvr>
                                          <p:tavLst>
                                            <p:tav tm="0">
                                              <p:val>
                                                <p:strVal val="1+#ppt_w/2"/>
                                              </p:val>
                                            </p:tav>
                                            <p:tav tm="100000">
                                              <p:val>
                                                <p:strVal val="#ppt_x"/>
                                              </p:val>
                                            </p:tav>
                                          </p:tavLst>
                                        </p:anim>
                                        <p:anim calcmode="lin" valueType="num" p14:bounceEnd="67000">
                                          <p:cBhvr additive="base">
                                            <p:cTn id="39" dur="1000" fill="hold"/>
                                            <p:tgtEl>
                                              <p:spTgt spid="13"/>
                                            </p:tgtEl>
                                            <p:attrNameLst>
                                              <p:attrName>ppt_y</p:attrName>
                                            </p:attrNameLst>
                                          </p:cBhvr>
                                          <p:tavLst>
                                            <p:tav tm="0">
                                              <p:val>
                                                <p:strVal val="1+#ppt_h/2"/>
                                              </p:val>
                                            </p:tav>
                                            <p:tav tm="100000">
                                              <p:val>
                                                <p:strVal val="#ppt_y"/>
                                              </p:val>
                                            </p:tav>
                                          </p:tavLst>
                                        </p:anim>
                                      </p:childTnLst>
                                    </p:cTn>
                                  </p:par>
                                  <p:par>
                                    <p:cTn id="40" presetID="2" presetClass="entr" presetSubtype="2" fill="hold" grpId="0" nodeType="withEffect" p14:presetBounceEnd="67000">
                                      <p:stCondLst>
                                        <p:cond delay="600"/>
                                      </p:stCondLst>
                                      <p:childTnLst>
                                        <p:set>
                                          <p:cBhvr>
                                            <p:cTn id="41" dur="1" fill="hold">
                                              <p:stCondLst>
                                                <p:cond delay="0"/>
                                              </p:stCondLst>
                                            </p:cTn>
                                            <p:tgtEl>
                                              <p:spTgt spid="14"/>
                                            </p:tgtEl>
                                            <p:attrNameLst>
                                              <p:attrName>style.visibility</p:attrName>
                                            </p:attrNameLst>
                                          </p:cBhvr>
                                          <p:to>
                                            <p:strVal val="visible"/>
                                          </p:to>
                                        </p:set>
                                        <p:anim calcmode="lin" valueType="num" p14:bounceEnd="67000">
                                          <p:cBhvr additive="base">
                                            <p:cTn id="42" dur="1000" fill="hold"/>
                                            <p:tgtEl>
                                              <p:spTgt spid="14"/>
                                            </p:tgtEl>
                                            <p:attrNameLst>
                                              <p:attrName>ppt_x</p:attrName>
                                            </p:attrNameLst>
                                          </p:cBhvr>
                                          <p:tavLst>
                                            <p:tav tm="0">
                                              <p:val>
                                                <p:strVal val="1+#ppt_w/2"/>
                                              </p:val>
                                            </p:tav>
                                            <p:tav tm="100000">
                                              <p:val>
                                                <p:strVal val="#ppt_x"/>
                                              </p:val>
                                            </p:tav>
                                          </p:tavLst>
                                        </p:anim>
                                        <p:anim calcmode="lin" valueType="num" p14:bounceEnd="67000">
                                          <p:cBhvr additive="base">
                                            <p:cTn id="43" dur="1000" fill="hold"/>
                                            <p:tgtEl>
                                              <p:spTgt spid="14"/>
                                            </p:tgtEl>
                                            <p:attrNameLst>
                                              <p:attrName>ppt_y</p:attrName>
                                            </p:attrNameLst>
                                          </p:cBhvr>
                                          <p:tavLst>
                                            <p:tav tm="0">
                                              <p:val>
                                                <p:strVal val="#ppt_y"/>
                                              </p:val>
                                            </p:tav>
                                            <p:tav tm="100000">
                                              <p:val>
                                                <p:strVal val="#ppt_y"/>
                                              </p:val>
                                            </p:tav>
                                          </p:tavLst>
                                        </p:anim>
                                      </p:childTnLst>
                                    </p:cTn>
                                  </p:par>
                                  <p:par>
                                    <p:cTn id="44" presetID="2" presetClass="entr" presetSubtype="3" fill="hold" grpId="0" nodeType="withEffect" p14:presetBounceEnd="67000">
                                      <p:stCondLst>
                                        <p:cond delay="1000"/>
                                      </p:stCondLst>
                                      <p:childTnLst>
                                        <p:set>
                                          <p:cBhvr>
                                            <p:cTn id="45" dur="1" fill="hold">
                                              <p:stCondLst>
                                                <p:cond delay="0"/>
                                              </p:stCondLst>
                                            </p:cTn>
                                            <p:tgtEl>
                                              <p:spTgt spid="12"/>
                                            </p:tgtEl>
                                            <p:attrNameLst>
                                              <p:attrName>style.visibility</p:attrName>
                                            </p:attrNameLst>
                                          </p:cBhvr>
                                          <p:to>
                                            <p:strVal val="visible"/>
                                          </p:to>
                                        </p:set>
                                        <p:anim calcmode="lin" valueType="num" p14:bounceEnd="67000">
                                          <p:cBhvr additive="base">
                                            <p:cTn id="46" dur="1000" fill="hold"/>
                                            <p:tgtEl>
                                              <p:spTgt spid="12"/>
                                            </p:tgtEl>
                                            <p:attrNameLst>
                                              <p:attrName>ppt_x</p:attrName>
                                            </p:attrNameLst>
                                          </p:cBhvr>
                                          <p:tavLst>
                                            <p:tav tm="0">
                                              <p:val>
                                                <p:strVal val="1+#ppt_w/2"/>
                                              </p:val>
                                            </p:tav>
                                            <p:tav tm="100000">
                                              <p:val>
                                                <p:strVal val="#ppt_x"/>
                                              </p:val>
                                            </p:tav>
                                          </p:tavLst>
                                        </p:anim>
                                        <p:anim calcmode="lin" valueType="num" p14:bounceEnd="67000">
                                          <p:cBhvr additive="base">
                                            <p:cTn id="47" dur="1000" fill="hold"/>
                                            <p:tgtEl>
                                              <p:spTgt spid="12"/>
                                            </p:tgtEl>
                                            <p:attrNameLst>
                                              <p:attrName>ppt_y</p:attrName>
                                            </p:attrNameLst>
                                          </p:cBhvr>
                                          <p:tavLst>
                                            <p:tav tm="0">
                                              <p:val>
                                                <p:strVal val="0-#ppt_h/2"/>
                                              </p:val>
                                            </p:tav>
                                            <p:tav tm="100000">
                                              <p:val>
                                                <p:strVal val="#ppt_y"/>
                                              </p:val>
                                            </p:tav>
                                          </p:tavLst>
                                        </p:anim>
                                      </p:childTnLst>
                                    </p:cTn>
                                  </p:par>
                                  <p:par>
                                    <p:cTn id="48" presetID="53" presetClass="entr" presetSubtype="16" fill="hold" grpId="0" nodeType="withEffect">
                                      <p:stCondLst>
                                        <p:cond delay="30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par>
                                    <p:cTn id="53" presetID="53" presetClass="entr" presetSubtype="16" fill="hold" grpId="0" nodeType="withEffect">
                                      <p:stCondLst>
                                        <p:cond delay="70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par>
                                    <p:cTn id="58" presetID="53" presetClass="entr" presetSubtype="16" fill="hold" grpId="0" nodeType="withEffect">
                                      <p:stCondLst>
                                        <p:cond delay="110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animEffect transition="in" filter="fade">
                                          <p:cBhvr>
                                            <p:cTn id="62" dur="500"/>
                                            <p:tgtEl>
                                              <p:spTgt spid="17"/>
                                            </p:tgtEl>
                                          </p:cBhvr>
                                        </p:animEffect>
                                      </p:childTnLst>
                                    </p:cTn>
                                  </p:par>
                                  <p:par>
                                    <p:cTn id="63" presetID="2" presetClass="entr" presetSubtype="2" fill="hold" grpId="0" nodeType="withEffect" p14:presetBounceEnd="67000">
                                      <p:stCondLst>
                                        <p:cond delay="1500"/>
                                      </p:stCondLst>
                                      <p:childTnLst>
                                        <p:set>
                                          <p:cBhvr>
                                            <p:cTn id="64" dur="1" fill="hold">
                                              <p:stCondLst>
                                                <p:cond delay="0"/>
                                              </p:stCondLst>
                                            </p:cTn>
                                            <p:tgtEl>
                                              <p:spTgt spid="20"/>
                                            </p:tgtEl>
                                            <p:attrNameLst>
                                              <p:attrName>style.visibility</p:attrName>
                                            </p:attrNameLst>
                                          </p:cBhvr>
                                          <p:to>
                                            <p:strVal val="visible"/>
                                          </p:to>
                                        </p:set>
                                        <p:anim calcmode="lin" valueType="num" p14:bounceEnd="67000">
                                          <p:cBhvr additive="base">
                                            <p:cTn id="65" dur="1000" fill="hold"/>
                                            <p:tgtEl>
                                              <p:spTgt spid="20"/>
                                            </p:tgtEl>
                                            <p:attrNameLst>
                                              <p:attrName>ppt_x</p:attrName>
                                            </p:attrNameLst>
                                          </p:cBhvr>
                                          <p:tavLst>
                                            <p:tav tm="0">
                                              <p:val>
                                                <p:strVal val="1+#ppt_w/2"/>
                                              </p:val>
                                            </p:tav>
                                            <p:tav tm="100000">
                                              <p:val>
                                                <p:strVal val="#ppt_x"/>
                                              </p:val>
                                            </p:tav>
                                          </p:tavLst>
                                        </p:anim>
                                        <p:anim calcmode="lin" valueType="num" p14:bounceEnd="67000">
                                          <p:cBhvr additive="base">
                                            <p:cTn id="66" dur="1000" fill="hold"/>
                                            <p:tgtEl>
                                              <p:spTgt spid="20"/>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14:presetBounceEnd="67000">
                                      <p:stCondLst>
                                        <p:cond delay="1500"/>
                                      </p:stCondLst>
                                      <p:childTnLst>
                                        <p:set>
                                          <p:cBhvr>
                                            <p:cTn id="68" dur="1" fill="hold">
                                              <p:stCondLst>
                                                <p:cond delay="0"/>
                                              </p:stCondLst>
                                            </p:cTn>
                                            <p:tgtEl>
                                              <p:spTgt spid="23"/>
                                            </p:tgtEl>
                                            <p:attrNameLst>
                                              <p:attrName>style.visibility</p:attrName>
                                            </p:attrNameLst>
                                          </p:cBhvr>
                                          <p:to>
                                            <p:strVal val="visible"/>
                                          </p:to>
                                        </p:set>
                                        <p:anim calcmode="lin" valueType="num" p14:bounceEnd="67000">
                                          <p:cBhvr additive="base">
                                            <p:cTn id="69" dur="1000" fill="hold"/>
                                            <p:tgtEl>
                                              <p:spTgt spid="23"/>
                                            </p:tgtEl>
                                            <p:attrNameLst>
                                              <p:attrName>ppt_x</p:attrName>
                                            </p:attrNameLst>
                                          </p:cBhvr>
                                          <p:tavLst>
                                            <p:tav tm="0">
                                              <p:val>
                                                <p:strVal val="1+#ppt_w/2"/>
                                              </p:val>
                                            </p:tav>
                                            <p:tav tm="100000">
                                              <p:val>
                                                <p:strVal val="#ppt_x"/>
                                              </p:val>
                                            </p:tav>
                                          </p:tavLst>
                                        </p:anim>
                                        <p:anim calcmode="lin" valueType="num" p14:bounceEnd="67000">
                                          <p:cBhvr additive="base">
                                            <p:cTn id="70" dur="1000" fill="hold"/>
                                            <p:tgtEl>
                                              <p:spTgt spid="23"/>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14:presetBounceEnd="67000">
                                      <p:stCondLst>
                                        <p:cond delay="1500"/>
                                      </p:stCondLst>
                                      <p:childTnLst>
                                        <p:set>
                                          <p:cBhvr>
                                            <p:cTn id="72" dur="1" fill="hold">
                                              <p:stCondLst>
                                                <p:cond delay="0"/>
                                              </p:stCondLst>
                                            </p:cTn>
                                            <p:tgtEl>
                                              <p:spTgt spid="26"/>
                                            </p:tgtEl>
                                            <p:attrNameLst>
                                              <p:attrName>style.visibility</p:attrName>
                                            </p:attrNameLst>
                                          </p:cBhvr>
                                          <p:to>
                                            <p:strVal val="visible"/>
                                          </p:to>
                                        </p:set>
                                        <p:anim calcmode="lin" valueType="num" p14:bounceEnd="67000">
                                          <p:cBhvr additive="base">
                                            <p:cTn id="73" dur="1000" fill="hold"/>
                                            <p:tgtEl>
                                              <p:spTgt spid="26"/>
                                            </p:tgtEl>
                                            <p:attrNameLst>
                                              <p:attrName>ppt_x</p:attrName>
                                            </p:attrNameLst>
                                          </p:cBhvr>
                                          <p:tavLst>
                                            <p:tav tm="0">
                                              <p:val>
                                                <p:strVal val="1+#ppt_w/2"/>
                                              </p:val>
                                            </p:tav>
                                            <p:tav tm="100000">
                                              <p:val>
                                                <p:strVal val="#ppt_x"/>
                                              </p:val>
                                            </p:tav>
                                          </p:tavLst>
                                        </p:anim>
                                        <p:anim calcmode="lin" valueType="num" p14:bounceEnd="67000">
                                          <p:cBhvr additive="base">
                                            <p:cTn id="74" dur="1000" fill="hold"/>
                                            <p:tgtEl>
                                              <p:spTgt spid="26"/>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14:presetBounceEnd="67000">
                                      <p:stCondLst>
                                        <p:cond delay="1500"/>
                                      </p:stCondLst>
                                      <p:childTnLst>
                                        <p:set>
                                          <p:cBhvr>
                                            <p:cTn id="76" dur="1" fill="hold">
                                              <p:stCondLst>
                                                <p:cond delay="0"/>
                                              </p:stCondLst>
                                            </p:cTn>
                                            <p:tgtEl>
                                              <p:spTgt spid="28"/>
                                            </p:tgtEl>
                                            <p:attrNameLst>
                                              <p:attrName>style.visibility</p:attrName>
                                            </p:attrNameLst>
                                          </p:cBhvr>
                                          <p:to>
                                            <p:strVal val="visible"/>
                                          </p:to>
                                        </p:set>
                                        <p:anim calcmode="lin" valueType="num" p14:bounceEnd="67000">
                                          <p:cBhvr additive="base">
                                            <p:cTn id="77" dur="1000" fill="hold"/>
                                            <p:tgtEl>
                                              <p:spTgt spid="28"/>
                                            </p:tgtEl>
                                            <p:attrNameLst>
                                              <p:attrName>ppt_x</p:attrName>
                                            </p:attrNameLst>
                                          </p:cBhvr>
                                          <p:tavLst>
                                            <p:tav tm="0">
                                              <p:val>
                                                <p:strVal val="1+#ppt_w/2"/>
                                              </p:val>
                                            </p:tav>
                                            <p:tav tm="100000">
                                              <p:val>
                                                <p:strVal val="#ppt_x"/>
                                              </p:val>
                                            </p:tav>
                                          </p:tavLst>
                                        </p:anim>
                                        <p:anim calcmode="lin" valueType="num" p14:bounceEnd="67000">
                                          <p:cBhvr additive="base">
                                            <p:cTn id="78" dur="1000" fill="hold"/>
                                            <p:tgtEl>
                                              <p:spTgt spid="28"/>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14:presetBounceEnd="67000">
                                      <p:stCondLst>
                                        <p:cond delay="1500"/>
                                      </p:stCondLst>
                                      <p:childTnLst>
                                        <p:set>
                                          <p:cBhvr>
                                            <p:cTn id="80" dur="1" fill="hold">
                                              <p:stCondLst>
                                                <p:cond delay="0"/>
                                              </p:stCondLst>
                                            </p:cTn>
                                            <p:tgtEl>
                                              <p:spTgt spid="29"/>
                                            </p:tgtEl>
                                            <p:attrNameLst>
                                              <p:attrName>style.visibility</p:attrName>
                                            </p:attrNameLst>
                                          </p:cBhvr>
                                          <p:to>
                                            <p:strVal val="visible"/>
                                          </p:to>
                                        </p:set>
                                        <p:anim calcmode="lin" valueType="num" p14:bounceEnd="67000">
                                          <p:cBhvr additive="base">
                                            <p:cTn id="81" dur="1000" fill="hold"/>
                                            <p:tgtEl>
                                              <p:spTgt spid="29"/>
                                            </p:tgtEl>
                                            <p:attrNameLst>
                                              <p:attrName>ppt_x</p:attrName>
                                            </p:attrNameLst>
                                          </p:cBhvr>
                                          <p:tavLst>
                                            <p:tav tm="0">
                                              <p:val>
                                                <p:strVal val="1+#ppt_w/2"/>
                                              </p:val>
                                            </p:tav>
                                            <p:tav tm="100000">
                                              <p:val>
                                                <p:strVal val="#ppt_x"/>
                                              </p:val>
                                            </p:tav>
                                          </p:tavLst>
                                        </p:anim>
                                        <p:anim calcmode="lin" valueType="num" p14:bounceEnd="67000">
                                          <p:cBhvr additive="base">
                                            <p:cTn id="82" dur="1000" fill="hold"/>
                                            <p:tgtEl>
                                              <p:spTgt spid="29"/>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14:presetBounceEnd="67000">
                                      <p:stCondLst>
                                        <p:cond delay="1500"/>
                                      </p:stCondLst>
                                      <p:childTnLst>
                                        <p:set>
                                          <p:cBhvr>
                                            <p:cTn id="84" dur="1" fill="hold">
                                              <p:stCondLst>
                                                <p:cond delay="0"/>
                                              </p:stCondLst>
                                            </p:cTn>
                                            <p:tgtEl>
                                              <p:spTgt spid="30"/>
                                            </p:tgtEl>
                                            <p:attrNameLst>
                                              <p:attrName>style.visibility</p:attrName>
                                            </p:attrNameLst>
                                          </p:cBhvr>
                                          <p:to>
                                            <p:strVal val="visible"/>
                                          </p:to>
                                        </p:set>
                                        <p:anim calcmode="lin" valueType="num" p14:bounceEnd="67000">
                                          <p:cBhvr additive="base">
                                            <p:cTn id="85" dur="1000" fill="hold"/>
                                            <p:tgtEl>
                                              <p:spTgt spid="30"/>
                                            </p:tgtEl>
                                            <p:attrNameLst>
                                              <p:attrName>ppt_x</p:attrName>
                                            </p:attrNameLst>
                                          </p:cBhvr>
                                          <p:tavLst>
                                            <p:tav tm="0">
                                              <p:val>
                                                <p:strVal val="1+#ppt_w/2"/>
                                              </p:val>
                                            </p:tav>
                                            <p:tav tm="100000">
                                              <p:val>
                                                <p:strVal val="#ppt_x"/>
                                              </p:val>
                                            </p:tav>
                                          </p:tavLst>
                                        </p:anim>
                                        <p:anim calcmode="lin" valueType="num" p14:bounceEnd="67000">
                                          <p:cBhvr additive="base">
                                            <p:cTn id="8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7" grpId="0" animBg="1"/>
          <p:bldP spid="18" grpId="0" animBg="1"/>
          <p:bldP spid="19" grpId="0" animBg="1"/>
          <p:bldP spid="20" grpId="0"/>
          <p:bldP spid="23" grpId="0"/>
          <p:bldP spid="26" grpId="0"/>
          <p:bldP spid="28" grpId="0"/>
          <p:bldP spid="29"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p:cTn id="12" dur="500" fill="hold"/>
                                            <p:tgtEl>
                                              <p:spTgt spid="27"/>
                                            </p:tgtEl>
                                            <p:attrNameLst>
                                              <p:attrName>ppt_w</p:attrName>
                                            </p:attrNameLst>
                                          </p:cBhvr>
                                          <p:tavLst>
                                            <p:tav tm="0">
                                              <p:val>
                                                <p:fltVal val="0"/>
                                              </p:val>
                                            </p:tav>
                                            <p:tav tm="100000">
                                              <p:val>
                                                <p:strVal val="#ppt_w"/>
                                              </p:val>
                                            </p:tav>
                                          </p:tavLst>
                                        </p:anim>
                                        <p:anim calcmode="lin" valueType="num">
                                          <p:cBhvr>
                                            <p:cTn id="13" dur="500" fill="hold"/>
                                            <p:tgtEl>
                                              <p:spTgt spid="27"/>
                                            </p:tgtEl>
                                            <p:attrNameLst>
                                              <p:attrName>ppt_h</p:attrName>
                                            </p:attrNameLst>
                                          </p:cBhvr>
                                          <p:tavLst>
                                            <p:tav tm="0">
                                              <p:val>
                                                <p:fltVal val="0"/>
                                              </p:val>
                                            </p:tav>
                                            <p:tav tm="100000">
                                              <p:val>
                                                <p:strVal val="#ppt_h"/>
                                              </p:val>
                                            </p:tav>
                                          </p:tavLst>
                                        </p:anim>
                                        <p:animEffect transition="in" filter="fade">
                                          <p:cBhvr>
                                            <p:cTn id="14" dur="500"/>
                                            <p:tgtEl>
                                              <p:spTgt spid="2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22" presetClass="entr" presetSubtype="4" fill="hold" grpId="0" nodeType="withEffect">
                                      <p:stCondLst>
                                        <p:cond delay="30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53" presetClass="entr" presetSubtype="16" fill="hold" grpId="0" nodeType="withEffect">
                                      <p:stCondLst>
                                        <p:cond delay="50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2" presetClass="entr" presetSubtype="4" fill="hold" grpId="0" nodeType="withEffect">
                                      <p:stCondLst>
                                        <p:cond delay="70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par>
                                    <p:cTn id="31" presetID="53" presetClass="entr" presetSubtype="16" fill="hold" grpId="0" nodeType="withEffect">
                                      <p:stCondLst>
                                        <p:cond delay="80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fltVal val="0"/>
                                              </p:val>
                                            </p:tav>
                                            <p:tav tm="100000">
                                              <p:val>
                                                <p:strVal val="#ppt_w"/>
                                              </p:val>
                                            </p:tav>
                                          </p:tavLst>
                                        </p:anim>
                                        <p:anim calcmode="lin" valueType="num">
                                          <p:cBhvr>
                                            <p:cTn id="34" dur="500" fill="hold"/>
                                            <p:tgtEl>
                                              <p:spTgt spid="6"/>
                                            </p:tgtEl>
                                            <p:attrNameLst>
                                              <p:attrName>ppt_h</p:attrName>
                                            </p:attrNameLst>
                                          </p:cBhvr>
                                          <p:tavLst>
                                            <p:tav tm="0">
                                              <p:val>
                                                <p:fltVal val="0"/>
                                              </p:val>
                                            </p:tav>
                                            <p:tav tm="100000">
                                              <p:val>
                                                <p:strVal val="#ppt_h"/>
                                              </p:val>
                                            </p:tav>
                                          </p:tavLst>
                                        </p:anim>
                                        <p:animEffect transition="in" filter="fade">
                                          <p:cBhvr>
                                            <p:cTn id="35" dur="500"/>
                                            <p:tgtEl>
                                              <p:spTgt spid="6"/>
                                            </p:tgtEl>
                                          </p:cBhvr>
                                        </p:animEffect>
                                      </p:childTnLst>
                                    </p:cTn>
                                  </p:par>
                                  <p:par>
                                    <p:cTn id="36" presetID="2" presetClass="entr" presetSubtype="6" fill="hold" grpId="0" nodeType="withEffect">
                                      <p:stCondLst>
                                        <p:cond delay="2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1000" fill="hold"/>
                                            <p:tgtEl>
                                              <p:spTgt spid="13"/>
                                            </p:tgtEl>
                                            <p:attrNameLst>
                                              <p:attrName>ppt_x</p:attrName>
                                            </p:attrNameLst>
                                          </p:cBhvr>
                                          <p:tavLst>
                                            <p:tav tm="0">
                                              <p:val>
                                                <p:strVal val="1+#ppt_w/2"/>
                                              </p:val>
                                            </p:tav>
                                            <p:tav tm="100000">
                                              <p:val>
                                                <p:strVal val="#ppt_x"/>
                                              </p:val>
                                            </p:tav>
                                          </p:tavLst>
                                        </p:anim>
                                        <p:anim calcmode="lin" valueType="num">
                                          <p:cBhvr additive="base">
                                            <p:cTn id="39" dur="1000" fill="hold"/>
                                            <p:tgtEl>
                                              <p:spTgt spid="13"/>
                                            </p:tgtEl>
                                            <p:attrNameLst>
                                              <p:attrName>ppt_y</p:attrName>
                                            </p:attrNameLst>
                                          </p:cBhvr>
                                          <p:tavLst>
                                            <p:tav tm="0">
                                              <p:val>
                                                <p:strVal val="1+#ppt_h/2"/>
                                              </p:val>
                                            </p:tav>
                                            <p:tav tm="100000">
                                              <p:val>
                                                <p:strVal val="#ppt_y"/>
                                              </p:val>
                                            </p:tav>
                                          </p:tavLst>
                                        </p:anim>
                                      </p:childTnLst>
                                    </p:cTn>
                                  </p:par>
                                  <p:par>
                                    <p:cTn id="40" presetID="2" presetClass="entr" presetSubtype="2" fill="hold" grpId="0" nodeType="withEffect">
                                      <p:stCondLst>
                                        <p:cond delay="60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1000" fill="hold"/>
                                            <p:tgtEl>
                                              <p:spTgt spid="14"/>
                                            </p:tgtEl>
                                            <p:attrNameLst>
                                              <p:attrName>ppt_x</p:attrName>
                                            </p:attrNameLst>
                                          </p:cBhvr>
                                          <p:tavLst>
                                            <p:tav tm="0">
                                              <p:val>
                                                <p:strVal val="1+#ppt_w/2"/>
                                              </p:val>
                                            </p:tav>
                                            <p:tav tm="100000">
                                              <p:val>
                                                <p:strVal val="#ppt_x"/>
                                              </p:val>
                                            </p:tav>
                                          </p:tavLst>
                                        </p:anim>
                                        <p:anim calcmode="lin" valueType="num">
                                          <p:cBhvr additive="base">
                                            <p:cTn id="43" dur="1000" fill="hold"/>
                                            <p:tgtEl>
                                              <p:spTgt spid="14"/>
                                            </p:tgtEl>
                                            <p:attrNameLst>
                                              <p:attrName>ppt_y</p:attrName>
                                            </p:attrNameLst>
                                          </p:cBhvr>
                                          <p:tavLst>
                                            <p:tav tm="0">
                                              <p:val>
                                                <p:strVal val="#ppt_y"/>
                                              </p:val>
                                            </p:tav>
                                            <p:tav tm="100000">
                                              <p:val>
                                                <p:strVal val="#ppt_y"/>
                                              </p:val>
                                            </p:tav>
                                          </p:tavLst>
                                        </p:anim>
                                      </p:childTnLst>
                                    </p:cTn>
                                  </p:par>
                                  <p:par>
                                    <p:cTn id="44" presetID="2" presetClass="entr" presetSubtype="3" fill="hold" grpId="0" nodeType="withEffect">
                                      <p:stCondLst>
                                        <p:cond delay="100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1000" fill="hold"/>
                                            <p:tgtEl>
                                              <p:spTgt spid="12"/>
                                            </p:tgtEl>
                                            <p:attrNameLst>
                                              <p:attrName>ppt_x</p:attrName>
                                            </p:attrNameLst>
                                          </p:cBhvr>
                                          <p:tavLst>
                                            <p:tav tm="0">
                                              <p:val>
                                                <p:strVal val="1+#ppt_w/2"/>
                                              </p:val>
                                            </p:tav>
                                            <p:tav tm="100000">
                                              <p:val>
                                                <p:strVal val="#ppt_x"/>
                                              </p:val>
                                            </p:tav>
                                          </p:tavLst>
                                        </p:anim>
                                        <p:anim calcmode="lin" valueType="num">
                                          <p:cBhvr additive="base">
                                            <p:cTn id="47" dur="1000" fill="hold"/>
                                            <p:tgtEl>
                                              <p:spTgt spid="12"/>
                                            </p:tgtEl>
                                            <p:attrNameLst>
                                              <p:attrName>ppt_y</p:attrName>
                                            </p:attrNameLst>
                                          </p:cBhvr>
                                          <p:tavLst>
                                            <p:tav tm="0">
                                              <p:val>
                                                <p:strVal val="0-#ppt_h/2"/>
                                              </p:val>
                                            </p:tav>
                                            <p:tav tm="100000">
                                              <p:val>
                                                <p:strVal val="#ppt_y"/>
                                              </p:val>
                                            </p:tav>
                                          </p:tavLst>
                                        </p:anim>
                                      </p:childTnLst>
                                    </p:cTn>
                                  </p:par>
                                  <p:par>
                                    <p:cTn id="48" presetID="53" presetClass="entr" presetSubtype="16" fill="hold" grpId="0" nodeType="withEffect">
                                      <p:stCondLst>
                                        <p:cond delay="30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par>
                                    <p:cTn id="53" presetID="53" presetClass="entr" presetSubtype="16" fill="hold" grpId="0" nodeType="withEffect">
                                      <p:stCondLst>
                                        <p:cond delay="70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par>
                                    <p:cTn id="58" presetID="53" presetClass="entr" presetSubtype="16" fill="hold" grpId="0" nodeType="withEffect">
                                      <p:stCondLst>
                                        <p:cond delay="110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animEffect transition="in" filter="fade">
                                          <p:cBhvr>
                                            <p:cTn id="62" dur="500"/>
                                            <p:tgtEl>
                                              <p:spTgt spid="17"/>
                                            </p:tgtEl>
                                          </p:cBhvr>
                                        </p:animEffect>
                                      </p:childTnLst>
                                    </p:cTn>
                                  </p:par>
                                  <p:par>
                                    <p:cTn id="63" presetID="2" presetClass="entr" presetSubtype="2" fill="hold" grpId="0" nodeType="withEffect">
                                      <p:stCondLst>
                                        <p:cond delay="150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1000" fill="hold"/>
                                            <p:tgtEl>
                                              <p:spTgt spid="20"/>
                                            </p:tgtEl>
                                            <p:attrNameLst>
                                              <p:attrName>ppt_x</p:attrName>
                                            </p:attrNameLst>
                                          </p:cBhvr>
                                          <p:tavLst>
                                            <p:tav tm="0">
                                              <p:val>
                                                <p:strVal val="1+#ppt_w/2"/>
                                              </p:val>
                                            </p:tav>
                                            <p:tav tm="100000">
                                              <p:val>
                                                <p:strVal val="#ppt_x"/>
                                              </p:val>
                                            </p:tav>
                                          </p:tavLst>
                                        </p:anim>
                                        <p:anim calcmode="lin" valueType="num">
                                          <p:cBhvr additive="base">
                                            <p:cTn id="66" dur="1000" fill="hold"/>
                                            <p:tgtEl>
                                              <p:spTgt spid="20"/>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150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1000" fill="hold"/>
                                            <p:tgtEl>
                                              <p:spTgt spid="23"/>
                                            </p:tgtEl>
                                            <p:attrNameLst>
                                              <p:attrName>ppt_x</p:attrName>
                                            </p:attrNameLst>
                                          </p:cBhvr>
                                          <p:tavLst>
                                            <p:tav tm="0">
                                              <p:val>
                                                <p:strVal val="1+#ppt_w/2"/>
                                              </p:val>
                                            </p:tav>
                                            <p:tav tm="100000">
                                              <p:val>
                                                <p:strVal val="#ppt_x"/>
                                              </p:val>
                                            </p:tav>
                                          </p:tavLst>
                                        </p:anim>
                                        <p:anim calcmode="lin" valueType="num">
                                          <p:cBhvr additive="base">
                                            <p:cTn id="70" dur="1000" fill="hold"/>
                                            <p:tgtEl>
                                              <p:spTgt spid="23"/>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150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1000" fill="hold"/>
                                            <p:tgtEl>
                                              <p:spTgt spid="26"/>
                                            </p:tgtEl>
                                            <p:attrNameLst>
                                              <p:attrName>ppt_x</p:attrName>
                                            </p:attrNameLst>
                                          </p:cBhvr>
                                          <p:tavLst>
                                            <p:tav tm="0">
                                              <p:val>
                                                <p:strVal val="1+#ppt_w/2"/>
                                              </p:val>
                                            </p:tav>
                                            <p:tav tm="100000">
                                              <p:val>
                                                <p:strVal val="#ppt_x"/>
                                              </p:val>
                                            </p:tav>
                                          </p:tavLst>
                                        </p:anim>
                                        <p:anim calcmode="lin" valueType="num">
                                          <p:cBhvr additive="base">
                                            <p:cTn id="74" dur="1000" fill="hold"/>
                                            <p:tgtEl>
                                              <p:spTgt spid="26"/>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1500"/>
                                      </p:stCondLst>
                                      <p:childTnLst>
                                        <p:set>
                                          <p:cBhvr>
                                            <p:cTn id="76" dur="1" fill="hold">
                                              <p:stCondLst>
                                                <p:cond delay="0"/>
                                              </p:stCondLst>
                                            </p:cTn>
                                            <p:tgtEl>
                                              <p:spTgt spid="28"/>
                                            </p:tgtEl>
                                            <p:attrNameLst>
                                              <p:attrName>style.visibility</p:attrName>
                                            </p:attrNameLst>
                                          </p:cBhvr>
                                          <p:to>
                                            <p:strVal val="visible"/>
                                          </p:to>
                                        </p:set>
                                        <p:anim calcmode="lin" valueType="num">
                                          <p:cBhvr additive="base">
                                            <p:cTn id="77" dur="1000" fill="hold"/>
                                            <p:tgtEl>
                                              <p:spTgt spid="28"/>
                                            </p:tgtEl>
                                            <p:attrNameLst>
                                              <p:attrName>ppt_x</p:attrName>
                                            </p:attrNameLst>
                                          </p:cBhvr>
                                          <p:tavLst>
                                            <p:tav tm="0">
                                              <p:val>
                                                <p:strVal val="1+#ppt_w/2"/>
                                              </p:val>
                                            </p:tav>
                                            <p:tav tm="100000">
                                              <p:val>
                                                <p:strVal val="#ppt_x"/>
                                              </p:val>
                                            </p:tav>
                                          </p:tavLst>
                                        </p:anim>
                                        <p:anim calcmode="lin" valueType="num">
                                          <p:cBhvr additive="base">
                                            <p:cTn id="78" dur="1000" fill="hold"/>
                                            <p:tgtEl>
                                              <p:spTgt spid="28"/>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1500"/>
                                      </p:stCondLst>
                                      <p:childTnLst>
                                        <p:set>
                                          <p:cBhvr>
                                            <p:cTn id="80" dur="1" fill="hold">
                                              <p:stCondLst>
                                                <p:cond delay="0"/>
                                              </p:stCondLst>
                                            </p:cTn>
                                            <p:tgtEl>
                                              <p:spTgt spid="29"/>
                                            </p:tgtEl>
                                            <p:attrNameLst>
                                              <p:attrName>style.visibility</p:attrName>
                                            </p:attrNameLst>
                                          </p:cBhvr>
                                          <p:to>
                                            <p:strVal val="visible"/>
                                          </p:to>
                                        </p:set>
                                        <p:anim calcmode="lin" valueType="num">
                                          <p:cBhvr additive="base">
                                            <p:cTn id="81" dur="1000" fill="hold"/>
                                            <p:tgtEl>
                                              <p:spTgt spid="29"/>
                                            </p:tgtEl>
                                            <p:attrNameLst>
                                              <p:attrName>ppt_x</p:attrName>
                                            </p:attrNameLst>
                                          </p:cBhvr>
                                          <p:tavLst>
                                            <p:tav tm="0">
                                              <p:val>
                                                <p:strVal val="1+#ppt_w/2"/>
                                              </p:val>
                                            </p:tav>
                                            <p:tav tm="100000">
                                              <p:val>
                                                <p:strVal val="#ppt_x"/>
                                              </p:val>
                                            </p:tav>
                                          </p:tavLst>
                                        </p:anim>
                                        <p:anim calcmode="lin" valueType="num">
                                          <p:cBhvr additive="base">
                                            <p:cTn id="82" dur="1000" fill="hold"/>
                                            <p:tgtEl>
                                              <p:spTgt spid="29"/>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1500"/>
                                      </p:stCondLst>
                                      <p:childTnLst>
                                        <p:set>
                                          <p:cBhvr>
                                            <p:cTn id="84" dur="1" fill="hold">
                                              <p:stCondLst>
                                                <p:cond delay="0"/>
                                              </p:stCondLst>
                                            </p:cTn>
                                            <p:tgtEl>
                                              <p:spTgt spid="30"/>
                                            </p:tgtEl>
                                            <p:attrNameLst>
                                              <p:attrName>style.visibility</p:attrName>
                                            </p:attrNameLst>
                                          </p:cBhvr>
                                          <p:to>
                                            <p:strVal val="visible"/>
                                          </p:to>
                                        </p:set>
                                        <p:anim calcmode="lin" valueType="num">
                                          <p:cBhvr additive="base">
                                            <p:cTn id="85" dur="1000" fill="hold"/>
                                            <p:tgtEl>
                                              <p:spTgt spid="30"/>
                                            </p:tgtEl>
                                            <p:attrNameLst>
                                              <p:attrName>ppt_x</p:attrName>
                                            </p:attrNameLst>
                                          </p:cBhvr>
                                          <p:tavLst>
                                            <p:tav tm="0">
                                              <p:val>
                                                <p:strVal val="1+#ppt_w/2"/>
                                              </p:val>
                                            </p:tav>
                                            <p:tav tm="100000">
                                              <p:val>
                                                <p:strVal val="#ppt_x"/>
                                              </p:val>
                                            </p:tav>
                                          </p:tavLst>
                                        </p:anim>
                                        <p:anim calcmode="lin" valueType="num">
                                          <p:cBhvr additive="base">
                                            <p:cTn id="86" dur="10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7" grpId="0" animBg="1"/>
          <p:bldP spid="18" grpId="0" animBg="1"/>
          <p:bldP spid="19" grpId="0" animBg="1"/>
          <p:bldP spid="20" grpId="0"/>
          <p:bldP spid="23" grpId="0"/>
          <p:bldP spid="26" grpId="0"/>
          <p:bldP spid="28" grpId="0"/>
          <p:bldP spid="29" grpId="0"/>
          <p:bldP spid="30"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a:extLst>
              <a:ext uri="{FF2B5EF4-FFF2-40B4-BE49-F238E27FC236}">
                <a16:creationId xmlns:a16="http://schemas.microsoft.com/office/drawing/2014/main" id="{1281F9A7-D49D-4C1A-9109-9181CE46AD42}"/>
              </a:ext>
            </a:extLst>
          </p:cNvPr>
          <p:cNvSpPr>
            <a:spLocks noChangeArrowheads="1"/>
          </p:cNvSpPr>
          <p:nvPr/>
        </p:nvSpPr>
        <p:spPr bwMode="auto">
          <a:xfrm>
            <a:off x="1686724" y="4999521"/>
            <a:ext cx="939360"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2500" b="1" i="0" u="none" strike="noStrike" cap="none" normalizeH="0" baseline="0">
                <a:ln>
                  <a:noFill/>
                </a:ln>
                <a:solidFill>
                  <a:schemeClr val="tx1">
                    <a:lumMod val="75000"/>
                  </a:schemeClr>
                </a:solidFill>
                <a:effectLst/>
                <a:latin typeface="Amatic" panose="02000803000000000000" pitchFamily="2" charset="0"/>
              </a:rPr>
              <a:t>INFO</a:t>
            </a:r>
            <a:r>
              <a:rPr kumimoji="0" lang="en-US" altLang="ru-UA" sz="2500" b="1" i="0" u="none" strike="noStrike" cap="none" normalizeH="0" baseline="0">
                <a:ln>
                  <a:noFill/>
                </a:ln>
                <a:solidFill>
                  <a:schemeClr val="tx1">
                    <a:lumMod val="75000"/>
                  </a:schemeClr>
                </a:solidFill>
                <a:effectLst/>
                <a:latin typeface="Amatic" panose="02000803000000000000" pitchFamily="2" charset="0"/>
              </a:rPr>
              <a:t>DATA 01</a:t>
            </a:r>
            <a:endParaRPr kumimoji="0" lang="ru-UA" altLang="ru-UA" sz="1800" b="0" i="0" u="none" strike="noStrike" cap="none" normalizeH="0" baseline="0">
              <a:ln>
                <a:noFill/>
              </a:ln>
              <a:solidFill>
                <a:schemeClr val="tx1">
                  <a:lumMod val="75000"/>
                </a:schemeClr>
              </a:solidFill>
              <a:effectLst/>
            </a:endParaRPr>
          </a:p>
        </p:txBody>
      </p:sp>
      <p:sp>
        <p:nvSpPr>
          <p:cNvPr id="15" name="Rectangle 11">
            <a:extLst>
              <a:ext uri="{FF2B5EF4-FFF2-40B4-BE49-F238E27FC236}">
                <a16:creationId xmlns:a16="http://schemas.microsoft.com/office/drawing/2014/main" id="{5420D1B1-972E-4A11-9570-32C14EB0E003}"/>
              </a:ext>
            </a:extLst>
          </p:cNvPr>
          <p:cNvSpPr>
            <a:spLocks noChangeArrowheads="1"/>
          </p:cNvSpPr>
          <p:nvPr/>
        </p:nvSpPr>
        <p:spPr bwMode="auto">
          <a:xfrm>
            <a:off x="1834339" y="1492715"/>
            <a:ext cx="952184"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2500" b="1" i="0" u="none" strike="noStrike" cap="none" normalizeH="0" baseline="0">
                <a:ln>
                  <a:noFill/>
                </a:ln>
                <a:solidFill>
                  <a:schemeClr val="tx1">
                    <a:lumMod val="75000"/>
                  </a:schemeClr>
                </a:solidFill>
                <a:effectLst/>
                <a:latin typeface="Amatic" panose="02000803000000000000" pitchFamily="2" charset="0"/>
              </a:rPr>
              <a:t>INFO</a:t>
            </a:r>
            <a:r>
              <a:rPr kumimoji="0" lang="en-US" altLang="ru-UA" sz="2500" b="1" i="0" u="none" strike="noStrike" cap="none" normalizeH="0" baseline="0">
                <a:ln>
                  <a:noFill/>
                </a:ln>
                <a:solidFill>
                  <a:schemeClr val="tx1">
                    <a:lumMod val="75000"/>
                  </a:schemeClr>
                </a:solidFill>
                <a:effectLst/>
                <a:latin typeface="Amatic" panose="02000803000000000000" pitchFamily="2" charset="0"/>
              </a:rPr>
              <a:t>DATA 02</a:t>
            </a:r>
            <a:endParaRPr kumimoji="0" lang="ru-UA" altLang="ru-UA" sz="1800" b="0" i="0" u="none" strike="noStrike" cap="none" normalizeH="0" baseline="0">
              <a:ln>
                <a:noFill/>
              </a:ln>
              <a:solidFill>
                <a:schemeClr val="tx1">
                  <a:lumMod val="75000"/>
                </a:schemeClr>
              </a:solidFill>
              <a:effectLst/>
            </a:endParaRPr>
          </a:p>
        </p:txBody>
      </p:sp>
      <p:sp>
        <p:nvSpPr>
          <p:cNvPr id="20" name="Rectangle 16">
            <a:extLst>
              <a:ext uri="{FF2B5EF4-FFF2-40B4-BE49-F238E27FC236}">
                <a16:creationId xmlns:a16="http://schemas.microsoft.com/office/drawing/2014/main" id="{34D17706-0B4E-4BB1-9556-6EEB722D736D}"/>
              </a:ext>
            </a:extLst>
          </p:cNvPr>
          <p:cNvSpPr>
            <a:spLocks noChangeArrowheads="1"/>
          </p:cNvSpPr>
          <p:nvPr/>
        </p:nvSpPr>
        <p:spPr bwMode="auto">
          <a:xfrm>
            <a:off x="9457334" y="1492715"/>
            <a:ext cx="942566"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2500" b="1" i="0" u="none" strike="noStrike" cap="none" normalizeH="0" baseline="0">
                <a:ln>
                  <a:noFill/>
                </a:ln>
                <a:solidFill>
                  <a:schemeClr val="tx1">
                    <a:lumMod val="75000"/>
                  </a:schemeClr>
                </a:solidFill>
                <a:effectLst/>
                <a:latin typeface="Amatic" panose="02000803000000000000" pitchFamily="2" charset="0"/>
              </a:rPr>
              <a:t>INFO</a:t>
            </a:r>
            <a:r>
              <a:rPr kumimoji="0" lang="en-US" altLang="ru-UA" sz="2500" b="1" i="0" u="none" strike="noStrike" cap="none" normalizeH="0" baseline="0">
                <a:ln>
                  <a:noFill/>
                </a:ln>
                <a:solidFill>
                  <a:schemeClr val="tx1">
                    <a:lumMod val="75000"/>
                  </a:schemeClr>
                </a:solidFill>
                <a:effectLst/>
                <a:latin typeface="Amatic" panose="02000803000000000000" pitchFamily="2" charset="0"/>
              </a:rPr>
              <a:t>DATA 03</a:t>
            </a:r>
            <a:endParaRPr kumimoji="0" lang="ru-UA" altLang="ru-UA" sz="1800" b="0" i="0" u="none" strike="noStrike" cap="none" normalizeH="0" baseline="0">
              <a:ln>
                <a:noFill/>
              </a:ln>
              <a:solidFill>
                <a:schemeClr val="tx1">
                  <a:lumMod val="75000"/>
                </a:schemeClr>
              </a:solidFill>
              <a:effectLst/>
            </a:endParaRPr>
          </a:p>
        </p:txBody>
      </p:sp>
      <p:sp>
        <p:nvSpPr>
          <p:cNvPr id="25" name="Rectangle 21">
            <a:extLst>
              <a:ext uri="{FF2B5EF4-FFF2-40B4-BE49-F238E27FC236}">
                <a16:creationId xmlns:a16="http://schemas.microsoft.com/office/drawing/2014/main" id="{1252D76F-424A-454B-999C-7241BC1A0417}"/>
              </a:ext>
            </a:extLst>
          </p:cNvPr>
          <p:cNvSpPr>
            <a:spLocks noChangeArrowheads="1"/>
          </p:cNvSpPr>
          <p:nvPr/>
        </p:nvSpPr>
        <p:spPr bwMode="auto">
          <a:xfrm>
            <a:off x="9362709" y="5033586"/>
            <a:ext cx="955390"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2500" b="1" i="0" u="none" strike="noStrike" cap="none" normalizeH="0" baseline="0">
                <a:ln>
                  <a:noFill/>
                </a:ln>
                <a:solidFill>
                  <a:schemeClr val="tx1">
                    <a:lumMod val="75000"/>
                  </a:schemeClr>
                </a:solidFill>
                <a:effectLst/>
                <a:latin typeface="Amatic" panose="02000803000000000000" pitchFamily="2" charset="0"/>
              </a:rPr>
              <a:t>INFO</a:t>
            </a:r>
            <a:r>
              <a:rPr kumimoji="0" lang="en-US" altLang="ru-UA" sz="2500" b="1" i="0" u="none" strike="noStrike" cap="none" normalizeH="0" baseline="0">
                <a:ln>
                  <a:noFill/>
                </a:ln>
                <a:solidFill>
                  <a:schemeClr val="tx1">
                    <a:lumMod val="75000"/>
                  </a:schemeClr>
                </a:solidFill>
                <a:effectLst/>
                <a:latin typeface="Amatic" panose="02000803000000000000" pitchFamily="2" charset="0"/>
              </a:rPr>
              <a:t>DATA 04</a:t>
            </a:r>
            <a:endParaRPr kumimoji="0" lang="ru-UA" altLang="ru-UA" sz="1800" b="0" i="0" u="none" strike="noStrike" cap="none" normalizeH="0" baseline="0">
              <a:ln>
                <a:noFill/>
              </a:ln>
              <a:solidFill>
                <a:schemeClr val="tx1">
                  <a:lumMod val="75000"/>
                </a:schemeClr>
              </a:solidFill>
              <a:effectLst/>
            </a:endParaRPr>
          </a:p>
        </p:txBody>
      </p:sp>
      <p:sp>
        <p:nvSpPr>
          <p:cNvPr id="30" name="Freeform 26">
            <a:extLst>
              <a:ext uri="{FF2B5EF4-FFF2-40B4-BE49-F238E27FC236}">
                <a16:creationId xmlns:a16="http://schemas.microsoft.com/office/drawing/2014/main" id="{64C6B169-2E4E-4FEA-A165-D847D199DA47}"/>
              </a:ext>
            </a:extLst>
          </p:cNvPr>
          <p:cNvSpPr>
            <a:spLocks noEditPoints="1"/>
          </p:cNvSpPr>
          <p:nvPr/>
        </p:nvSpPr>
        <p:spPr bwMode="auto">
          <a:xfrm>
            <a:off x="9661725" y="873867"/>
            <a:ext cx="669945" cy="548825"/>
          </a:xfrm>
          <a:custGeom>
            <a:avLst/>
            <a:gdLst>
              <a:gd name="T0" fmla="*/ 0 w 177"/>
              <a:gd name="T1" fmla="*/ 144 h 145"/>
              <a:gd name="T2" fmla="*/ 177 w 177"/>
              <a:gd name="T3" fmla="*/ 145 h 145"/>
              <a:gd name="T4" fmla="*/ 45 w 177"/>
              <a:gd name="T5" fmla="*/ 142 h 145"/>
              <a:gd name="T6" fmla="*/ 43 w 177"/>
              <a:gd name="T7" fmla="*/ 107 h 145"/>
              <a:gd name="T8" fmla="*/ 19 w 177"/>
              <a:gd name="T9" fmla="*/ 107 h 145"/>
              <a:gd name="T10" fmla="*/ 19 w 177"/>
              <a:gd name="T11" fmla="*/ 143 h 145"/>
              <a:gd name="T12" fmla="*/ 80 w 177"/>
              <a:gd name="T13" fmla="*/ 142 h 145"/>
              <a:gd name="T14" fmla="*/ 80 w 177"/>
              <a:gd name="T15" fmla="*/ 69 h 145"/>
              <a:gd name="T16" fmla="*/ 56 w 177"/>
              <a:gd name="T17" fmla="*/ 70 h 145"/>
              <a:gd name="T18" fmla="*/ 57 w 177"/>
              <a:gd name="T19" fmla="*/ 142 h 145"/>
              <a:gd name="T20" fmla="*/ 119 w 177"/>
              <a:gd name="T21" fmla="*/ 143 h 145"/>
              <a:gd name="T22" fmla="*/ 118 w 177"/>
              <a:gd name="T23" fmla="*/ 87 h 145"/>
              <a:gd name="T24" fmla="*/ 95 w 177"/>
              <a:gd name="T25" fmla="*/ 86 h 145"/>
              <a:gd name="T26" fmla="*/ 94 w 177"/>
              <a:gd name="T27" fmla="*/ 143 h 145"/>
              <a:gd name="T28" fmla="*/ 156 w 177"/>
              <a:gd name="T29" fmla="*/ 144 h 145"/>
              <a:gd name="T30" fmla="*/ 155 w 177"/>
              <a:gd name="T31" fmla="*/ 48 h 145"/>
              <a:gd name="T32" fmla="*/ 131 w 177"/>
              <a:gd name="T33" fmla="*/ 48 h 145"/>
              <a:gd name="T34" fmla="*/ 132 w 177"/>
              <a:gd name="T35" fmla="*/ 143 h 145"/>
              <a:gd name="T36" fmla="*/ 35 w 177"/>
              <a:gd name="T37" fmla="*/ 65 h 145"/>
              <a:gd name="T38" fmla="*/ 27 w 177"/>
              <a:gd name="T39" fmla="*/ 64 h 145"/>
              <a:gd name="T40" fmla="*/ 23 w 177"/>
              <a:gd name="T41" fmla="*/ 71 h 145"/>
              <a:gd name="T42" fmla="*/ 28 w 177"/>
              <a:gd name="T43" fmla="*/ 78 h 145"/>
              <a:gd name="T44" fmla="*/ 32 w 177"/>
              <a:gd name="T45" fmla="*/ 79 h 145"/>
              <a:gd name="T46" fmla="*/ 37 w 177"/>
              <a:gd name="T47" fmla="*/ 77 h 145"/>
              <a:gd name="T48" fmla="*/ 38 w 177"/>
              <a:gd name="T49" fmla="*/ 72 h 145"/>
              <a:gd name="T50" fmla="*/ 35 w 177"/>
              <a:gd name="T51" fmla="*/ 65 h 145"/>
              <a:gd name="T52" fmla="*/ 62 w 177"/>
              <a:gd name="T53" fmla="*/ 37 h 145"/>
              <a:gd name="T54" fmla="*/ 65 w 177"/>
              <a:gd name="T55" fmla="*/ 43 h 145"/>
              <a:gd name="T56" fmla="*/ 72 w 177"/>
              <a:gd name="T57" fmla="*/ 44 h 145"/>
              <a:gd name="T58" fmla="*/ 75 w 177"/>
              <a:gd name="T59" fmla="*/ 41 h 145"/>
              <a:gd name="T60" fmla="*/ 76 w 177"/>
              <a:gd name="T61" fmla="*/ 37 h 145"/>
              <a:gd name="T62" fmla="*/ 73 w 177"/>
              <a:gd name="T63" fmla="*/ 33 h 145"/>
              <a:gd name="T64" fmla="*/ 71 w 177"/>
              <a:gd name="T65" fmla="*/ 30 h 145"/>
              <a:gd name="T66" fmla="*/ 68 w 177"/>
              <a:gd name="T67" fmla="*/ 30 h 145"/>
              <a:gd name="T68" fmla="*/ 62 w 177"/>
              <a:gd name="T69" fmla="*/ 37 h 145"/>
              <a:gd name="T70" fmla="*/ 112 w 177"/>
              <a:gd name="T71" fmla="*/ 58 h 145"/>
              <a:gd name="T72" fmla="*/ 112 w 177"/>
              <a:gd name="T73" fmla="*/ 53 h 145"/>
              <a:gd name="T74" fmla="*/ 110 w 177"/>
              <a:gd name="T75" fmla="*/ 48 h 145"/>
              <a:gd name="T76" fmla="*/ 106 w 177"/>
              <a:gd name="T77" fmla="*/ 47 h 145"/>
              <a:gd name="T78" fmla="*/ 100 w 177"/>
              <a:gd name="T79" fmla="*/ 48 h 145"/>
              <a:gd name="T80" fmla="*/ 98 w 177"/>
              <a:gd name="T81" fmla="*/ 50 h 145"/>
              <a:gd name="T82" fmla="*/ 98 w 177"/>
              <a:gd name="T83" fmla="*/ 58 h 145"/>
              <a:gd name="T84" fmla="*/ 105 w 177"/>
              <a:gd name="T85" fmla="*/ 62 h 145"/>
              <a:gd name="T86" fmla="*/ 112 w 177"/>
              <a:gd name="T87" fmla="*/ 58 h 145"/>
              <a:gd name="T88" fmla="*/ 136 w 177"/>
              <a:gd name="T89" fmla="*/ 14 h 145"/>
              <a:gd name="T90" fmla="*/ 144 w 177"/>
              <a:gd name="T91" fmla="*/ 19 h 145"/>
              <a:gd name="T92" fmla="*/ 147 w 177"/>
              <a:gd name="T93" fmla="*/ 4 h 145"/>
              <a:gd name="T94" fmla="*/ 136 w 177"/>
              <a:gd name="T95" fmla="*/ 14 h 145"/>
              <a:gd name="T96" fmla="*/ 63 w 177"/>
              <a:gd name="T97" fmla="*/ 42 h 145"/>
              <a:gd name="T98" fmla="*/ 37 w 177"/>
              <a:gd name="T99" fmla="*/ 67 h 145"/>
              <a:gd name="T100" fmla="*/ 76 w 177"/>
              <a:gd name="T101" fmla="*/ 40 h 145"/>
              <a:gd name="T102" fmla="*/ 98 w 177"/>
              <a:gd name="T103" fmla="*/ 50 h 145"/>
              <a:gd name="T104" fmla="*/ 140 w 177"/>
              <a:gd name="T105" fmla="*/ 18 h 145"/>
              <a:gd name="T106" fmla="*/ 124 w 177"/>
              <a:gd name="T107" fmla="*/ 35 h 145"/>
              <a:gd name="T108" fmla="*/ 111 w 177"/>
              <a:gd name="T109" fmla="*/ 5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7" h="145">
                <a:moveTo>
                  <a:pt x="0" y="144"/>
                </a:moveTo>
                <a:cubicBezTo>
                  <a:pt x="59" y="142"/>
                  <a:pt x="118" y="142"/>
                  <a:pt x="177" y="145"/>
                </a:cubicBezTo>
                <a:moveTo>
                  <a:pt x="45" y="142"/>
                </a:moveTo>
                <a:cubicBezTo>
                  <a:pt x="43" y="131"/>
                  <a:pt x="43" y="118"/>
                  <a:pt x="43" y="107"/>
                </a:cubicBezTo>
                <a:cubicBezTo>
                  <a:pt x="35" y="107"/>
                  <a:pt x="27" y="107"/>
                  <a:pt x="19" y="107"/>
                </a:cubicBezTo>
                <a:cubicBezTo>
                  <a:pt x="19" y="119"/>
                  <a:pt x="19" y="131"/>
                  <a:pt x="19" y="143"/>
                </a:cubicBezTo>
                <a:moveTo>
                  <a:pt x="80" y="142"/>
                </a:moveTo>
                <a:cubicBezTo>
                  <a:pt x="81" y="118"/>
                  <a:pt x="81" y="94"/>
                  <a:pt x="80" y="69"/>
                </a:cubicBezTo>
                <a:cubicBezTo>
                  <a:pt x="72" y="71"/>
                  <a:pt x="64" y="71"/>
                  <a:pt x="56" y="70"/>
                </a:cubicBezTo>
                <a:cubicBezTo>
                  <a:pt x="56" y="94"/>
                  <a:pt x="56" y="119"/>
                  <a:pt x="57" y="142"/>
                </a:cubicBezTo>
                <a:moveTo>
                  <a:pt x="119" y="143"/>
                </a:moveTo>
                <a:cubicBezTo>
                  <a:pt x="117" y="124"/>
                  <a:pt x="117" y="105"/>
                  <a:pt x="118" y="87"/>
                </a:cubicBezTo>
                <a:cubicBezTo>
                  <a:pt x="110" y="86"/>
                  <a:pt x="103" y="86"/>
                  <a:pt x="95" y="86"/>
                </a:cubicBezTo>
                <a:cubicBezTo>
                  <a:pt x="95" y="105"/>
                  <a:pt x="95" y="124"/>
                  <a:pt x="94" y="143"/>
                </a:cubicBezTo>
                <a:moveTo>
                  <a:pt x="156" y="144"/>
                </a:moveTo>
                <a:cubicBezTo>
                  <a:pt x="156" y="112"/>
                  <a:pt x="156" y="80"/>
                  <a:pt x="155" y="48"/>
                </a:cubicBezTo>
                <a:cubicBezTo>
                  <a:pt x="147" y="47"/>
                  <a:pt x="139" y="47"/>
                  <a:pt x="131" y="48"/>
                </a:cubicBezTo>
                <a:cubicBezTo>
                  <a:pt x="132" y="80"/>
                  <a:pt x="132" y="112"/>
                  <a:pt x="132" y="143"/>
                </a:cubicBezTo>
                <a:moveTo>
                  <a:pt x="35" y="65"/>
                </a:moveTo>
                <a:cubicBezTo>
                  <a:pt x="32" y="63"/>
                  <a:pt x="29" y="63"/>
                  <a:pt x="27" y="64"/>
                </a:cubicBezTo>
                <a:cubicBezTo>
                  <a:pt x="25" y="66"/>
                  <a:pt x="23" y="69"/>
                  <a:pt x="23" y="71"/>
                </a:cubicBezTo>
                <a:cubicBezTo>
                  <a:pt x="24" y="74"/>
                  <a:pt x="26" y="76"/>
                  <a:pt x="28" y="78"/>
                </a:cubicBezTo>
                <a:cubicBezTo>
                  <a:pt x="29" y="78"/>
                  <a:pt x="31" y="79"/>
                  <a:pt x="32" y="79"/>
                </a:cubicBezTo>
                <a:cubicBezTo>
                  <a:pt x="34" y="79"/>
                  <a:pt x="36" y="78"/>
                  <a:pt x="37" y="77"/>
                </a:cubicBezTo>
                <a:cubicBezTo>
                  <a:pt x="38" y="76"/>
                  <a:pt x="38" y="74"/>
                  <a:pt x="38" y="72"/>
                </a:cubicBezTo>
                <a:cubicBezTo>
                  <a:pt x="38" y="70"/>
                  <a:pt x="37" y="67"/>
                  <a:pt x="35" y="65"/>
                </a:cubicBezTo>
                <a:close/>
                <a:moveTo>
                  <a:pt x="62" y="37"/>
                </a:moveTo>
                <a:cubicBezTo>
                  <a:pt x="62" y="39"/>
                  <a:pt x="63" y="42"/>
                  <a:pt x="65" y="43"/>
                </a:cubicBezTo>
                <a:cubicBezTo>
                  <a:pt x="67" y="44"/>
                  <a:pt x="70" y="44"/>
                  <a:pt x="72" y="44"/>
                </a:cubicBezTo>
                <a:cubicBezTo>
                  <a:pt x="74" y="43"/>
                  <a:pt x="75" y="42"/>
                  <a:pt x="75" y="41"/>
                </a:cubicBezTo>
                <a:cubicBezTo>
                  <a:pt x="76" y="40"/>
                  <a:pt x="76" y="38"/>
                  <a:pt x="76" y="37"/>
                </a:cubicBezTo>
                <a:cubicBezTo>
                  <a:pt x="75" y="35"/>
                  <a:pt x="74" y="34"/>
                  <a:pt x="73" y="33"/>
                </a:cubicBezTo>
                <a:cubicBezTo>
                  <a:pt x="73" y="32"/>
                  <a:pt x="72" y="31"/>
                  <a:pt x="71" y="30"/>
                </a:cubicBezTo>
                <a:cubicBezTo>
                  <a:pt x="70" y="30"/>
                  <a:pt x="69" y="30"/>
                  <a:pt x="68" y="30"/>
                </a:cubicBezTo>
                <a:cubicBezTo>
                  <a:pt x="64" y="30"/>
                  <a:pt x="61" y="33"/>
                  <a:pt x="62" y="37"/>
                </a:cubicBezTo>
                <a:close/>
                <a:moveTo>
                  <a:pt x="112" y="58"/>
                </a:moveTo>
                <a:cubicBezTo>
                  <a:pt x="112" y="57"/>
                  <a:pt x="112" y="55"/>
                  <a:pt x="112" y="53"/>
                </a:cubicBezTo>
                <a:cubicBezTo>
                  <a:pt x="112" y="51"/>
                  <a:pt x="111" y="49"/>
                  <a:pt x="110" y="48"/>
                </a:cubicBezTo>
                <a:cubicBezTo>
                  <a:pt x="109" y="47"/>
                  <a:pt x="107" y="47"/>
                  <a:pt x="106" y="47"/>
                </a:cubicBezTo>
                <a:cubicBezTo>
                  <a:pt x="104" y="46"/>
                  <a:pt x="101" y="46"/>
                  <a:pt x="100" y="48"/>
                </a:cubicBezTo>
                <a:cubicBezTo>
                  <a:pt x="99" y="48"/>
                  <a:pt x="98" y="49"/>
                  <a:pt x="98" y="50"/>
                </a:cubicBezTo>
                <a:cubicBezTo>
                  <a:pt x="97" y="53"/>
                  <a:pt x="97" y="56"/>
                  <a:pt x="98" y="58"/>
                </a:cubicBezTo>
                <a:cubicBezTo>
                  <a:pt x="100" y="61"/>
                  <a:pt x="102" y="62"/>
                  <a:pt x="105" y="62"/>
                </a:cubicBezTo>
                <a:cubicBezTo>
                  <a:pt x="108" y="63"/>
                  <a:pt x="111" y="61"/>
                  <a:pt x="112" y="58"/>
                </a:cubicBezTo>
                <a:close/>
                <a:moveTo>
                  <a:pt x="136" y="14"/>
                </a:moveTo>
                <a:cubicBezTo>
                  <a:pt x="138" y="17"/>
                  <a:pt x="141" y="19"/>
                  <a:pt x="144" y="19"/>
                </a:cubicBezTo>
                <a:cubicBezTo>
                  <a:pt x="152" y="19"/>
                  <a:pt x="153" y="7"/>
                  <a:pt x="147" y="4"/>
                </a:cubicBezTo>
                <a:cubicBezTo>
                  <a:pt x="140" y="0"/>
                  <a:pt x="133" y="8"/>
                  <a:pt x="136" y="14"/>
                </a:cubicBezTo>
                <a:close/>
                <a:moveTo>
                  <a:pt x="63" y="42"/>
                </a:moveTo>
                <a:cubicBezTo>
                  <a:pt x="54" y="50"/>
                  <a:pt x="45" y="59"/>
                  <a:pt x="37" y="67"/>
                </a:cubicBezTo>
                <a:moveTo>
                  <a:pt x="76" y="40"/>
                </a:moveTo>
                <a:cubicBezTo>
                  <a:pt x="84" y="44"/>
                  <a:pt x="90" y="47"/>
                  <a:pt x="98" y="50"/>
                </a:cubicBezTo>
                <a:moveTo>
                  <a:pt x="140" y="18"/>
                </a:moveTo>
                <a:cubicBezTo>
                  <a:pt x="134" y="24"/>
                  <a:pt x="129" y="29"/>
                  <a:pt x="124" y="35"/>
                </a:cubicBezTo>
                <a:cubicBezTo>
                  <a:pt x="120" y="40"/>
                  <a:pt x="115" y="44"/>
                  <a:pt x="111" y="50"/>
                </a:cubicBezTo>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1" name="Freeform 27">
            <a:extLst>
              <a:ext uri="{FF2B5EF4-FFF2-40B4-BE49-F238E27FC236}">
                <a16:creationId xmlns:a16="http://schemas.microsoft.com/office/drawing/2014/main" id="{A25C92B7-C660-44B0-8A98-A06A055D7800}"/>
              </a:ext>
            </a:extLst>
          </p:cNvPr>
          <p:cNvSpPr>
            <a:spLocks noEditPoints="1"/>
          </p:cNvSpPr>
          <p:nvPr/>
        </p:nvSpPr>
        <p:spPr bwMode="auto">
          <a:xfrm>
            <a:off x="9582240" y="4592633"/>
            <a:ext cx="654805" cy="370930"/>
          </a:xfrm>
          <a:custGeom>
            <a:avLst/>
            <a:gdLst>
              <a:gd name="T0" fmla="*/ 172 w 173"/>
              <a:gd name="T1" fmla="*/ 98 h 98"/>
              <a:gd name="T2" fmla="*/ 1 w 173"/>
              <a:gd name="T3" fmla="*/ 98 h 98"/>
              <a:gd name="T4" fmla="*/ 0 w 173"/>
              <a:gd name="T5" fmla="*/ 2 h 98"/>
              <a:gd name="T6" fmla="*/ 170 w 173"/>
              <a:gd name="T7" fmla="*/ 0 h 98"/>
              <a:gd name="T8" fmla="*/ 172 w 173"/>
              <a:gd name="T9" fmla="*/ 98 h 98"/>
              <a:gd name="T10" fmla="*/ 1 w 173"/>
              <a:gd name="T11" fmla="*/ 2 h 98"/>
              <a:gd name="T12" fmla="*/ 81 w 173"/>
              <a:gd name="T13" fmla="*/ 54 h 98"/>
              <a:gd name="T14" fmla="*/ 89 w 173"/>
              <a:gd name="T15" fmla="*/ 57 h 98"/>
              <a:gd name="T16" fmla="*/ 95 w 173"/>
              <a:gd name="T17" fmla="*/ 54 h 98"/>
              <a:gd name="T18" fmla="*/ 170 w 173"/>
              <a:gd name="T19" fmla="*/ 1 h 98"/>
              <a:gd name="T20" fmla="*/ 21 w 173"/>
              <a:gd name="T21" fmla="*/ 71 h 98"/>
              <a:gd name="T22" fmla="*/ 65 w 173"/>
              <a:gd name="T23" fmla="*/ 44 h 98"/>
              <a:gd name="T24" fmla="*/ 151 w 173"/>
              <a:gd name="T25" fmla="*/ 73 h 98"/>
              <a:gd name="T26" fmla="*/ 109 w 173"/>
              <a:gd name="T27" fmla="*/ 4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3" h="98">
                <a:moveTo>
                  <a:pt x="172" y="98"/>
                </a:moveTo>
                <a:cubicBezTo>
                  <a:pt x="115" y="98"/>
                  <a:pt x="58" y="98"/>
                  <a:pt x="1" y="98"/>
                </a:cubicBezTo>
                <a:cubicBezTo>
                  <a:pt x="1" y="66"/>
                  <a:pt x="1" y="34"/>
                  <a:pt x="0" y="2"/>
                </a:cubicBezTo>
                <a:cubicBezTo>
                  <a:pt x="57" y="1"/>
                  <a:pt x="113" y="1"/>
                  <a:pt x="170" y="0"/>
                </a:cubicBezTo>
                <a:cubicBezTo>
                  <a:pt x="172" y="33"/>
                  <a:pt x="173" y="65"/>
                  <a:pt x="172" y="98"/>
                </a:cubicBezTo>
                <a:close/>
                <a:moveTo>
                  <a:pt x="1" y="2"/>
                </a:moveTo>
                <a:cubicBezTo>
                  <a:pt x="27" y="20"/>
                  <a:pt x="54" y="38"/>
                  <a:pt x="81" y="54"/>
                </a:cubicBezTo>
                <a:cubicBezTo>
                  <a:pt x="83" y="56"/>
                  <a:pt x="86" y="57"/>
                  <a:pt x="89" y="57"/>
                </a:cubicBezTo>
                <a:cubicBezTo>
                  <a:pt x="91" y="57"/>
                  <a:pt x="93" y="56"/>
                  <a:pt x="95" y="54"/>
                </a:cubicBezTo>
                <a:cubicBezTo>
                  <a:pt x="120" y="37"/>
                  <a:pt x="145" y="19"/>
                  <a:pt x="170" y="1"/>
                </a:cubicBezTo>
                <a:moveTo>
                  <a:pt x="21" y="71"/>
                </a:moveTo>
                <a:cubicBezTo>
                  <a:pt x="36" y="62"/>
                  <a:pt x="50" y="53"/>
                  <a:pt x="65" y="44"/>
                </a:cubicBezTo>
                <a:moveTo>
                  <a:pt x="151" y="73"/>
                </a:moveTo>
                <a:cubicBezTo>
                  <a:pt x="138" y="62"/>
                  <a:pt x="124" y="52"/>
                  <a:pt x="109" y="44"/>
                </a:cubicBezTo>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2" name="Freeform 28">
            <a:extLst>
              <a:ext uri="{FF2B5EF4-FFF2-40B4-BE49-F238E27FC236}">
                <a16:creationId xmlns:a16="http://schemas.microsoft.com/office/drawing/2014/main" id="{3E61CB9E-0FDD-4776-B61F-3E7F718BD98C}"/>
              </a:ext>
            </a:extLst>
          </p:cNvPr>
          <p:cNvSpPr>
            <a:spLocks noEditPoints="1"/>
          </p:cNvSpPr>
          <p:nvPr/>
        </p:nvSpPr>
        <p:spPr bwMode="auto">
          <a:xfrm>
            <a:off x="1928964" y="4308758"/>
            <a:ext cx="598030" cy="598031"/>
          </a:xfrm>
          <a:custGeom>
            <a:avLst/>
            <a:gdLst>
              <a:gd name="T0" fmla="*/ 149 w 158"/>
              <a:gd name="T1" fmla="*/ 113 h 158"/>
              <a:gd name="T2" fmla="*/ 124 w 158"/>
              <a:gd name="T3" fmla="*/ 145 h 158"/>
              <a:gd name="T4" fmla="*/ 91 w 158"/>
              <a:gd name="T5" fmla="*/ 156 h 158"/>
              <a:gd name="T6" fmla="*/ 48 w 158"/>
              <a:gd name="T7" fmla="*/ 149 h 158"/>
              <a:gd name="T8" fmla="*/ 4 w 158"/>
              <a:gd name="T9" fmla="*/ 92 h 158"/>
              <a:gd name="T10" fmla="*/ 28 w 158"/>
              <a:gd name="T11" fmla="*/ 24 h 158"/>
              <a:gd name="T12" fmla="*/ 97 w 158"/>
              <a:gd name="T13" fmla="*/ 6 h 158"/>
              <a:gd name="T14" fmla="*/ 151 w 158"/>
              <a:gd name="T15" fmla="*/ 54 h 158"/>
              <a:gd name="T16" fmla="*/ 149 w 158"/>
              <a:gd name="T17" fmla="*/ 113 h 158"/>
              <a:gd name="T18" fmla="*/ 80 w 158"/>
              <a:gd name="T19" fmla="*/ 38 h 158"/>
              <a:gd name="T20" fmla="*/ 80 w 158"/>
              <a:gd name="T21" fmla="*/ 80 h 158"/>
              <a:gd name="T22" fmla="*/ 115 w 158"/>
              <a:gd name="T23" fmla="*/ 81 h 158"/>
              <a:gd name="T24" fmla="*/ 80 w 158"/>
              <a:gd name="T25" fmla="*/ 4 h 158"/>
              <a:gd name="T26" fmla="*/ 80 w 158"/>
              <a:gd name="T27" fmla="*/ 21 h 158"/>
              <a:gd name="T28" fmla="*/ 3 w 158"/>
              <a:gd name="T29" fmla="*/ 81 h 158"/>
              <a:gd name="T30" fmla="*/ 21 w 158"/>
              <a:gd name="T31" fmla="*/ 80 h 158"/>
              <a:gd name="T32" fmla="*/ 156 w 158"/>
              <a:gd name="T33" fmla="*/ 80 h 158"/>
              <a:gd name="T34" fmla="*/ 140 w 158"/>
              <a:gd name="T35" fmla="*/ 80 h 158"/>
              <a:gd name="T36" fmla="*/ 80 w 158"/>
              <a:gd name="T37" fmla="*/ 157 h 158"/>
              <a:gd name="T38" fmla="*/ 81 w 158"/>
              <a:gd name="T39" fmla="*/ 14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158">
                <a:moveTo>
                  <a:pt x="149" y="113"/>
                </a:moveTo>
                <a:cubicBezTo>
                  <a:pt x="144" y="126"/>
                  <a:pt x="135" y="137"/>
                  <a:pt x="124" y="145"/>
                </a:cubicBezTo>
                <a:cubicBezTo>
                  <a:pt x="114" y="152"/>
                  <a:pt x="102" y="155"/>
                  <a:pt x="91" y="156"/>
                </a:cubicBezTo>
                <a:cubicBezTo>
                  <a:pt x="76" y="158"/>
                  <a:pt x="61" y="156"/>
                  <a:pt x="48" y="149"/>
                </a:cubicBezTo>
                <a:cubicBezTo>
                  <a:pt x="25" y="139"/>
                  <a:pt x="8" y="117"/>
                  <a:pt x="4" y="92"/>
                </a:cubicBezTo>
                <a:cubicBezTo>
                  <a:pt x="0" y="67"/>
                  <a:pt x="9" y="41"/>
                  <a:pt x="28" y="24"/>
                </a:cubicBezTo>
                <a:cubicBezTo>
                  <a:pt x="46" y="7"/>
                  <a:pt x="73" y="0"/>
                  <a:pt x="97" y="6"/>
                </a:cubicBezTo>
                <a:cubicBezTo>
                  <a:pt x="122" y="12"/>
                  <a:pt x="143" y="30"/>
                  <a:pt x="151" y="54"/>
                </a:cubicBezTo>
                <a:cubicBezTo>
                  <a:pt x="158" y="73"/>
                  <a:pt x="157" y="95"/>
                  <a:pt x="149" y="113"/>
                </a:cubicBezTo>
                <a:close/>
                <a:moveTo>
                  <a:pt x="80" y="38"/>
                </a:moveTo>
                <a:cubicBezTo>
                  <a:pt x="80" y="52"/>
                  <a:pt x="80" y="66"/>
                  <a:pt x="80" y="80"/>
                </a:cubicBezTo>
                <a:cubicBezTo>
                  <a:pt x="91" y="79"/>
                  <a:pt x="103" y="80"/>
                  <a:pt x="115" y="81"/>
                </a:cubicBezTo>
                <a:moveTo>
                  <a:pt x="80" y="4"/>
                </a:moveTo>
                <a:cubicBezTo>
                  <a:pt x="79" y="10"/>
                  <a:pt x="79" y="15"/>
                  <a:pt x="80" y="21"/>
                </a:cubicBezTo>
                <a:moveTo>
                  <a:pt x="3" y="81"/>
                </a:moveTo>
                <a:cubicBezTo>
                  <a:pt x="9" y="81"/>
                  <a:pt x="15" y="80"/>
                  <a:pt x="21" y="80"/>
                </a:cubicBezTo>
                <a:moveTo>
                  <a:pt x="156" y="80"/>
                </a:moveTo>
                <a:cubicBezTo>
                  <a:pt x="151" y="80"/>
                  <a:pt x="145" y="80"/>
                  <a:pt x="140" y="80"/>
                </a:cubicBezTo>
                <a:moveTo>
                  <a:pt x="80" y="157"/>
                </a:moveTo>
                <a:cubicBezTo>
                  <a:pt x="81" y="151"/>
                  <a:pt x="81" y="145"/>
                  <a:pt x="81" y="140"/>
                </a:cubicBezTo>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3" name="Freeform 29">
            <a:extLst>
              <a:ext uri="{FF2B5EF4-FFF2-40B4-BE49-F238E27FC236}">
                <a16:creationId xmlns:a16="http://schemas.microsoft.com/office/drawing/2014/main" id="{F969E55C-2B4D-4302-BA84-9E0F668F2D17}"/>
              </a:ext>
            </a:extLst>
          </p:cNvPr>
          <p:cNvSpPr>
            <a:spLocks noEditPoints="1"/>
          </p:cNvSpPr>
          <p:nvPr/>
        </p:nvSpPr>
        <p:spPr bwMode="auto">
          <a:xfrm>
            <a:off x="2019804" y="858727"/>
            <a:ext cx="673731" cy="548825"/>
          </a:xfrm>
          <a:custGeom>
            <a:avLst/>
            <a:gdLst>
              <a:gd name="T0" fmla="*/ 0 w 178"/>
              <a:gd name="T1" fmla="*/ 80 h 145"/>
              <a:gd name="T2" fmla="*/ 0 w 178"/>
              <a:gd name="T3" fmla="*/ 34 h 145"/>
              <a:gd name="T4" fmla="*/ 171 w 178"/>
              <a:gd name="T5" fmla="*/ 27 h 145"/>
              <a:gd name="T6" fmla="*/ 178 w 178"/>
              <a:gd name="T7" fmla="*/ 82 h 145"/>
              <a:gd name="T8" fmla="*/ 99 w 178"/>
              <a:gd name="T9" fmla="*/ 118 h 145"/>
              <a:gd name="T10" fmla="*/ 100 w 178"/>
              <a:gd name="T11" fmla="*/ 92 h 145"/>
              <a:gd name="T12" fmla="*/ 95 w 178"/>
              <a:gd name="T13" fmla="*/ 88 h 145"/>
              <a:gd name="T14" fmla="*/ 78 w 178"/>
              <a:gd name="T15" fmla="*/ 88 h 145"/>
              <a:gd name="T16" fmla="*/ 77 w 178"/>
              <a:gd name="T17" fmla="*/ 112 h 145"/>
              <a:gd name="T18" fmla="*/ 83 w 178"/>
              <a:gd name="T19" fmla="*/ 118 h 145"/>
              <a:gd name="T20" fmla="*/ 99 w 178"/>
              <a:gd name="T21" fmla="*/ 118 h 145"/>
              <a:gd name="T22" fmla="*/ 78 w 178"/>
              <a:gd name="T23" fmla="*/ 23 h 145"/>
              <a:gd name="T24" fmla="*/ 75 w 178"/>
              <a:gd name="T25" fmla="*/ 20 h 145"/>
              <a:gd name="T26" fmla="*/ 64 w 178"/>
              <a:gd name="T27" fmla="*/ 20 h 145"/>
              <a:gd name="T28" fmla="*/ 63 w 178"/>
              <a:gd name="T29" fmla="*/ 26 h 145"/>
              <a:gd name="T30" fmla="*/ 117 w 178"/>
              <a:gd name="T31" fmla="*/ 23 h 145"/>
              <a:gd name="T32" fmla="*/ 114 w 178"/>
              <a:gd name="T33" fmla="*/ 20 h 145"/>
              <a:gd name="T34" fmla="*/ 103 w 178"/>
              <a:gd name="T35" fmla="*/ 20 h 145"/>
              <a:gd name="T36" fmla="*/ 102 w 178"/>
              <a:gd name="T37" fmla="*/ 26 h 145"/>
              <a:gd name="T38" fmla="*/ 106 w 178"/>
              <a:gd name="T39" fmla="*/ 15 h 145"/>
              <a:gd name="T40" fmla="*/ 101 w 178"/>
              <a:gd name="T41" fmla="*/ 10 h 145"/>
              <a:gd name="T42" fmla="*/ 77 w 178"/>
              <a:gd name="T43" fmla="*/ 10 h 145"/>
              <a:gd name="T44" fmla="*/ 74 w 178"/>
              <a:gd name="T45" fmla="*/ 19 h 145"/>
              <a:gd name="T46" fmla="*/ 116 w 178"/>
              <a:gd name="T47" fmla="*/ 9 h 145"/>
              <a:gd name="T48" fmla="*/ 103 w 178"/>
              <a:gd name="T49" fmla="*/ 1 h 145"/>
              <a:gd name="T50" fmla="*/ 68 w 178"/>
              <a:gd name="T51" fmla="*/ 3 h 145"/>
              <a:gd name="T52" fmla="*/ 65 w 178"/>
              <a:gd name="T53" fmla="*/ 19 h 145"/>
              <a:gd name="T54" fmla="*/ 5 w 178"/>
              <a:gd name="T55" fmla="*/ 125 h 145"/>
              <a:gd name="T56" fmla="*/ 10 w 178"/>
              <a:gd name="T57" fmla="*/ 142 h 145"/>
              <a:gd name="T58" fmla="*/ 56 w 178"/>
              <a:gd name="T59" fmla="*/ 145 h 145"/>
              <a:gd name="T60" fmla="*/ 134 w 178"/>
              <a:gd name="T61" fmla="*/ 145 h 145"/>
              <a:gd name="T62" fmla="*/ 164 w 178"/>
              <a:gd name="T63" fmla="*/ 144 h 145"/>
              <a:gd name="T64" fmla="*/ 174 w 178"/>
              <a:gd name="T65" fmla="*/ 132 h 145"/>
              <a:gd name="T66" fmla="*/ 173 w 178"/>
              <a:gd name="T67" fmla="*/ 84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8" h="145">
                <a:moveTo>
                  <a:pt x="77" y="101"/>
                </a:moveTo>
                <a:cubicBezTo>
                  <a:pt x="51" y="99"/>
                  <a:pt x="25" y="89"/>
                  <a:pt x="0" y="80"/>
                </a:cubicBezTo>
                <a:cubicBezTo>
                  <a:pt x="0" y="34"/>
                  <a:pt x="0" y="34"/>
                  <a:pt x="0" y="34"/>
                </a:cubicBezTo>
                <a:cubicBezTo>
                  <a:pt x="0" y="34"/>
                  <a:pt x="0" y="34"/>
                  <a:pt x="0" y="34"/>
                </a:cubicBezTo>
                <a:cubicBezTo>
                  <a:pt x="0" y="30"/>
                  <a:pt x="3" y="27"/>
                  <a:pt x="7" y="27"/>
                </a:cubicBezTo>
                <a:cubicBezTo>
                  <a:pt x="171" y="27"/>
                  <a:pt x="171" y="27"/>
                  <a:pt x="171" y="27"/>
                </a:cubicBezTo>
                <a:cubicBezTo>
                  <a:pt x="175" y="27"/>
                  <a:pt x="178" y="30"/>
                  <a:pt x="178" y="33"/>
                </a:cubicBezTo>
                <a:cubicBezTo>
                  <a:pt x="178" y="50"/>
                  <a:pt x="178" y="66"/>
                  <a:pt x="178" y="82"/>
                </a:cubicBezTo>
                <a:cubicBezTo>
                  <a:pt x="153" y="91"/>
                  <a:pt x="127" y="99"/>
                  <a:pt x="100" y="101"/>
                </a:cubicBezTo>
                <a:moveTo>
                  <a:pt x="99" y="118"/>
                </a:moveTo>
                <a:cubicBezTo>
                  <a:pt x="99" y="117"/>
                  <a:pt x="99" y="116"/>
                  <a:pt x="100" y="115"/>
                </a:cubicBezTo>
                <a:cubicBezTo>
                  <a:pt x="100" y="107"/>
                  <a:pt x="101" y="100"/>
                  <a:pt x="100" y="92"/>
                </a:cubicBezTo>
                <a:cubicBezTo>
                  <a:pt x="100" y="91"/>
                  <a:pt x="100" y="90"/>
                  <a:pt x="99" y="89"/>
                </a:cubicBezTo>
                <a:cubicBezTo>
                  <a:pt x="98" y="88"/>
                  <a:pt x="96" y="88"/>
                  <a:pt x="95" y="88"/>
                </a:cubicBezTo>
                <a:cubicBezTo>
                  <a:pt x="90" y="88"/>
                  <a:pt x="84" y="88"/>
                  <a:pt x="79" y="88"/>
                </a:cubicBezTo>
                <a:cubicBezTo>
                  <a:pt x="79" y="88"/>
                  <a:pt x="78" y="88"/>
                  <a:pt x="78" y="88"/>
                </a:cubicBezTo>
                <a:cubicBezTo>
                  <a:pt x="78" y="88"/>
                  <a:pt x="78" y="89"/>
                  <a:pt x="78" y="90"/>
                </a:cubicBezTo>
                <a:cubicBezTo>
                  <a:pt x="77" y="97"/>
                  <a:pt x="77" y="105"/>
                  <a:pt x="77" y="112"/>
                </a:cubicBezTo>
                <a:cubicBezTo>
                  <a:pt x="77" y="114"/>
                  <a:pt x="77" y="115"/>
                  <a:pt x="78" y="117"/>
                </a:cubicBezTo>
                <a:cubicBezTo>
                  <a:pt x="79" y="118"/>
                  <a:pt x="81" y="118"/>
                  <a:pt x="83" y="118"/>
                </a:cubicBezTo>
                <a:cubicBezTo>
                  <a:pt x="87" y="118"/>
                  <a:pt x="91" y="118"/>
                  <a:pt x="96" y="118"/>
                </a:cubicBezTo>
                <a:cubicBezTo>
                  <a:pt x="97" y="119"/>
                  <a:pt x="98" y="119"/>
                  <a:pt x="99" y="118"/>
                </a:cubicBezTo>
                <a:close/>
                <a:moveTo>
                  <a:pt x="78" y="26"/>
                </a:moveTo>
                <a:cubicBezTo>
                  <a:pt x="78" y="25"/>
                  <a:pt x="78" y="24"/>
                  <a:pt x="78" y="23"/>
                </a:cubicBezTo>
                <a:cubicBezTo>
                  <a:pt x="78" y="22"/>
                  <a:pt x="78" y="21"/>
                  <a:pt x="77" y="20"/>
                </a:cubicBezTo>
                <a:cubicBezTo>
                  <a:pt x="76" y="20"/>
                  <a:pt x="76" y="20"/>
                  <a:pt x="75" y="20"/>
                </a:cubicBezTo>
                <a:cubicBezTo>
                  <a:pt x="72" y="20"/>
                  <a:pt x="69" y="20"/>
                  <a:pt x="66" y="20"/>
                </a:cubicBezTo>
                <a:cubicBezTo>
                  <a:pt x="65" y="20"/>
                  <a:pt x="64" y="20"/>
                  <a:pt x="64" y="20"/>
                </a:cubicBezTo>
                <a:cubicBezTo>
                  <a:pt x="63" y="21"/>
                  <a:pt x="63" y="22"/>
                  <a:pt x="63" y="23"/>
                </a:cubicBezTo>
                <a:cubicBezTo>
                  <a:pt x="63" y="24"/>
                  <a:pt x="63" y="25"/>
                  <a:pt x="63" y="26"/>
                </a:cubicBezTo>
                <a:moveTo>
                  <a:pt x="118" y="26"/>
                </a:moveTo>
                <a:cubicBezTo>
                  <a:pt x="117" y="25"/>
                  <a:pt x="117" y="24"/>
                  <a:pt x="117" y="23"/>
                </a:cubicBezTo>
                <a:cubicBezTo>
                  <a:pt x="117" y="22"/>
                  <a:pt x="117" y="21"/>
                  <a:pt x="116" y="20"/>
                </a:cubicBezTo>
                <a:cubicBezTo>
                  <a:pt x="116" y="20"/>
                  <a:pt x="115" y="20"/>
                  <a:pt x="114" y="20"/>
                </a:cubicBezTo>
                <a:cubicBezTo>
                  <a:pt x="111" y="20"/>
                  <a:pt x="108" y="20"/>
                  <a:pt x="105" y="20"/>
                </a:cubicBezTo>
                <a:cubicBezTo>
                  <a:pt x="105" y="20"/>
                  <a:pt x="104" y="20"/>
                  <a:pt x="103" y="20"/>
                </a:cubicBezTo>
                <a:cubicBezTo>
                  <a:pt x="102" y="21"/>
                  <a:pt x="102" y="22"/>
                  <a:pt x="102" y="23"/>
                </a:cubicBezTo>
                <a:cubicBezTo>
                  <a:pt x="102" y="24"/>
                  <a:pt x="102" y="25"/>
                  <a:pt x="102" y="26"/>
                </a:cubicBezTo>
                <a:moveTo>
                  <a:pt x="106" y="19"/>
                </a:moveTo>
                <a:cubicBezTo>
                  <a:pt x="106" y="18"/>
                  <a:pt x="106" y="16"/>
                  <a:pt x="106" y="15"/>
                </a:cubicBezTo>
                <a:cubicBezTo>
                  <a:pt x="106" y="13"/>
                  <a:pt x="105" y="12"/>
                  <a:pt x="104" y="11"/>
                </a:cubicBezTo>
                <a:cubicBezTo>
                  <a:pt x="103" y="11"/>
                  <a:pt x="102" y="10"/>
                  <a:pt x="101" y="10"/>
                </a:cubicBezTo>
                <a:cubicBezTo>
                  <a:pt x="94" y="9"/>
                  <a:pt x="88" y="10"/>
                  <a:pt x="81" y="10"/>
                </a:cubicBezTo>
                <a:cubicBezTo>
                  <a:pt x="80" y="10"/>
                  <a:pt x="78" y="10"/>
                  <a:pt x="77" y="10"/>
                </a:cubicBezTo>
                <a:cubicBezTo>
                  <a:pt x="76" y="11"/>
                  <a:pt x="75" y="13"/>
                  <a:pt x="74" y="14"/>
                </a:cubicBezTo>
                <a:cubicBezTo>
                  <a:pt x="74" y="16"/>
                  <a:pt x="74" y="18"/>
                  <a:pt x="74" y="19"/>
                </a:cubicBezTo>
                <a:moveTo>
                  <a:pt x="116" y="19"/>
                </a:moveTo>
                <a:cubicBezTo>
                  <a:pt x="116" y="16"/>
                  <a:pt x="116" y="12"/>
                  <a:pt x="116" y="9"/>
                </a:cubicBezTo>
                <a:cubicBezTo>
                  <a:pt x="115" y="6"/>
                  <a:pt x="113" y="3"/>
                  <a:pt x="110" y="2"/>
                </a:cubicBezTo>
                <a:cubicBezTo>
                  <a:pt x="108" y="1"/>
                  <a:pt x="105" y="1"/>
                  <a:pt x="103" y="1"/>
                </a:cubicBezTo>
                <a:cubicBezTo>
                  <a:pt x="93" y="1"/>
                  <a:pt x="84" y="0"/>
                  <a:pt x="75" y="1"/>
                </a:cubicBezTo>
                <a:cubicBezTo>
                  <a:pt x="72" y="1"/>
                  <a:pt x="70" y="2"/>
                  <a:pt x="68" y="3"/>
                </a:cubicBezTo>
                <a:cubicBezTo>
                  <a:pt x="66" y="5"/>
                  <a:pt x="65" y="8"/>
                  <a:pt x="65" y="11"/>
                </a:cubicBezTo>
                <a:cubicBezTo>
                  <a:pt x="65" y="14"/>
                  <a:pt x="65" y="17"/>
                  <a:pt x="65" y="19"/>
                </a:cubicBezTo>
                <a:moveTo>
                  <a:pt x="6" y="82"/>
                </a:moveTo>
                <a:cubicBezTo>
                  <a:pt x="6" y="96"/>
                  <a:pt x="6" y="110"/>
                  <a:pt x="5" y="125"/>
                </a:cubicBezTo>
                <a:cubicBezTo>
                  <a:pt x="5" y="128"/>
                  <a:pt x="5" y="131"/>
                  <a:pt x="6" y="134"/>
                </a:cubicBezTo>
                <a:cubicBezTo>
                  <a:pt x="7" y="137"/>
                  <a:pt x="8" y="140"/>
                  <a:pt x="10" y="142"/>
                </a:cubicBezTo>
                <a:cubicBezTo>
                  <a:pt x="12" y="144"/>
                  <a:pt x="15" y="145"/>
                  <a:pt x="18" y="145"/>
                </a:cubicBezTo>
                <a:cubicBezTo>
                  <a:pt x="56" y="145"/>
                  <a:pt x="56" y="145"/>
                  <a:pt x="56" y="145"/>
                </a:cubicBezTo>
                <a:cubicBezTo>
                  <a:pt x="71" y="145"/>
                  <a:pt x="86" y="145"/>
                  <a:pt x="101" y="145"/>
                </a:cubicBezTo>
                <a:cubicBezTo>
                  <a:pt x="112" y="145"/>
                  <a:pt x="123" y="145"/>
                  <a:pt x="134" y="145"/>
                </a:cubicBezTo>
                <a:cubicBezTo>
                  <a:pt x="139" y="145"/>
                  <a:pt x="145" y="145"/>
                  <a:pt x="150" y="145"/>
                </a:cubicBezTo>
                <a:cubicBezTo>
                  <a:pt x="155" y="145"/>
                  <a:pt x="160" y="145"/>
                  <a:pt x="164" y="144"/>
                </a:cubicBezTo>
                <a:cubicBezTo>
                  <a:pt x="167" y="144"/>
                  <a:pt x="170" y="142"/>
                  <a:pt x="171" y="140"/>
                </a:cubicBezTo>
                <a:cubicBezTo>
                  <a:pt x="173" y="138"/>
                  <a:pt x="173" y="135"/>
                  <a:pt x="174" y="132"/>
                </a:cubicBezTo>
                <a:cubicBezTo>
                  <a:pt x="174" y="122"/>
                  <a:pt x="173" y="112"/>
                  <a:pt x="173" y="102"/>
                </a:cubicBezTo>
                <a:cubicBezTo>
                  <a:pt x="173" y="96"/>
                  <a:pt x="173" y="90"/>
                  <a:pt x="173" y="84"/>
                </a:cubicBezTo>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2" name="Rectangle 41">
            <a:extLst>
              <a:ext uri="{FF2B5EF4-FFF2-40B4-BE49-F238E27FC236}">
                <a16:creationId xmlns:a16="http://schemas.microsoft.com/office/drawing/2014/main" id="{6C0531D3-37D1-472D-B762-C9C268EB84C4}"/>
              </a:ext>
            </a:extLst>
          </p:cNvPr>
          <p:cNvSpPr/>
          <p:nvPr/>
        </p:nvSpPr>
        <p:spPr>
          <a:xfrm>
            <a:off x="1717853" y="1842658"/>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43" name="Rectangle 42">
            <a:extLst>
              <a:ext uri="{FF2B5EF4-FFF2-40B4-BE49-F238E27FC236}">
                <a16:creationId xmlns:a16="http://schemas.microsoft.com/office/drawing/2014/main" id="{7FDDA347-CC67-4BCE-8A69-211664BF1C18}"/>
              </a:ext>
            </a:extLst>
          </p:cNvPr>
          <p:cNvSpPr/>
          <p:nvPr/>
        </p:nvSpPr>
        <p:spPr>
          <a:xfrm>
            <a:off x="1606721" y="5365285"/>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44" name="Rectangle 43">
            <a:extLst>
              <a:ext uri="{FF2B5EF4-FFF2-40B4-BE49-F238E27FC236}">
                <a16:creationId xmlns:a16="http://schemas.microsoft.com/office/drawing/2014/main" id="{4C679CCA-7BD1-4247-8DAA-B616C777C05F}"/>
              </a:ext>
            </a:extLst>
          </p:cNvPr>
          <p:cNvSpPr/>
          <p:nvPr/>
        </p:nvSpPr>
        <p:spPr>
          <a:xfrm>
            <a:off x="9406133" y="1842658"/>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45" name="Rectangle 44">
            <a:extLst>
              <a:ext uri="{FF2B5EF4-FFF2-40B4-BE49-F238E27FC236}">
                <a16:creationId xmlns:a16="http://schemas.microsoft.com/office/drawing/2014/main" id="{9BEB61A9-731B-4012-8D60-9D2E2AFC2394}"/>
              </a:ext>
            </a:extLst>
          </p:cNvPr>
          <p:cNvSpPr/>
          <p:nvPr/>
        </p:nvSpPr>
        <p:spPr>
          <a:xfrm>
            <a:off x="9295001" y="5365285"/>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72" name="Freeform 61">
            <a:extLst>
              <a:ext uri="{FF2B5EF4-FFF2-40B4-BE49-F238E27FC236}">
                <a16:creationId xmlns:a16="http://schemas.microsoft.com/office/drawing/2014/main" id="{29DFD1AC-2C6E-4FB2-8CB5-95F1EEE0E4FF}"/>
              </a:ext>
            </a:extLst>
          </p:cNvPr>
          <p:cNvSpPr>
            <a:spLocks/>
          </p:cNvSpPr>
          <p:nvPr/>
        </p:nvSpPr>
        <p:spPr bwMode="auto">
          <a:xfrm>
            <a:off x="3536950" y="1930400"/>
            <a:ext cx="433387" cy="6350"/>
          </a:xfrm>
          <a:custGeom>
            <a:avLst/>
            <a:gdLst>
              <a:gd name="T0" fmla="*/ 115 w 115"/>
              <a:gd name="T1" fmla="*/ 2 h 2"/>
              <a:gd name="T2" fmla="*/ 91 w 115"/>
              <a:gd name="T3" fmla="*/ 0 h 2"/>
              <a:gd name="T4" fmla="*/ 0 w 115"/>
              <a:gd name="T5" fmla="*/ 0 h 2"/>
            </a:gdLst>
            <a:ahLst/>
            <a:cxnLst>
              <a:cxn ang="0">
                <a:pos x="T0" y="T1"/>
              </a:cxn>
              <a:cxn ang="0">
                <a:pos x="T2" y="T3"/>
              </a:cxn>
              <a:cxn ang="0">
                <a:pos x="T4" y="T5"/>
              </a:cxn>
            </a:cxnLst>
            <a:rect l="0" t="0" r="r" b="b"/>
            <a:pathLst>
              <a:path w="115" h="2">
                <a:moveTo>
                  <a:pt x="115" y="2"/>
                </a:moveTo>
                <a:cubicBezTo>
                  <a:pt x="115" y="2"/>
                  <a:pt x="99" y="0"/>
                  <a:pt x="91" y="0"/>
                </a:cubicBezTo>
                <a:cubicBezTo>
                  <a:pt x="60" y="0"/>
                  <a:pt x="30" y="0"/>
                  <a:pt x="0"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5" name="Freeform 64">
            <a:extLst>
              <a:ext uri="{FF2B5EF4-FFF2-40B4-BE49-F238E27FC236}">
                <a16:creationId xmlns:a16="http://schemas.microsoft.com/office/drawing/2014/main" id="{FCD225CF-49AF-4F91-8F45-3E67328839B7}"/>
              </a:ext>
            </a:extLst>
          </p:cNvPr>
          <p:cNvSpPr>
            <a:spLocks/>
          </p:cNvSpPr>
          <p:nvPr/>
        </p:nvSpPr>
        <p:spPr bwMode="auto">
          <a:xfrm>
            <a:off x="3468688" y="4348163"/>
            <a:ext cx="1376362" cy="1068387"/>
          </a:xfrm>
          <a:custGeom>
            <a:avLst/>
            <a:gdLst>
              <a:gd name="T0" fmla="*/ 365 w 365"/>
              <a:gd name="T1" fmla="*/ 0 h 283"/>
              <a:gd name="T2" fmla="*/ 150 w 365"/>
              <a:gd name="T3" fmla="*/ 282 h 283"/>
              <a:gd name="T4" fmla="*/ 0 w 365"/>
              <a:gd name="T5" fmla="*/ 283 h 283"/>
            </a:gdLst>
            <a:ahLst/>
            <a:cxnLst>
              <a:cxn ang="0">
                <a:pos x="T0" y="T1"/>
              </a:cxn>
              <a:cxn ang="0">
                <a:pos x="T2" y="T3"/>
              </a:cxn>
              <a:cxn ang="0">
                <a:pos x="T4" y="T5"/>
              </a:cxn>
            </a:cxnLst>
            <a:rect l="0" t="0" r="r" b="b"/>
            <a:pathLst>
              <a:path w="365" h="283">
                <a:moveTo>
                  <a:pt x="365" y="0"/>
                </a:moveTo>
                <a:cubicBezTo>
                  <a:pt x="293" y="93"/>
                  <a:pt x="217" y="185"/>
                  <a:pt x="150" y="282"/>
                </a:cubicBezTo>
                <a:cubicBezTo>
                  <a:pt x="100" y="283"/>
                  <a:pt x="50" y="283"/>
                  <a:pt x="0" y="283"/>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6" name="Freeform 65">
            <a:extLst>
              <a:ext uri="{FF2B5EF4-FFF2-40B4-BE49-F238E27FC236}">
                <a16:creationId xmlns:a16="http://schemas.microsoft.com/office/drawing/2014/main" id="{17CC3B36-B2B3-4023-88B7-67231EB5B0D8}"/>
              </a:ext>
            </a:extLst>
          </p:cNvPr>
          <p:cNvSpPr>
            <a:spLocks/>
          </p:cNvSpPr>
          <p:nvPr/>
        </p:nvSpPr>
        <p:spPr bwMode="auto">
          <a:xfrm>
            <a:off x="7615238" y="3986213"/>
            <a:ext cx="1133475" cy="1577975"/>
          </a:xfrm>
          <a:custGeom>
            <a:avLst/>
            <a:gdLst>
              <a:gd name="T0" fmla="*/ 0 w 301"/>
              <a:gd name="T1" fmla="*/ 0 h 418"/>
              <a:gd name="T2" fmla="*/ 225 w 301"/>
              <a:gd name="T3" fmla="*/ 413 h 418"/>
              <a:gd name="T4" fmla="*/ 301 w 301"/>
              <a:gd name="T5" fmla="*/ 418 h 418"/>
            </a:gdLst>
            <a:ahLst/>
            <a:cxnLst>
              <a:cxn ang="0">
                <a:pos x="T0" y="T1"/>
              </a:cxn>
              <a:cxn ang="0">
                <a:pos x="T2" y="T3"/>
              </a:cxn>
              <a:cxn ang="0">
                <a:pos x="T4" y="T5"/>
              </a:cxn>
            </a:cxnLst>
            <a:rect l="0" t="0" r="r" b="b"/>
            <a:pathLst>
              <a:path w="301" h="418">
                <a:moveTo>
                  <a:pt x="0" y="0"/>
                </a:moveTo>
                <a:cubicBezTo>
                  <a:pt x="67" y="142"/>
                  <a:pt x="151" y="276"/>
                  <a:pt x="225" y="413"/>
                </a:cubicBezTo>
                <a:cubicBezTo>
                  <a:pt x="251" y="417"/>
                  <a:pt x="276" y="418"/>
                  <a:pt x="301" y="418"/>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83" name="Group 82">
            <a:extLst>
              <a:ext uri="{FF2B5EF4-FFF2-40B4-BE49-F238E27FC236}">
                <a16:creationId xmlns:a16="http://schemas.microsoft.com/office/drawing/2014/main" id="{BBAAA125-8996-4620-BA65-8135AD255408}"/>
              </a:ext>
            </a:extLst>
          </p:cNvPr>
          <p:cNvGrpSpPr/>
          <p:nvPr/>
        </p:nvGrpSpPr>
        <p:grpSpPr>
          <a:xfrm>
            <a:off x="2971800" y="1936750"/>
            <a:ext cx="6305550" cy="3282950"/>
            <a:chOff x="2971800" y="1936750"/>
            <a:chExt cx="6305550" cy="3282950"/>
          </a:xfrm>
        </p:grpSpPr>
        <p:sp>
          <p:nvSpPr>
            <p:cNvPr id="64" name="Freeform 53">
              <a:extLst>
                <a:ext uri="{FF2B5EF4-FFF2-40B4-BE49-F238E27FC236}">
                  <a16:creationId xmlns:a16="http://schemas.microsoft.com/office/drawing/2014/main" id="{A2D84348-74BB-426D-9E11-719414B0089B}"/>
                </a:ext>
              </a:extLst>
            </p:cNvPr>
            <p:cNvSpPr>
              <a:spLocks/>
            </p:cNvSpPr>
            <p:nvPr/>
          </p:nvSpPr>
          <p:spPr bwMode="auto">
            <a:xfrm>
              <a:off x="5122863" y="2955925"/>
              <a:ext cx="2525712" cy="1520825"/>
            </a:xfrm>
            <a:custGeom>
              <a:avLst/>
              <a:gdLst>
                <a:gd name="T0" fmla="*/ 517 w 670"/>
                <a:gd name="T1" fmla="*/ 30 h 403"/>
                <a:gd name="T2" fmla="*/ 594 w 670"/>
                <a:gd name="T3" fmla="*/ 160 h 403"/>
                <a:gd name="T4" fmla="*/ 670 w 670"/>
                <a:gd name="T5" fmla="*/ 291 h 403"/>
                <a:gd name="T6" fmla="*/ 612 w 670"/>
                <a:gd name="T7" fmla="*/ 328 h 403"/>
                <a:gd name="T8" fmla="*/ 572 w 670"/>
                <a:gd name="T9" fmla="*/ 380 h 403"/>
                <a:gd name="T10" fmla="*/ 519 w 670"/>
                <a:gd name="T11" fmla="*/ 373 h 403"/>
                <a:gd name="T12" fmla="*/ 453 w 670"/>
                <a:gd name="T13" fmla="*/ 322 h 403"/>
                <a:gd name="T14" fmla="*/ 340 w 670"/>
                <a:gd name="T15" fmla="*/ 234 h 403"/>
                <a:gd name="T16" fmla="*/ 220 w 670"/>
                <a:gd name="T17" fmla="*/ 193 h 403"/>
                <a:gd name="T18" fmla="*/ 95 w 670"/>
                <a:gd name="T19" fmla="*/ 245 h 403"/>
                <a:gd name="T20" fmla="*/ 7 w 670"/>
                <a:gd name="T21" fmla="*/ 203 h 403"/>
                <a:gd name="T22" fmla="*/ 88 w 670"/>
                <a:gd name="T23" fmla="*/ 120 h 403"/>
                <a:gd name="T24" fmla="*/ 223 w 670"/>
                <a:gd name="T25" fmla="*/ 64 h 403"/>
                <a:gd name="T26" fmla="*/ 516 w 670"/>
                <a:gd name="T27" fmla="*/ 33 h 403"/>
                <a:gd name="T28" fmla="*/ 517 w 670"/>
                <a:gd name="T29" fmla="*/ 30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0" h="403">
                  <a:moveTo>
                    <a:pt x="517" y="30"/>
                  </a:moveTo>
                  <a:cubicBezTo>
                    <a:pt x="544" y="72"/>
                    <a:pt x="568" y="117"/>
                    <a:pt x="594" y="160"/>
                  </a:cubicBezTo>
                  <a:cubicBezTo>
                    <a:pt x="619" y="203"/>
                    <a:pt x="646" y="246"/>
                    <a:pt x="670" y="291"/>
                  </a:cubicBezTo>
                  <a:cubicBezTo>
                    <a:pt x="649" y="300"/>
                    <a:pt x="629" y="312"/>
                    <a:pt x="612" y="328"/>
                  </a:cubicBezTo>
                  <a:cubicBezTo>
                    <a:pt x="594" y="343"/>
                    <a:pt x="585" y="362"/>
                    <a:pt x="572" y="380"/>
                  </a:cubicBezTo>
                  <a:cubicBezTo>
                    <a:pt x="556" y="403"/>
                    <a:pt x="537" y="387"/>
                    <a:pt x="519" y="373"/>
                  </a:cubicBezTo>
                  <a:cubicBezTo>
                    <a:pt x="497" y="356"/>
                    <a:pt x="475" y="340"/>
                    <a:pt x="453" y="322"/>
                  </a:cubicBezTo>
                  <a:cubicBezTo>
                    <a:pt x="416" y="293"/>
                    <a:pt x="380" y="260"/>
                    <a:pt x="340" y="234"/>
                  </a:cubicBezTo>
                  <a:cubicBezTo>
                    <a:pt x="305" y="211"/>
                    <a:pt x="263" y="186"/>
                    <a:pt x="220" y="193"/>
                  </a:cubicBezTo>
                  <a:cubicBezTo>
                    <a:pt x="173" y="199"/>
                    <a:pt x="139" y="234"/>
                    <a:pt x="95" y="245"/>
                  </a:cubicBezTo>
                  <a:cubicBezTo>
                    <a:pt x="61" y="253"/>
                    <a:pt x="13" y="244"/>
                    <a:pt x="7" y="203"/>
                  </a:cubicBezTo>
                  <a:cubicBezTo>
                    <a:pt x="0" y="159"/>
                    <a:pt x="57" y="137"/>
                    <a:pt x="88" y="120"/>
                  </a:cubicBezTo>
                  <a:cubicBezTo>
                    <a:pt x="131" y="97"/>
                    <a:pt x="177" y="78"/>
                    <a:pt x="223" y="64"/>
                  </a:cubicBezTo>
                  <a:cubicBezTo>
                    <a:pt x="318" y="35"/>
                    <a:pt x="418" y="0"/>
                    <a:pt x="516" y="33"/>
                  </a:cubicBezTo>
                  <a:cubicBezTo>
                    <a:pt x="516" y="32"/>
                    <a:pt x="516" y="31"/>
                    <a:pt x="517" y="30"/>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65" name="Freeform 54">
              <a:extLst>
                <a:ext uri="{FF2B5EF4-FFF2-40B4-BE49-F238E27FC236}">
                  <a16:creationId xmlns:a16="http://schemas.microsoft.com/office/drawing/2014/main" id="{A2D21AA6-599D-482F-9400-60229FE910EE}"/>
                </a:ext>
              </a:extLst>
            </p:cNvPr>
            <p:cNvSpPr>
              <a:spLocks/>
            </p:cNvSpPr>
            <p:nvPr/>
          </p:nvSpPr>
          <p:spPr bwMode="auto">
            <a:xfrm>
              <a:off x="4678363" y="4238625"/>
              <a:ext cx="528637" cy="501650"/>
            </a:xfrm>
            <a:custGeom>
              <a:avLst/>
              <a:gdLst>
                <a:gd name="T0" fmla="*/ 37 w 140"/>
                <a:gd name="T1" fmla="*/ 127 h 133"/>
                <a:gd name="T2" fmla="*/ 118 w 140"/>
                <a:gd name="T3" fmla="*/ 70 h 133"/>
                <a:gd name="T4" fmla="*/ 132 w 140"/>
                <a:gd name="T5" fmla="*/ 21 h 133"/>
                <a:gd name="T6" fmla="*/ 96 w 140"/>
                <a:gd name="T7" fmla="*/ 1 h 133"/>
                <a:gd name="T8" fmla="*/ 20 w 140"/>
                <a:gd name="T9" fmla="*/ 56 h 133"/>
                <a:gd name="T10" fmla="*/ 37 w 140"/>
                <a:gd name="T11" fmla="*/ 127 h 133"/>
              </a:gdLst>
              <a:ahLst/>
              <a:cxnLst>
                <a:cxn ang="0">
                  <a:pos x="T0" y="T1"/>
                </a:cxn>
                <a:cxn ang="0">
                  <a:pos x="T2" y="T3"/>
                </a:cxn>
                <a:cxn ang="0">
                  <a:pos x="T4" y="T5"/>
                </a:cxn>
                <a:cxn ang="0">
                  <a:pos x="T6" y="T7"/>
                </a:cxn>
                <a:cxn ang="0">
                  <a:pos x="T8" y="T9"/>
                </a:cxn>
                <a:cxn ang="0">
                  <a:pos x="T10" y="T11"/>
                </a:cxn>
              </a:cxnLst>
              <a:rect l="0" t="0" r="r" b="b"/>
              <a:pathLst>
                <a:path w="140" h="133">
                  <a:moveTo>
                    <a:pt x="37" y="127"/>
                  </a:moveTo>
                  <a:cubicBezTo>
                    <a:pt x="74" y="133"/>
                    <a:pt x="98" y="95"/>
                    <a:pt x="118" y="70"/>
                  </a:cubicBezTo>
                  <a:cubicBezTo>
                    <a:pt x="129" y="56"/>
                    <a:pt x="140" y="39"/>
                    <a:pt x="132" y="21"/>
                  </a:cubicBezTo>
                  <a:cubicBezTo>
                    <a:pt x="127" y="7"/>
                    <a:pt x="111" y="0"/>
                    <a:pt x="96" y="1"/>
                  </a:cubicBezTo>
                  <a:cubicBezTo>
                    <a:pt x="69" y="3"/>
                    <a:pt x="35" y="35"/>
                    <a:pt x="20" y="56"/>
                  </a:cubicBezTo>
                  <a:cubicBezTo>
                    <a:pt x="5" y="80"/>
                    <a:pt x="0" y="121"/>
                    <a:pt x="37" y="127"/>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66" name="Freeform 55">
              <a:extLst>
                <a:ext uri="{FF2B5EF4-FFF2-40B4-BE49-F238E27FC236}">
                  <a16:creationId xmlns:a16="http://schemas.microsoft.com/office/drawing/2014/main" id="{4D7EBBCB-10C7-4CD1-9F2A-876E374708B1}"/>
                </a:ext>
              </a:extLst>
            </p:cNvPr>
            <p:cNvSpPr>
              <a:spLocks/>
            </p:cNvSpPr>
            <p:nvPr/>
          </p:nvSpPr>
          <p:spPr bwMode="auto">
            <a:xfrm>
              <a:off x="4878388" y="4295775"/>
              <a:ext cx="658812" cy="679450"/>
            </a:xfrm>
            <a:custGeom>
              <a:avLst/>
              <a:gdLst>
                <a:gd name="T0" fmla="*/ 33 w 175"/>
                <a:gd name="T1" fmla="*/ 88 h 180"/>
                <a:gd name="T2" fmla="*/ 6 w 175"/>
                <a:gd name="T3" fmla="*/ 144 h 180"/>
                <a:gd name="T4" fmla="*/ 51 w 175"/>
                <a:gd name="T5" fmla="*/ 175 h 180"/>
                <a:gd name="T6" fmla="*/ 146 w 175"/>
                <a:gd name="T7" fmla="*/ 89 h 180"/>
                <a:gd name="T8" fmla="*/ 174 w 175"/>
                <a:gd name="T9" fmla="*/ 36 h 180"/>
                <a:gd name="T10" fmla="*/ 138 w 175"/>
                <a:gd name="T11" fmla="*/ 1 h 180"/>
                <a:gd name="T12" fmla="*/ 89 w 175"/>
                <a:gd name="T13" fmla="*/ 29 h 180"/>
                <a:gd name="T14" fmla="*/ 33 w 175"/>
                <a:gd name="T15" fmla="*/ 88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180">
                  <a:moveTo>
                    <a:pt x="33" y="88"/>
                  </a:moveTo>
                  <a:cubicBezTo>
                    <a:pt x="18" y="104"/>
                    <a:pt x="0" y="121"/>
                    <a:pt x="6" y="144"/>
                  </a:cubicBezTo>
                  <a:cubicBezTo>
                    <a:pt x="12" y="165"/>
                    <a:pt x="30" y="180"/>
                    <a:pt x="51" y="175"/>
                  </a:cubicBezTo>
                  <a:cubicBezTo>
                    <a:pt x="91" y="167"/>
                    <a:pt x="120" y="116"/>
                    <a:pt x="146" y="89"/>
                  </a:cubicBezTo>
                  <a:cubicBezTo>
                    <a:pt x="160" y="75"/>
                    <a:pt x="175" y="57"/>
                    <a:pt x="174" y="36"/>
                  </a:cubicBezTo>
                  <a:cubicBezTo>
                    <a:pt x="173" y="16"/>
                    <a:pt x="158" y="2"/>
                    <a:pt x="138" y="1"/>
                  </a:cubicBezTo>
                  <a:cubicBezTo>
                    <a:pt x="116" y="0"/>
                    <a:pt x="103" y="14"/>
                    <a:pt x="89" y="29"/>
                  </a:cubicBezTo>
                  <a:cubicBezTo>
                    <a:pt x="71" y="49"/>
                    <a:pt x="52" y="68"/>
                    <a:pt x="33" y="88"/>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67" name="Freeform 56">
              <a:extLst>
                <a:ext uri="{FF2B5EF4-FFF2-40B4-BE49-F238E27FC236}">
                  <a16:creationId xmlns:a16="http://schemas.microsoft.com/office/drawing/2014/main" id="{64188438-0857-44B9-AE7F-5A2BD59E5727}"/>
                </a:ext>
              </a:extLst>
            </p:cNvPr>
            <p:cNvSpPr>
              <a:spLocks/>
            </p:cNvSpPr>
            <p:nvPr/>
          </p:nvSpPr>
          <p:spPr bwMode="auto">
            <a:xfrm>
              <a:off x="5073650" y="4386263"/>
              <a:ext cx="788987" cy="758825"/>
            </a:xfrm>
            <a:custGeom>
              <a:avLst/>
              <a:gdLst>
                <a:gd name="T0" fmla="*/ 172 w 209"/>
                <a:gd name="T1" fmla="*/ 26 h 201"/>
                <a:gd name="T2" fmla="*/ 78 w 209"/>
                <a:gd name="T3" fmla="*/ 77 h 201"/>
                <a:gd name="T4" fmla="*/ 45 w 209"/>
                <a:gd name="T5" fmla="*/ 178 h 201"/>
                <a:gd name="T6" fmla="*/ 145 w 209"/>
                <a:gd name="T7" fmla="*/ 123 h 201"/>
                <a:gd name="T8" fmla="*/ 172 w 209"/>
                <a:gd name="T9" fmla="*/ 26 h 201"/>
              </a:gdLst>
              <a:ahLst/>
              <a:cxnLst>
                <a:cxn ang="0">
                  <a:pos x="T0" y="T1"/>
                </a:cxn>
                <a:cxn ang="0">
                  <a:pos x="T2" y="T3"/>
                </a:cxn>
                <a:cxn ang="0">
                  <a:pos x="T4" y="T5"/>
                </a:cxn>
                <a:cxn ang="0">
                  <a:pos x="T6" y="T7"/>
                </a:cxn>
                <a:cxn ang="0">
                  <a:pos x="T8" y="T9"/>
                </a:cxn>
              </a:cxnLst>
              <a:rect l="0" t="0" r="r" b="b"/>
              <a:pathLst>
                <a:path w="209" h="201">
                  <a:moveTo>
                    <a:pt x="172" y="26"/>
                  </a:moveTo>
                  <a:cubicBezTo>
                    <a:pt x="136" y="0"/>
                    <a:pt x="97" y="54"/>
                    <a:pt x="78" y="77"/>
                  </a:cubicBezTo>
                  <a:cubicBezTo>
                    <a:pt x="58" y="99"/>
                    <a:pt x="0" y="151"/>
                    <a:pt x="45" y="178"/>
                  </a:cubicBezTo>
                  <a:cubicBezTo>
                    <a:pt x="83" y="201"/>
                    <a:pt x="123" y="147"/>
                    <a:pt x="145" y="123"/>
                  </a:cubicBezTo>
                  <a:cubicBezTo>
                    <a:pt x="164" y="101"/>
                    <a:pt x="209" y="53"/>
                    <a:pt x="172" y="26"/>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68" name="Freeform 57">
              <a:extLst>
                <a:ext uri="{FF2B5EF4-FFF2-40B4-BE49-F238E27FC236}">
                  <a16:creationId xmlns:a16="http://schemas.microsoft.com/office/drawing/2014/main" id="{80C8A2EE-63EA-4004-B38D-B2C8391F9D1B}"/>
                </a:ext>
              </a:extLst>
            </p:cNvPr>
            <p:cNvSpPr>
              <a:spLocks/>
            </p:cNvSpPr>
            <p:nvPr/>
          </p:nvSpPr>
          <p:spPr bwMode="auto">
            <a:xfrm>
              <a:off x="5435600" y="4679950"/>
              <a:ext cx="528637" cy="533400"/>
            </a:xfrm>
            <a:custGeom>
              <a:avLst/>
              <a:gdLst>
                <a:gd name="T0" fmla="*/ 19 w 140"/>
                <a:gd name="T1" fmla="*/ 76 h 141"/>
                <a:gd name="T2" fmla="*/ 7 w 140"/>
                <a:gd name="T3" fmla="*/ 120 h 141"/>
                <a:gd name="T4" fmla="*/ 44 w 140"/>
                <a:gd name="T5" fmla="*/ 139 h 141"/>
                <a:gd name="T6" fmla="*/ 123 w 140"/>
                <a:gd name="T7" fmla="*/ 73 h 141"/>
                <a:gd name="T8" fmla="*/ 92 w 140"/>
                <a:gd name="T9" fmla="*/ 10 h 141"/>
                <a:gd name="T10" fmla="*/ 19 w 140"/>
                <a:gd name="T11" fmla="*/ 76 h 141"/>
              </a:gdLst>
              <a:ahLst/>
              <a:cxnLst>
                <a:cxn ang="0">
                  <a:pos x="T0" y="T1"/>
                </a:cxn>
                <a:cxn ang="0">
                  <a:pos x="T2" y="T3"/>
                </a:cxn>
                <a:cxn ang="0">
                  <a:pos x="T4" y="T5"/>
                </a:cxn>
                <a:cxn ang="0">
                  <a:pos x="T6" y="T7"/>
                </a:cxn>
                <a:cxn ang="0">
                  <a:pos x="T8" y="T9"/>
                </a:cxn>
                <a:cxn ang="0">
                  <a:pos x="T10" y="T11"/>
                </a:cxn>
              </a:cxnLst>
              <a:rect l="0" t="0" r="r" b="b"/>
              <a:pathLst>
                <a:path w="140" h="141">
                  <a:moveTo>
                    <a:pt x="19" y="76"/>
                  </a:moveTo>
                  <a:cubicBezTo>
                    <a:pt x="7" y="87"/>
                    <a:pt x="0" y="104"/>
                    <a:pt x="7" y="120"/>
                  </a:cubicBezTo>
                  <a:cubicBezTo>
                    <a:pt x="13" y="134"/>
                    <a:pt x="28" y="141"/>
                    <a:pt x="44" y="139"/>
                  </a:cubicBezTo>
                  <a:cubicBezTo>
                    <a:pt x="76" y="133"/>
                    <a:pt x="107" y="99"/>
                    <a:pt x="123" y="73"/>
                  </a:cubicBezTo>
                  <a:cubicBezTo>
                    <a:pt x="140" y="45"/>
                    <a:pt x="129" y="0"/>
                    <a:pt x="92" y="10"/>
                  </a:cubicBezTo>
                  <a:cubicBezTo>
                    <a:pt x="68" y="16"/>
                    <a:pt x="39" y="56"/>
                    <a:pt x="19" y="76"/>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69" name="Freeform 58">
              <a:extLst>
                <a:ext uri="{FF2B5EF4-FFF2-40B4-BE49-F238E27FC236}">
                  <a16:creationId xmlns:a16="http://schemas.microsoft.com/office/drawing/2014/main" id="{45789D2E-1A76-4E8A-8125-E5C61B2301F9}"/>
                </a:ext>
              </a:extLst>
            </p:cNvPr>
            <p:cNvSpPr>
              <a:spLocks/>
            </p:cNvSpPr>
            <p:nvPr/>
          </p:nvSpPr>
          <p:spPr bwMode="auto">
            <a:xfrm>
              <a:off x="4384675" y="3103563"/>
              <a:ext cx="1296987" cy="1346200"/>
            </a:xfrm>
            <a:custGeom>
              <a:avLst/>
              <a:gdLst>
                <a:gd name="T0" fmla="*/ 344 w 344"/>
                <a:gd name="T1" fmla="*/ 52 h 357"/>
                <a:gd name="T2" fmla="*/ 289 w 344"/>
                <a:gd name="T3" fmla="*/ 23 h 357"/>
                <a:gd name="T4" fmla="*/ 229 w 344"/>
                <a:gd name="T5" fmla="*/ 3 h 357"/>
                <a:gd name="T6" fmla="*/ 198 w 344"/>
                <a:gd name="T7" fmla="*/ 28 h 357"/>
                <a:gd name="T8" fmla="*/ 162 w 344"/>
                <a:gd name="T9" fmla="*/ 81 h 357"/>
                <a:gd name="T10" fmla="*/ 86 w 344"/>
                <a:gd name="T11" fmla="*/ 178 h 357"/>
                <a:gd name="T12" fmla="*/ 0 w 344"/>
                <a:gd name="T13" fmla="*/ 285 h 357"/>
                <a:gd name="T14" fmla="*/ 100 w 344"/>
                <a:gd name="T15" fmla="*/ 357 h 3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357">
                  <a:moveTo>
                    <a:pt x="344" y="52"/>
                  </a:moveTo>
                  <a:cubicBezTo>
                    <a:pt x="325" y="42"/>
                    <a:pt x="308" y="32"/>
                    <a:pt x="289" y="23"/>
                  </a:cubicBezTo>
                  <a:cubicBezTo>
                    <a:pt x="272" y="15"/>
                    <a:pt x="248" y="0"/>
                    <a:pt x="229" y="3"/>
                  </a:cubicBezTo>
                  <a:cubicBezTo>
                    <a:pt x="215" y="5"/>
                    <a:pt x="206" y="17"/>
                    <a:pt x="198" y="28"/>
                  </a:cubicBezTo>
                  <a:cubicBezTo>
                    <a:pt x="186" y="45"/>
                    <a:pt x="174" y="63"/>
                    <a:pt x="162" y="81"/>
                  </a:cubicBezTo>
                  <a:cubicBezTo>
                    <a:pt x="138" y="114"/>
                    <a:pt x="111" y="145"/>
                    <a:pt x="86" y="178"/>
                  </a:cubicBezTo>
                  <a:cubicBezTo>
                    <a:pt x="59" y="214"/>
                    <a:pt x="31" y="252"/>
                    <a:pt x="0" y="285"/>
                  </a:cubicBezTo>
                  <a:cubicBezTo>
                    <a:pt x="32" y="311"/>
                    <a:pt x="65" y="335"/>
                    <a:pt x="100" y="357"/>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0" name="Freeform 59">
              <a:extLst>
                <a:ext uri="{FF2B5EF4-FFF2-40B4-BE49-F238E27FC236}">
                  <a16:creationId xmlns:a16="http://schemas.microsoft.com/office/drawing/2014/main" id="{239FB294-C502-48D5-9639-AB9EE84011DD}"/>
                </a:ext>
              </a:extLst>
            </p:cNvPr>
            <p:cNvSpPr>
              <a:spLocks/>
            </p:cNvSpPr>
            <p:nvPr/>
          </p:nvSpPr>
          <p:spPr bwMode="auto">
            <a:xfrm>
              <a:off x="5783263" y="4435475"/>
              <a:ext cx="1481137" cy="784225"/>
            </a:xfrm>
            <a:custGeom>
              <a:avLst/>
              <a:gdLst>
                <a:gd name="T0" fmla="*/ 0 w 393"/>
                <a:gd name="T1" fmla="*/ 176 h 208"/>
                <a:gd name="T2" fmla="*/ 97 w 393"/>
                <a:gd name="T3" fmla="*/ 193 h 208"/>
                <a:gd name="T4" fmla="*/ 123 w 393"/>
                <a:gd name="T5" fmla="*/ 173 h 208"/>
                <a:gd name="T6" fmla="*/ 96 w 393"/>
                <a:gd name="T7" fmla="*/ 145 h 208"/>
                <a:gd name="T8" fmla="*/ 201 w 393"/>
                <a:gd name="T9" fmla="*/ 182 h 208"/>
                <a:gd name="T10" fmla="*/ 216 w 393"/>
                <a:gd name="T11" fmla="*/ 134 h 208"/>
                <a:gd name="T12" fmla="*/ 173 w 393"/>
                <a:gd name="T13" fmla="*/ 89 h 208"/>
                <a:gd name="T14" fmla="*/ 283 w 393"/>
                <a:gd name="T15" fmla="*/ 132 h 208"/>
                <a:gd name="T16" fmla="*/ 257 w 393"/>
                <a:gd name="T17" fmla="*/ 35 h 208"/>
                <a:gd name="T18" fmla="*/ 349 w 393"/>
                <a:gd name="T19" fmla="*/ 81 h 208"/>
                <a:gd name="T20" fmla="*/ 374 w 393"/>
                <a:gd name="T2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3" h="208">
                  <a:moveTo>
                    <a:pt x="0" y="176"/>
                  </a:moveTo>
                  <a:cubicBezTo>
                    <a:pt x="29" y="195"/>
                    <a:pt x="63" y="201"/>
                    <a:pt x="97" y="193"/>
                  </a:cubicBezTo>
                  <a:cubicBezTo>
                    <a:pt x="108" y="191"/>
                    <a:pt x="126" y="187"/>
                    <a:pt x="123" y="173"/>
                  </a:cubicBezTo>
                  <a:cubicBezTo>
                    <a:pt x="120" y="159"/>
                    <a:pt x="100" y="157"/>
                    <a:pt x="96" y="145"/>
                  </a:cubicBezTo>
                  <a:cubicBezTo>
                    <a:pt x="123" y="173"/>
                    <a:pt x="158" y="208"/>
                    <a:pt x="201" y="182"/>
                  </a:cubicBezTo>
                  <a:cubicBezTo>
                    <a:pt x="217" y="171"/>
                    <a:pt x="221" y="152"/>
                    <a:pt x="216" y="134"/>
                  </a:cubicBezTo>
                  <a:cubicBezTo>
                    <a:pt x="209" y="112"/>
                    <a:pt x="190" y="102"/>
                    <a:pt x="173" y="89"/>
                  </a:cubicBezTo>
                  <a:cubicBezTo>
                    <a:pt x="199" y="118"/>
                    <a:pt x="241" y="159"/>
                    <a:pt x="283" y="132"/>
                  </a:cubicBezTo>
                  <a:cubicBezTo>
                    <a:pt x="328" y="103"/>
                    <a:pt x="287" y="56"/>
                    <a:pt x="257" y="35"/>
                  </a:cubicBezTo>
                  <a:cubicBezTo>
                    <a:pt x="282" y="60"/>
                    <a:pt x="309" y="91"/>
                    <a:pt x="349" y="81"/>
                  </a:cubicBezTo>
                  <a:cubicBezTo>
                    <a:pt x="387" y="72"/>
                    <a:pt x="393" y="30"/>
                    <a:pt x="374"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1" name="Freeform 60">
              <a:extLst>
                <a:ext uri="{FF2B5EF4-FFF2-40B4-BE49-F238E27FC236}">
                  <a16:creationId xmlns:a16="http://schemas.microsoft.com/office/drawing/2014/main" id="{BBAEA8E8-08EA-4D76-854C-9354886859F9}"/>
                </a:ext>
              </a:extLst>
            </p:cNvPr>
            <p:cNvSpPr>
              <a:spLocks/>
            </p:cNvSpPr>
            <p:nvPr/>
          </p:nvSpPr>
          <p:spPr bwMode="auto">
            <a:xfrm>
              <a:off x="2971800" y="3257550"/>
              <a:ext cx="1404937" cy="1004887"/>
            </a:xfrm>
            <a:custGeom>
              <a:avLst/>
              <a:gdLst>
                <a:gd name="T0" fmla="*/ 0 w 373"/>
                <a:gd name="T1" fmla="*/ 0 h 266"/>
                <a:gd name="T2" fmla="*/ 271 w 373"/>
                <a:gd name="T3" fmla="*/ 200 h 266"/>
                <a:gd name="T4" fmla="*/ 321 w 373"/>
                <a:gd name="T5" fmla="*/ 241 h 266"/>
                <a:gd name="T6" fmla="*/ 350 w 373"/>
                <a:gd name="T7" fmla="*/ 264 h 266"/>
                <a:gd name="T8" fmla="*/ 373 w 373"/>
                <a:gd name="T9" fmla="*/ 245 h 266"/>
              </a:gdLst>
              <a:ahLst/>
              <a:cxnLst>
                <a:cxn ang="0">
                  <a:pos x="T0" y="T1"/>
                </a:cxn>
                <a:cxn ang="0">
                  <a:pos x="T2" y="T3"/>
                </a:cxn>
                <a:cxn ang="0">
                  <a:pos x="T4" y="T5"/>
                </a:cxn>
                <a:cxn ang="0">
                  <a:pos x="T6" y="T7"/>
                </a:cxn>
                <a:cxn ang="0">
                  <a:pos x="T8" y="T9"/>
                </a:cxn>
              </a:cxnLst>
              <a:rect l="0" t="0" r="r" b="b"/>
              <a:pathLst>
                <a:path w="373" h="266">
                  <a:moveTo>
                    <a:pt x="0" y="0"/>
                  </a:moveTo>
                  <a:cubicBezTo>
                    <a:pt x="38" y="27"/>
                    <a:pt x="235" y="171"/>
                    <a:pt x="271" y="200"/>
                  </a:cubicBezTo>
                  <a:cubicBezTo>
                    <a:pt x="288" y="213"/>
                    <a:pt x="305" y="227"/>
                    <a:pt x="321" y="241"/>
                  </a:cubicBezTo>
                  <a:cubicBezTo>
                    <a:pt x="329" y="247"/>
                    <a:pt x="341" y="262"/>
                    <a:pt x="350" y="264"/>
                  </a:cubicBezTo>
                  <a:cubicBezTo>
                    <a:pt x="358" y="266"/>
                    <a:pt x="366" y="252"/>
                    <a:pt x="373" y="245"/>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3" name="Freeform 62">
              <a:extLst>
                <a:ext uri="{FF2B5EF4-FFF2-40B4-BE49-F238E27FC236}">
                  <a16:creationId xmlns:a16="http://schemas.microsoft.com/office/drawing/2014/main" id="{2AA3D42D-0674-48C0-BEC6-558CEB3ED540}"/>
                </a:ext>
              </a:extLst>
            </p:cNvPr>
            <p:cNvSpPr>
              <a:spLocks/>
            </p:cNvSpPr>
            <p:nvPr/>
          </p:nvSpPr>
          <p:spPr bwMode="auto">
            <a:xfrm>
              <a:off x="3970338" y="1936750"/>
              <a:ext cx="1355725" cy="1196975"/>
            </a:xfrm>
            <a:custGeom>
              <a:avLst/>
              <a:gdLst>
                <a:gd name="T0" fmla="*/ 327 w 360"/>
                <a:gd name="T1" fmla="*/ 317 h 317"/>
                <a:gd name="T2" fmla="*/ 340 w 360"/>
                <a:gd name="T3" fmla="*/ 271 h 317"/>
                <a:gd name="T4" fmla="*/ 287 w 360"/>
                <a:gd name="T5" fmla="*/ 228 h 317"/>
                <a:gd name="T6" fmla="*/ 229 w 360"/>
                <a:gd name="T7" fmla="*/ 179 h 317"/>
                <a:gd name="T8" fmla="*/ 0 w 360"/>
                <a:gd name="T9" fmla="*/ 0 h 317"/>
              </a:gdLst>
              <a:ahLst/>
              <a:cxnLst>
                <a:cxn ang="0">
                  <a:pos x="T0" y="T1"/>
                </a:cxn>
                <a:cxn ang="0">
                  <a:pos x="T2" y="T3"/>
                </a:cxn>
                <a:cxn ang="0">
                  <a:pos x="T4" y="T5"/>
                </a:cxn>
                <a:cxn ang="0">
                  <a:pos x="T6" y="T7"/>
                </a:cxn>
                <a:cxn ang="0">
                  <a:pos x="T8" y="T9"/>
                </a:cxn>
              </a:cxnLst>
              <a:rect l="0" t="0" r="r" b="b"/>
              <a:pathLst>
                <a:path w="360" h="317">
                  <a:moveTo>
                    <a:pt x="327" y="317"/>
                  </a:moveTo>
                  <a:cubicBezTo>
                    <a:pt x="344" y="305"/>
                    <a:pt x="360" y="290"/>
                    <a:pt x="340" y="271"/>
                  </a:cubicBezTo>
                  <a:cubicBezTo>
                    <a:pt x="323" y="256"/>
                    <a:pt x="304" y="242"/>
                    <a:pt x="287" y="228"/>
                  </a:cubicBezTo>
                  <a:cubicBezTo>
                    <a:pt x="267" y="212"/>
                    <a:pt x="248" y="195"/>
                    <a:pt x="229" y="179"/>
                  </a:cubicBezTo>
                  <a:cubicBezTo>
                    <a:pt x="161" y="126"/>
                    <a:pt x="0" y="0"/>
                    <a:pt x="0"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4" name="Freeform 63">
              <a:extLst>
                <a:ext uri="{FF2B5EF4-FFF2-40B4-BE49-F238E27FC236}">
                  <a16:creationId xmlns:a16="http://schemas.microsoft.com/office/drawing/2014/main" id="{11B1994A-7AE1-4D1F-84F7-10D0F540F736}"/>
                </a:ext>
              </a:extLst>
            </p:cNvPr>
            <p:cNvSpPr>
              <a:spLocks/>
            </p:cNvSpPr>
            <p:nvPr/>
          </p:nvSpPr>
          <p:spPr bwMode="auto">
            <a:xfrm>
              <a:off x="7648575" y="3427413"/>
              <a:ext cx="1628775" cy="728662"/>
            </a:xfrm>
            <a:custGeom>
              <a:avLst/>
              <a:gdLst>
                <a:gd name="T0" fmla="*/ 0 w 432"/>
                <a:gd name="T1" fmla="*/ 166 h 193"/>
                <a:gd name="T2" fmla="*/ 13 w 432"/>
                <a:gd name="T3" fmla="*/ 185 h 193"/>
                <a:gd name="T4" fmla="*/ 22 w 432"/>
                <a:gd name="T5" fmla="*/ 193 h 193"/>
                <a:gd name="T6" fmla="*/ 41 w 432"/>
                <a:gd name="T7" fmla="*/ 186 h 193"/>
                <a:gd name="T8" fmla="*/ 108 w 432"/>
                <a:gd name="T9" fmla="*/ 156 h 193"/>
                <a:gd name="T10" fmla="*/ 432 w 432"/>
                <a:gd name="T11" fmla="*/ 0 h 193"/>
              </a:gdLst>
              <a:ahLst/>
              <a:cxnLst>
                <a:cxn ang="0">
                  <a:pos x="T0" y="T1"/>
                </a:cxn>
                <a:cxn ang="0">
                  <a:pos x="T2" y="T3"/>
                </a:cxn>
                <a:cxn ang="0">
                  <a:pos x="T4" y="T5"/>
                </a:cxn>
                <a:cxn ang="0">
                  <a:pos x="T6" y="T7"/>
                </a:cxn>
                <a:cxn ang="0">
                  <a:pos x="T8" y="T9"/>
                </a:cxn>
                <a:cxn ang="0">
                  <a:pos x="T10" y="T11"/>
                </a:cxn>
              </a:cxnLst>
              <a:rect l="0" t="0" r="r" b="b"/>
              <a:pathLst>
                <a:path w="432" h="193">
                  <a:moveTo>
                    <a:pt x="0" y="166"/>
                  </a:moveTo>
                  <a:cubicBezTo>
                    <a:pt x="6" y="174"/>
                    <a:pt x="7" y="177"/>
                    <a:pt x="13" y="185"/>
                  </a:cubicBezTo>
                  <a:cubicBezTo>
                    <a:pt x="18" y="191"/>
                    <a:pt x="15" y="192"/>
                    <a:pt x="22" y="193"/>
                  </a:cubicBezTo>
                  <a:cubicBezTo>
                    <a:pt x="27" y="193"/>
                    <a:pt x="36" y="188"/>
                    <a:pt x="41" y="186"/>
                  </a:cubicBezTo>
                  <a:cubicBezTo>
                    <a:pt x="64" y="176"/>
                    <a:pt x="86" y="166"/>
                    <a:pt x="108" y="156"/>
                  </a:cubicBezTo>
                  <a:cubicBezTo>
                    <a:pt x="153" y="137"/>
                    <a:pt x="390" y="25"/>
                    <a:pt x="432"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7" name="Freeform 66">
              <a:extLst>
                <a:ext uri="{FF2B5EF4-FFF2-40B4-BE49-F238E27FC236}">
                  <a16:creationId xmlns:a16="http://schemas.microsoft.com/office/drawing/2014/main" id="{21048FF2-B451-4E50-8BE0-47A819B6FCD4}"/>
                </a:ext>
              </a:extLst>
            </p:cNvPr>
            <p:cNvSpPr>
              <a:spLocks/>
            </p:cNvSpPr>
            <p:nvPr/>
          </p:nvSpPr>
          <p:spPr bwMode="auto">
            <a:xfrm>
              <a:off x="6965950" y="2081213"/>
              <a:ext cx="1609725" cy="987425"/>
            </a:xfrm>
            <a:custGeom>
              <a:avLst/>
              <a:gdLst>
                <a:gd name="T0" fmla="*/ 427 w 427"/>
                <a:gd name="T1" fmla="*/ 0 h 262"/>
                <a:gd name="T2" fmla="*/ 375 w 427"/>
                <a:gd name="T3" fmla="*/ 23 h 262"/>
                <a:gd name="T4" fmla="*/ 226 w 427"/>
                <a:gd name="T5" fmla="*/ 104 h 262"/>
                <a:gd name="T6" fmla="*/ 0 w 427"/>
                <a:gd name="T7" fmla="*/ 217 h 262"/>
                <a:gd name="T8" fmla="*/ 28 w 427"/>
                <a:gd name="T9" fmla="*/ 262 h 262"/>
              </a:gdLst>
              <a:ahLst/>
              <a:cxnLst>
                <a:cxn ang="0">
                  <a:pos x="T0" y="T1"/>
                </a:cxn>
                <a:cxn ang="0">
                  <a:pos x="T2" y="T3"/>
                </a:cxn>
                <a:cxn ang="0">
                  <a:pos x="T4" y="T5"/>
                </a:cxn>
                <a:cxn ang="0">
                  <a:pos x="T6" y="T7"/>
                </a:cxn>
                <a:cxn ang="0">
                  <a:pos x="T8" y="T9"/>
                </a:cxn>
              </a:cxnLst>
              <a:rect l="0" t="0" r="r" b="b"/>
              <a:pathLst>
                <a:path w="427" h="262">
                  <a:moveTo>
                    <a:pt x="427" y="0"/>
                  </a:moveTo>
                  <a:cubicBezTo>
                    <a:pt x="427" y="0"/>
                    <a:pt x="392" y="14"/>
                    <a:pt x="375" y="23"/>
                  </a:cubicBezTo>
                  <a:cubicBezTo>
                    <a:pt x="315" y="57"/>
                    <a:pt x="288" y="73"/>
                    <a:pt x="226" y="104"/>
                  </a:cubicBezTo>
                  <a:cubicBezTo>
                    <a:pt x="151" y="143"/>
                    <a:pt x="75" y="178"/>
                    <a:pt x="0" y="217"/>
                  </a:cubicBezTo>
                  <a:cubicBezTo>
                    <a:pt x="9" y="233"/>
                    <a:pt x="19" y="246"/>
                    <a:pt x="28" y="262"/>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sp>
        <p:nvSpPr>
          <p:cNvPr id="78" name="Freeform 67">
            <a:extLst>
              <a:ext uri="{FF2B5EF4-FFF2-40B4-BE49-F238E27FC236}">
                <a16:creationId xmlns:a16="http://schemas.microsoft.com/office/drawing/2014/main" id="{07C3EE41-4D81-4165-8D4B-A5ABFD4241C9}"/>
              </a:ext>
            </a:extLst>
          </p:cNvPr>
          <p:cNvSpPr>
            <a:spLocks/>
          </p:cNvSpPr>
          <p:nvPr/>
        </p:nvSpPr>
        <p:spPr bwMode="auto">
          <a:xfrm>
            <a:off x="8575675" y="2081213"/>
            <a:ext cx="301625" cy="6350"/>
          </a:xfrm>
          <a:custGeom>
            <a:avLst/>
            <a:gdLst>
              <a:gd name="T0" fmla="*/ 80 w 80"/>
              <a:gd name="T1" fmla="*/ 0 h 2"/>
              <a:gd name="T2" fmla="*/ 0 w 80"/>
              <a:gd name="T3" fmla="*/ 0 h 2"/>
            </a:gdLst>
            <a:ahLst/>
            <a:cxnLst>
              <a:cxn ang="0">
                <a:pos x="T0" y="T1"/>
              </a:cxn>
              <a:cxn ang="0">
                <a:pos x="T2" y="T3"/>
              </a:cxn>
            </a:cxnLst>
            <a:rect l="0" t="0" r="r" b="b"/>
            <a:pathLst>
              <a:path w="80" h="2">
                <a:moveTo>
                  <a:pt x="80" y="0"/>
                </a:moveTo>
                <a:cubicBezTo>
                  <a:pt x="53" y="2"/>
                  <a:pt x="0" y="0"/>
                  <a:pt x="0"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79" name="Freeform 68">
            <a:extLst>
              <a:ext uri="{FF2B5EF4-FFF2-40B4-BE49-F238E27FC236}">
                <a16:creationId xmlns:a16="http://schemas.microsoft.com/office/drawing/2014/main" id="{3E8C8567-940E-4EE4-A767-5044A6CDFC32}"/>
              </a:ext>
            </a:extLst>
          </p:cNvPr>
          <p:cNvSpPr>
            <a:spLocks/>
          </p:cNvSpPr>
          <p:nvPr/>
        </p:nvSpPr>
        <p:spPr bwMode="auto">
          <a:xfrm>
            <a:off x="8836025" y="2012950"/>
            <a:ext cx="142875" cy="134937"/>
          </a:xfrm>
          <a:custGeom>
            <a:avLst/>
            <a:gdLst>
              <a:gd name="T0" fmla="*/ 1 w 38"/>
              <a:gd name="T1" fmla="*/ 11 h 36"/>
              <a:gd name="T2" fmla="*/ 0 w 38"/>
              <a:gd name="T3" fmla="*/ 15 h 36"/>
              <a:gd name="T4" fmla="*/ 2 w 38"/>
              <a:gd name="T5" fmla="*/ 25 h 36"/>
              <a:gd name="T6" fmla="*/ 14 w 38"/>
              <a:gd name="T7" fmla="*/ 35 h 36"/>
              <a:gd name="T8" fmla="*/ 19 w 38"/>
              <a:gd name="T9" fmla="*/ 36 h 36"/>
              <a:gd name="T10" fmla="*/ 24 w 38"/>
              <a:gd name="T11" fmla="*/ 36 h 36"/>
              <a:gd name="T12" fmla="*/ 36 w 38"/>
              <a:gd name="T13" fmla="*/ 27 h 36"/>
              <a:gd name="T14" fmla="*/ 36 w 38"/>
              <a:gd name="T15" fmla="*/ 12 h 36"/>
              <a:gd name="T16" fmla="*/ 29 w 38"/>
              <a:gd name="T17" fmla="*/ 3 h 36"/>
              <a:gd name="T18" fmla="*/ 18 w 38"/>
              <a:gd name="T19" fmla="*/ 0 h 36"/>
              <a:gd name="T20" fmla="*/ 11 w 38"/>
              <a:gd name="T21" fmla="*/ 1 h 36"/>
              <a:gd name="T22" fmla="*/ 1 w 38"/>
              <a:gd name="T23"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36">
                <a:moveTo>
                  <a:pt x="1" y="11"/>
                </a:moveTo>
                <a:cubicBezTo>
                  <a:pt x="1" y="12"/>
                  <a:pt x="0" y="14"/>
                  <a:pt x="0" y="15"/>
                </a:cubicBezTo>
                <a:cubicBezTo>
                  <a:pt x="0" y="18"/>
                  <a:pt x="1" y="22"/>
                  <a:pt x="2" y="25"/>
                </a:cubicBezTo>
                <a:cubicBezTo>
                  <a:pt x="5" y="29"/>
                  <a:pt x="9" y="34"/>
                  <a:pt x="14" y="35"/>
                </a:cubicBezTo>
                <a:cubicBezTo>
                  <a:pt x="15" y="36"/>
                  <a:pt x="17" y="36"/>
                  <a:pt x="19" y="36"/>
                </a:cubicBezTo>
                <a:cubicBezTo>
                  <a:pt x="20" y="36"/>
                  <a:pt x="22" y="36"/>
                  <a:pt x="24" y="36"/>
                </a:cubicBezTo>
                <a:cubicBezTo>
                  <a:pt x="29" y="35"/>
                  <a:pt x="33" y="31"/>
                  <a:pt x="36" y="27"/>
                </a:cubicBezTo>
                <a:cubicBezTo>
                  <a:pt x="38" y="22"/>
                  <a:pt x="38" y="17"/>
                  <a:pt x="36" y="12"/>
                </a:cubicBezTo>
                <a:cubicBezTo>
                  <a:pt x="35" y="8"/>
                  <a:pt x="33" y="5"/>
                  <a:pt x="29" y="3"/>
                </a:cubicBezTo>
                <a:cubicBezTo>
                  <a:pt x="26" y="1"/>
                  <a:pt x="22" y="0"/>
                  <a:pt x="18" y="0"/>
                </a:cubicBezTo>
                <a:cubicBezTo>
                  <a:pt x="15" y="0"/>
                  <a:pt x="13" y="0"/>
                  <a:pt x="11" y="1"/>
                </a:cubicBezTo>
                <a:cubicBezTo>
                  <a:pt x="6" y="2"/>
                  <a:pt x="3" y="6"/>
                  <a:pt x="1" y="11"/>
                </a:cubicBezTo>
                <a:close/>
              </a:path>
            </a:pathLst>
          </a:custGeom>
          <a:solidFill>
            <a:schemeClr val="bg2"/>
          </a:solidFill>
          <a:ln w="46038"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UA"/>
          </a:p>
        </p:txBody>
      </p:sp>
      <p:sp>
        <p:nvSpPr>
          <p:cNvPr id="80" name="Freeform 69">
            <a:extLst>
              <a:ext uri="{FF2B5EF4-FFF2-40B4-BE49-F238E27FC236}">
                <a16:creationId xmlns:a16="http://schemas.microsoft.com/office/drawing/2014/main" id="{47BB0267-C10C-454C-8B9D-C607726EF487}"/>
              </a:ext>
            </a:extLst>
          </p:cNvPr>
          <p:cNvSpPr>
            <a:spLocks/>
          </p:cNvSpPr>
          <p:nvPr/>
        </p:nvSpPr>
        <p:spPr bwMode="auto">
          <a:xfrm>
            <a:off x="3435350" y="1862138"/>
            <a:ext cx="142875" cy="134937"/>
          </a:xfrm>
          <a:custGeom>
            <a:avLst/>
            <a:gdLst>
              <a:gd name="T0" fmla="*/ 1 w 38"/>
              <a:gd name="T1" fmla="*/ 11 h 36"/>
              <a:gd name="T2" fmla="*/ 0 w 38"/>
              <a:gd name="T3" fmla="*/ 15 h 36"/>
              <a:gd name="T4" fmla="*/ 2 w 38"/>
              <a:gd name="T5" fmla="*/ 25 h 36"/>
              <a:gd name="T6" fmla="*/ 14 w 38"/>
              <a:gd name="T7" fmla="*/ 35 h 36"/>
              <a:gd name="T8" fmla="*/ 19 w 38"/>
              <a:gd name="T9" fmla="*/ 36 h 36"/>
              <a:gd name="T10" fmla="*/ 24 w 38"/>
              <a:gd name="T11" fmla="*/ 36 h 36"/>
              <a:gd name="T12" fmla="*/ 36 w 38"/>
              <a:gd name="T13" fmla="*/ 27 h 36"/>
              <a:gd name="T14" fmla="*/ 37 w 38"/>
              <a:gd name="T15" fmla="*/ 12 h 36"/>
              <a:gd name="T16" fmla="*/ 29 w 38"/>
              <a:gd name="T17" fmla="*/ 3 h 36"/>
              <a:gd name="T18" fmla="*/ 18 w 38"/>
              <a:gd name="T19" fmla="*/ 0 h 36"/>
              <a:gd name="T20" fmla="*/ 11 w 38"/>
              <a:gd name="T21" fmla="*/ 1 h 36"/>
              <a:gd name="T22" fmla="*/ 1 w 38"/>
              <a:gd name="T23"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36">
                <a:moveTo>
                  <a:pt x="1" y="11"/>
                </a:moveTo>
                <a:cubicBezTo>
                  <a:pt x="1" y="12"/>
                  <a:pt x="0" y="14"/>
                  <a:pt x="0" y="15"/>
                </a:cubicBezTo>
                <a:cubicBezTo>
                  <a:pt x="0" y="18"/>
                  <a:pt x="1" y="22"/>
                  <a:pt x="2" y="25"/>
                </a:cubicBezTo>
                <a:cubicBezTo>
                  <a:pt x="5" y="29"/>
                  <a:pt x="9" y="34"/>
                  <a:pt x="14" y="35"/>
                </a:cubicBezTo>
                <a:cubicBezTo>
                  <a:pt x="16" y="36"/>
                  <a:pt x="17" y="36"/>
                  <a:pt x="19" y="36"/>
                </a:cubicBezTo>
                <a:cubicBezTo>
                  <a:pt x="21" y="36"/>
                  <a:pt x="22" y="36"/>
                  <a:pt x="24" y="36"/>
                </a:cubicBezTo>
                <a:cubicBezTo>
                  <a:pt x="29" y="35"/>
                  <a:pt x="34" y="31"/>
                  <a:pt x="36" y="27"/>
                </a:cubicBezTo>
                <a:cubicBezTo>
                  <a:pt x="38" y="22"/>
                  <a:pt x="38" y="17"/>
                  <a:pt x="37" y="12"/>
                </a:cubicBezTo>
                <a:cubicBezTo>
                  <a:pt x="35" y="8"/>
                  <a:pt x="33" y="5"/>
                  <a:pt x="29" y="3"/>
                </a:cubicBezTo>
                <a:cubicBezTo>
                  <a:pt x="26" y="1"/>
                  <a:pt x="22" y="0"/>
                  <a:pt x="18" y="0"/>
                </a:cubicBezTo>
                <a:cubicBezTo>
                  <a:pt x="16" y="0"/>
                  <a:pt x="13" y="0"/>
                  <a:pt x="11" y="1"/>
                </a:cubicBezTo>
                <a:cubicBezTo>
                  <a:pt x="6" y="2"/>
                  <a:pt x="3" y="6"/>
                  <a:pt x="1" y="11"/>
                </a:cubicBezTo>
                <a:close/>
              </a:path>
            </a:pathLst>
          </a:custGeom>
          <a:solidFill>
            <a:schemeClr val="bg2"/>
          </a:solidFill>
          <a:ln w="46038"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UA"/>
          </a:p>
        </p:txBody>
      </p:sp>
      <p:sp>
        <p:nvSpPr>
          <p:cNvPr id="81" name="Freeform 70">
            <a:extLst>
              <a:ext uri="{FF2B5EF4-FFF2-40B4-BE49-F238E27FC236}">
                <a16:creationId xmlns:a16="http://schemas.microsoft.com/office/drawing/2014/main" id="{A2013B19-870E-4310-9D1B-154358FBAAEC}"/>
              </a:ext>
            </a:extLst>
          </p:cNvPr>
          <p:cNvSpPr>
            <a:spLocks/>
          </p:cNvSpPr>
          <p:nvPr/>
        </p:nvSpPr>
        <p:spPr bwMode="auto">
          <a:xfrm>
            <a:off x="3362325" y="5345113"/>
            <a:ext cx="144462" cy="139700"/>
          </a:xfrm>
          <a:custGeom>
            <a:avLst/>
            <a:gdLst>
              <a:gd name="T0" fmla="*/ 1 w 38"/>
              <a:gd name="T1" fmla="*/ 11 h 37"/>
              <a:gd name="T2" fmla="*/ 0 w 38"/>
              <a:gd name="T3" fmla="*/ 16 h 37"/>
              <a:gd name="T4" fmla="*/ 2 w 38"/>
              <a:gd name="T5" fmla="*/ 25 h 37"/>
              <a:gd name="T6" fmla="*/ 14 w 38"/>
              <a:gd name="T7" fmla="*/ 36 h 37"/>
              <a:gd name="T8" fmla="*/ 19 w 38"/>
              <a:gd name="T9" fmla="*/ 37 h 37"/>
              <a:gd name="T10" fmla="*/ 24 w 38"/>
              <a:gd name="T11" fmla="*/ 36 h 37"/>
              <a:gd name="T12" fmla="*/ 36 w 38"/>
              <a:gd name="T13" fmla="*/ 27 h 37"/>
              <a:gd name="T14" fmla="*/ 37 w 38"/>
              <a:gd name="T15" fmla="*/ 13 h 37"/>
              <a:gd name="T16" fmla="*/ 29 w 38"/>
              <a:gd name="T17" fmla="*/ 3 h 37"/>
              <a:gd name="T18" fmla="*/ 18 w 38"/>
              <a:gd name="T19" fmla="*/ 1 h 37"/>
              <a:gd name="T20" fmla="*/ 11 w 38"/>
              <a:gd name="T21" fmla="*/ 1 h 37"/>
              <a:gd name="T22" fmla="*/ 1 w 38"/>
              <a:gd name="T2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37">
                <a:moveTo>
                  <a:pt x="1" y="11"/>
                </a:moveTo>
                <a:cubicBezTo>
                  <a:pt x="1" y="13"/>
                  <a:pt x="0" y="14"/>
                  <a:pt x="0" y="16"/>
                </a:cubicBezTo>
                <a:cubicBezTo>
                  <a:pt x="0" y="19"/>
                  <a:pt x="1" y="22"/>
                  <a:pt x="2" y="25"/>
                </a:cubicBezTo>
                <a:cubicBezTo>
                  <a:pt x="5" y="30"/>
                  <a:pt x="9" y="35"/>
                  <a:pt x="14" y="36"/>
                </a:cubicBezTo>
                <a:cubicBezTo>
                  <a:pt x="16" y="36"/>
                  <a:pt x="17" y="37"/>
                  <a:pt x="19" y="37"/>
                </a:cubicBezTo>
                <a:cubicBezTo>
                  <a:pt x="21" y="37"/>
                  <a:pt x="23" y="37"/>
                  <a:pt x="24" y="36"/>
                </a:cubicBezTo>
                <a:cubicBezTo>
                  <a:pt x="29" y="35"/>
                  <a:pt x="34" y="32"/>
                  <a:pt x="36" y="27"/>
                </a:cubicBezTo>
                <a:cubicBezTo>
                  <a:pt x="38" y="23"/>
                  <a:pt x="38" y="17"/>
                  <a:pt x="37" y="13"/>
                </a:cubicBezTo>
                <a:cubicBezTo>
                  <a:pt x="35" y="9"/>
                  <a:pt x="33" y="5"/>
                  <a:pt x="29" y="3"/>
                </a:cubicBezTo>
                <a:cubicBezTo>
                  <a:pt x="26" y="1"/>
                  <a:pt x="22" y="1"/>
                  <a:pt x="18" y="1"/>
                </a:cubicBezTo>
                <a:cubicBezTo>
                  <a:pt x="16" y="0"/>
                  <a:pt x="13" y="1"/>
                  <a:pt x="11" y="1"/>
                </a:cubicBezTo>
                <a:cubicBezTo>
                  <a:pt x="6" y="3"/>
                  <a:pt x="3" y="7"/>
                  <a:pt x="1" y="11"/>
                </a:cubicBezTo>
                <a:close/>
              </a:path>
            </a:pathLst>
          </a:custGeom>
          <a:solidFill>
            <a:schemeClr val="bg2"/>
          </a:solidFill>
          <a:ln w="46038"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UA"/>
          </a:p>
        </p:txBody>
      </p:sp>
      <p:sp>
        <p:nvSpPr>
          <p:cNvPr id="82" name="Freeform 71">
            <a:extLst>
              <a:ext uri="{FF2B5EF4-FFF2-40B4-BE49-F238E27FC236}">
                <a16:creationId xmlns:a16="http://schemas.microsoft.com/office/drawing/2014/main" id="{8F12CF09-38A8-46A2-8309-98533E4E6804}"/>
              </a:ext>
            </a:extLst>
          </p:cNvPr>
          <p:cNvSpPr>
            <a:spLocks/>
          </p:cNvSpPr>
          <p:nvPr/>
        </p:nvSpPr>
        <p:spPr bwMode="auto">
          <a:xfrm>
            <a:off x="8731250" y="5491163"/>
            <a:ext cx="134937" cy="144462"/>
          </a:xfrm>
          <a:custGeom>
            <a:avLst/>
            <a:gdLst>
              <a:gd name="T0" fmla="*/ 25 w 36"/>
              <a:gd name="T1" fmla="*/ 1 h 38"/>
              <a:gd name="T2" fmla="*/ 21 w 36"/>
              <a:gd name="T3" fmla="*/ 0 h 38"/>
              <a:gd name="T4" fmla="*/ 12 w 36"/>
              <a:gd name="T5" fmla="*/ 2 h 38"/>
              <a:gd name="T6" fmla="*/ 1 w 36"/>
              <a:gd name="T7" fmla="*/ 14 h 38"/>
              <a:gd name="T8" fmla="*/ 0 w 36"/>
              <a:gd name="T9" fmla="*/ 19 h 38"/>
              <a:gd name="T10" fmla="*/ 0 w 36"/>
              <a:gd name="T11" fmla="*/ 24 h 38"/>
              <a:gd name="T12" fmla="*/ 9 w 36"/>
              <a:gd name="T13" fmla="*/ 36 h 38"/>
              <a:gd name="T14" fmla="*/ 24 w 36"/>
              <a:gd name="T15" fmla="*/ 36 h 38"/>
              <a:gd name="T16" fmla="*/ 34 w 36"/>
              <a:gd name="T17" fmla="*/ 29 h 38"/>
              <a:gd name="T18" fmla="*/ 36 w 36"/>
              <a:gd name="T19" fmla="*/ 18 h 38"/>
              <a:gd name="T20" fmla="*/ 35 w 36"/>
              <a:gd name="T21" fmla="*/ 11 h 38"/>
              <a:gd name="T22" fmla="*/ 25 w 36"/>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38">
                <a:moveTo>
                  <a:pt x="25" y="1"/>
                </a:moveTo>
                <a:cubicBezTo>
                  <a:pt x="24" y="1"/>
                  <a:pt x="22" y="0"/>
                  <a:pt x="21" y="0"/>
                </a:cubicBezTo>
                <a:cubicBezTo>
                  <a:pt x="18" y="0"/>
                  <a:pt x="15" y="1"/>
                  <a:pt x="12" y="2"/>
                </a:cubicBezTo>
                <a:cubicBezTo>
                  <a:pt x="7" y="5"/>
                  <a:pt x="2" y="9"/>
                  <a:pt x="1" y="14"/>
                </a:cubicBezTo>
                <a:cubicBezTo>
                  <a:pt x="0" y="15"/>
                  <a:pt x="0" y="17"/>
                  <a:pt x="0" y="19"/>
                </a:cubicBezTo>
                <a:cubicBezTo>
                  <a:pt x="0" y="20"/>
                  <a:pt x="0" y="22"/>
                  <a:pt x="0" y="24"/>
                </a:cubicBezTo>
                <a:cubicBezTo>
                  <a:pt x="1" y="29"/>
                  <a:pt x="5" y="33"/>
                  <a:pt x="9" y="36"/>
                </a:cubicBezTo>
                <a:cubicBezTo>
                  <a:pt x="14" y="38"/>
                  <a:pt x="19" y="38"/>
                  <a:pt x="24" y="36"/>
                </a:cubicBezTo>
                <a:cubicBezTo>
                  <a:pt x="28" y="35"/>
                  <a:pt x="31" y="33"/>
                  <a:pt x="34" y="29"/>
                </a:cubicBezTo>
                <a:cubicBezTo>
                  <a:pt x="36" y="26"/>
                  <a:pt x="36" y="22"/>
                  <a:pt x="36" y="18"/>
                </a:cubicBezTo>
                <a:cubicBezTo>
                  <a:pt x="36" y="15"/>
                  <a:pt x="36" y="13"/>
                  <a:pt x="35" y="11"/>
                </a:cubicBezTo>
                <a:cubicBezTo>
                  <a:pt x="34" y="6"/>
                  <a:pt x="30" y="3"/>
                  <a:pt x="25" y="1"/>
                </a:cubicBezTo>
                <a:close/>
              </a:path>
            </a:pathLst>
          </a:custGeom>
          <a:solidFill>
            <a:schemeClr val="bg2"/>
          </a:solidFill>
          <a:ln w="46038"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UA"/>
          </a:p>
        </p:txBody>
      </p:sp>
    </p:spTree>
    <p:extLst>
      <p:ext uri="{BB962C8B-B14F-4D97-AF65-F5344CB8AC3E}">
        <p14:creationId xmlns:p14="http://schemas.microsoft.com/office/powerpoint/2010/main" val="23360129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500" fill="hold"/>
                                            <p:tgtEl>
                                              <p:spTgt spid="83"/>
                                            </p:tgtEl>
                                            <p:attrNameLst>
                                              <p:attrName>ppt_w</p:attrName>
                                            </p:attrNameLst>
                                          </p:cBhvr>
                                          <p:tavLst>
                                            <p:tav tm="0">
                                              <p:val>
                                                <p:fltVal val="0"/>
                                              </p:val>
                                            </p:tav>
                                            <p:tav tm="100000">
                                              <p:val>
                                                <p:strVal val="#ppt_w"/>
                                              </p:val>
                                            </p:tav>
                                          </p:tavLst>
                                        </p:anim>
                                        <p:anim calcmode="lin" valueType="num">
                                          <p:cBhvr>
                                            <p:cTn id="8" dur="500" fill="hold"/>
                                            <p:tgtEl>
                                              <p:spTgt spid="83"/>
                                            </p:tgtEl>
                                            <p:attrNameLst>
                                              <p:attrName>ppt_h</p:attrName>
                                            </p:attrNameLst>
                                          </p:cBhvr>
                                          <p:tavLst>
                                            <p:tav tm="0">
                                              <p:val>
                                                <p:fltVal val="0"/>
                                              </p:val>
                                            </p:tav>
                                            <p:tav tm="100000">
                                              <p:val>
                                                <p:strVal val="#ppt_h"/>
                                              </p:val>
                                            </p:tav>
                                          </p:tavLst>
                                        </p:anim>
                                        <p:animEffect transition="in" filter="fade">
                                          <p:cBhvr>
                                            <p:cTn id="9" dur="500"/>
                                            <p:tgtEl>
                                              <p:spTgt spid="83"/>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wipe(up)">
                                          <p:cBhvr>
                                            <p:cTn id="13" dur="500"/>
                                            <p:tgtEl>
                                              <p:spTgt spid="75"/>
                                            </p:tgtEl>
                                          </p:cBhvr>
                                        </p:animEffect>
                                      </p:childTnLst>
                                    </p:cTn>
                                  </p:par>
                                  <p:par>
                                    <p:cTn id="14" presetID="53" presetClass="entr" presetSubtype="16" fill="hold" grpId="0" nodeType="withEffect">
                                      <p:stCondLst>
                                        <p:cond delay="750"/>
                                      </p:stCondLst>
                                      <p:childTnLst>
                                        <p:set>
                                          <p:cBhvr>
                                            <p:cTn id="15" dur="1" fill="hold">
                                              <p:stCondLst>
                                                <p:cond delay="0"/>
                                              </p:stCondLst>
                                            </p:cTn>
                                            <p:tgtEl>
                                              <p:spTgt spid="81"/>
                                            </p:tgtEl>
                                            <p:attrNameLst>
                                              <p:attrName>style.visibility</p:attrName>
                                            </p:attrNameLst>
                                          </p:cBhvr>
                                          <p:to>
                                            <p:strVal val="visible"/>
                                          </p:to>
                                        </p:set>
                                        <p:anim calcmode="lin" valueType="num">
                                          <p:cBhvr>
                                            <p:cTn id="16" dur="500" fill="hold"/>
                                            <p:tgtEl>
                                              <p:spTgt spid="81"/>
                                            </p:tgtEl>
                                            <p:attrNameLst>
                                              <p:attrName>ppt_w</p:attrName>
                                            </p:attrNameLst>
                                          </p:cBhvr>
                                          <p:tavLst>
                                            <p:tav tm="0">
                                              <p:val>
                                                <p:fltVal val="0"/>
                                              </p:val>
                                            </p:tav>
                                            <p:tav tm="100000">
                                              <p:val>
                                                <p:strVal val="#ppt_w"/>
                                              </p:val>
                                            </p:tav>
                                          </p:tavLst>
                                        </p:anim>
                                        <p:anim calcmode="lin" valueType="num">
                                          <p:cBhvr>
                                            <p:cTn id="17" dur="500" fill="hold"/>
                                            <p:tgtEl>
                                              <p:spTgt spid="81"/>
                                            </p:tgtEl>
                                            <p:attrNameLst>
                                              <p:attrName>ppt_h</p:attrName>
                                            </p:attrNameLst>
                                          </p:cBhvr>
                                          <p:tavLst>
                                            <p:tav tm="0">
                                              <p:val>
                                                <p:fltVal val="0"/>
                                              </p:val>
                                            </p:tav>
                                            <p:tav tm="100000">
                                              <p:val>
                                                <p:strVal val="#ppt_h"/>
                                              </p:val>
                                            </p:tav>
                                          </p:tavLst>
                                        </p:anim>
                                        <p:animEffect transition="in" filter="fade">
                                          <p:cBhvr>
                                            <p:cTn id="18" dur="500"/>
                                            <p:tgtEl>
                                              <p:spTgt spid="81"/>
                                            </p:tgtEl>
                                          </p:cBhvr>
                                        </p:animEffect>
                                      </p:childTnLst>
                                    </p:cTn>
                                  </p:par>
                                  <p:par>
                                    <p:cTn id="19" presetID="22" presetClass="entr" presetSubtype="2" fill="hold" grpId="0" nodeType="withEffect">
                                      <p:stCondLst>
                                        <p:cond delay="1250"/>
                                      </p:stCondLst>
                                      <p:childTnLst>
                                        <p:set>
                                          <p:cBhvr>
                                            <p:cTn id="20" dur="1" fill="hold">
                                              <p:stCondLst>
                                                <p:cond delay="0"/>
                                              </p:stCondLst>
                                            </p:cTn>
                                            <p:tgtEl>
                                              <p:spTgt spid="72"/>
                                            </p:tgtEl>
                                            <p:attrNameLst>
                                              <p:attrName>style.visibility</p:attrName>
                                            </p:attrNameLst>
                                          </p:cBhvr>
                                          <p:to>
                                            <p:strVal val="visible"/>
                                          </p:to>
                                        </p:set>
                                        <p:animEffect transition="in" filter="wipe(right)">
                                          <p:cBhvr>
                                            <p:cTn id="21" dur="500"/>
                                            <p:tgtEl>
                                              <p:spTgt spid="72"/>
                                            </p:tgtEl>
                                          </p:cBhvr>
                                        </p:animEffect>
                                      </p:childTnLst>
                                    </p:cTn>
                                  </p:par>
                                  <p:par>
                                    <p:cTn id="22" presetID="53" presetClass="entr" presetSubtype="16" fill="hold" grpId="0" nodeType="withEffect">
                                      <p:stCondLst>
                                        <p:cond delay="1750"/>
                                      </p:stCondLst>
                                      <p:childTnLst>
                                        <p:set>
                                          <p:cBhvr>
                                            <p:cTn id="23" dur="1" fill="hold">
                                              <p:stCondLst>
                                                <p:cond delay="0"/>
                                              </p:stCondLst>
                                            </p:cTn>
                                            <p:tgtEl>
                                              <p:spTgt spid="80"/>
                                            </p:tgtEl>
                                            <p:attrNameLst>
                                              <p:attrName>style.visibility</p:attrName>
                                            </p:attrNameLst>
                                          </p:cBhvr>
                                          <p:to>
                                            <p:strVal val="visible"/>
                                          </p:to>
                                        </p:set>
                                        <p:anim calcmode="lin" valueType="num">
                                          <p:cBhvr>
                                            <p:cTn id="24" dur="500" fill="hold"/>
                                            <p:tgtEl>
                                              <p:spTgt spid="80"/>
                                            </p:tgtEl>
                                            <p:attrNameLst>
                                              <p:attrName>ppt_w</p:attrName>
                                            </p:attrNameLst>
                                          </p:cBhvr>
                                          <p:tavLst>
                                            <p:tav tm="0">
                                              <p:val>
                                                <p:fltVal val="0"/>
                                              </p:val>
                                            </p:tav>
                                            <p:tav tm="100000">
                                              <p:val>
                                                <p:strVal val="#ppt_w"/>
                                              </p:val>
                                            </p:tav>
                                          </p:tavLst>
                                        </p:anim>
                                        <p:anim calcmode="lin" valueType="num">
                                          <p:cBhvr>
                                            <p:cTn id="25" dur="500" fill="hold"/>
                                            <p:tgtEl>
                                              <p:spTgt spid="80"/>
                                            </p:tgtEl>
                                            <p:attrNameLst>
                                              <p:attrName>ppt_h</p:attrName>
                                            </p:attrNameLst>
                                          </p:cBhvr>
                                          <p:tavLst>
                                            <p:tav tm="0">
                                              <p:val>
                                                <p:fltVal val="0"/>
                                              </p:val>
                                            </p:tav>
                                            <p:tav tm="100000">
                                              <p:val>
                                                <p:strVal val="#ppt_h"/>
                                              </p:val>
                                            </p:tav>
                                          </p:tavLst>
                                        </p:anim>
                                        <p:animEffect transition="in" filter="fade">
                                          <p:cBhvr>
                                            <p:cTn id="26" dur="500"/>
                                            <p:tgtEl>
                                              <p:spTgt spid="80"/>
                                            </p:tgtEl>
                                          </p:cBhvr>
                                        </p:animEffect>
                                      </p:childTnLst>
                                    </p:cTn>
                                  </p:par>
                                  <p:par>
                                    <p:cTn id="27" presetID="22" presetClass="entr" presetSubtype="8" fill="hold" grpId="0" nodeType="withEffect">
                                      <p:stCondLst>
                                        <p:cond delay="2250"/>
                                      </p:stCondLst>
                                      <p:childTnLst>
                                        <p:set>
                                          <p:cBhvr>
                                            <p:cTn id="28" dur="1" fill="hold">
                                              <p:stCondLst>
                                                <p:cond delay="0"/>
                                              </p:stCondLst>
                                            </p:cTn>
                                            <p:tgtEl>
                                              <p:spTgt spid="78"/>
                                            </p:tgtEl>
                                            <p:attrNameLst>
                                              <p:attrName>style.visibility</p:attrName>
                                            </p:attrNameLst>
                                          </p:cBhvr>
                                          <p:to>
                                            <p:strVal val="visible"/>
                                          </p:to>
                                        </p:set>
                                        <p:animEffect transition="in" filter="wipe(left)">
                                          <p:cBhvr>
                                            <p:cTn id="29" dur="500"/>
                                            <p:tgtEl>
                                              <p:spTgt spid="78"/>
                                            </p:tgtEl>
                                          </p:cBhvr>
                                        </p:animEffect>
                                      </p:childTnLst>
                                    </p:cTn>
                                  </p:par>
                                  <p:par>
                                    <p:cTn id="30" presetID="53" presetClass="entr" presetSubtype="16" fill="hold" grpId="0" nodeType="withEffect">
                                      <p:stCondLst>
                                        <p:cond delay="2750"/>
                                      </p:stCondLst>
                                      <p:childTnLst>
                                        <p:set>
                                          <p:cBhvr>
                                            <p:cTn id="31" dur="1" fill="hold">
                                              <p:stCondLst>
                                                <p:cond delay="0"/>
                                              </p:stCondLst>
                                            </p:cTn>
                                            <p:tgtEl>
                                              <p:spTgt spid="79"/>
                                            </p:tgtEl>
                                            <p:attrNameLst>
                                              <p:attrName>style.visibility</p:attrName>
                                            </p:attrNameLst>
                                          </p:cBhvr>
                                          <p:to>
                                            <p:strVal val="visible"/>
                                          </p:to>
                                        </p:set>
                                        <p:anim calcmode="lin" valueType="num">
                                          <p:cBhvr>
                                            <p:cTn id="32" dur="500" fill="hold"/>
                                            <p:tgtEl>
                                              <p:spTgt spid="79"/>
                                            </p:tgtEl>
                                            <p:attrNameLst>
                                              <p:attrName>ppt_w</p:attrName>
                                            </p:attrNameLst>
                                          </p:cBhvr>
                                          <p:tavLst>
                                            <p:tav tm="0">
                                              <p:val>
                                                <p:fltVal val="0"/>
                                              </p:val>
                                            </p:tav>
                                            <p:tav tm="100000">
                                              <p:val>
                                                <p:strVal val="#ppt_w"/>
                                              </p:val>
                                            </p:tav>
                                          </p:tavLst>
                                        </p:anim>
                                        <p:anim calcmode="lin" valueType="num">
                                          <p:cBhvr>
                                            <p:cTn id="33" dur="500" fill="hold"/>
                                            <p:tgtEl>
                                              <p:spTgt spid="79"/>
                                            </p:tgtEl>
                                            <p:attrNameLst>
                                              <p:attrName>ppt_h</p:attrName>
                                            </p:attrNameLst>
                                          </p:cBhvr>
                                          <p:tavLst>
                                            <p:tav tm="0">
                                              <p:val>
                                                <p:fltVal val="0"/>
                                              </p:val>
                                            </p:tav>
                                            <p:tav tm="100000">
                                              <p:val>
                                                <p:strVal val="#ppt_h"/>
                                              </p:val>
                                            </p:tav>
                                          </p:tavLst>
                                        </p:anim>
                                        <p:animEffect transition="in" filter="fade">
                                          <p:cBhvr>
                                            <p:cTn id="34" dur="500"/>
                                            <p:tgtEl>
                                              <p:spTgt spid="79"/>
                                            </p:tgtEl>
                                          </p:cBhvr>
                                        </p:animEffect>
                                      </p:childTnLst>
                                    </p:cTn>
                                  </p:par>
                                  <p:par>
                                    <p:cTn id="35" presetID="22" presetClass="entr" presetSubtype="1" fill="hold" grpId="0" nodeType="withEffect">
                                      <p:stCondLst>
                                        <p:cond delay="3250"/>
                                      </p:stCondLst>
                                      <p:childTnLst>
                                        <p:set>
                                          <p:cBhvr>
                                            <p:cTn id="36" dur="1" fill="hold">
                                              <p:stCondLst>
                                                <p:cond delay="0"/>
                                              </p:stCondLst>
                                            </p:cTn>
                                            <p:tgtEl>
                                              <p:spTgt spid="76"/>
                                            </p:tgtEl>
                                            <p:attrNameLst>
                                              <p:attrName>style.visibility</p:attrName>
                                            </p:attrNameLst>
                                          </p:cBhvr>
                                          <p:to>
                                            <p:strVal val="visible"/>
                                          </p:to>
                                        </p:set>
                                        <p:animEffect transition="in" filter="wipe(up)">
                                          <p:cBhvr>
                                            <p:cTn id="37" dur="500"/>
                                            <p:tgtEl>
                                              <p:spTgt spid="76"/>
                                            </p:tgtEl>
                                          </p:cBhvr>
                                        </p:animEffect>
                                      </p:childTnLst>
                                    </p:cTn>
                                  </p:par>
                                  <p:par>
                                    <p:cTn id="38" presetID="53" presetClass="entr" presetSubtype="16" fill="hold" grpId="0" nodeType="withEffect">
                                      <p:stCondLst>
                                        <p:cond delay="3750"/>
                                      </p:stCondLst>
                                      <p:childTnLst>
                                        <p:set>
                                          <p:cBhvr>
                                            <p:cTn id="39" dur="1" fill="hold">
                                              <p:stCondLst>
                                                <p:cond delay="0"/>
                                              </p:stCondLst>
                                            </p:cTn>
                                            <p:tgtEl>
                                              <p:spTgt spid="82"/>
                                            </p:tgtEl>
                                            <p:attrNameLst>
                                              <p:attrName>style.visibility</p:attrName>
                                            </p:attrNameLst>
                                          </p:cBhvr>
                                          <p:to>
                                            <p:strVal val="visible"/>
                                          </p:to>
                                        </p:set>
                                        <p:anim calcmode="lin" valueType="num">
                                          <p:cBhvr>
                                            <p:cTn id="40" dur="500" fill="hold"/>
                                            <p:tgtEl>
                                              <p:spTgt spid="82"/>
                                            </p:tgtEl>
                                            <p:attrNameLst>
                                              <p:attrName>ppt_w</p:attrName>
                                            </p:attrNameLst>
                                          </p:cBhvr>
                                          <p:tavLst>
                                            <p:tav tm="0">
                                              <p:val>
                                                <p:fltVal val="0"/>
                                              </p:val>
                                            </p:tav>
                                            <p:tav tm="100000">
                                              <p:val>
                                                <p:strVal val="#ppt_w"/>
                                              </p:val>
                                            </p:tav>
                                          </p:tavLst>
                                        </p:anim>
                                        <p:anim calcmode="lin" valueType="num">
                                          <p:cBhvr>
                                            <p:cTn id="41" dur="500" fill="hold"/>
                                            <p:tgtEl>
                                              <p:spTgt spid="82"/>
                                            </p:tgtEl>
                                            <p:attrNameLst>
                                              <p:attrName>ppt_h</p:attrName>
                                            </p:attrNameLst>
                                          </p:cBhvr>
                                          <p:tavLst>
                                            <p:tav tm="0">
                                              <p:val>
                                                <p:fltVal val="0"/>
                                              </p:val>
                                            </p:tav>
                                            <p:tav tm="100000">
                                              <p:val>
                                                <p:strVal val="#ppt_h"/>
                                              </p:val>
                                            </p:tav>
                                          </p:tavLst>
                                        </p:anim>
                                        <p:animEffect transition="in" filter="fade">
                                          <p:cBhvr>
                                            <p:cTn id="42" dur="500"/>
                                            <p:tgtEl>
                                              <p:spTgt spid="82"/>
                                            </p:tgtEl>
                                          </p:cBhvr>
                                        </p:animEffect>
                                      </p:childTnLst>
                                    </p:cTn>
                                  </p:par>
                                  <p:par>
                                    <p:cTn id="43" presetID="2" presetClass="entr" presetSubtype="8" fill="hold" grpId="0" nodeType="withEffect" p14:presetBounceEnd="67000">
                                      <p:stCondLst>
                                        <p:cond delay="1000"/>
                                      </p:stCondLst>
                                      <p:childTnLst>
                                        <p:set>
                                          <p:cBhvr>
                                            <p:cTn id="44" dur="1" fill="hold">
                                              <p:stCondLst>
                                                <p:cond delay="0"/>
                                              </p:stCondLst>
                                            </p:cTn>
                                            <p:tgtEl>
                                              <p:spTgt spid="10"/>
                                            </p:tgtEl>
                                            <p:attrNameLst>
                                              <p:attrName>style.visibility</p:attrName>
                                            </p:attrNameLst>
                                          </p:cBhvr>
                                          <p:to>
                                            <p:strVal val="visible"/>
                                          </p:to>
                                        </p:set>
                                        <p:anim calcmode="lin" valueType="num" p14:bounceEnd="67000">
                                          <p:cBhvr additive="base">
                                            <p:cTn id="45" dur="1000" fill="hold"/>
                                            <p:tgtEl>
                                              <p:spTgt spid="10"/>
                                            </p:tgtEl>
                                            <p:attrNameLst>
                                              <p:attrName>ppt_x</p:attrName>
                                            </p:attrNameLst>
                                          </p:cBhvr>
                                          <p:tavLst>
                                            <p:tav tm="0">
                                              <p:val>
                                                <p:strVal val="0-#ppt_w/2"/>
                                              </p:val>
                                            </p:tav>
                                            <p:tav tm="100000">
                                              <p:val>
                                                <p:strVal val="#ppt_x"/>
                                              </p:val>
                                            </p:tav>
                                          </p:tavLst>
                                        </p:anim>
                                        <p:anim calcmode="lin" valueType="num" p14:bounceEnd="67000">
                                          <p:cBhvr additive="base">
                                            <p:cTn id="46" dur="1000" fill="hold"/>
                                            <p:tgtEl>
                                              <p:spTgt spid="10"/>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14:presetBounceEnd="67000">
                                      <p:stCondLst>
                                        <p:cond delay="1000"/>
                                      </p:stCondLst>
                                      <p:childTnLst>
                                        <p:set>
                                          <p:cBhvr>
                                            <p:cTn id="48" dur="1" fill="hold">
                                              <p:stCondLst>
                                                <p:cond delay="0"/>
                                              </p:stCondLst>
                                            </p:cTn>
                                            <p:tgtEl>
                                              <p:spTgt spid="43"/>
                                            </p:tgtEl>
                                            <p:attrNameLst>
                                              <p:attrName>style.visibility</p:attrName>
                                            </p:attrNameLst>
                                          </p:cBhvr>
                                          <p:to>
                                            <p:strVal val="visible"/>
                                          </p:to>
                                        </p:set>
                                        <p:anim calcmode="lin" valueType="num" p14:bounceEnd="67000">
                                          <p:cBhvr additive="base">
                                            <p:cTn id="49" dur="1000" fill="hold"/>
                                            <p:tgtEl>
                                              <p:spTgt spid="43"/>
                                            </p:tgtEl>
                                            <p:attrNameLst>
                                              <p:attrName>ppt_x</p:attrName>
                                            </p:attrNameLst>
                                          </p:cBhvr>
                                          <p:tavLst>
                                            <p:tav tm="0">
                                              <p:val>
                                                <p:strVal val="0-#ppt_w/2"/>
                                              </p:val>
                                            </p:tav>
                                            <p:tav tm="100000">
                                              <p:val>
                                                <p:strVal val="#ppt_x"/>
                                              </p:val>
                                            </p:tav>
                                          </p:tavLst>
                                        </p:anim>
                                        <p:anim calcmode="lin" valueType="num" p14:bounceEnd="67000">
                                          <p:cBhvr additive="base">
                                            <p:cTn id="50" dur="1000" fill="hold"/>
                                            <p:tgtEl>
                                              <p:spTgt spid="43"/>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14:presetBounceEnd="67000">
                                      <p:stCondLst>
                                        <p:cond delay="2000"/>
                                      </p:stCondLst>
                                      <p:childTnLst>
                                        <p:set>
                                          <p:cBhvr>
                                            <p:cTn id="52" dur="1" fill="hold">
                                              <p:stCondLst>
                                                <p:cond delay="0"/>
                                              </p:stCondLst>
                                            </p:cTn>
                                            <p:tgtEl>
                                              <p:spTgt spid="15"/>
                                            </p:tgtEl>
                                            <p:attrNameLst>
                                              <p:attrName>style.visibility</p:attrName>
                                            </p:attrNameLst>
                                          </p:cBhvr>
                                          <p:to>
                                            <p:strVal val="visible"/>
                                          </p:to>
                                        </p:set>
                                        <p:anim calcmode="lin" valueType="num" p14:bounceEnd="67000">
                                          <p:cBhvr additive="base">
                                            <p:cTn id="53" dur="1000" fill="hold"/>
                                            <p:tgtEl>
                                              <p:spTgt spid="15"/>
                                            </p:tgtEl>
                                            <p:attrNameLst>
                                              <p:attrName>ppt_x</p:attrName>
                                            </p:attrNameLst>
                                          </p:cBhvr>
                                          <p:tavLst>
                                            <p:tav tm="0">
                                              <p:val>
                                                <p:strVal val="0-#ppt_w/2"/>
                                              </p:val>
                                            </p:tav>
                                            <p:tav tm="100000">
                                              <p:val>
                                                <p:strVal val="#ppt_x"/>
                                              </p:val>
                                            </p:tav>
                                          </p:tavLst>
                                        </p:anim>
                                        <p:anim calcmode="lin" valueType="num" p14:bounceEnd="67000">
                                          <p:cBhvr additive="base">
                                            <p:cTn id="54" dur="1000" fill="hold"/>
                                            <p:tgtEl>
                                              <p:spTgt spid="15"/>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14:presetBounceEnd="67000">
                                      <p:stCondLst>
                                        <p:cond delay="2000"/>
                                      </p:stCondLst>
                                      <p:childTnLst>
                                        <p:set>
                                          <p:cBhvr>
                                            <p:cTn id="56" dur="1" fill="hold">
                                              <p:stCondLst>
                                                <p:cond delay="0"/>
                                              </p:stCondLst>
                                            </p:cTn>
                                            <p:tgtEl>
                                              <p:spTgt spid="42"/>
                                            </p:tgtEl>
                                            <p:attrNameLst>
                                              <p:attrName>style.visibility</p:attrName>
                                            </p:attrNameLst>
                                          </p:cBhvr>
                                          <p:to>
                                            <p:strVal val="visible"/>
                                          </p:to>
                                        </p:set>
                                        <p:anim calcmode="lin" valueType="num" p14:bounceEnd="67000">
                                          <p:cBhvr additive="base">
                                            <p:cTn id="57" dur="1000" fill="hold"/>
                                            <p:tgtEl>
                                              <p:spTgt spid="42"/>
                                            </p:tgtEl>
                                            <p:attrNameLst>
                                              <p:attrName>ppt_x</p:attrName>
                                            </p:attrNameLst>
                                          </p:cBhvr>
                                          <p:tavLst>
                                            <p:tav tm="0">
                                              <p:val>
                                                <p:strVal val="0-#ppt_w/2"/>
                                              </p:val>
                                            </p:tav>
                                            <p:tav tm="100000">
                                              <p:val>
                                                <p:strVal val="#ppt_x"/>
                                              </p:val>
                                            </p:tav>
                                          </p:tavLst>
                                        </p:anim>
                                        <p:anim calcmode="lin" valueType="num" p14:bounceEnd="67000">
                                          <p:cBhvr additive="base">
                                            <p:cTn id="58" dur="1000" fill="hold"/>
                                            <p:tgtEl>
                                              <p:spTgt spid="4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14:presetBounceEnd="67000">
                                      <p:stCondLst>
                                        <p:cond delay="3000"/>
                                      </p:stCondLst>
                                      <p:childTnLst>
                                        <p:set>
                                          <p:cBhvr>
                                            <p:cTn id="60" dur="1" fill="hold">
                                              <p:stCondLst>
                                                <p:cond delay="0"/>
                                              </p:stCondLst>
                                            </p:cTn>
                                            <p:tgtEl>
                                              <p:spTgt spid="20"/>
                                            </p:tgtEl>
                                            <p:attrNameLst>
                                              <p:attrName>style.visibility</p:attrName>
                                            </p:attrNameLst>
                                          </p:cBhvr>
                                          <p:to>
                                            <p:strVal val="visible"/>
                                          </p:to>
                                        </p:set>
                                        <p:anim calcmode="lin" valueType="num" p14:bounceEnd="67000">
                                          <p:cBhvr additive="base">
                                            <p:cTn id="61" dur="1000" fill="hold"/>
                                            <p:tgtEl>
                                              <p:spTgt spid="20"/>
                                            </p:tgtEl>
                                            <p:attrNameLst>
                                              <p:attrName>ppt_x</p:attrName>
                                            </p:attrNameLst>
                                          </p:cBhvr>
                                          <p:tavLst>
                                            <p:tav tm="0">
                                              <p:val>
                                                <p:strVal val="1+#ppt_w/2"/>
                                              </p:val>
                                            </p:tav>
                                            <p:tav tm="100000">
                                              <p:val>
                                                <p:strVal val="#ppt_x"/>
                                              </p:val>
                                            </p:tav>
                                          </p:tavLst>
                                        </p:anim>
                                        <p:anim calcmode="lin" valueType="num" p14:bounceEnd="67000">
                                          <p:cBhvr additive="base">
                                            <p:cTn id="62" dur="1000" fill="hold"/>
                                            <p:tgtEl>
                                              <p:spTgt spid="20"/>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14:presetBounceEnd="67000">
                                      <p:stCondLst>
                                        <p:cond delay="3000"/>
                                      </p:stCondLst>
                                      <p:childTnLst>
                                        <p:set>
                                          <p:cBhvr>
                                            <p:cTn id="64" dur="1" fill="hold">
                                              <p:stCondLst>
                                                <p:cond delay="0"/>
                                              </p:stCondLst>
                                            </p:cTn>
                                            <p:tgtEl>
                                              <p:spTgt spid="44"/>
                                            </p:tgtEl>
                                            <p:attrNameLst>
                                              <p:attrName>style.visibility</p:attrName>
                                            </p:attrNameLst>
                                          </p:cBhvr>
                                          <p:to>
                                            <p:strVal val="visible"/>
                                          </p:to>
                                        </p:set>
                                        <p:anim calcmode="lin" valueType="num" p14:bounceEnd="67000">
                                          <p:cBhvr additive="base">
                                            <p:cTn id="65" dur="1000" fill="hold"/>
                                            <p:tgtEl>
                                              <p:spTgt spid="44"/>
                                            </p:tgtEl>
                                            <p:attrNameLst>
                                              <p:attrName>ppt_x</p:attrName>
                                            </p:attrNameLst>
                                          </p:cBhvr>
                                          <p:tavLst>
                                            <p:tav tm="0">
                                              <p:val>
                                                <p:strVal val="1+#ppt_w/2"/>
                                              </p:val>
                                            </p:tav>
                                            <p:tav tm="100000">
                                              <p:val>
                                                <p:strVal val="#ppt_x"/>
                                              </p:val>
                                            </p:tav>
                                          </p:tavLst>
                                        </p:anim>
                                        <p:anim calcmode="lin" valueType="num" p14:bounceEnd="67000">
                                          <p:cBhvr additive="base">
                                            <p:cTn id="66" dur="1000" fill="hold"/>
                                            <p:tgtEl>
                                              <p:spTgt spid="44"/>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14:presetBounceEnd="67000">
                                      <p:stCondLst>
                                        <p:cond delay="4000"/>
                                      </p:stCondLst>
                                      <p:childTnLst>
                                        <p:set>
                                          <p:cBhvr>
                                            <p:cTn id="68" dur="1" fill="hold">
                                              <p:stCondLst>
                                                <p:cond delay="0"/>
                                              </p:stCondLst>
                                            </p:cTn>
                                            <p:tgtEl>
                                              <p:spTgt spid="25"/>
                                            </p:tgtEl>
                                            <p:attrNameLst>
                                              <p:attrName>style.visibility</p:attrName>
                                            </p:attrNameLst>
                                          </p:cBhvr>
                                          <p:to>
                                            <p:strVal val="visible"/>
                                          </p:to>
                                        </p:set>
                                        <p:anim calcmode="lin" valueType="num" p14:bounceEnd="67000">
                                          <p:cBhvr additive="base">
                                            <p:cTn id="69" dur="1000" fill="hold"/>
                                            <p:tgtEl>
                                              <p:spTgt spid="25"/>
                                            </p:tgtEl>
                                            <p:attrNameLst>
                                              <p:attrName>ppt_x</p:attrName>
                                            </p:attrNameLst>
                                          </p:cBhvr>
                                          <p:tavLst>
                                            <p:tav tm="0">
                                              <p:val>
                                                <p:strVal val="1+#ppt_w/2"/>
                                              </p:val>
                                            </p:tav>
                                            <p:tav tm="100000">
                                              <p:val>
                                                <p:strVal val="#ppt_x"/>
                                              </p:val>
                                            </p:tav>
                                          </p:tavLst>
                                        </p:anim>
                                        <p:anim calcmode="lin" valueType="num" p14:bounceEnd="67000">
                                          <p:cBhvr additive="base">
                                            <p:cTn id="70" dur="1000" fill="hold"/>
                                            <p:tgtEl>
                                              <p:spTgt spid="25"/>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14:presetBounceEnd="67000">
                                      <p:stCondLst>
                                        <p:cond delay="4000"/>
                                      </p:stCondLst>
                                      <p:childTnLst>
                                        <p:set>
                                          <p:cBhvr>
                                            <p:cTn id="72" dur="1" fill="hold">
                                              <p:stCondLst>
                                                <p:cond delay="0"/>
                                              </p:stCondLst>
                                            </p:cTn>
                                            <p:tgtEl>
                                              <p:spTgt spid="45"/>
                                            </p:tgtEl>
                                            <p:attrNameLst>
                                              <p:attrName>style.visibility</p:attrName>
                                            </p:attrNameLst>
                                          </p:cBhvr>
                                          <p:to>
                                            <p:strVal val="visible"/>
                                          </p:to>
                                        </p:set>
                                        <p:anim calcmode="lin" valueType="num" p14:bounceEnd="67000">
                                          <p:cBhvr additive="base">
                                            <p:cTn id="73" dur="1000" fill="hold"/>
                                            <p:tgtEl>
                                              <p:spTgt spid="45"/>
                                            </p:tgtEl>
                                            <p:attrNameLst>
                                              <p:attrName>ppt_x</p:attrName>
                                            </p:attrNameLst>
                                          </p:cBhvr>
                                          <p:tavLst>
                                            <p:tav tm="0">
                                              <p:val>
                                                <p:strVal val="1+#ppt_w/2"/>
                                              </p:val>
                                            </p:tav>
                                            <p:tav tm="100000">
                                              <p:val>
                                                <p:strVal val="#ppt_x"/>
                                              </p:val>
                                            </p:tav>
                                          </p:tavLst>
                                        </p:anim>
                                        <p:anim calcmode="lin" valueType="num" p14:bounceEnd="67000">
                                          <p:cBhvr additive="base">
                                            <p:cTn id="74" dur="1000" fill="hold"/>
                                            <p:tgtEl>
                                              <p:spTgt spid="45"/>
                                            </p:tgtEl>
                                            <p:attrNameLst>
                                              <p:attrName>ppt_y</p:attrName>
                                            </p:attrNameLst>
                                          </p:cBhvr>
                                          <p:tavLst>
                                            <p:tav tm="0">
                                              <p:val>
                                                <p:strVal val="#ppt_y"/>
                                              </p:val>
                                            </p:tav>
                                            <p:tav tm="100000">
                                              <p:val>
                                                <p:strVal val="#ppt_y"/>
                                              </p:val>
                                            </p:tav>
                                          </p:tavLst>
                                        </p:anim>
                                      </p:childTnLst>
                                    </p:cTn>
                                  </p:par>
                                  <p:par>
                                    <p:cTn id="75" presetID="53" presetClass="entr" presetSubtype="16" fill="hold" grpId="0" nodeType="withEffect">
                                      <p:stCondLst>
                                        <p:cond delay="1250"/>
                                      </p:stCondLst>
                                      <p:childTnLst>
                                        <p:set>
                                          <p:cBhvr>
                                            <p:cTn id="76" dur="1" fill="hold">
                                              <p:stCondLst>
                                                <p:cond delay="0"/>
                                              </p:stCondLst>
                                            </p:cTn>
                                            <p:tgtEl>
                                              <p:spTgt spid="32"/>
                                            </p:tgtEl>
                                            <p:attrNameLst>
                                              <p:attrName>style.visibility</p:attrName>
                                            </p:attrNameLst>
                                          </p:cBhvr>
                                          <p:to>
                                            <p:strVal val="visible"/>
                                          </p:to>
                                        </p:set>
                                        <p:anim calcmode="lin" valueType="num">
                                          <p:cBhvr>
                                            <p:cTn id="77" dur="750" fill="hold"/>
                                            <p:tgtEl>
                                              <p:spTgt spid="32"/>
                                            </p:tgtEl>
                                            <p:attrNameLst>
                                              <p:attrName>ppt_w</p:attrName>
                                            </p:attrNameLst>
                                          </p:cBhvr>
                                          <p:tavLst>
                                            <p:tav tm="0">
                                              <p:val>
                                                <p:fltVal val="0"/>
                                              </p:val>
                                            </p:tav>
                                            <p:tav tm="100000">
                                              <p:val>
                                                <p:strVal val="#ppt_w"/>
                                              </p:val>
                                            </p:tav>
                                          </p:tavLst>
                                        </p:anim>
                                        <p:anim calcmode="lin" valueType="num">
                                          <p:cBhvr>
                                            <p:cTn id="78" dur="750" fill="hold"/>
                                            <p:tgtEl>
                                              <p:spTgt spid="32"/>
                                            </p:tgtEl>
                                            <p:attrNameLst>
                                              <p:attrName>ppt_h</p:attrName>
                                            </p:attrNameLst>
                                          </p:cBhvr>
                                          <p:tavLst>
                                            <p:tav tm="0">
                                              <p:val>
                                                <p:fltVal val="0"/>
                                              </p:val>
                                            </p:tav>
                                            <p:tav tm="100000">
                                              <p:val>
                                                <p:strVal val="#ppt_h"/>
                                              </p:val>
                                            </p:tav>
                                          </p:tavLst>
                                        </p:anim>
                                        <p:animEffect transition="in" filter="fade">
                                          <p:cBhvr>
                                            <p:cTn id="79" dur="750"/>
                                            <p:tgtEl>
                                              <p:spTgt spid="32"/>
                                            </p:tgtEl>
                                          </p:cBhvr>
                                        </p:animEffect>
                                      </p:childTnLst>
                                    </p:cTn>
                                  </p:par>
                                  <p:par>
                                    <p:cTn id="80" presetID="53" presetClass="entr" presetSubtype="16" fill="hold" grpId="0" nodeType="withEffect">
                                      <p:stCondLst>
                                        <p:cond delay="2250"/>
                                      </p:stCondLst>
                                      <p:childTnLst>
                                        <p:set>
                                          <p:cBhvr>
                                            <p:cTn id="81" dur="1" fill="hold">
                                              <p:stCondLst>
                                                <p:cond delay="0"/>
                                              </p:stCondLst>
                                            </p:cTn>
                                            <p:tgtEl>
                                              <p:spTgt spid="33"/>
                                            </p:tgtEl>
                                            <p:attrNameLst>
                                              <p:attrName>style.visibility</p:attrName>
                                            </p:attrNameLst>
                                          </p:cBhvr>
                                          <p:to>
                                            <p:strVal val="visible"/>
                                          </p:to>
                                        </p:set>
                                        <p:anim calcmode="lin" valueType="num">
                                          <p:cBhvr>
                                            <p:cTn id="82" dur="750" fill="hold"/>
                                            <p:tgtEl>
                                              <p:spTgt spid="33"/>
                                            </p:tgtEl>
                                            <p:attrNameLst>
                                              <p:attrName>ppt_w</p:attrName>
                                            </p:attrNameLst>
                                          </p:cBhvr>
                                          <p:tavLst>
                                            <p:tav tm="0">
                                              <p:val>
                                                <p:fltVal val="0"/>
                                              </p:val>
                                            </p:tav>
                                            <p:tav tm="100000">
                                              <p:val>
                                                <p:strVal val="#ppt_w"/>
                                              </p:val>
                                            </p:tav>
                                          </p:tavLst>
                                        </p:anim>
                                        <p:anim calcmode="lin" valueType="num">
                                          <p:cBhvr>
                                            <p:cTn id="83" dur="750" fill="hold"/>
                                            <p:tgtEl>
                                              <p:spTgt spid="33"/>
                                            </p:tgtEl>
                                            <p:attrNameLst>
                                              <p:attrName>ppt_h</p:attrName>
                                            </p:attrNameLst>
                                          </p:cBhvr>
                                          <p:tavLst>
                                            <p:tav tm="0">
                                              <p:val>
                                                <p:fltVal val="0"/>
                                              </p:val>
                                            </p:tav>
                                            <p:tav tm="100000">
                                              <p:val>
                                                <p:strVal val="#ppt_h"/>
                                              </p:val>
                                            </p:tav>
                                          </p:tavLst>
                                        </p:anim>
                                        <p:animEffect transition="in" filter="fade">
                                          <p:cBhvr>
                                            <p:cTn id="84" dur="750"/>
                                            <p:tgtEl>
                                              <p:spTgt spid="33"/>
                                            </p:tgtEl>
                                          </p:cBhvr>
                                        </p:animEffect>
                                      </p:childTnLst>
                                    </p:cTn>
                                  </p:par>
                                  <p:par>
                                    <p:cTn id="85" presetID="53" presetClass="entr" presetSubtype="16" fill="hold" grpId="0" nodeType="withEffect">
                                      <p:stCondLst>
                                        <p:cond delay="3250"/>
                                      </p:stCondLst>
                                      <p:childTnLst>
                                        <p:set>
                                          <p:cBhvr>
                                            <p:cTn id="86" dur="1" fill="hold">
                                              <p:stCondLst>
                                                <p:cond delay="0"/>
                                              </p:stCondLst>
                                            </p:cTn>
                                            <p:tgtEl>
                                              <p:spTgt spid="30"/>
                                            </p:tgtEl>
                                            <p:attrNameLst>
                                              <p:attrName>style.visibility</p:attrName>
                                            </p:attrNameLst>
                                          </p:cBhvr>
                                          <p:to>
                                            <p:strVal val="visible"/>
                                          </p:to>
                                        </p:set>
                                        <p:anim calcmode="lin" valueType="num">
                                          <p:cBhvr>
                                            <p:cTn id="87" dur="750" fill="hold"/>
                                            <p:tgtEl>
                                              <p:spTgt spid="30"/>
                                            </p:tgtEl>
                                            <p:attrNameLst>
                                              <p:attrName>ppt_w</p:attrName>
                                            </p:attrNameLst>
                                          </p:cBhvr>
                                          <p:tavLst>
                                            <p:tav tm="0">
                                              <p:val>
                                                <p:fltVal val="0"/>
                                              </p:val>
                                            </p:tav>
                                            <p:tav tm="100000">
                                              <p:val>
                                                <p:strVal val="#ppt_w"/>
                                              </p:val>
                                            </p:tav>
                                          </p:tavLst>
                                        </p:anim>
                                        <p:anim calcmode="lin" valueType="num">
                                          <p:cBhvr>
                                            <p:cTn id="88" dur="750" fill="hold"/>
                                            <p:tgtEl>
                                              <p:spTgt spid="30"/>
                                            </p:tgtEl>
                                            <p:attrNameLst>
                                              <p:attrName>ppt_h</p:attrName>
                                            </p:attrNameLst>
                                          </p:cBhvr>
                                          <p:tavLst>
                                            <p:tav tm="0">
                                              <p:val>
                                                <p:fltVal val="0"/>
                                              </p:val>
                                            </p:tav>
                                            <p:tav tm="100000">
                                              <p:val>
                                                <p:strVal val="#ppt_h"/>
                                              </p:val>
                                            </p:tav>
                                          </p:tavLst>
                                        </p:anim>
                                        <p:animEffect transition="in" filter="fade">
                                          <p:cBhvr>
                                            <p:cTn id="89" dur="750"/>
                                            <p:tgtEl>
                                              <p:spTgt spid="30"/>
                                            </p:tgtEl>
                                          </p:cBhvr>
                                        </p:animEffect>
                                      </p:childTnLst>
                                    </p:cTn>
                                  </p:par>
                                  <p:par>
                                    <p:cTn id="90" presetID="53" presetClass="entr" presetSubtype="16" fill="hold" grpId="0" nodeType="withEffect">
                                      <p:stCondLst>
                                        <p:cond delay="4250"/>
                                      </p:stCondLst>
                                      <p:childTnLst>
                                        <p:set>
                                          <p:cBhvr>
                                            <p:cTn id="91" dur="1" fill="hold">
                                              <p:stCondLst>
                                                <p:cond delay="0"/>
                                              </p:stCondLst>
                                            </p:cTn>
                                            <p:tgtEl>
                                              <p:spTgt spid="31"/>
                                            </p:tgtEl>
                                            <p:attrNameLst>
                                              <p:attrName>style.visibility</p:attrName>
                                            </p:attrNameLst>
                                          </p:cBhvr>
                                          <p:to>
                                            <p:strVal val="visible"/>
                                          </p:to>
                                        </p:set>
                                        <p:anim calcmode="lin" valueType="num">
                                          <p:cBhvr>
                                            <p:cTn id="92" dur="750" fill="hold"/>
                                            <p:tgtEl>
                                              <p:spTgt spid="31"/>
                                            </p:tgtEl>
                                            <p:attrNameLst>
                                              <p:attrName>ppt_w</p:attrName>
                                            </p:attrNameLst>
                                          </p:cBhvr>
                                          <p:tavLst>
                                            <p:tav tm="0">
                                              <p:val>
                                                <p:fltVal val="0"/>
                                              </p:val>
                                            </p:tav>
                                            <p:tav tm="100000">
                                              <p:val>
                                                <p:strVal val="#ppt_w"/>
                                              </p:val>
                                            </p:tav>
                                          </p:tavLst>
                                        </p:anim>
                                        <p:anim calcmode="lin" valueType="num">
                                          <p:cBhvr>
                                            <p:cTn id="93" dur="750" fill="hold"/>
                                            <p:tgtEl>
                                              <p:spTgt spid="31"/>
                                            </p:tgtEl>
                                            <p:attrNameLst>
                                              <p:attrName>ppt_h</p:attrName>
                                            </p:attrNameLst>
                                          </p:cBhvr>
                                          <p:tavLst>
                                            <p:tav tm="0">
                                              <p:val>
                                                <p:fltVal val="0"/>
                                              </p:val>
                                            </p:tav>
                                            <p:tav tm="100000">
                                              <p:val>
                                                <p:strVal val="#ppt_h"/>
                                              </p:val>
                                            </p:tav>
                                          </p:tavLst>
                                        </p:anim>
                                        <p:animEffect transition="in" filter="fade">
                                          <p:cBhvr>
                                            <p:cTn id="94"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P spid="20" grpId="0"/>
          <p:bldP spid="25" grpId="0"/>
          <p:bldP spid="30" grpId="0" animBg="1"/>
          <p:bldP spid="31" grpId="0" animBg="1"/>
          <p:bldP spid="32" grpId="0" animBg="1"/>
          <p:bldP spid="33" grpId="0" animBg="1"/>
          <p:bldP spid="42" grpId="0"/>
          <p:bldP spid="43" grpId="0"/>
          <p:bldP spid="44" grpId="0"/>
          <p:bldP spid="45" grpId="0"/>
          <p:bldP spid="72" grpId="0" animBg="1"/>
          <p:bldP spid="75" grpId="0" animBg="1"/>
          <p:bldP spid="76" grpId="0" animBg="1"/>
          <p:bldP spid="78" grpId="0" animBg="1"/>
          <p:bldP spid="79" grpId="0" animBg="1"/>
          <p:bldP spid="80" grpId="0" animBg="1"/>
          <p:bldP spid="81" grpId="0" animBg="1"/>
          <p:bldP spid="8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3"/>
                                            </p:tgtEl>
                                            <p:attrNameLst>
                                              <p:attrName>style.visibility</p:attrName>
                                            </p:attrNameLst>
                                          </p:cBhvr>
                                          <p:to>
                                            <p:strVal val="visible"/>
                                          </p:to>
                                        </p:set>
                                        <p:anim calcmode="lin" valueType="num">
                                          <p:cBhvr>
                                            <p:cTn id="7" dur="500" fill="hold"/>
                                            <p:tgtEl>
                                              <p:spTgt spid="83"/>
                                            </p:tgtEl>
                                            <p:attrNameLst>
                                              <p:attrName>ppt_w</p:attrName>
                                            </p:attrNameLst>
                                          </p:cBhvr>
                                          <p:tavLst>
                                            <p:tav tm="0">
                                              <p:val>
                                                <p:fltVal val="0"/>
                                              </p:val>
                                            </p:tav>
                                            <p:tav tm="100000">
                                              <p:val>
                                                <p:strVal val="#ppt_w"/>
                                              </p:val>
                                            </p:tav>
                                          </p:tavLst>
                                        </p:anim>
                                        <p:anim calcmode="lin" valueType="num">
                                          <p:cBhvr>
                                            <p:cTn id="8" dur="500" fill="hold"/>
                                            <p:tgtEl>
                                              <p:spTgt spid="83"/>
                                            </p:tgtEl>
                                            <p:attrNameLst>
                                              <p:attrName>ppt_h</p:attrName>
                                            </p:attrNameLst>
                                          </p:cBhvr>
                                          <p:tavLst>
                                            <p:tav tm="0">
                                              <p:val>
                                                <p:fltVal val="0"/>
                                              </p:val>
                                            </p:tav>
                                            <p:tav tm="100000">
                                              <p:val>
                                                <p:strVal val="#ppt_h"/>
                                              </p:val>
                                            </p:tav>
                                          </p:tavLst>
                                        </p:anim>
                                        <p:animEffect transition="in" filter="fade">
                                          <p:cBhvr>
                                            <p:cTn id="9" dur="500"/>
                                            <p:tgtEl>
                                              <p:spTgt spid="83"/>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75"/>
                                            </p:tgtEl>
                                            <p:attrNameLst>
                                              <p:attrName>style.visibility</p:attrName>
                                            </p:attrNameLst>
                                          </p:cBhvr>
                                          <p:to>
                                            <p:strVal val="visible"/>
                                          </p:to>
                                        </p:set>
                                        <p:animEffect transition="in" filter="wipe(up)">
                                          <p:cBhvr>
                                            <p:cTn id="13" dur="500"/>
                                            <p:tgtEl>
                                              <p:spTgt spid="75"/>
                                            </p:tgtEl>
                                          </p:cBhvr>
                                        </p:animEffect>
                                      </p:childTnLst>
                                    </p:cTn>
                                  </p:par>
                                  <p:par>
                                    <p:cTn id="14" presetID="53" presetClass="entr" presetSubtype="16" fill="hold" grpId="0" nodeType="withEffect">
                                      <p:stCondLst>
                                        <p:cond delay="750"/>
                                      </p:stCondLst>
                                      <p:childTnLst>
                                        <p:set>
                                          <p:cBhvr>
                                            <p:cTn id="15" dur="1" fill="hold">
                                              <p:stCondLst>
                                                <p:cond delay="0"/>
                                              </p:stCondLst>
                                            </p:cTn>
                                            <p:tgtEl>
                                              <p:spTgt spid="81"/>
                                            </p:tgtEl>
                                            <p:attrNameLst>
                                              <p:attrName>style.visibility</p:attrName>
                                            </p:attrNameLst>
                                          </p:cBhvr>
                                          <p:to>
                                            <p:strVal val="visible"/>
                                          </p:to>
                                        </p:set>
                                        <p:anim calcmode="lin" valueType="num">
                                          <p:cBhvr>
                                            <p:cTn id="16" dur="500" fill="hold"/>
                                            <p:tgtEl>
                                              <p:spTgt spid="81"/>
                                            </p:tgtEl>
                                            <p:attrNameLst>
                                              <p:attrName>ppt_w</p:attrName>
                                            </p:attrNameLst>
                                          </p:cBhvr>
                                          <p:tavLst>
                                            <p:tav tm="0">
                                              <p:val>
                                                <p:fltVal val="0"/>
                                              </p:val>
                                            </p:tav>
                                            <p:tav tm="100000">
                                              <p:val>
                                                <p:strVal val="#ppt_w"/>
                                              </p:val>
                                            </p:tav>
                                          </p:tavLst>
                                        </p:anim>
                                        <p:anim calcmode="lin" valueType="num">
                                          <p:cBhvr>
                                            <p:cTn id="17" dur="500" fill="hold"/>
                                            <p:tgtEl>
                                              <p:spTgt spid="81"/>
                                            </p:tgtEl>
                                            <p:attrNameLst>
                                              <p:attrName>ppt_h</p:attrName>
                                            </p:attrNameLst>
                                          </p:cBhvr>
                                          <p:tavLst>
                                            <p:tav tm="0">
                                              <p:val>
                                                <p:fltVal val="0"/>
                                              </p:val>
                                            </p:tav>
                                            <p:tav tm="100000">
                                              <p:val>
                                                <p:strVal val="#ppt_h"/>
                                              </p:val>
                                            </p:tav>
                                          </p:tavLst>
                                        </p:anim>
                                        <p:animEffect transition="in" filter="fade">
                                          <p:cBhvr>
                                            <p:cTn id="18" dur="500"/>
                                            <p:tgtEl>
                                              <p:spTgt spid="81"/>
                                            </p:tgtEl>
                                          </p:cBhvr>
                                        </p:animEffect>
                                      </p:childTnLst>
                                    </p:cTn>
                                  </p:par>
                                  <p:par>
                                    <p:cTn id="19" presetID="22" presetClass="entr" presetSubtype="2" fill="hold" grpId="0" nodeType="withEffect">
                                      <p:stCondLst>
                                        <p:cond delay="1250"/>
                                      </p:stCondLst>
                                      <p:childTnLst>
                                        <p:set>
                                          <p:cBhvr>
                                            <p:cTn id="20" dur="1" fill="hold">
                                              <p:stCondLst>
                                                <p:cond delay="0"/>
                                              </p:stCondLst>
                                            </p:cTn>
                                            <p:tgtEl>
                                              <p:spTgt spid="72"/>
                                            </p:tgtEl>
                                            <p:attrNameLst>
                                              <p:attrName>style.visibility</p:attrName>
                                            </p:attrNameLst>
                                          </p:cBhvr>
                                          <p:to>
                                            <p:strVal val="visible"/>
                                          </p:to>
                                        </p:set>
                                        <p:animEffect transition="in" filter="wipe(right)">
                                          <p:cBhvr>
                                            <p:cTn id="21" dur="500"/>
                                            <p:tgtEl>
                                              <p:spTgt spid="72"/>
                                            </p:tgtEl>
                                          </p:cBhvr>
                                        </p:animEffect>
                                      </p:childTnLst>
                                    </p:cTn>
                                  </p:par>
                                  <p:par>
                                    <p:cTn id="22" presetID="53" presetClass="entr" presetSubtype="16" fill="hold" grpId="0" nodeType="withEffect">
                                      <p:stCondLst>
                                        <p:cond delay="1750"/>
                                      </p:stCondLst>
                                      <p:childTnLst>
                                        <p:set>
                                          <p:cBhvr>
                                            <p:cTn id="23" dur="1" fill="hold">
                                              <p:stCondLst>
                                                <p:cond delay="0"/>
                                              </p:stCondLst>
                                            </p:cTn>
                                            <p:tgtEl>
                                              <p:spTgt spid="80"/>
                                            </p:tgtEl>
                                            <p:attrNameLst>
                                              <p:attrName>style.visibility</p:attrName>
                                            </p:attrNameLst>
                                          </p:cBhvr>
                                          <p:to>
                                            <p:strVal val="visible"/>
                                          </p:to>
                                        </p:set>
                                        <p:anim calcmode="lin" valueType="num">
                                          <p:cBhvr>
                                            <p:cTn id="24" dur="500" fill="hold"/>
                                            <p:tgtEl>
                                              <p:spTgt spid="80"/>
                                            </p:tgtEl>
                                            <p:attrNameLst>
                                              <p:attrName>ppt_w</p:attrName>
                                            </p:attrNameLst>
                                          </p:cBhvr>
                                          <p:tavLst>
                                            <p:tav tm="0">
                                              <p:val>
                                                <p:fltVal val="0"/>
                                              </p:val>
                                            </p:tav>
                                            <p:tav tm="100000">
                                              <p:val>
                                                <p:strVal val="#ppt_w"/>
                                              </p:val>
                                            </p:tav>
                                          </p:tavLst>
                                        </p:anim>
                                        <p:anim calcmode="lin" valueType="num">
                                          <p:cBhvr>
                                            <p:cTn id="25" dur="500" fill="hold"/>
                                            <p:tgtEl>
                                              <p:spTgt spid="80"/>
                                            </p:tgtEl>
                                            <p:attrNameLst>
                                              <p:attrName>ppt_h</p:attrName>
                                            </p:attrNameLst>
                                          </p:cBhvr>
                                          <p:tavLst>
                                            <p:tav tm="0">
                                              <p:val>
                                                <p:fltVal val="0"/>
                                              </p:val>
                                            </p:tav>
                                            <p:tav tm="100000">
                                              <p:val>
                                                <p:strVal val="#ppt_h"/>
                                              </p:val>
                                            </p:tav>
                                          </p:tavLst>
                                        </p:anim>
                                        <p:animEffect transition="in" filter="fade">
                                          <p:cBhvr>
                                            <p:cTn id="26" dur="500"/>
                                            <p:tgtEl>
                                              <p:spTgt spid="80"/>
                                            </p:tgtEl>
                                          </p:cBhvr>
                                        </p:animEffect>
                                      </p:childTnLst>
                                    </p:cTn>
                                  </p:par>
                                  <p:par>
                                    <p:cTn id="27" presetID="22" presetClass="entr" presetSubtype="8" fill="hold" grpId="0" nodeType="withEffect">
                                      <p:stCondLst>
                                        <p:cond delay="2250"/>
                                      </p:stCondLst>
                                      <p:childTnLst>
                                        <p:set>
                                          <p:cBhvr>
                                            <p:cTn id="28" dur="1" fill="hold">
                                              <p:stCondLst>
                                                <p:cond delay="0"/>
                                              </p:stCondLst>
                                            </p:cTn>
                                            <p:tgtEl>
                                              <p:spTgt spid="78"/>
                                            </p:tgtEl>
                                            <p:attrNameLst>
                                              <p:attrName>style.visibility</p:attrName>
                                            </p:attrNameLst>
                                          </p:cBhvr>
                                          <p:to>
                                            <p:strVal val="visible"/>
                                          </p:to>
                                        </p:set>
                                        <p:animEffect transition="in" filter="wipe(left)">
                                          <p:cBhvr>
                                            <p:cTn id="29" dur="500"/>
                                            <p:tgtEl>
                                              <p:spTgt spid="78"/>
                                            </p:tgtEl>
                                          </p:cBhvr>
                                        </p:animEffect>
                                      </p:childTnLst>
                                    </p:cTn>
                                  </p:par>
                                  <p:par>
                                    <p:cTn id="30" presetID="53" presetClass="entr" presetSubtype="16" fill="hold" grpId="0" nodeType="withEffect">
                                      <p:stCondLst>
                                        <p:cond delay="2750"/>
                                      </p:stCondLst>
                                      <p:childTnLst>
                                        <p:set>
                                          <p:cBhvr>
                                            <p:cTn id="31" dur="1" fill="hold">
                                              <p:stCondLst>
                                                <p:cond delay="0"/>
                                              </p:stCondLst>
                                            </p:cTn>
                                            <p:tgtEl>
                                              <p:spTgt spid="79"/>
                                            </p:tgtEl>
                                            <p:attrNameLst>
                                              <p:attrName>style.visibility</p:attrName>
                                            </p:attrNameLst>
                                          </p:cBhvr>
                                          <p:to>
                                            <p:strVal val="visible"/>
                                          </p:to>
                                        </p:set>
                                        <p:anim calcmode="lin" valueType="num">
                                          <p:cBhvr>
                                            <p:cTn id="32" dur="500" fill="hold"/>
                                            <p:tgtEl>
                                              <p:spTgt spid="79"/>
                                            </p:tgtEl>
                                            <p:attrNameLst>
                                              <p:attrName>ppt_w</p:attrName>
                                            </p:attrNameLst>
                                          </p:cBhvr>
                                          <p:tavLst>
                                            <p:tav tm="0">
                                              <p:val>
                                                <p:fltVal val="0"/>
                                              </p:val>
                                            </p:tav>
                                            <p:tav tm="100000">
                                              <p:val>
                                                <p:strVal val="#ppt_w"/>
                                              </p:val>
                                            </p:tav>
                                          </p:tavLst>
                                        </p:anim>
                                        <p:anim calcmode="lin" valueType="num">
                                          <p:cBhvr>
                                            <p:cTn id="33" dur="500" fill="hold"/>
                                            <p:tgtEl>
                                              <p:spTgt spid="79"/>
                                            </p:tgtEl>
                                            <p:attrNameLst>
                                              <p:attrName>ppt_h</p:attrName>
                                            </p:attrNameLst>
                                          </p:cBhvr>
                                          <p:tavLst>
                                            <p:tav tm="0">
                                              <p:val>
                                                <p:fltVal val="0"/>
                                              </p:val>
                                            </p:tav>
                                            <p:tav tm="100000">
                                              <p:val>
                                                <p:strVal val="#ppt_h"/>
                                              </p:val>
                                            </p:tav>
                                          </p:tavLst>
                                        </p:anim>
                                        <p:animEffect transition="in" filter="fade">
                                          <p:cBhvr>
                                            <p:cTn id="34" dur="500"/>
                                            <p:tgtEl>
                                              <p:spTgt spid="79"/>
                                            </p:tgtEl>
                                          </p:cBhvr>
                                        </p:animEffect>
                                      </p:childTnLst>
                                    </p:cTn>
                                  </p:par>
                                  <p:par>
                                    <p:cTn id="35" presetID="22" presetClass="entr" presetSubtype="1" fill="hold" grpId="0" nodeType="withEffect">
                                      <p:stCondLst>
                                        <p:cond delay="3250"/>
                                      </p:stCondLst>
                                      <p:childTnLst>
                                        <p:set>
                                          <p:cBhvr>
                                            <p:cTn id="36" dur="1" fill="hold">
                                              <p:stCondLst>
                                                <p:cond delay="0"/>
                                              </p:stCondLst>
                                            </p:cTn>
                                            <p:tgtEl>
                                              <p:spTgt spid="76"/>
                                            </p:tgtEl>
                                            <p:attrNameLst>
                                              <p:attrName>style.visibility</p:attrName>
                                            </p:attrNameLst>
                                          </p:cBhvr>
                                          <p:to>
                                            <p:strVal val="visible"/>
                                          </p:to>
                                        </p:set>
                                        <p:animEffect transition="in" filter="wipe(up)">
                                          <p:cBhvr>
                                            <p:cTn id="37" dur="500"/>
                                            <p:tgtEl>
                                              <p:spTgt spid="76"/>
                                            </p:tgtEl>
                                          </p:cBhvr>
                                        </p:animEffect>
                                      </p:childTnLst>
                                    </p:cTn>
                                  </p:par>
                                  <p:par>
                                    <p:cTn id="38" presetID="53" presetClass="entr" presetSubtype="16" fill="hold" grpId="0" nodeType="withEffect">
                                      <p:stCondLst>
                                        <p:cond delay="3750"/>
                                      </p:stCondLst>
                                      <p:childTnLst>
                                        <p:set>
                                          <p:cBhvr>
                                            <p:cTn id="39" dur="1" fill="hold">
                                              <p:stCondLst>
                                                <p:cond delay="0"/>
                                              </p:stCondLst>
                                            </p:cTn>
                                            <p:tgtEl>
                                              <p:spTgt spid="82"/>
                                            </p:tgtEl>
                                            <p:attrNameLst>
                                              <p:attrName>style.visibility</p:attrName>
                                            </p:attrNameLst>
                                          </p:cBhvr>
                                          <p:to>
                                            <p:strVal val="visible"/>
                                          </p:to>
                                        </p:set>
                                        <p:anim calcmode="lin" valueType="num">
                                          <p:cBhvr>
                                            <p:cTn id="40" dur="500" fill="hold"/>
                                            <p:tgtEl>
                                              <p:spTgt spid="82"/>
                                            </p:tgtEl>
                                            <p:attrNameLst>
                                              <p:attrName>ppt_w</p:attrName>
                                            </p:attrNameLst>
                                          </p:cBhvr>
                                          <p:tavLst>
                                            <p:tav tm="0">
                                              <p:val>
                                                <p:fltVal val="0"/>
                                              </p:val>
                                            </p:tav>
                                            <p:tav tm="100000">
                                              <p:val>
                                                <p:strVal val="#ppt_w"/>
                                              </p:val>
                                            </p:tav>
                                          </p:tavLst>
                                        </p:anim>
                                        <p:anim calcmode="lin" valueType="num">
                                          <p:cBhvr>
                                            <p:cTn id="41" dur="500" fill="hold"/>
                                            <p:tgtEl>
                                              <p:spTgt spid="82"/>
                                            </p:tgtEl>
                                            <p:attrNameLst>
                                              <p:attrName>ppt_h</p:attrName>
                                            </p:attrNameLst>
                                          </p:cBhvr>
                                          <p:tavLst>
                                            <p:tav tm="0">
                                              <p:val>
                                                <p:fltVal val="0"/>
                                              </p:val>
                                            </p:tav>
                                            <p:tav tm="100000">
                                              <p:val>
                                                <p:strVal val="#ppt_h"/>
                                              </p:val>
                                            </p:tav>
                                          </p:tavLst>
                                        </p:anim>
                                        <p:animEffect transition="in" filter="fade">
                                          <p:cBhvr>
                                            <p:cTn id="42" dur="500"/>
                                            <p:tgtEl>
                                              <p:spTgt spid="82"/>
                                            </p:tgtEl>
                                          </p:cBhvr>
                                        </p:animEffect>
                                      </p:childTnLst>
                                    </p:cTn>
                                  </p:par>
                                  <p:par>
                                    <p:cTn id="43" presetID="2" presetClass="entr" presetSubtype="8" fill="hold" grpId="0" nodeType="withEffect">
                                      <p:stCondLst>
                                        <p:cond delay="1000"/>
                                      </p:stCondLst>
                                      <p:childTnLst>
                                        <p:set>
                                          <p:cBhvr>
                                            <p:cTn id="44" dur="1" fill="hold">
                                              <p:stCondLst>
                                                <p:cond delay="0"/>
                                              </p:stCondLst>
                                            </p:cTn>
                                            <p:tgtEl>
                                              <p:spTgt spid="10"/>
                                            </p:tgtEl>
                                            <p:attrNameLst>
                                              <p:attrName>style.visibility</p:attrName>
                                            </p:attrNameLst>
                                          </p:cBhvr>
                                          <p:to>
                                            <p:strVal val="visible"/>
                                          </p:to>
                                        </p:set>
                                        <p:anim calcmode="lin" valueType="num">
                                          <p:cBhvr additive="base">
                                            <p:cTn id="45" dur="1000" fill="hold"/>
                                            <p:tgtEl>
                                              <p:spTgt spid="10"/>
                                            </p:tgtEl>
                                            <p:attrNameLst>
                                              <p:attrName>ppt_x</p:attrName>
                                            </p:attrNameLst>
                                          </p:cBhvr>
                                          <p:tavLst>
                                            <p:tav tm="0">
                                              <p:val>
                                                <p:strVal val="0-#ppt_w/2"/>
                                              </p:val>
                                            </p:tav>
                                            <p:tav tm="100000">
                                              <p:val>
                                                <p:strVal val="#ppt_x"/>
                                              </p:val>
                                            </p:tav>
                                          </p:tavLst>
                                        </p:anim>
                                        <p:anim calcmode="lin" valueType="num">
                                          <p:cBhvr additive="base">
                                            <p:cTn id="46" dur="1000" fill="hold"/>
                                            <p:tgtEl>
                                              <p:spTgt spid="10"/>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100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1000" fill="hold"/>
                                            <p:tgtEl>
                                              <p:spTgt spid="43"/>
                                            </p:tgtEl>
                                            <p:attrNameLst>
                                              <p:attrName>ppt_x</p:attrName>
                                            </p:attrNameLst>
                                          </p:cBhvr>
                                          <p:tavLst>
                                            <p:tav tm="0">
                                              <p:val>
                                                <p:strVal val="0-#ppt_w/2"/>
                                              </p:val>
                                            </p:tav>
                                            <p:tav tm="100000">
                                              <p:val>
                                                <p:strVal val="#ppt_x"/>
                                              </p:val>
                                            </p:tav>
                                          </p:tavLst>
                                        </p:anim>
                                        <p:anim calcmode="lin" valueType="num">
                                          <p:cBhvr additive="base">
                                            <p:cTn id="50" dur="1000" fill="hold"/>
                                            <p:tgtEl>
                                              <p:spTgt spid="43"/>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200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1000" fill="hold"/>
                                            <p:tgtEl>
                                              <p:spTgt spid="15"/>
                                            </p:tgtEl>
                                            <p:attrNameLst>
                                              <p:attrName>ppt_x</p:attrName>
                                            </p:attrNameLst>
                                          </p:cBhvr>
                                          <p:tavLst>
                                            <p:tav tm="0">
                                              <p:val>
                                                <p:strVal val="0-#ppt_w/2"/>
                                              </p:val>
                                            </p:tav>
                                            <p:tav tm="100000">
                                              <p:val>
                                                <p:strVal val="#ppt_x"/>
                                              </p:val>
                                            </p:tav>
                                          </p:tavLst>
                                        </p:anim>
                                        <p:anim calcmode="lin" valueType="num">
                                          <p:cBhvr additive="base">
                                            <p:cTn id="54" dur="1000" fill="hold"/>
                                            <p:tgtEl>
                                              <p:spTgt spid="15"/>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2000"/>
                                      </p:stCondLst>
                                      <p:childTnLst>
                                        <p:set>
                                          <p:cBhvr>
                                            <p:cTn id="56" dur="1" fill="hold">
                                              <p:stCondLst>
                                                <p:cond delay="0"/>
                                              </p:stCondLst>
                                            </p:cTn>
                                            <p:tgtEl>
                                              <p:spTgt spid="42"/>
                                            </p:tgtEl>
                                            <p:attrNameLst>
                                              <p:attrName>style.visibility</p:attrName>
                                            </p:attrNameLst>
                                          </p:cBhvr>
                                          <p:to>
                                            <p:strVal val="visible"/>
                                          </p:to>
                                        </p:set>
                                        <p:anim calcmode="lin" valueType="num">
                                          <p:cBhvr additive="base">
                                            <p:cTn id="57" dur="1000" fill="hold"/>
                                            <p:tgtEl>
                                              <p:spTgt spid="42"/>
                                            </p:tgtEl>
                                            <p:attrNameLst>
                                              <p:attrName>ppt_x</p:attrName>
                                            </p:attrNameLst>
                                          </p:cBhvr>
                                          <p:tavLst>
                                            <p:tav tm="0">
                                              <p:val>
                                                <p:strVal val="0-#ppt_w/2"/>
                                              </p:val>
                                            </p:tav>
                                            <p:tav tm="100000">
                                              <p:val>
                                                <p:strVal val="#ppt_x"/>
                                              </p:val>
                                            </p:tav>
                                          </p:tavLst>
                                        </p:anim>
                                        <p:anim calcmode="lin" valueType="num">
                                          <p:cBhvr additive="base">
                                            <p:cTn id="58" dur="1000" fill="hold"/>
                                            <p:tgtEl>
                                              <p:spTgt spid="42"/>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300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1000" fill="hold"/>
                                            <p:tgtEl>
                                              <p:spTgt spid="20"/>
                                            </p:tgtEl>
                                            <p:attrNameLst>
                                              <p:attrName>ppt_x</p:attrName>
                                            </p:attrNameLst>
                                          </p:cBhvr>
                                          <p:tavLst>
                                            <p:tav tm="0">
                                              <p:val>
                                                <p:strVal val="1+#ppt_w/2"/>
                                              </p:val>
                                            </p:tav>
                                            <p:tav tm="100000">
                                              <p:val>
                                                <p:strVal val="#ppt_x"/>
                                              </p:val>
                                            </p:tav>
                                          </p:tavLst>
                                        </p:anim>
                                        <p:anim calcmode="lin" valueType="num">
                                          <p:cBhvr additive="base">
                                            <p:cTn id="62" dur="1000" fill="hold"/>
                                            <p:tgtEl>
                                              <p:spTgt spid="20"/>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3000"/>
                                      </p:stCondLst>
                                      <p:childTnLst>
                                        <p:set>
                                          <p:cBhvr>
                                            <p:cTn id="64" dur="1" fill="hold">
                                              <p:stCondLst>
                                                <p:cond delay="0"/>
                                              </p:stCondLst>
                                            </p:cTn>
                                            <p:tgtEl>
                                              <p:spTgt spid="44"/>
                                            </p:tgtEl>
                                            <p:attrNameLst>
                                              <p:attrName>style.visibility</p:attrName>
                                            </p:attrNameLst>
                                          </p:cBhvr>
                                          <p:to>
                                            <p:strVal val="visible"/>
                                          </p:to>
                                        </p:set>
                                        <p:anim calcmode="lin" valueType="num">
                                          <p:cBhvr additive="base">
                                            <p:cTn id="65" dur="1000" fill="hold"/>
                                            <p:tgtEl>
                                              <p:spTgt spid="44"/>
                                            </p:tgtEl>
                                            <p:attrNameLst>
                                              <p:attrName>ppt_x</p:attrName>
                                            </p:attrNameLst>
                                          </p:cBhvr>
                                          <p:tavLst>
                                            <p:tav tm="0">
                                              <p:val>
                                                <p:strVal val="1+#ppt_w/2"/>
                                              </p:val>
                                            </p:tav>
                                            <p:tav tm="100000">
                                              <p:val>
                                                <p:strVal val="#ppt_x"/>
                                              </p:val>
                                            </p:tav>
                                          </p:tavLst>
                                        </p:anim>
                                        <p:anim calcmode="lin" valueType="num">
                                          <p:cBhvr additive="base">
                                            <p:cTn id="66" dur="1000" fill="hold"/>
                                            <p:tgtEl>
                                              <p:spTgt spid="44"/>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4000"/>
                                      </p:stCondLst>
                                      <p:childTnLst>
                                        <p:set>
                                          <p:cBhvr>
                                            <p:cTn id="68" dur="1" fill="hold">
                                              <p:stCondLst>
                                                <p:cond delay="0"/>
                                              </p:stCondLst>
                                            </p:cTn>
                                            <p:tgtEl>
                                              <p:spTgt spid="25"/>
                                            </p:tgtEl>
                                            <p:attrNameLst>
                                              <p:attrName>style.visibility</p:attrName>
                                            </p:attrNameLst>
                                          </p:cBhvr>
                                          <p:to>
                                            <p:strVal val="visible"/>
                                          </p:to>
                                        </p:set>
                                        <p:anim calcmode="lin" valueType="num">
                                          <p:cBhvr additive="base">
                                            <p:cTn id="69" dur="1000" fill="hold"/>
                                            <p:tgtEl>
                                              <p:spTgt spid="25"/>
                                            </p:tgtEl>
                                            <p:attrNameLst>
                                              <p:attrName>ppt_x</p:attrName>
                                            </p:attrNameLst>
                                          </p:cBhvr>
                                          <p:tavLst>
                                            <p:tav tm="0">
                                              <p:val>
                                                <p:strVal val="1+#ppt_w/2"/>
                                              </p:val>
                                            </p:tav>
                                            <p:tav tm="100000">
                                              <p:val>
                                                <p:strVal val="#ppt_x"/>
                                              </p:val>
                                            </p:tav>
                                          </p:tavLst>
                                        </p:anim>
                                        <p:anim calcmode="lin" valueType="num">
                                          <p:cBhvr additive="base">
                                            <p:cTn id="70" dur="1000" fill="hold"/>
                                            <p:tgtEl>
                                              <p:spTgt spid="25"/>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4000"/>
                                      </p:stCondLst>
                                      <p:childTnLst>
                                        <p:set>
                                          <p:cBhvr>
                                            <p:cTn id="72" dur="1" fill="hold">
                                              <p:stCondLst>
                                                <p:cond delay="0"/>
                                              </p:stCondLst>
                                            </p:cTn>
                                            <p:tgtEl>
                                              <p:spTgt spid="45"/>
                                            </p:tgtEl>
                                            <p:attrNameLst>
                                              <p:attrName>style.visibility</p:attrName>
                                            </p:attrNameLst>
                                          </p:cBhvr>
                                          <p:to>
                                            <p:strVal val="visible"/>
                                          </p:to>
                                        </p:set>
                                        <p:anim calcmode="lin" valueType="num">
                                          <p:cBhvr additive="base">
                                            <p:cTn id="73" dur="1000" fill="hold"/>
                                            <p:tgtEl>
                                              <p:spTgt spid="45"/>
                                            </p:tgtEl>
                                            <p:attrNameLst>
                                              <p:attrName>ppt_x</p:attrName>
                                            </p:attrNameLst>
                                          </p:cBhvr>
                                          <p:tavLst>
                                            <p:tav tm="0">
                                              <p:val>
                                                <p:strVal val="1+#ppt_w/2"/>
                                              </p:val>
                                            </p:tav>
                                            <p:tav tm="100000">
                                              <p:val>
                                                <p:strVal val="#ppt_x"/>
                                              </p:val>
                                            </p:tav>
                                          </p:tavLst>
                                        </p:anim>
                                        <p:anim calcmode="lin" valueType="num">
                                          <p:cBhvr additive="base">
                                            <p:cTn id="74" dur="1000" fill="hold"/>
                                            <p:tgtEl>
                                              <p:spTgt spid="45"/>
                                            </p:tgtEl>
                                            <p:attrNameLst>
                                              <p:attrName>ppt_y</p:attrName>
                                            </p:attrNameLst>
                                          </p:cBhvr>
                                          <p:tavLst>
                                            <p:tav tm="0">
                                              <p:val>
                                                <p:strVal val="#ppt_y"/>
                                              </p:val>
                                            </p:tav>
                                            <p:tav tm="100000">
                                              <p:val>
                                                <p:strVal val="#ppt_y"/>
                                              </p:val>
                                            </p:tav>
                                          </p:tavLst>
                                        </p:anim>
                                      </p:childTnLst>
                                    </p:cTn>
                                  </p:par>
                                  <p:par>
                                    <p:cTn id="75" presetID="53" presetClass="entr" presetSubtype="16" fill="hold" grpId="0" nodeType="withEffect">
                                      <p:stCondLst>
                                        <p:cond delay="1250"/>
                                      </p:stCondLst>
                                      <p:childTnLst>
                                        <p:set>
                                          <p:cBhvr>
                                            <p:cTn id="76" dur="1" fill="hold">
                                              <p:stCondLst>
                                                <p:cond delay="0"/>
                                              </p:stCondLst>
                                            </p:cTn>
                                            <p:tgtEl>
                                              <p:spTgt spid="32"/>
                                            </p:tgtEl>
                                            <p:attrNameLst>
                                              <p:attrName>style.visibility</p:attrName>
                                            </p:attrNameLst>
                                          </p:cBhvr>
                                          <p:to>
                                            <p:strVal val="visible"/>
                                          </p:to>
                                        </p:set>
                                        <p:anim calcmode="lin" valueType="num">
                                          <p:cBhvr>
                                            <p:cTn id="77" dur="750" fill="hold"/>
                                            <p:tgtEl>
                                              <p:spTgt spid="32"/>
                                            </p:tgtEl>
                                            <p:attrNameLst>
                                              <p:attrName>ppt_w</p:attrName>
                                            </p:attrNameLst>
                                          </p:cBhvr>
                                          <p:tavLst>
                                            <p:tav tm="0">
                                              <p:val>
                                                <p:fltVal val="0"/>
                                              </p:val>
                                            </p:tav>
                                            <p:tav tm="100000">
                                              <p:val>
                                                <p:strVal val="#ppt_w"/>
                                              </p:val>
                                            </p:tav>
                                          </p:tavLst>
                                        </p:anim>
                                        <p:anim calcmode="lin" valueType="num">
                                          <p:cBhvr>
                                            <p:cTn id="78" dur="750" fill="hold"/>
                                            <p:tgtEl>
                                              <p:spTgt spid="32"/>
                                            </p:tgtEl>
                                            <p:attrNameLst>
                                              <p:attrName>ppt_h</p:attrName>
                                            </p:attrNameLst>
                                          </p:cBhvr>
                                          <p:tavLst>
                                            <p:tav tm="0">
                                              <p:val>
                                                <p:fltVal val="0"/>
                                              </p:val>
                                            </p:tav>
                                            <p:tav tm="100000">
                                              <p:val>
                                                <p:strVal val="#ppt_h"/>
                                              </p:val>
                                            </p:tav>
                                          </p:tavLst>
                                        </p:anim>
                                        <p:animEffect transition="in" filter="fade">
                                          <p:cBhvr>
                                            <p:cTn id="79" dur="750"/>
                                            <p:tgtEl>
                                              <p:spTgt spid="32"/>
                                            </p:tgtEl>
                                          </p:cBhvr>
                                        </p:animEffect>
                                      </p:childTnLst>
                                    </p:cTn>
                                  </p:par>
                                  <p:par>
                                    <p:cTn id="80" presetID="53" presetClass="entr" presetSubtype="16" fill="hold" grpId="0" nodeType="withEffect">
                                      <p:stCondLst>
                                        <p:cond delay="2250"/>
                                      </p:stCondLst>
                                      <p:childTnLst>
                                        <p:set>
                                          <p:cBhvr>
                                            <p:cTn id="81" dur="1" fill="hold">
                                              <p:stCondLst>
                                                <p:cond delay="0"/>
                                              </p:stCondLst>
                                            </p:cTn>
                                            <p:tgtEl>
                                              <p:spTgt spid="33"/>
                                            </p:tgtEl>
                                            <p:attrNameLst>
                                              <p:attrName>style.visibility</p:attrName>
                                            </p:attrNameLst>
                                          </p:cBhvr>
                                          <p:to>
                                            <p:strVal val="visible"/>
                                          </p:to>
                                        </p:set>
                                        <p:anim calcmode="lin" valueType="num">
                                          <p:cBhvr>
                                            <p:cTn id="82" dur="750" fill="hold"/>
                                            <p:tgtEl>
                                              <p:spTgt spid="33"/>
                                            </p:tgtEl>
                                            <p:attrNameLst>
                                              <p:attrName>ppt_w</p:attrName>
                                            </p:attrNameLst>
                                          </p:cBhvr>
                                          <p:tavLst>
                                            <p:tav tm="0">
                                              <p:val>
                                                <p:fltVal val="0"/>
                                              </p:val>
                                            </p:tav>
                                            <p:tav tm="100000">
                                              <p:val>
                                                <p:strVal val="#ppt_w"/>
                                              </p:val>
                                            </p:tav>
                                          </p:tavLst>
                                        </p:anim>
                                        <p:anim calcmode="lin" valueType="num">
                                          <p:cBhvr>
                                            <p:cTn id="83" dur="750" fill="hold"/>
                                            <p:tgtEl>
                                              <p:spTgt spid="33"/>
                                            </p:tgtEl>
                                            <p:attrNameLst>
                                              <p:attrName>ppt_h</p:attrName>
                                            </p:attrNameLst>
                                          </p:cBhvr>
                                          <p:tavLst>
                                            <p:tav tm="0">
                                              <p:val>
                                                <p:fltVal val="0"/>
                                              </p:val>
                                            </p:tav>
                                            <p:tav tm="100000">
                                              <p:val>
                                                <p:strVal val="#ppt_h"/>
                                              </p:val>
                                            </p:tav>
                                          </p:tavLst>
                                        </p:anim>
                                        <p:animEffect transition="in" filter="fade">
                                          <p:cBhvr>
                                            <p:cTn id="84" dur="750"/>
                                            <p:tgtEl>
                                              <p:spTgt spid="33"/>
                                            </p:tgtEl>
                                          </p:cBhvr>
                                        </p:animEffect>
                                      </p:childTnLst>
                                    </p:cTn>
                                  </p:par>
                                  <p:par>
                                    <p:cTn id="85" presetID="53" presetClass="entr" presetSubtype="16" fill="hold" grpId="0" nodeType="withEffect">
                                      <p:stCondLst>
                                        <p:cond delay="3250"/>
                                      </p:stCondLst>
                                      <p:childTnLst>
                                        <p:set>
                                          <p:cBhvr>
                                            <p:cTn id="86" dur="1" fill="hold">
                                              <p:stCondLst>
                                                <p:cond delay="0"/>
                                              </p:stCondLst>
                                            </p:cTn>
                                            <p:tgtEl>
                                              <p:spTgt spid="30"/>
                                            </p:tgtEl>
                                            <p:attrNameLst>
                                              <p:attrName>style.visibility</p:attrName>
                                            </p:attrNameLst>
                                          </p:cBhvr>
                                          <p:to>
                                            <p:strVal val="visible"/>
                                          </p:to>
                                        </p:set>
                                        <p:anim calcmode="lin" valueType="num">
                                          <p:cBhvr>
                                            <p:cTn id="87" dur="750" fill="hold"/>
                                            <p:tgtEl>
                                              <p:spTgt spid="30"/>
                                            </p:tgtEl>
                                            <p:attrNameLst>
                                              <p:attrName>ppt_w</p:attrName>
                                            </p:attrNameLst>
                                          </p:cBhvr>
                                          <p:tavLst>
                                            <p:tav tm="0">
                                              <p:val>
                                                <p:fltVal val="0"/>
                                              </p:val>
                                            </p:tav>
                                            <p:tav tm="100000">
                                              <p:val>
                                                <p:strVal val="#ppt_w"/>
                                              </p:val>
                                            </p:tav>
                                          </p:tavLst>
                                        </p:anim>
                                        <p:anim calcmode="lin" valueType="num">
                                          <p:cBhvr>
                                            <p:cTn id="88" dur="750" fill="hold"/>
                                            <p:tgtEl>
                                              <p:spTgt spid="30"/>
                                            </p:tgtEl>
                                            <p:attrNameLst>
                                              <p:attrName>ppt_h</p:attrName>
                                            </p:attrNameLst>
                                          </p:cBhvr>
                                          <p:tavLst>
                                            <p:tav tm="0">
                                              <p:val>
                                                <p:fltVal val="0"/>
                                              </p:val>
                                            </p:tav>
                                            <p:tav tm="100000">
                                              <p:val>
                                                <p:strVal val="#ppt_h"/>
                                              </p:val>
                                            </p:tav>
                                          </p:tavLst>
                                        </p:anim>
                                        <p:animEffect transition="in" filter="fade">
                                          <p:cBhvr>
                                            <p:cTn id="89" dur="750"/>
                                            <p:tgtEl>
                                              <p:spTgt spid="30"/>
                                            </p:tgtEl>
                                          </p:cBhvr>
                                        </p:animEffect>
                                      </p:childTnLst>
                                    </p:cTn>
                                  </p:par>
                                  <p:par>
                                    <p:cTn id="90" presetID="53" presetClass="entr" presetSubtype="16" fill="hold" grpId="0" nodeType="withEffect">
                                      <p:stCondLst>
                                        <p:cond delay="4250"/>
                                      </p:stCondLst>
                                      <p:childTnLst>
                                        <p:set>
                                          <p:cBhvr>
                                            <p:cTn id="91" dur="1" fill="hold">
                                              <p:stCondLst>
                                                <p:cond delay="0"/>
                                              </p:stCondLst>
                                            </p:cTn>
                                            <p:tgtEl>
                                              <p:spTgt spid="31"/>
                                            </p:tgtEl>
                                            <p:attrNameLst>
                                              <p:attrName>style.visibility</p:attrName>
                                            </p:attrNameLst>
                                          </p:cBhvr>
                                          <p:to>
                                            <p:strVal val="visible"/>
                                          </p:to>
                                        </p:set>
                                        <p:anim calcmode="lin" valueType="num">
                                          <p:cBhvr>
                                            <p:cTn id="92" dur="750" fill="hold"/>
                                            <p:tgtEl>
                                              <p:spTgt spid="31"/>
                                            </p:tgtEl>
                                            <p:attrNameLst>
                                              <p:attrName>ppt_w</p:attrName>
                                            </p:attrNameLst>
                                          </p:cBhvr>
                                          <p:tavLst>
                                            <p:tav tm="0">
                                              <p:val>
                                                <p:fltVal val="0"/>
                                              </p:val>
                                            </p:tav>
                                            <p:tav tm="100000">
                                              <p:val>
                                                <p:strVal val="#ppt_w"/>
                                              </p:val>
                                            </p:tav>
                                          </p:tavLst>
                                        </p:anim>
                                        <p:anim calcmode="lin" valueType="num">
                                          <p:cBhvr>
                                            <p:cTn id="93" dur="750" fill="hold"/>
                                            <p:tgtEl>
                                              <p:spTgt spid="31"/>
                                            </p:tgtEl>
                                            <p:attrNameLst>
                                              <p:attrName>ppt_h</p:attrName>
                                            </p:attrNameLst>
                                          </p:cBhvr>
                                          <p:tavLst>
                                            <p:tav tm="0">
                                              <p:val>
                                                <p:fltVal val="0"/>
                                              </p:val>
                                            </p:tav>
                                            <p:tav tm="100000">
                                              <p:val>
                                                <p:strVal val="#ppt_h"/>
                                              </p:val>
                                            </p:tav>
                                          </p:tavLst>
                                        </p:anim>
                                        <p:animEffect transition="in" filter="fade">
                                          <p:cBhvr>
                                            <p:cTn id="94" dur="75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P spid="20" grpId="0"/>
          <p:bldP spid="25" grpId="0"/>
          <p:bldP spid="30" grpId="0" animBg="1"/>
          <p:bldP spid="31" grpId="0" animBg="1"/>
          <p:bldP spid="32" grpId="0" animBg="1"/>
          <p:bldP spid="33" grpId="0" animBg="1"/>
          <p:bldP spid="42" grpId="0"/>
          <p:bldP spid="43" grpId="0"/>
          <p:bldP spid="44" grpId="0"/>
          <p:bldP spid="45" grpId="0"/>
          <p:bldP spid="72" grpId="0" animBg="1"/>
          <p:bldP spid="75" grpId="0" animBg="1"/>
          <p:bldP spid="76" grpId="0" animBg="1"/>
          <p:bldP spid="78" grpId="0" animBg="1"/>
          <p:bldP spid="79" grpId="0" animBg="1"/>
          <p:bldP spid="80" grpId="0" animBg="1"/>
          <p:bldP spid="81" grpId="0" animBg="1"/>
          <p:bldP spid="82"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44F36B4-D14C-4215-A848-EDE4FB9BCADB}"/>
              </a:ext>
            </a:extLst>
          </p:cNvPr>
          <p:cNvSpPr>
            <a:spLocks noChangeArrowheads="1"/>
          </p:cNvSpPr>
          <p:nvPr/>
        </p:nvSpPr>
        <p:spPr bwMode="auto">
          <a:xfrm>
            <a:off x="5534025" y="5153025"/>
            <a:ext cx="1134926"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3500" b="1" i="0" u="none" strike="noStrike" cap="none" normalizeH="0" baseline="0">
                <a:ln>
                  <a:noFill/>
                </a:ln>
                <a:solidFill>
                  <a:schemeClr val="tx1">
                    <a:lumMod val="75000"/>
                  </a:schemeClr>
                </a:solidFill>
                <a:effectLst/>
                <a:latin typeface="Amatic" panose="02000803000000000000" pitchFamily="2" charset="0"/>
              </a:rPr>
              <a:t>TEAMWORK</a:t>
            </a:r>
            <a:endParaRPr kumimoji="0" lang="ru-UA" altLang="ru-UA" sz="1800" b="0" i="0" u="none" strike="noStrike" cap="none" normalizeH="0" baseline="0">
              <a:ln>
                <a:noFill/>
              </a:ln>
              <a:solidFill>
                <a:schemeClr val="tx1">
                  <a:lumMod val="75000"/>
                </a:schemeClr>
              </a:solidFill>
              <a:effectLst/>
            </a:endParaRPr>
          </a:p>
        </p:txBody>
      </p:sp>
      <p:sp>
        <p:nvSpPr>
          <p:cNvPr id="8" name="Rectangle 7">
            <a:extLst>
              <a:ext uri="{FF2B5EF4-FFF2-40B4-BE49-F238E27FC236}">
                <a16:creationId xmlns:a16="http://schemas.microsoft.com/office/drawing/2014/main" id="{688DEA76-DC57-4FF8-A2D2-550BCAC39C7F}"/>
              </a:ext>
            </a:extLst>
          </p:cNvPr>
          <p:cNvSpPr>
            <a:spLocks noChangeArrowheads="1"/>
          </p:cNvSpPr>
          <p:nvPr/>
        </p:nvSpPr>
        <p:spPr bwMode="auto">
          <a:xfrm>
            <a:off x="5297488" y="6067425"/>
            <a:ext cx="1609415"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4100" b="1" i="0" u="none" strike="noStrike" cap="none" normalizeH="0" baseline="0">
                <a:ln>
                  <a:noFill/>
                </a:ln>
                <a:solidFill>
                  <a:schemeClr val="tx1">
                    <a:lumMod val="75000"/>
                  </a:schemeClr>
                </a:solidFill>
                <a:effectLst/>
                <a:latin typeface="Amatic" panose="02000803000000000000" pitchFamily="2" charset="0"/>
              </a:rPr>
              <a:t>DEVELOPMENT</a:t>
            </a:r>
            <a:endParaRPr kumimoji="0" lang="ru-UA" altLang="ru-UA" sz="1800" b="0" i="0" u="none" strike="noStrike" cap="none" normalizeH="0" baseline="0">
              <a:ln>
                <a:noFill/>
              </a:ln>
              <a:solidFill>
                <a:schemeClr val="tx1">
                  <a:lumMod val="75000"/>
                </a:schemeClr>
              </a:solidFill>
              <a:effectLst/>
            </a:endParaRPr>
          </a:p>
        </p:txBody>
      </p:sp>
      <p:sp>
        <p:nvSpPr>
          <p:cNvPr id="9" name="Rectangle 8">
            <a:extLst>
              <a:ext uri="{FF2B5EF4-FFF2-40B4-BE49-F238E27FC236}">
                <a16:creationId xmlns:a16="http://schemas.microsoft.com/office/drawing/2014/main" id="{2E607072-7CC1-4778-9079-2B85B6BC97C7}"/>
              </a:ext>
            </a:extLst>
          </p:cNvPr>
          <p:cNvSpPr>
            <a:spLocks noChangeArrowheads="1"/>
          </p:cNvSpPr>
          <p:nvPr/>
        </p:nvSpPr>
        <p:spPr bwMode="auto">
          <a:xfrm>
            <a:off x="5773738" y="3898900"/>
            <a:ext cx="6524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2400" b="1" i="0" u="none" strike="noStrike" cap="none" normalizeH="0" baseline="0">
                <a:ln>
                  <a:noFill/>
                </a:ln>
                <a:solidFill>
                  <a:schemeClr val="tx1">
                    <a:lumMod val="75000"/>
                  </a:schemeClr>
                </a:solidFill>
                <a:effectLst/>
                <a:latin typeface="Amatic" panose="02000803000000000000" pitchFamily="2" charset="0"/>
              </a:rPr>
              <a:t>STR</a:t>
            </a:r>
            <a:r>
              <a:rPr kumimoji="0" lang="en-US" altLang="ru-UA" sz="2400" b="1" i="0" u="none" strike="noStrike" cap="none" normalizeH="0" baseline="0">
                <a:ln>
                  <a:noFill/>
                </a:ln>
                <a:solidFill>
                  <a:schemeClr val="tx1">
                    <a:lumMod val="75000"/>
                  </a:schemeClr>
                </a:solidFill>
                <a:effectLst/>
                <a:latin typeface="Amatic" panose="02000803000000000000" pitchFamily="2" charset="0"/>
              </a:rPr>
              <a:t>ATEGY</a:t>
            </a:r>
            <a:endParaRPr kumimoji="0" lang="ru-UA" altLang="ru-UA" sz="1800" b="0" i="0" u="none" strike="noStrike" cap="none" normalizeH="0" baseline="0">
              <a:ln>
                <a:noFill/>
              </a:ln>
              <a:solidFill>
                <a:schemeClr val="tx1">
                  <a:lumMod val="75000"/>
                </a:schemeClr>
              </a:solidFill>
              <a:effectLst/>
            </a:endParaRPr>
          </a:p>
        </p:txBody>
      </p:sp>
      <p:sp>
        <p:nvSpPr>
          <p:cNvPr id="12" name="Rectangle 11">
            <a:extLst>
              <a:ext uri="{FF2B5EF4-FFF2-40B4-BE49-F238E27FC236}">
                <a16:creationId xmlns:a16="http://schemas.microsoft.com/office/drawing/2014/main" id="{C887BE7E-C0DF-415C-A50C-BE86BF51EB9D}"/>
              </a:ext>
            </a:extLst>
          </p:cNvPr>
          <p:cNvSpPr>
            <a:spLocks noChangeArrowheads="1"/>
          </p:cNvSpPr>
          <p:nvPr/>
        </p:nvSpPr>
        <p:spPr bwMode="auto">
          <a:xfrm>
            <a:off x="5599113" y="4483100"/>
            <a:ext cx="1001877" cy="446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2900" b="1" i="0" u="none" strike="noStrike" cap="none" normalizeH="0" baseline="0">
                <a:ln>
                  <a:noFill/>
                </a:ln>
                <a:solidFill>
                  <a:schemeClr val="tx1">
                    <a:lumMod val="75000"/>
                  </a:schemeClr>
                </a:solidFill>
                <a:effectLst/>
                <a:latin typeface="Amatic" panose="02000803000000000000" pitchFamily="2" charset="0"/>
              </a:rPr>
              <a:t>MARKETING</a:t>
            </a:r>
            <a:endParaRPr kumimoji="0" lang="ru-UA" altLang="ru-UA" sz="1800" b="0" i="0" u="none" strike="noStrike" cap="none" normalizeH="0" baseline="0">
              <a:ln>
                <a:noFill/>
              </a:ln>
              <a:solidFill>
                <a:schemeClr val="tx1">
                  <a:lumMod val="75000"/>
                </a:schemeClr>
              </a:solidFill>
              <a:effectLst/>
            </a:endParaRPr>
          </a:p>
        </p:txBody>
      </p:sp>
      <p:grpSp>
        <p:nvGrpSpPr>
          <p:cNvPr id="52" name="Group 51">
            <a:extLst>
              <a:ext uri="{FF2B5EF4-FFF2-40B4-BE49-F238E27FC236}">
                <a16:creationId xmlns:a16="http://schemas.microsoft.com/office/drawing/2014/main" id="{C9EEAE4C-C475-4C4C-B107-2963CFAA3885}"/>
              </a:ext>
            </a:extLst>
          </p:cNvPr>
          <p:cNvGrpSpPr/>
          <p:nvPr/>
        </p:nvGrpSpPr>
        <p:grpSpPr>
          <a:xfrm>
            <a:off x="4025900" y="5805488"/>
            <a:ext cx="4140200" cy="1050925"/>
            <a:chOff x="4025900" y="5805488"/>
            <a:chExt cx="4140200" cy="1050925"/>
          </a:xfrm>
        </p:grpSpPr>
        <p:sp>
          <p:nvSpPr>
            <p:cNvPr id="13" name="Freeform 12">
              <a:extLst>
                <a:ext uri="{FF2B5EF4-FFF2-40B4-BE49-F238E27FC236}">
                  <a16:creationId xmlns:a16="http://schemas.microsoft.com/office/drawing/2014/main" id="{DDC0FB79-9B9E-4C73-947F-907A0CB278FA}"/>
                </a:ext>
              </a:extLst>
            </p:cNvPr>
            <p:cNvSpPr>
              <a:spLocks/>
            </p:cNvSpPr>
            <p:nvPr/>
          </p:nvSpPr>
          <p:spPr bwMode="auto">
            <a:xfrm>
              <a:off x="4025900" y="5953125"/>
              <a:ext cx="4140200" cy="903288"/>
            </a:xfrm>
            <a:custGeom>
              <a:avLst/>
              <a:gdLst>
                <a:gd name="T0" fmla="*/ 1 w 1087"/>
                <a:gd name="T1" fmla="*/ 237 h 237"/>
                <a:gd name="T2" fmla="*/ 2 w 1087"/>
                <a:gd name="T3" fmla="*/ 0 h 237"/>
                <a:gd name="T4" fmla="*/ 1082 w 1087"/>
                <a:gd name="T5" fmla="*/ 1 h 237"/>
                <a:gd name="T6" fmla="*/ 1084 w 1087"/>
                <a:gd name="T7" fmla="*/ 96 h 237"/>
                <a:gd name="T8" fmla="*/ 1085 w 1087"/>
                <a:gd name="T9" fmla="*/ 236 h 237"/>
              </a:gdLst>
              <a:ahLst/>
              <a:cxnLst>
                <a:cxn ang="0">
                  <a:pos x="T0" y="T1"/>
                </a:cxn>
                <a:cxn ang="0">
                  <a:pos x="T2" y="T3"/>
                </a:cxn>
                <a:cxn ang="0">
                  <a:pos x="T4" y="T5"/>
                </a:cxn>
                <a:cxn ang="0">
                  <a:pos x="T6" y="T7"/>
                </a:cxn>
                <a:cxn ang="0">
                  <a:pos x="T8" y="T9"/>
                </a:cxn>
              </a:cxnLst>
              <a:rect l="0" t="0" r="r" b="b"/>
              <a:pathLst>
                <a:path w="1087" h="237">
                  <a:moveTo>
                    <a:pt x="1" y="237"/>
                  </a:moveTo>
                  <a:cubicBezTo>
                    <a:pt x="0" y="158"/>
                    <a:pt x="0" y="79"/>
                    <a:pt x="2" y="0"/>
                  </a:cubicBezTo>
                  <a:cubicBezTo>
                    <a:pt x="362" y="1"/>
                    <a:pt x="721" y="0"/>
                    <a:pt x="1082" y="1"/>
                  </a:cubicBezTo>
                  <a:cubicBezTo>
                    <a:pt x="1087" y="32"/>
                    <a:pt x="1085" y="64"/>
                    <a:pt x="1084" y="96"/>
                  </a:cubicBezTo>
                  <a:cubicBezTo>
                    <a:pt x="1082" y="143"/>
                    <a:pt x="1083" y="189"/>
                    <a:pt x="1085" y="236"/>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4" name="Freeform 13">
              <a:extLst>
                <a:ext uri="{FF2B5EF4-FFF2-40B4-BE49-F238E27FC236}">
                  <a16:creationId xmlns:a16="http://schemas.microsoft.com/office/drawing/2014/main" id="{350F13A9-FD4E-46AA-82EC-2F8B57B730B6}"/>
                </a:ext>
              </a:extLst>
            </p:cNvPr>
            <p:cNvSpPr>
              <a:spLocks/>
            </p:cNvSpPr>
            <p:nvPr/>
          </p:nvSpPr>
          <p:spPr bwMode="auto">
            <a:xfrm>
              <a:off x="4029075" y="5805488"/>
              <a:ext cx="4110038" cy="144463"/>
            </a:xfrm>
            <a:custGeom>
              <a:avLst/>
              <a:gdLst>
                <a:gd name="T0" fmla="*/ 0 w 1079"/>
                <a:gd name="T1" fmla="*/ 38 h 38"/>
                <a:gd name="T2" fmla="*/ 96 w 1079"/>
                <a:gd name="T3" fmla="*/ 3 h 38"/>
                <a:gd name="T4" fmla="*/ 985 w 1079"/>
                <a:gd name="T5" fmla="*/ 1 h 38"/>
                <a:gd name="T6" fmla="*/ 1079 w 1079"/>
                <a:gd name="T7" fmla="*/ 38 h 38"/>
              </a:gdLst>
              <a:ahLst/>
              <a:cxnLst>
                <a:cxn ang="0">
                  <a:pos x="T0" y="T1"/>
                </a:cxn>
                <a:cxn ang="0">
                  <a:pos x="T2" y="T3"/>
                </a:cxn>
                <a:cxn ang="0">
                  <a:pos x="T4" y="T5"/>
                </a:cxn>
                <a:cxn ang="0">
                  <a:pos x="T6" y="T7"/>
                </a:cxn>
              </a:cxnLst>
              <a:rect l="0" t="0" r="r" b="b"/>
              <a:pathLst>
                <a:path w="1079" h="38">
                  <a:moveTo>
                    <a:pt x="0" y="38"/>
                  </a:moveTo>
                  <a:cubicBezTo>
                    <a:pt x="32" y="25"/>
                    <a:pt x="64" y="13"/>
                    <a:pt x="96" y="3"/>
                  </a:cubicBezTo>
                  <a:cubicBezTo>
                    <a:pt x="394" y="3"/>
                    <a:pt x="687" y="0"/>
                    <a:pt x="985" y="1"/>
                  </a:cubicBezTo>
                  <a:cubicBezTo>
                    <a:pt x="1017" y="12"/>
                    <a:pt x="1048" y="24"/>
                    <a:pt x="1079" y="38"/>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53" name="Group 52">
            <a:extLst>
              <a:ext uri="{FF2B5EF4-FFF2-40B4-BE49-F238E27FC236}">
                <a16:creationId xmlns:a16="http://schemas.microsoft.com/office/drawing/2014/main" id="{05E6D507-75CA-4968-958C-4B9830BB0EC4}"/>
              </a:ext>
            </a:extLst>
          </p:cNvPr>
          <p:cNvGrpSpPr/>
          <p:nvPr/>
        </p:nvGrpSpPr>
        <p:grpSpPr>
          <a:xfrm>
            <a:off x="4395788" y="4967288"/>
            <a:ext cx="3397250" cy="841375"/>
            <a:chOff x="4395788" y="4967288"/>
            <a:chExt cx="3397250" cy="841375"/>
          </a:xfrm>
        </p:grpSpPr>
        <p:sp>
          <p:nvSpPr>
            <p:cNvPr id="15" name="Freeform 14">
              <a:extLst>
                <a:ext uri="{FF2B5EF4-FFF2-40B4-BE49-F238E27FC236}">
                  <a16:creationId xmlns:a16="http://schemas.microsoft.com/office/drawing/2014/main" id="{3A6928F8-2DEC-4860-B786-53FAC2654B80}"/>
                </a:ext>
              </a:extLst>
            </p:cNvPr>
            <p:cNvSpPr>
              <a:spLocks/>
            </p:cNvSpPr>
            <p:nvPr/>
          </p:nvSpPr>
          <p:spPr bwMode="auto">
            <a:xfrm>
              <a:off x="4395788" y="5111750"/>
              <a:ext cx="3397250" cy="696913"/>
            </a:xfrm>
            <a:custGeom>
              <a:avLst/>
              <a:gdLst>
                <a:gd name="T0" fmla="*/ 0 w 892"/>
                <a:gd name="T1" fmla="*/ 183 h 183"/>
                <a:gd name="T2" fmla="*/ 1 w 892"/>
                <a:gd name="T3" fmla="*/ 0 h 183"/>
                <a:gd name="T4" fmla="*/ 888 w 892"/>
                <a:gd name="T5" fmla="*/ 0 h 183"/>
                <a:gd name="T6" fmla="*/ 891 w 892"/>
                <a:gd name="T7" fmla="*/ 127 h 183"/>
                <a:gd name="T8" fmla="*/ 890 w 892"/>
                <a:gd name="T9" fmla="*/ 182 h 183"/>
              </a:gdLst>
              <a:ahLst/>
              <a:cxnLst>
                <a:cxn ang="0">
                  <a:pos x="T0" y="T1"/>
                </a:cxn>
                <a:cxn ang="0">
                  <a:pos x="T2" y="T3"/>
                </a:cxn>
                <a:cxn ang="0">
                  <a:pos x="T4" y="T5"/>
                </a:cxn>
                <a:cxn ang="0">
                  <a:pos x="T6" y="T7"/>
                </a:cxn>
                <a:cxn ang="0">
                  <a:pos x="T8" y="T9"/>
                </a:cxn>
              </a:cxnLst>
              <a:rect l="0" t="0" r="r" b="b"/>
              <a:pathLst>
                <a:path w="892" h="183">
                  <a:moveTo>
                    <a:pt x="0" y="183"/>
                  </a:moveTo>
                  <a:cubicBezTo>
                    <a:pt x="2" y="122"/>
                    <a:pt x="2" y="61"/>
                    <a:pt x="1" y="0"/>
                  </a:cubicBezTo>
                  <a:cubicBezTo>
                    <a:pt x="297" y="4"/>
                    <a:pt x="592" y="2"/>
                    <a:pt x="888" y="0"/>
                  </a:cubicBezTo>
                  <a:cubicBezTo>
                    <a:pt x="892" y="42"/>
                    <a:pt x="892" y="84"/>
                    <a:pt x="891" y="127"/>
                  </a:cubicBezTo>
                  <a:cubicBezTo>
                    <a:pt x="890" y="146"/>
                    <a:pt x="890" y="164"/>
                    <a:pt x="890" y="182"/>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6" name="Freeform 15">
              <a:extLst>
                <a:ext uri="{FF2B5EF4-FFF2-40B4-BE49-F238E27FC236}">
                  <a16:creationId xmlns:a16="http://schemas.microsoft.com/office/drawing/2014/main" id="{DC1294AF-2C59-48CA-B1D8-905C0F446267}"/>
                </a:ext>
              </a:extLst>
            </p:cNvPr>
            <p:cNvSpPr>
              <a:spLocks/>
            </p:cNvSpPr>
            <p:nvPr/>
          </p:nvSpPr>
          <p:spPr bwMode="auto">
            <a:xfrm>
              <a:off x="4395788" y="4970463"/>
              <a:ext cx="285750" cy="130175"/>
            </a:xfrm>
            <a:custGeom>
              <a:avLst/>
              <a:gdLst>
                <a:gd name="T0" fmla="*/ 0 w 75"/>
                <a:gd name="T1" fmla="*/ 34 h 34"/>
                <a:gd name="T2" fmla="*/ 75 w 75"/>
                <a:gd name="T3" fmla="*/ 0 h 34"/>
              </a:gdLst>
              <a:ahLst/>
              <a:cxnLst>
                <a:cxn ang="0">
                  <a:pos x="T0" y="T1"/>
                </a:cxn>
                <a:cxn ang="0">
                  <a:pos x="T2" y="T3"/>
                </a:cxn>
              </a:cxnLst>
              <a:rect l="0" t="0" r="r" b="b"/>
              <a:pathLst>
                <a:path w="75" h="34">
                  <a:moveTo>
                    <a:pt x="0" y="34"/>
                  </a:moveTo>
                  <a:cubicBezTo>
                    <a:pt x="25" y="23"/>
                    <a:pt x="50" y="11"/>
                    <a:pt x="75"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7" name="Freeform 16">
              <a:extLst>
                <a:ext uri="{FF2B5EF4-FFF2-40B4-BE49-F238E27FC236}">
                  <a16:creationId xmlns:a16="http://schemas.microsoft.com/office/drawing/2014/main" id="{21D2D45B-D99A-488B-9FFB-AF1422B3F532}"/>
                </a:ext>
              </a:extLst>
            </p:cNvPr>
            <p:cNvSpPr>
              <a:spLocks/>
            </p:cNvSpPr>
            <p:nvPr/>
          </p:nvSpPr>
          <p:spPr bwMode="auto">
            <a:xfrm>
              <a:off x="7496175" y="4970463"/>
              <a:ext cx="277813" cy="136525"/>
            </a:xfrm>
            <a:custGeom>
              <a:avLst/>
              <a:gdLst>
                <a:gd name="T0" fmla="*/ 0 w 73"/>
                <a:gd name="T1" fmla="*/ 0 h 36"/>
                <a:gd name="T2" fmla="*/ 73 w 73"/>
                <a:gd name="T3" fmla="*/ 36 h 36"/>
              </a:gdLst>
              <a:ahLst/>
              <a:cxnLst>
                <a:cxn ang="0">
                  <a:pos x="T0" y="T1"/>
                </a:cxn>
                <a:cxn ang="0">
                  <a:pos x="T2" y="T3"/>
                </a:cxn>
              </a:cxnLst>
              <a:rect l="0" t="0" r="r" b="b"/>
              <a:pathLst>
                <a:path w="73" h="36">
                  <a:moveTo>
                    <a:pt x="0" y="0"/>
                  </a:moveTo>
                  <a:cubicBezTo>
                    <a:pt x="24" y="12"/>
                    <a:pt x="48" y="23"/>
                    <a:pt x="73" y="36"/>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8" name="Freeform 17">
              <a:extLst>
                <a:ext uri="{FF2B5EF4-FFF2-40B4-BE49-F238E27FC236}">
                  <a16:creationId xmlns:a16="http://schemas.microsoft.com/office/drawing/2014/main" id="{A820F7A7-0C67-4157-BC8C-AB97F79CA726}"/>
                </a:ext>
              </a:extLst>
            </p:cNvPr>
            <p:cNvSpPr>
              <a:spLocks/>
            </p:cNvSpPr>
            <p:nvPr/>
          </p:nvSpPr>
          <p:spPr bwMode="auto">
            <a:xfrm>
              <a:off x="4681538" y="4967288"/>
              <a:ext cx="2806700" cy="3175"/>
            </a:xfrm>
            <a:custGeom>
              <a:avLst/>
              <a:gdLst>
                <a:gd name="T0" fmla="*/ 0 w 737"/>
                <a:gd name="T1" fmla="*/ 0 h 1"/>
                <a:gd name="T2" fmla="*/ 737 w 737"/>
                <a:gd name="T3" fmla="*/ 0 h 1"/>
              </a:gdLst>
              <a:ahLst/>
              <a:cxnLst>
                <a:cxn ang="0">
                  <a:pos x="T0" y="T1"/>
                </a:cxn>
                <a:cxn ang="0">
                  <a:pos x="T2" y="T3"/>
                </a:cxn>
              </a:cxnLst>
              <a:rect l="0" t="0" r="r" b="b"/>
              <a:pathLst>
                <a:path w="737" h="1">
                  <a:moveTo>
                    <a:pt x="0" y="0"/>
                  </a:moveTo>
                  <a:cubicBezTo>
                    <a:pt x="246" y="1"/>
                    <a:pt x="491" y="1"/>
                    <a:pt x="737"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54" name="Group 53">
            <a:extLst>
              <a:ext uri="{FF2B5EF4-FFF2-40B4-BE49-F238E27FC236}">
                <a16:creationId xmlns:a16="http://schemas.microsoft.com/office/drawing/2014/main" id="{1DAB419B-05AF-487E-ADD2-7BCF2807D1FB}"/>
              </a:ext>
            </a:extLst>
          </p:cNvPr>
          <p:cNvGrpSpPr/>
          <p:nvPr/>
        </p:nvGrpSpPr>
        <p:grpSpPr>
          <a:xfrm>
            <a:off x="4676775" y="4298950"/>
            <a:ext cx="2814638" cy="671513"/>
            <a:chOff x="4676775" y="4298950"/>
            <a:chExt cx="2814638" cy="671513"/>
          </a:xfrm>
        </p:grpSpPr>
        <p:sp>
          <p:nvSpPr>
            <p:cNvPr id="19" name="Freeform 18">
              <a:extLst>
                <a:ext uri="{FF2B5EF4-FFF2-40B4-BE49-F238E27FC236}">
                  <a16:creationId xmlns:a16="http://schemas.microsoft.com/office/drawing/2014/main" id="{C1EA7667-A776-42D0-8B06-925AA7C07790}"/>
                </a:ext>
              </a:extLst>
            </p:cNvPr>
            <p:cNvSpPr>
              <a:spLocks/>
            </p:cNvSpPr>
            <p:nvPr/>
          </p:nvSpPr>
          <p:spPr bwMode="auto">
            <a:xfrm>
              <a:off x="4676775" y="4456113"/>
              <a:ext cx="2811463" cy="514350"/>
            </a:xfrm>
            <a:custGeom>
              <a:avLst/>
              <a:gdLst>
                <a:gd name="T0" fmla="*/ 1 w 738"/>
                <a:gd name="T1" fmla="*/ 134 h 135"/>
                <a:gd name="T2" fmla="*/ 4 w 738"/>
                <a:gd name="T3" fmla="*/ 0 h 135"/>
                <a:gd name="T4" fmla="*/ 738 w 738"/>
                <a:gd name="T5" fmla="*/ 1 h 135"/>
                <a:gd name="T6" fmla="*/ 738 w 738"/>
                <a:gd name="T7" fmla="*/ 135 h 135"/>
              </a:gdLst>
              <a:ahLst/>
              <a:cxnLst>
                <a:cxn ang="0">
                  <a:pos x="T0" y="T1"/>
                </a:cxn>
                <a:cxn ang="0">
                  <a:pos x="T2" y="T3"/>
                </a:cxn>
                <a:cxn ang="0">
                  <a:pos x="T4" y="T5"/>
                </a:cxn>
                <a:cxn ang="0">
                  <a:pos x="T6" y="T7"/>
                </a:cxn>
              </a:cxnLst>
              <a:rect l="0" t="0" r="r" b="b"/>
              <a:pathLst>
                <a:path w="738" h="135">
                  <a:moveTo>
                    <a:pt x="1" y="134"/>
                  </a:moveTo>
                  <a:cubicBezTo>
                    <a:pt x="0" y="89"/>
                    <a:pt x="1" y="44"/>
                    <a:pt x="4" y="0"/>
                  </a:cubicBezTo>
                  <a:cubicBezTo>
                    <a:pt x="250" y="2"/>
                    <a:pt x="493" y="0"/>
                    <a:pt x="738" y="1"/>
                  </a:cubicBezTo>
                  <a:cubicBezTo>
                    <a:pt x="738" y="46"/>
                    <a:pt x="738" y="90"/>
                    <a:pt x="738" y="135"/>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0" name="Freeform 19">
              <a:extLst>
                <a:ext uri="{FF2B5EF4-FFF2-40B4-BE49-F238E27FC236}">
                  <a16:creationId xmlns:a16="http://schemas.microsoft.com/office/drawing/2014/main" id="{5108E391-3640-4B78-BAC3-E7906F1262A0}"/>
                </a:ext>
              </a:extLst>
            </p:cNvPr>
            <p:cNvSpPr>
              <a:spLocks/>
            </p:cNvSpPr>
            <p:nvPr/>
          </p:nvSpPr>
          <p:spPr bwMode="auto">
            <a:xfrm>
              <a:off x="4692650" y="4311650"/>
              <a:ext cx="209550" cy="133350"/>
            </a:xfrm>
            <a:custGeom>
              <a:avLst/>
              <a:gdLst>
                <a:gd name="T0" fmla="*/ 0 w 55"/>
                <a:gd name="T1" fmla="*/ 35 h 35"/>
                <a:gd name="T2" fmla="*/ 55 w 55"/>
                <a:gd name="T3" fmla="*/ 0 h 35"/>
              </a:gdLst>
              <a:ahLst/>
              <a:cxnLst>
                <a:cxn ang="0">
                  <a:pos x="T0" y="T1"/>
                </a:cxn>
                <a:cxn ang="0">
                  <a:pos x="T2" y="T3"/>
                </a:cxn>
              </a:cxnLst>
              <a:rect l="0" t="0" r="r" b="b"/>
              <a:pathLst>
                <a:path w="55" h="35">
                  <a:moveTo>
                    <a:pt x="0" y="35"/>
                  </a:moveTo>
                  <a:cubicBezTo>
                    <a:pt x="17" y="22"/>
                    <a:pt x="36" y="10"/>
                    <a:pt x="55"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1" name="Freeform 20">
              <a:extLst>
                <a:ext uri="{FF2B5EF4-FFF2-40B4-BE49-F238E27FC236}">
                  <a16:creationId xmlns:a16="http://schemas.microsoft.com/office/drawing/2014/main" id="{85FA65CB-5727-45B2-96F6-E0843A78183A}"/>
                </a:ext>
              </a:extLst>
            </p:cNvPr>
            <p:cNvSpPr>
              <a:spLocks/>
            </p:cNvSpPr>
            <p:nvPr/>
          </p:nvSpPr>
          <p:spPr bwMode="auto">
            <a:xfrm>
              <a:off x="7267575" y="4322763"/>
              <a:ext cx="223838" cy="128588"/>
            </a:xfrm>
            <a:custGeom>
              <a:avLst/>
              <a:gdLst>
                <a:gd name="T0" fmla="*/ 59 w 59"/>
                <a:gd name="T1" fmla="*/ 34 h 34"/>
                <a:gd name="T2" fmla="*/ 0 w 59"/>
                <a:gd name="T3" fmla="*/ 0 h 34"/>
              </a:gdLst>
              <a:ahLst/>
              <a:cxnLst>
                <a:cxn ang="0">
                  <a:pos x="T0" y="T1"/>
                </a:cxn>
                <a:cxn ang="0">
                  <a:pos x="T2" y="T3"/>
                </a:cxn>
              </a:cxnLst>
              <a:rect l="0" t="0" r="r" b="b"/>
              <a:pathLst>
                <a:path w="59" h="34">
                  <a:moveTo>
                    <a:pt x="59" y="34"/>
                  </a:moveTo>
                  <a:cubicBezTo>
                    <a:pt x="39" y="23"/>
                    <a:pt x="19" y="12"/>
                    <a:pt x="0"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2" name="Freeform 21">
              <a:extLst>
                <a:ext uri="{FF2B5EF4-FFF2-40B4-BE49-F238E27FC236}">
                  <a16:creationId xmlns:a16="http://schemas.microsoft.com/office/drawing/2014/main" id="{40139F1C-1C1B-4DA2-B801-441AB2831C3D}"/>
                </a:ext>
              </a:extLst>
            </p:cNvPr>
            <p:cNvSpPr>
              <a:spLocks/>
            </p:cNvSpPr>
            <p:nvPr/>
          </p:nvSpPr>
          <p:spPr bwMode="auto">
            <a:xfrm>
              <a:off x="4905375" y="4298950"/>
              <a:ext cx="2346325" cy="4763"/>
            </a:xfrm>
            <a:custGeom>
              <a:avLst/>
              <a:gdLst>
                <a:gd name="T0" fmla="*/ 0 w 616"/>
                <a:gd name="T1" fmla="*/ 1 h 1"/>
                <a:gd name="T2" fmla="*/ 616 w 616"/>
                <a:gd name="T3" fmla="*/ 0 h 1"/>
              </a:gdLst>
              <a:ahLst/>
              <a:cxnLst>
                <a:cxn ang="0">
                  <a:pos x="T0" y="T1"/>
                </a:cxn>
                <a:cxn ang="0">
                  <a:pos x="T2" y="T3"/>
                </a:cxn>
              </a:cxnLst>
              <a:rect l="0" t="0" r="r" b="b"/>
              <a:pathLst>
                <a:path w="616" h="1">
                  <a:moveTo>
                    <a:pt x="0" y="1"/>
                  </a:moveTo>
                  <a:cubicBezTo>
                    <a:pt x="206" y="1"/>
                    <a:pt x="411" y="1"/>
                    <a:pt x="616"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55" name="Group 54">
            <a:extLst>
              <a:ext uri="{FF2B5EF4-FFF2-40B4-BE49-F238E27FC236}">
                <a16:creationId xmlns:a16="http://schemas.microsoft.com/office/drawing/2014/main" id="{FF38FBC7-2C61-4BD7-B4D7-5CC78D8E8B5E}"/>
              </a:ext>
            </a:extLst>
          </p:cNvPr>
          <p:cNvGrpSpPr/>
          <p:nvPr/>
        </p:nvGrpSpPr>
        <p:grpSpPr>
          <a:xfrm>
            <a:off x="4902200" y="3713163"/>
            <a:ext cx="2360613" cy="598487"/>
            <a:chOff x="4902200" y="3713163"/>
            <a:chExt cx="2360613" cy="598487"/>
          </a:xfrm>
        </p:grpSpPr>
        <p:sp>
          <p:nvSpPr>
            <p:cNvPr id="23" name="Freeform 22">
              <a:extLst>
                <a:ext uri="{FF2B5EF4-FFF2-40B4-BE49-F238E27FC236}">
                  <a16:creationId xmlns:a16="http://schemas.microsoft.com/office/drawing/2014/main" id="{6CA4062C-E97A-4228-AADD-43A645D0C312}"/>
                </a:ext>
              </a:extLst>
            </p:cNvPr>
            <p:cNvSpPr>
              <a:spLocks/>
            </p:cNvSpPr>
            <p:nvPr/>
          </p:nvSpPr>
          <p:spPr bwMode="auto">
            <a:xfrm>
              <a:off x="4902200" y="3822700"/>
              <a:ext cx="2360613" cy="488950"/>
            </a:xfrm>
            <a:custGeom>
              <a:avLst/>
              <a:gdLst>
                <a:gd name="T0" fmla="*/ 3 w 620"/>
                <a:gd name="T1" fmla="*/ 126 h 128"/>
                <a:gd name="T2" fmla="*/ 2 w 620"/>
                <a:gd name="T3" fmla="*/ 0 h 128"/>
                <a:gd name="T4" fmla="*/ 367 w 620"/>
                <a:gd name="T5" fmla="*/ 3 h 128"/>
                <a:gd name="T6" fmla="*/ 619 w 620"/>
                <a:gd name="T7" fmla="*/ 2 h 128"/>
                <a:gd name="T8" fmla="*/ 618 w 620"/>
                <a:gd name="T9" fmla="*/ 128 h 128"/>
              </a:gdLst>
              <a:ahLst/>
              <a:cxnLst>
                <a:cxn ang="0">
                  <a:pos x="T0" y="T1"/>
                </a:cxn>
                <a:cxn ang="0">
                  <a:pos x="T2" y="T3"/>
                </a:cxn>
                <a:cxn ang="0">
                  <a:pos x="T4" y="T5"/>
                </a:cxn>
                <a:cxn ang="0">
                  <a:pos x="T6" y="T7"/>
                </a:cxn>
                <a:cxn ang="0">
                  <a:pos x="T8" y="T9"/>
                </a:cxn>
              </a:cxnLst>
              <a:rect l="0" t="0" r="r" b="b"/>
              <a:pathLst>
                <a:path w="620" h="128">
                  <a:moveTo>
                    <a:pt x="3" y="126"/>
                  </a:moveTo>
                  <a:cubicBezTo>
                    <a:pt x="0" y="84"/>
                    <a:pt x="0" y="42"/>
                    <a:pt x="2" y="0"/>
                  </a:cubicBezTo>
                  <a:cubicBezTo>
                    <a:pt x="124" y="1"/>
                    <a:pt x="245" y="2"/>
                    <a:pt x="367" y="3"/>
                  </a:cubicBezTo>
                  <a:cubicBezTo>
                    <a:pt x="370" y="3"/>
                    <a:pt x="538" y="1"/>
                    <a:pt x="619" y="2"/>
                  </a:cubicBezTo>
                  <a:cubicBezTo>
                    <a:pt x="620" y="44"/>
                    <a:pt x="620" y="86"/>
                    <a:pt x="618" y="128"/>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4" name="Freeform 23">
              <a:extLst>
                <a:ext uri="{FF2B5EF4-FFF2-40B4-BE49-F238E27FC236}">
                  <a16:creationId xmlns:a16="http://schemas.microsoft.com/office/drawing/2014/main" id="{48C43728-3BA5-4792-8CDD-D695ED37EEE0}"/>
                </a:ext>
              </a:extLst>
            </p:cNvPr>
            <p:cNvSpPr>
              <a:spLocks/>
            </p:cNvSpPr>
            <p:nvPr/>
          </p:nvSpPr>
          <p:spPr bwMode="auto">
            <a:xfrm>
              <a:off x="4905375" y="3713163"/>
              <a:ext cx="2357438" cy="117475"/>
            </a:xfrm>
            <a:custGeom>
              <a:avLst/>
              <a:gdLst>
                <a:gd name="T0" fmla="*/ 0 w 619"/>
                <a:gd name="T1" fmla="*/ 28 h 31"/>
                <a:gd name="T2" fmla="*/ 48 w 619"/>
                <a:gd name="T3" fmla="*/ 1 h 31"/>
                <a:gd name="T4" fmla="*/ 572 w 619"/>
                <a:gd name="T5" fmla="*/ 0 h 31"/>
                <a:gd name="T6" fmla="*/ 586 w 619"/>
                <a:gd name="T7" fmla="*/ 6 h 31"/>
                <a:gd name="T8" fmla="*/ 619 w 619"/>
                <a:gd name="T9" fmla="*/ 31 h 31"/>
              </a:gdLst>
              <a:ahLst/>
              <a:cxnLst>
                <a:cxn ang="0">
                  <a:pos x="T0" y="T1"/>
                </a:cxn>
                <a:cxn ang="0">
                  <a:pos x="T2" y="T3"/>
                </a:cxn>
                <a:cxn ang="0">
                  <a:pos x="T4" y="T5"/>
                </a:cxn>
                <a:cxn ang="0">
                  <a:pos x="T6" y="T7"/>
                </a:cxn>
                <a:cxn ang="0">
                  <a:pos x="T8" y="T9"/>
                </a:cxn>
              </a:cxnLst>
              <a:rect l="0" t="0" r="r" b="b"/>
              <a:pathLst>
                <a:path w="619" h="31">
                  <a:moveTo>
                    <a:pt x="0" y="28"/>
                  </a:moveTo>
                  <a:cubicBezTo>
                    <a:pt x="16" y="20"/>
                    <a:pt x="33" y="11"/>
                    <a:pt x="48" y="1"/>
                  </a:cubicBezTo>
                  <a:cubicBezTo>
                    <a:pt x="223" y="1"/>
                    <a:pt x="397" y="0"/>
                    <a:pt x="572" y="0"/>
                  </a:cubicBezTo>
                  <a:cubicBezTo>
                    <a:pt x="577" y="0"/>
                    <a:pt x="581" y="4"/>
                    <a:pt x="586" y="6"/>
                  </a:cubicBezTo>
                  <a:cubicBezTo>
                    <a:pt x="597" y="14"/>
                    <a:pt x="609" y="22"/>
                    <a:pt x="619" y="31"/>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51" name="Group 50">
            <a:extLst>
              <a:ext uri="{FF2B5EF4-FFF2-40B4-BE49-F238E27FC236}">
                <a16:creationId xmlns:a16="http://schemas.microsoft.com/office/drawing/2014/main" id="{A573A952-AA7B-42BD-80ED-539691562296}"/>
              </a:ext>
            </a:extLst>
          </p:cNvPr>
          <p:cNvGrpSpPr/>
          <p:nvPr/>
        </p:nvGrpSpPr>
        <p:grpSpPr>
          <a:xfrm>
            <a:off x="5354638" y="1673225"/>
            <a:ext cx="1455738" cy="2097088"/>
            <a:chOff x="5354638" y="1673225"/>
            <a:chExt cx="1455738" cy="2097088"/>
          </a:xfrm>
        </p:grpSpPr>
        <p:sp>
          <p:nvSpPr>
            <p:cNvPr id="25" name="Freeform 24">
              <a:extLst>
                <a:ext uri="{FF2B5EF4-FFF2-40B4-BE49-F238E27FC236}">
                  <a16:creationId xmlns:a16="http://schemas.microsoft.com/office/drawing/2014/main" id="{345ED915-ED55-47A5-B22A-F8F2E89FE3DB}"/>
                </a:ext>
              </a:extLst>
            </p:cNvPr>
            <p:cNvSpPr>
              <a:spLocks/>
            </p:cNvSpPr>
            <p:nvPr/>
          </p:nvSpPr>
          <p:spPr bwMode="auto">
            <a:xfrm>
              <a:off x="5713413" y="3376613"/>
              <a:ext cx="749300" cy="393700"/>
            </a:xfrm>
            <a:custGeom>
              <a:avLst/>
              <a:gdLst>
                <a:gd name="T0" fmla="*/ 197 w 197"/>
                <a:gd name="T1" fmla="*/ 100 h 103"/>
                <a:gd name="T2" fmla="*/ 194 w 197"/>
                <a:gd name="T3" fmla="*/ 2 h 103"/>
                <a:gd name="T4" fmla="*/ 2 w 197"/>
                <a:gd name="T5" fmla="*/ 3 h 103"/>
                <a:gd name="T6" fmla="*/ 2 w 197"/>
                <a:gd name="T7" fmla="*/ 102 h 103"/>
                <a:gd name="T8" fmla="*/ 124 w 197"/>
                <a:gd name="T9" fmla="*/ 102 h 103"/>
                <a:gd name="T10" fmla="*/ 197 w 197"/>
                <a:gd name="T11" fmla="*/ 100 h 103"/>
              </a:gdLst>
              <a:ahLst/>
              <a:cxnLst>
                <a:cxn ang="0">
                  <a:pos x="T0" y="T1"/>
                </a:cxn>
                <a:cxn ang="0">
                  <a:pos x="T2" y="T3"/>
                </a:cxn>
                <a:cxn ang="0">
                  <a:pos x="T4" y="T5"/>
                </a:cxn>
                <a:cxn ang="0">
                  <a:pos x="T6" y="T7"/>
                </a:cxn>
                <a:cxn ang="0">
                  <a:pos x="T8" y="T9"/>
                </a:cxn>
                <a:cxn ang="0">
                  <a:pos x="T10" y="T11"/>
                </a:cxn>
              </a:cxnLst>
              <a:rect l="0" t="0" r="r" b="b"/>
              <a:pathLst>
                <a:path w="197" h="103">
                  <a:moveTo>
                    <a:pt x="197" y="100"/>
                  </a:moveTo>
                  <a:cubicBezTo>
                    <a:pt x="194" y="67"/>
                    <a:pt x="193" y="35"/>
                    <a:pt x="194" y="2"/>
                  </a:cubicBezTo>
                  <a:cubicBezTo>
                    <a:pt x="130" y="0"/>
                    <a:pt x="66" y="1"/>
                    <a:pt x="2" y="3"/>
                  </a:cubicBezTo>
                  <a:cubicBezTo>
                    <a:pt x="0" y="36"/>
                    <a:pt x="0" y="69"/>
                    <a:pt x="2" y="102"/>
                  </a:cubicBezTo>
                  <a:cubicBezTo>
                    <a:pt x="43" y="101"/>
                    <a:pt x="83" y="100"/>
                    <a:pt x="124" y="102"/>
                  </a:cubicBezTo>
                  <a:cubicBezTo>
                    <a:pt x="148" y="102"/>
                    <a:pt x="174" y="103"/>
                    <a:pt x="197" y="100"/>
                  </a:cubicBezTo>
                  <a:close/>
                </a:path>
              </a:pathLst>
            </a:custGeom>
            <a:solidFill>
              <a:schemeClr val="bg2"/>
            </a:solidFill>
            <a:ln w="38100"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UA"/>
            </a:p>
          </p:txBody>
        </p:sp>
        <p:sp>
          <p:nvSpPr>
            <p:cNvPr id="26" name="Freeform 25">
              <a:extLst>
                <a:ext uri="{FF2B5EF4-FFF2-40B4-BE49-F238E27FC236}">
                  <a16:creationId xmlns:a16="http://schemas.microsoft.com/office/drawing/2014/main" id="{A3CE05FE-5EF4-4129-844C-B8151D06D2DE}"/>
                </a:ext>
              </a:extLst>
            </p:cNvPr>
            <p:cNvSpPr>
              <a:spLocks/>
            </p:cNvSpPr>
            <p:nvPr/>
          </p:nvSpPr>
          <p:spPr bwMode="auto">
            <a:xfrm>
              <a:off x="5922963" y="2930525"/>
              <a:ext cx="117475" cy="439738"/>
            </a:xfrm>
            <a:custGeom>
              <a:avLst/>
              <a:gdLst>
                <a:gd name="T0" fmla="*/ 0 w 31"/>
                <a:gd name="T1" fmla="*/ 115 h 115"/>
                <a:gd name="T2" fmla="*/ 20 w 31"/>
                <a:gd name="T3" fmla="*/ 103 h 115"/>
                <a:gd name="T4" fmla="*/ 28 w 31"/>
                <a:gd name="T5" fmla="*/ 80 h 115"/>
                <a:gd name="T6" fmla="*/ 27 w 31"/>
                <a:gd name="T7" fmla="*/ 0 h 115"/>
              </a:gdLst>
              <a:ahLst/>
              <a:cxnLst>
                <a:cxn ang="0">
                  <a:pos x="T0" y="T1"/>
                </a:cxn>
                <a:cxn ang="0">
                  <a:pos x="T2" y="T3"/>
                </a:cxn>
                <a:cxn ang="0">
                  <a:pos x="T4" y="T5"/>
                </a:cxn>
                <a:cxn ang="0">
                  <a:pos x="T6" y="T7"/>
                </a:cxn>
              </a:cxnLst>
              <a:rect l="0" t="0" r="r" b="b"/>
              <a:pathLst>
                <a:path w="31" h="115">
                  <a:moveTo>
                    <a:pt x="0" y="115"/>
                  </a:moveTo>
                  <a:cubicBezTo>
                    <a:pt x="8" y="114"/>
                    <a:pt x="15" y="109"/>
                    <a:pt x="20" y="103"/>
                  </a:cubicBezTo>
                  <a:cubicBezTo>
                    <a:pt x="24" y="96"/>
                    <a:pt x="26" y="88"/>
                    <a:pt x="28" y="80"/>
                  </a:cubicBezTo>
                  <a:cubicBezTo>
                    <a:pt x="31" y="54"/>
                    <a:pt x="26" y="27"/>
                    <a:pt x="27"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7" name="Freeform 26">
              <a:extLst>
                <a:ext uri="{FF2B5EF4-FFF2-40B4-BE49-F238E27FC236}">
                  <a16:creationId xmlns:a16="http://schemas.microsoft.com/office/drawing/2014/main" id="{91B3FA58-B99B-480C-ADDA-E1210CBB870E}"/>
                </a:ext>
              </a:extLst>
            </p:cNvPr>
            <p:cNvSpPr>
              <a:spLocks/>
            </p:cNvSpPr>
            <p:nvPr/>
          </p:nvSpPr>
          <p:spPr bwMode="auto">
            <a:xfrm>
              <a:off x="6135688" y="2930525"/>
              <a:ext cx="119063" cy="439738"/>
            </a:xfrm>
            <a:custGeom>
              <a:avLst/>
              <a:gdLst>
                <a:gd name="T0" fmla="*/ 31 w 31"/>
                <a:gd name="T1" fmla="*/ 115 h 115"/>
                <a:gd name="T2" fmla="*/ 12 w 31"/>
                <a:gd name="T3" fmla="*/ 103 h 115"/>
                <a:gd name="T4" fmla="*/ 4 w 31"/>
                <a:gd name="T5" fmla="*/ 80 h 115"/>
                <a:gd name="T6" fmla="*/ 5 w 31"/>
                <a:gd name="T7" fmla="*/ 0 h 115"/>
              </a:gdLst>
              <a:ahLst/>
              <a:cxnLst>
                <a:cxn ang="0">
                  <a:pos x="T0" y="T1"/>
                </a:cxn>
                <a:cxn ang="0">
                  <a:pos x="T2" y="T3"/>
                </a:cxn>
                <a:cxn ang="0">
                  <a:pos x="T4" y="T5"/>
                </a:cxn>
                <a:cxn ang="0">
                  <a:pos x="T6" y="T7"/>
                </a:cxn>
              </a:cxnLst>
              <a:rect l="0" t="0" r="r" b="b"/>
              <a:pathLst>
                <a:path w="31" h="115">
                  <a:moveTo>
                    <a:pt x="31" y="115"/>
                  </a:moveTo>
                  <a:cubicBezTo>
                    <a:pt x="23" y="114"/>
                    <a:pt x="16" y="109"/>
                    <a:pt x="12" y="103"/>
                  </a:cubicBezTo>
                  <a:cubicBezTo>
                    <a:pt x="7" y="96"/>
                    <a:pt x="5" y="88"/>
                    <a:pt x="4" y="80"/>
                  </a:cubicBezTo>
                  <a:cubicBezTo>
                    <a:pt x="0" y="54"/>
                    <a:pt x="6" y="27"/>
                    <a:pt x="5"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8" name="Freeform 27">
              <a:extLst>
                <a:ext uri="{FF2B5EF4-FFF2-40B4-BE49-F238E27FC236}">
                  <a16:creationId xmlns:a16="http://schemas.microsoft.com/office/drawing/2014/main" id="{B62A0E55-9335-4113-AF8D-64C39986F71A}"/>
                </a:ext>
              </a:extLst>
            </p:cNvPr>
            <p:cNvSpPr>
              <a:spLocks/>
            </p:cNvSpPr>
            <p:nvPr/>
          </p:nvSpPr>
          <p:spPr bwMode="auto">
            <a:xfrm>
              <a:off x="5534025" y="1879600"/>
              <a:ext cx="1077913" cy="1058863"/>
            </a:xfrm>
            <a:custGeom>
              <a:avLst/>
              <a:gdLst>
                <a:gd name="T0" fmla="*/ 283 w 283"/>
                <a:gd name="T1" fmla="*/ 3 h 278"/>
                <a:gd name="T2" fmla="*/ 243 w 283"/>
                <a:gd name="T3" fmla="*/ 180 h 278"/>
                <a:gd name="T4" fmla="*/ 184 w 283"/>
                <a:gd name="T5" fmla="*/ 260 h 278"/>
                <a:gd name="T6" fmla="*/ 158 w 283"/>
                <a:gd name="T7" fmla="*/ 273 h 278"/>
                <a:gd name="T8" fmla="*/ 106 w 283"/>
                <a:gd name="T9" fmla="*/ 260 h 278"/>
                <a:gd name="T10" fmla="*/ 69 w 283"/>
                <a:gd name="T11" fmla="*/ 218 h 278"/>
                <a:gd name="T12" fmla="*/ 7 w 283"/>
                <a:gd name="T13" fmla="*/ 1 h 278"/>
                <a:gd name="T14" fmla="*/ 283 w 283"/>
                <a:gd name="T15" fmla="*/ 3 h 2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3" h="278">
                  <a:moveTo>
                    <a:pt x="283" y="3"/>
                  </a:moveTo>
                  <a:cubicBezTo>
                    <a:pt x="283" y="64"/>
                    <a:pt x="269" y="125"/>
                    <a:pt x="243" y="180"/>
                  </a:cubicBezTo>
                  <a:cubicBezTo>
                    <a:pt x="229" y="210"/>
                    <a:pt x="211" y="240"/>
                    <a:pt x="184" y="260"/>
                  </a:cubicBezTo>
                  <a:cubicBezTo>
                    <a:pt x="176" y="266"/>
                    <a:pt x="168" y="271"/>
                    <a:pt x="158" y="273"/>
                  </a:cubicBezTo>
                  <a:cubicBezTo>
                    <a:pt x="140" y="278"/>
                    <a:pt x="121" y="271"/>
                    <a:pt x="106" y="260"/>
                  </a:cubicBezTo>
                  <a:cubicBezTo>
                    <a:pt x="91" y="249"/>
                    <a:pt x="79" y="233"/>
                    <a:pt x="69" y="218"/>
                  </a:cubicBezTo>
                  <a:cubicBezTo>
                    <a:pt x="28" y="153"/>
                    <a:pt x="0" y="77"/>
                    <a:pt x="7" y="1"/>
                  </a:cubicBezTo>
                  <a:cubicBezTo>
                    <a:pt x="98" y="0"/>
                    <a:pt x="191" y="0"/>
                    <a:pt x="283" y="3"/>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9" name="Freeform 28">
              <a:extLst>
                <a:ext uri="{FF2B5EF4-FFF2-40B4-BE49-F238E27FC236}">
                  <a16:creationId xmlns:a16="http://schemas.microsoft.com/office/drawing/2014/main" id="{4AC44311-9231-4DE6-85F8-6C4D4F7CDB8C}"/>
                </a:ext>
              </a:extLst>
            </p:cNvPr>
            <p:cNvSpPr>
              <a:spLocks/>
            </p:cNvSpPr>
            <p:nvPr/>
          </p:nvSpPr>
          <p:spPr bwMode="auto">
            <a:xfrm>
              <a:off x="5492750" y="1673225"/>
              <a:ext cx="1179513" cy="217488"/>
            </a:xfrm>
            <a:custGeom>
              <a:avLst/>
              <a:gdLst>
                <a:gd name="T0" fmla="*/ 18 w 310"/>
                <a:gd name="T1" fmla="*/ 54 h 57"/>
                <a:gd name="T2" fmla="*/ 7 w 310"/>
                <a:gd name="T3" fmla="*/ 50 h 57"/>
                <a:gd name="T4" fmla="*/ 0 w 310"/>
                <a:gd name="T5" fmla="*/ 41 h 57"/>
                <a:gd name="T6" fmla="*/ 0 w 310"/>
                <a:gd name="T7" fmla="*/ 34 h 57"/>
                <a:gd name="T8" fmla="*/ 1 w 310"/>
                <a:gd name="T9" fmla="*/ 25 h 57"/>
                <a:gd name="T10" fmla="*/ 8 w 310"/>
                <a:gd name="T11" fmla="*/ 7 h 57"/>
                <a:gd name="T12" fmla="*/ 17 w 310"/>
                <a:gd name="T13" fmla="*/ 4 h 57"/>
                <a:gd name="T14" fmla="*/ 31 w 310"/>
                <a:gd name="T15" fmla="*/ 1 h 57"/>
                <a:gd name="T16" fmla="*/ 48 w 310"/>
                <a:gd name="T17" fmla="*/ 1 h 57"/>
                <a:gd name="T18" fmla="*/ 83 w 310"/>
                <a:gd name="T19" fmla="*/ 0 h 57"/>
                <a:gd name="T20" fmla="*/ 246 w 310"/>
                <a:gd name="T21" fmla="*/ 3 h 57"/>
                <a:gd name="T22" fmla="*/ 285 w 310"/>
                <a:gd name="T23" fmla="*/ 2 h 57"/>
                <a:gd name="T24" fmla="*/ 299 w 310"/>
                <a:gd name="T25" fmla="*/ 4 h 57"/>
                <a:gd name="T26" fmla="*/ 308 w 310"/>
                <a:gd name="T27" fmla="*/ 25 h 57"/>
                <a:gd name="T28" fmla="*/ 306 w 310"/>
                <a:gd name="T29" fmla="*/ 47 h 57"/>
                <a:gd name="T30" fmla="*/ 292 w 310"/>
                <a:gd name="T31" fmla="*/ 57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0" h="57">
                  <a:moveTo>
                    <a:pt x="18" y="54"/>
                  </a:moveTo>
                  <a:cubicBezTo>
                    <a:pt x="14" y="53"/>
                    <a:pt x="10" y="52"/>
                    <a:pt x="7" y="50"/>
                  </a:cubicBezTo>
                  <a:cubicBezTo>
                    <a:pt x="4" y="48"/>
                    <a:pt x="1" y="45"/>
                    <a:pt x="0" y="41"/>
                  </a:cubicBezTo>
                  <a:cubicBezTo>
                    <a:pt x="0" y="38"/>
                    <a:pt x="0" y="36"/>
                    <a:pt x="0" y="34"/>
                  </a:cubicBezTo>
                  <a:cubicBezTo>
                    <a:pt x="0" y="31"/>
                    <a:pt x="0" y="28"/>
                    <a:pt x="1" y="25"/>
                  </a:cubicBezTo>
                  <a:cubicBezTo>
                    <a:pt x="1" y="18"/>
                    <a:pt x="2" y="11"/>
                    <a:pt x="8" y="7"/>
                  </a:cubicBezTo>
                  <a:cubicBezTo>
                    <a:pt x="10" y="5"/>
                    <a:pt x="14" y="4"/>
                    <a:pt x="17" y="4"/>
                  </a:cubicBezTo>
                  <a:cubicBezTo>
                    <a:pt x="21" y="3"/>
                    <a:pt x="26" y="1"/>
                    <a:pt x="31" y="1"/>
                  </a:cubicBezTo>
                  <a:cubicBezTo>
                    <a:pt x="36" y="1"/>
                    <a:pt x="42" y="1"/>
                    <a:pt x="48" y="1"/>
                  </a:cubicBezTo>
                  <a:cubicBezTo>
                    <a:pt x="60" y="0"/>
                    <a:pt x="71" y="0"/>
                    <a:pt x="83" y="0"/>
                  </a:cubicBezTo>
                  <a:cubicBezTo>
                    <a:pt x="138" y="0"/>
                    <a:pt x="192" y="3"/>
                    <a:pt x="246" y="3"/>
                  </a:cubicBezTo>
                  <a:cubicBezTo>
                    <a:pt x="259" y="3"/>
                    <a:pt x="272" y="2"/>
                    <a:pt x="285" y="2"/>
                  </a:cubicBezTo>
                  <a:cubicBezTo>
                    <a:pt x="290" y="2"/>
                    <a:pt x="295" y="2"/>
                    <a:pt x="299" y="4"/>
                  </a:cubicBezTo>
                  <a:cubicBezTo>
                    <a:pt x="306" y="8"/>
                    <a:pt x="308" y="17"/>
                    <a:pt x="308" y="25"/>
                  </a:cubicBezTo>
                  <a:cubicBezTo>
                    <a:pt x="309" y="33"/>
                    <a:pt x="310" y="41"/>
                    <a:pt x="306" y="47"/>
                  </a:cubicBezTo>
                  <a:cubicBezTo>
                    <a:pt x="303" y="52"/>
                    <a:pt x="297" y="55"/>
                    <a:pt x="292" y="57"/>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0" name="Freeform 29">
              <a:extLst>
                <a:ext uri="{FF2B5EF4-FFF2-40B4-BE49-F238E27FC236}">
                  <a16:creationId xmlns:a16="http://schemas.microsoft.com/office/drawing/2014/main" id="{2B9E4D32-B2C8-4B8B-B82A-E6BE5FFAE89A}"/>
                </a:ext>
              </a:extLst>
            </p:cNvPr>
            <p:cNvSpPr>
              <a:spLocks/>
            </p:cNvSpPr>
            <p:nvPr/>
          </p:nvSpPr>
          <p:spPr bwMode="auto">
            <a:xfrm>
              <a:off x="5354638" y="2070100"/>
              <a:ext cx="438150" cy="628650"/>
            </a:xfrm>
            <a:custGeom>
              <a:avLst/>
              <a:gdLst>
                <a:gd name="T0" fmla="*/ 52 w 115"/>
                <a:gd name="T1" fmla="*/ 0 h 165"/>
                <a:gd name="T2" fmla="*/ 25 w 115"/>
                <a:gd name="T3" fmla="*/ 0 h 165"/>
                <a:gd name="T4" fmla="*/ 2 w 115"/>
                <a:gd name="T5" fmla="*/ 9 h 165"/>
                <a:gd name="T6" fmla="*/ 0 w 115"/>
                <a:gd name="T7" fmla="*/ 23 h 165"/>
                <a:gd name="T8" fmla="*/ 6 w 115"/>
                <a:gd name="T9" fmla="*/ 61 h 165"/>
                <a:gd name="T10" fmla="*/ 11 w 115"/>
                <a:gd name="T11" fmla="*/ 80 h 165"/>
                <a:gd name="T12" fmla="*/ 20 w 115"/>
                <a:gd name="T13" fmla="*/ 95 h 165"/>
                <a:gd name="T14" fmla="*/ 64 w 115"/>
                <a:gd name="T15" fmla="*/ 142 h 165"/>
                <a:gd name="T16" fmla="*/ 115 w 115"/>
                <a:gd name="T17" fmla="*/ 16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65">
                  <a:moveTo>
                    <a:pt x="52" y="0"/>
                  </a:moveTo>
                  <a:cubicBezTo>
                    <a:pt x="43" y="0"/>
                    <a:pt x="34" y="0"/>
                    <a:pt x="25" y="0"/>
                  </a:cubicBezTo>
                  <a:cubicBezTo>
                    <a:pt x="16" y="0"/>
                    <a:pt x="6" y="1"/>
                    <a:pt x="2" y="9"/>
                  </a:cubicBezTo>
                  <a:cubicBezTo>
                    <a:pt x="0" y="13"/>
                    <a:pt x="0" y="18"/>
                    <a:pt x="0" y="23"/>
                  </a:cubicBezTo>
                  <a:cubicBezTo>
                    <a:pt x="1" y="36"/>
                    <a:pt x="3" y="48"/>
                    <a:pt x="6" y="61"/>
                  </a:cubicBezTo>
                  <a:cubicBezTo>
                    <a:pt x="7" y="68"/>
                    <a:pt x="8" y="74"/>
                    <a:pt x="11" y="80"/>
                  </a:cubicBezTo>
                  <a:cubicBezTo>
                    <a:pt x="14" y="85"/>
                    <a:pt x="17" y="90"/>
                    <a:pt x="20" y="95"/>
                  </a:cubicBezTo>
                  <a:cubicBezTo>
                    <a:pt x="33" y="113"/>
                    <a:pt x="46" y="130"/>
                    <a:pt x="64" y="142"/>
                  </a:cubicBezTo>
                  <a:cubicBezTo>
                    <a:pt x="79" y="152"/>
                    <a:pt x="97" y="159"/>
                    <a:pt x="115" y="165"/>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1" name="Freeform 30">
              <a:extLst>
                <a:ext uri="{FF2B5EF4-FFF2-40B4-BE49-F238E27FC236}">
                  <a16:creationId xmlns:a16="http://schemas.microsoft.com/office/drawing/2014/main" id="{45199402-038D-4738-A851-6712BEA355B7}"/>
                </a:ext>
              </a:extLst>
            </p:cNvPr>
            <p:cNvSpPr>
              <a:spLocks/>
            </p:cNvSpPr>
            <p:nvPr/>
          </p:nvSpPr>
          <p:spPr bwMode="auto">
            <a:xfrm>
              <a:off x="6402388" y="2073275"/>
              <a:ext cx="407988" cy="625475"/>
            </a:xfrm>
            <a:custGeom>
              <a:avLst/>
              <a:gdLst>
                <a:gd name="T0" fmla="*/ 51 w 107"/>
                <a:gd name="T1" fmla="*/ 0 h 164"/>
                <a:gd name="T2" fmla="*/ 93 w 107"/>
                <a:gd name="T3" fmla="*/ 0 h 164"/>
                <a:gd name="T4" fmla="*/ 103 w 107"/>
                <a:gd name="T5" fmla="*/ 3 h 164"/>
                <a:gd name="T6" fmla="*/ 105 w 107"/>
                <a:gd name="T7" fmla="*/ 11 h 164"/>
                <a:gd name="T8" fmla="*/ 79 w 107"/>
                <a:gd name="T9" fmla="*/ 106 h 164"/>
                <a:gd name="T10" fmla="*/ 0 w 107"/>
                <a:gd name="T11" fmla="*/ 164 h 164"/>
              </a:gdLst>
              <a:ahLst/>
              <a:cxnLst>
                <a:cxn ang="0">
                  <a:pos x="T0" y="T1"/>
                </a:cxn>
                <a:cxn ang="0">
                  <a:pos x="T2" y="T3"/>
                </a:cxn>
                <a:cxn ang="0">
                  <a:pos x="T4" y="T5"/>
                </a:cxn>
                <a:cxn ang="0">
                  <a:pos x="T6" y="T7"/>
                </a:cxn>
                <a:cxn ang="0">
                  <a:pos x="T8" y="T9"/>
                </a:cxn>
                <a:cxn ang="0">
                  <a:pos x="T10" y="T11"/>
                </a:cxn>
              </a:cxnLst>
              <a:rect l="0" t="0" r="r" b="b"/>
              <a:pathLst>
                <a:path w="107" h="164">
                  <a:moveTo>
                    <a:pt x="51" y="0"/>
                  </a:moveTo>
                  <a:cubicBezTo>
                    <a:pt x="65" y="0"/>
                    <a:pt x="79" y="0"/>
                    <a:pt x="93" y="0"/>
                  </a:cubicBezTo>
                  <a:cubicBezTo>
                    <a:pt x="96" y="1"/>
                    <a:pt x="100" y="1"/>
                    <a:pt x="103" y="3"/>
                  </a:cubicBezTo>
                  <a:cubicBezTo>
                    <a:pt x="104" y="5"/>
                    <a:pt x="105" y="8"/>
                    <a:pt x="105" y="11"/>
                  </a:cubicBezTo>
                  <a:cubicBezTo>
                    <a:pt x="107" y="44"/>
                    <a:pt x="98" y="78"/>
                    <a:pt x="79" y="106"/>
                  </a:cubicBezTo>
                  <a:cubicBezTo>
                    <a:pt x="60" y="133"/>
                    <a:pt x="32" y="154"/>
                    <a:pt x="0" y="164"/>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2" name="Freeform 31">
              <a:extLst>
                <a:ext uri="{FF2B5EF4-FFF2-40B4-BE49-F238E27FC236}">
                  <a16:creationId xmlns:a16="http://schemas.microsoft.com/office/drawing/2014/main" id="{C56076F5-6CCF-4745-82B0-F59EE40006CB}"/>
                </a:ext>
              </a:extLst>
            </p:cNvPr>
            <p:cNvSpPr>
              <a:spLocks/>
            </p:cNvSpPr>
            <p:nvPr/>
          </p:nvSpPr>
          <p:spPr bwMode="auto">
            <a:xfrm>
              <a:off x="5849938" y="3457575"/>
              <a:ext cx="461963" cy="231775"/>
            </a:xfrm>
            <a:custGeom>
              <a:avLst/>
              <a:gdLst>
                <a:gd name="T0" fmla="*/ 121 w 121"/>
                <a:gd name="T1" fmla="*/ 61 h 61"/>
                <a:gd name="T2" fmla="*/ 121 w 121"/>
                <a:gd name="T3" fmla="*/ 0 h 61"/>
                <a:gd name="T4" fmla="*/ 2 w 121"/>
                <a:gd name="T5" fmla="*/ 0 h 61"/>
                <a:gd name="T6" fmla="*/ 0 w 121"/>
                <a:gd name="T7" fmla="*/ 60 h 61"/>
                <a:gd name="T8" fmla="*/ 14 w 121"/>
                <a:gd name="T9" fmla="*/ 61 h 61"/>
                <a:gd name="T10" fmla="*/ 121 w 121"/>
                <a:gd name="T11" fmla="*/ 61 h 61"/>
              </a:gdLst>
              <a:ahLst/>
              <a:cxnLst>
                <a:cxn ang="0">
                  <a:pos x="T0" y="T1"/>
                </a:cxn>
                <a:cxn ang="0">
                  <a:pos x="T2" y="T3"/>
                </a:cxn>
                <a:cxn ang="0">
                  <a:pos x="T4" y="T5"/>
                </a:cxn>
                <a:cxn ang="0">
                  <a:pos x="T6" y="T7"/>
                </a:cxn>
                <a:cxn ang="0">
                  <a:pos x="T8" y="T9"/>
                </a:cxn>
                <a:cxn ang="0">
                  <a:pos x="T10" y="T11"/>
                </a:cxn>
              </a:cxnLst>
              <a:rect l="0" t="0" r="r" b="b"/>
              <a:pathLst>
                <a:path w="121" h="61">
                  <a:moveTo>
                    <a:pt x="121" y="61"/>
                  </a:moveTo>
                  <a:cubicBezTo>
                    <a:pt x="120" y="41"/>
                    <a:pt x="120" y="20"/>
                    <a:pt x="121" y="0"/>
                  </a:cubicBezTo>
                  <a:cubicBezTo>
                    <a:pt x="81" y="1"/>
                    <a:pt x="41" y="2"/>
                    <a:pt x="2" y="0"/>
                  </a:cubicBezTo>
                  <a:cubicBezTo>
                    <a:pt x="1" y="20"/>
                    <a:pt x="1" y="40"/>
                    <a:pt x="0" y="60"/>
                  </a:cubicBezTo>
                  <a:cubicBezTo>
                    <a:pt x="4" y="61"/>
                    <a:pt x="9" y="61"/>
                    <a:pt x="14" y="61"/>
                  </a:cubicBezTo>
                  <a:cubicBezTo>
                    <a:pt x="49" y="61"/>
                    <a:pt x="86" y="61"/>
                    <a:pt x="121" y="61"/>
                  </a:cubicBezTo>
                  <a:close/>
                </a:path>
              </a:pathLst>
            </a:custGeom>
            <a:solidFill>
              <a:schemeClr val="bg2"/>
            </a:solidFill>
            <a:ln w="38100"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UA"/>
            </a:p>
          </p:txBody>
        </p:sp>
        <p:sp>
          <p:nvSpPr>
            <p:cNvPr id="33" name="Line 32">
              <a:extLst>
                <a:ext uri="{FF2B5EF4-FFF2-40B4-BE49-F238E27FC236}">
                  <a16:creationId xmlns:a16="http://schemas.microsoft.com/office/drawing/2014/main" id="{263EE743-9015-4496-B05D-6E04ED645C76}"/>
                </a:ext>
              </a:extLst>
            </p:cNvPr>
            <p:cNvSpPr>
              <a:spLocks noChangeShapeType="1"/>
            </p:cNvSpPr>
            <p:nvPr/>
          </p:nvSpPr>
          <p:spPr bwMode="auto">
            <a:xfrm flipV="1">
              <a:off x="6372225" y="1890713"/>
              <a:ext cx="125413" cy="125413"/>
            </a:xfrm>
            <a:prstGeom prst="line">
              <a:avLst/>
            </a:prstGeom>
            <a:noFill/>
            <a:ln w="15875" cap="rnd">
              <a:solidFill>
                <a:schemeClr val="tx1">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4" name="Line 33">
              <a:extLst>
                <a:ext uri="{FF2B5EF4-FFF2-40B4-BE49-F238E27FC236}">
                  <a16:creationId xmlns:a16="http://schemas.microsoft.com/office/drawing/2014/main" id="{3CFF2FE3-1239-44C8-A102-6DCAC10DE001}"/>
                </a:ext>
              </a:extLst>
            </p:cNvPr>
            <p:cNvSpPr>
              <a:spLocks noChangeShapeType="1"/>
            </p:cNvSpPr>
            <p:nvPr/>
          </p:nvSpPr>
          <p:spPr bwMode="auto">
            <a:xfrm flipV="1">
              <a:off x="6369050" y="1887538"/>
              <a:ext cx="215900" cy="215900"/>
            </a:xfrm>
            <a:prstGeom prst="line">
              <a:avLst/>
            </a:prstGeom>
            <a:noFill/>
            <a:ln w="15875" cap="rnd">
              <a:solidFill>
                <a:schemeClr val="tx1">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5" name="Line 34">
              <a:extLst>
                <a:ext uri="{FF2B5EF4-FFF2-40B4-BE49-F238E27FC236}">
                  <a16:creationId xmlns:a16="http://schemas.microsoft.com/office/drawing/2014/main" id="{64EEB733-11AA-4A73-9231-D0CBD60D52A3}"/>
                </a:ext>
              </a:extLst>
            </p:cNvPr>
            <p:cNvSpPr>
              <a:spLocks noChangeShapeType="1"/>
            </p:cNvSpPr>
            <p:nvPr/>
          </p:nvSpPr>
          <p:spPr bwMode="auto">
            <a:xfrm flipV="1">
              <a:off x="6369050" y="1951038"/>
              <a:ext cx="246063" cy="252413"/>
            </a:xfrm>
            <a:prstGeom prst="line">
              <a:avLst/>
            </a:prstGeom>
            <a:noFill/>
            <a:ln w="15875" cap="rnd">
              <a:solidFill>
                <a:schemeClr val="tx1">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6" name="Line 35">
              <a:extLst>
                <a:ext uri="{FF2B5EF4-FFF2-40B4-BE49-F238E27FC236}">
                  <a16:creationId xmlns:a16="http://schemas.microsoft.com/office/drawing/2014/main" id="{6950EBF2-75DA-43B1-A54A-0BC14DED14D0}"/>
                </a:ext>
              </a:extLst>
            </p:cNvPr>
            <p:cNvSpPr>
              <a:spLocks noChangeShapeType="1"/>
            </p:cNvSpPr>
            <p:nvPr/>
          </p:nvSpPr>
          <p:spPr bwMode="auto">
            <a:xfrm flipV="1">
              <a:off x="6356350" y="2089150"/>
              <a:ext cx="233363" cy="231775"/>
            </a:xfrm>
            <a:prstGeom prst="line">
              <a:avLst/>
            </a:prstGeom>
            <a:noFill/>
            <a:ln w="15875" cap="rnd">
              <a:solidFill>
                <a:schemeClr val="tx1">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7" name="Freeform 36">
              <a:extLst>
                <a:ext uri="{FF2B5EF4-FFF2-40B4-BE49-F238E27FC236}">
                  <a16:creationId xmlns:a16="http://schemas.microsoft.com/office/drawing/2014/main" id="{D4F5BF19-8774-409F-B1A0-1A5E595288A3}"/>
                </a:ext>
              </a:extLst>
            </p:cNvPr>
            <p:cNvSpPr>
              <a:spLocks/>
            </p:cNvSpPr>
            <p:nvPr/>
          </p:nvSpPr>
          <p:spPr bwMode="auto">
            <a:xfrm>
              <a:off x="6345238" y="2192338"/>
              <a:ext cx="228600" cy="223838"/>
            </a:xfrm>
            <a:custGeom>
              <a:avLst/>
              <a:gdLst>
                <a:gd name="T0" fmla="*/ 0 w 60"/>
                <a:gd name="T1" fmla="*/ 59 h 59"/>
                <a:gd name="T2" fmla="*/ 1 w 60"/>
                <a:gd name="T3" fmla="*/ 59 h 59"/>
                <a:gd name="T4" fmla="*/ 60 w 60"/>
                <a:gd name="T5" fmla="*/ 0 h 59"/>
              </a:gdLst>
              <a:ahLst/>
              <a:cxnLst>
                <a:cxn ang="0">
                  <a:pos x="T0" y="T1"/>
                </a:cxn>
                <a:cxn ang="0">
                  <a:pos x="T2" y="T3"/>
                </a:cxn>
                <a:cxn ang="0">
                  <a:pos x="T4" y="T5"/>
                </a:cxn>
              </a:cxnLst>
              <a:rect l="0" t="0" r="r" b="b"/>
              <a:pathLst>
                <a:path w="60" h="59">
                  <a:moveTo>
                    <a:pt x="0" y="59"/>
                  </a:moveTo>
                  <a:cubicBezTo>
                    <a:pt x="1" y="59"/>
                    <a:pt x="1" y="59"/>
                    <a:pt x="1" y="59"/>
                  </a:cubicBezTo>
                  <a:cubicBezTo>
                    <a:pt x="60" y="0"/>
                    <a:pt x="60" y="0"/>
                    <a:pt x="60" y="0"/>
                  </a:cubicBezTo>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8" name="Line 37">
              <a:extLst>
                <a:ext uri="{FF2B5EF4-FFF2-40B4-BE49-F238E27FC236}">
                  <a16:creationId xmlns:a16="http://schemas.microsoft.com/office/drawing/2014/main" id="{A345864A-CCAB-417B-9217-F4041FB8509B}"/>
                </a:ext>
              </a:extLst>
            </p:cNvPr>
            <p:cNvSpPr>
              <a:spLocks noChangeShapeType="1"/>
            </p:cNvSpPr>
            <p:nvPr/>
          </p:nvSpPr>
          <p:spPr bwMode="auto">
            <a:xfrm flipV="1">
              <a:off x="6311900" y="2298700"/>
              <a:ext cx="246063" cy="247650"/>
            </a:xfrm>
            <a:prstGeom prst="line">
              <a:avLst/>
            </a:prstGeom>
            <a:noFill/>
            <a:ln w="15875" cap="rnd">
              <a:solidFill>
                <a:schemeClr val="tx1">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9" name="Line 38">
              <a:extLst>
                <a:ext uri="{FF2B5EF4-FFF2-40B4-BE49-F238E27FC236}">
                  <a16:creationId xmlns:a16="http://schemas.microsoft.com/office/drawing/2014/main" id="{67A228C0-C4BC-4D20-909C-D100A5FAE0CD}"/>
                </a:ext>
              </a:extLst>
            </p:cNvPr>
            <p:cNvSpPr>
              <a:spLocks noChangeShapeType="1"/>
            </p:cNvSpPr>
            <p:nvPr/>
          </p:nvSpPr>
          <p:spPr bwMode="auto">
            <a:xfrm flipV="1">
              <a:off x="6265863" y="2424113"/>
              <a:ext cx="247650" cy="247650"/>
            </a:xfrm>
            <a:prstGeom prst="line">
              <a:avLst/>
            </a:prstGeom>
            <a:noFill/>
            <a:ln w="15875" cap="rnd">
              <a:solidFill>
                <a:schemeClr val="tx1">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0" name="Line 39">
              <a:extLst>
                <a:ext uri="{FF2B5EF4-FFF2-40B4-BE49-F238E27FC236}">
                  <a16:creationId xmlns:a16="http://schemas.microsoft.com/office/drawing/2014/main" id="{49658414-A703-4F52-BD63-7D3F4A09F096}"/>
                </a:ext>
              </a:extLst>
            </p:cNvPr>
            <p:cNvSpPr>
              <a:spLocks noChangeShapeType="1"/>
            </p:cNvSpPr>
            <p:nvPr/>
          </p:nvSpPr>
          <p:spPr bwMode="auto">
            <a:xfrm flipV="1">
              <a:off x="6197600" y="2554288"/>
              <a:ext cx="265113" cy="266700"/>
            </a:xfrm>
            <a:prstGeom prst="line">
              <a:avLst/>
            </a:prstGeom>
            <a:noFill/>
            <a:ln w="15875" cap="rnd">
              <a:solidFill>
                <a:schemeClr val="tx1">
                  <a:lumMod val="7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ru-UA"/>
            </a:p>
          </p:txBody>
        </p:sp>
      </p:grpSp>
      <p:sp>
        <p:nvSpPr>
          <p:cNvPr id="46" name="Freeform 45">
            <a:extLst>
              <a:ext uri="{FF2B5EF4-FFF2-40B4-BE49-F238E27FC236}">
                <a16:creationId xmlns:a16="http://schemas.microsoft.com/office/drawing/2014/main" id="{2EC8AA50-C8C4-4531-8D4B-12F79EF63074}"/>
              </a:ext>
            </a:extLst>
          </p:cNvPr>
          <p:cNvSpPr>
            <a:spLocks noEditPoints="1"/>
          </p:cNvSpPr>
          <p:nvPr/>
        </p:nvSpPr>
        <p:spPr bwMode="auto">
          <a:xfrm>
            <a:off x="8836025" y="1077913"/>
            <a:ext cx="519113" cy="576263"/>
          </a:xfrm>
          <a:custGeom>
            <a:avLst/>
            <a:gdLst>
              <a:gd name="T0" fmla="*/ 46 w 136"/>
              <a:gd name="T1" fmla="*/ 116 h 151"/>
              <a:gd name="T2" fmla="*/ 35 w 136"/>
              <a:gd name="T3" fmla="*/ 90 h 151"/>
              <a:gd name="T4" fmla="*/ 29 w 136"/>
              <a:gd name="T5" fmla="*/ 67 h 151"/>
              <a:gd name="T6" fmla="*/ 69 w 136"/>
              <a:gd name="T7" fmla="*/ 25 h 151"/>
              <a:gd name="T8" fmla="*/ 109 w 136"/>
              <a:gd name="T9" fmla="*/ 67 h 151"/>
              <a:gd name="T10" fmla="*/ 104 w 136"/>
              <a:gd name="T11" fmla="*/ 90 h 151"/>
              <a:gd name="T12" fmla="*/ 94 w 136"/>
              <a:gd name="T13" fmla="*/ 112 h 151"/>
              <a:gd name="T14" fmla="*/ 82 w 136"/>
              <a:gd name="T15" fmla="*/ 120 h 151"/>
              <a:gd name="T16" fmla="*/ 66 w 136"/>
              <a:gd name="T17" fmla="*/ 123 h 151"/>
              <a:gd name="T18" fmla="*/ 50 w 136"/>
              <a:gd name="T19" fmla="*/ 129 h 151"/>
              <a:gd name="T20" fmla="*/ 48 w 136"/>
              <a:gd name="T21" fmla="*/ 133 h 151"/>
              <a:gd name="T22" fmla="*/ 49 w 136"/>
              <a:gd name="T23" fmla="*/ 137 h 151"/>
              <a:gd name="T24" fmla="*/ 53 w 136"/>
              <a:gd name="T25" fmla="*/ 138 h 151"/>
              <a:gd name="T26" fmla="*/ 84 w 136"/>
              <a:gd name="T27" fmla="*/ 131 h 151"/>
              <a:gd name="T28" fmla="*/ 88 w 136"/>
              <a:gd name="T29" fmla="*/ 132 h 151"/>
              <a:gd name="T30" fmla="*/ 89 w 136"/>
              <a:gd name="T31" fmla="*/ 136 h 151"/>
              <a:gd name="T32" fmla="*/ 87 w 136"/>
              <a:gd name="T33" fmla="*/ 140 h 151"/>
              <a:gd name="T34" fmla="*/ 74 w 136"/>
              <a:gd name="T35" fmla="*/ 146 h 151"/>
              <a:gd name="T36" fmla="*/ 59 w 136"/>
              <a:gd name="T37" fmla="*/ 151 h 151"/>
              <a:gd name="T38" fmla="*/ 59 w 136"/>
              <a:gd name="T39" fmla="*/ 66 h 151"/>
              <a:gd name="T40" fmla="*/ 67 w 136"/>
              <a:gd name="T41" fmla="*/ 77 h 151"/>
              <a:gd name="T42" fmla="*/ 78 w 136"/>
              <a:gd name="T43" fmla="*/ 57 h 151"/>
              <a:gd name="T44" fmla="*/ 16 w 136"/>
              <a:gd name="T45" fmla="*/ 68 h 151"/>
              <a:gd name="T46" fmla="*/ 0 w 136"/>
              <a:gd name="T47" fmla="*/ 66 h 151"/>
              <a:gd name="T48" fmla="*/ 22 w 136"/>
              <a:gd name="T49" fmla="*/ 39 h 151"/>
              <a:gd name="T50" fmla="*/ 10 w 136"/>
              <a:gd name="T51" fmla="*/ 34 h 151"/>
              <a:gd name="T52" fmla="*/ 42 w 136"/>
              <a:gd name="T53" fmla="*/ 20 h 151"/>
              <a:gd name="T54" fmla="*/ 35 w 136"/>
              <a:gd name="T55" fmla="*/ 10 h 151"/>
              <a:gd name="T56" fmla="*/ 69 w 136"/>
              <a:gd name="T57" fmla="*/ 0 h 151"/>
              <a:gd name="T58" fmla="*/ 69 w 136"/>
              <a:gd name="T59" fmla="*/ 14 h 151"/>
              <a:gd name="T60" fmla="*/ 101 w 136"/>
              <a:gd name="T61" fmla="*/ 10 h 151"/>
              <a:gd name="T62" fmla="*/ 97 w 136"/>
              <a:gd name="T63" fmla="*/ 21 h 151"/>
              <a:gd name="T64" fmla="*/ 126 w 136"/>
              <a:gd name="T65" fmla="*/ 35 h 151"/>
              <a:gd name="T66" fmla="*/ 117 w 136"/>
              <a:gd name="T67" fmla="*/ 39 h 151"/>
              <a:gd name="T68" fmla="*/ 115 w 136"/>
              <a:gd name="T69" fmla="*/ 40 h 151"/>
              <a:gd name="T70" fmla="*/ 136 w 136"/>
              <a:gd name="T71" fmla="*/ 68 h 151"/>
              <a:gd name="T72" fmla="*/ 122 w 136"/>
              <a:gd name="T73" fmla="*/ 68 h 151"/>
              <a:gd name="T74" fmla="*/ 69 w 136"/>
              <a:gd name="T75" fmla="*/ 40 h 151"/>
              <a:gd name="T76" fmla="*/ 44 w 136"/>
              <a:gd name="T77" fmla="*/ 64 h 151"/>
              <a:gd name="T78" fmla="*/ 69 w 136"/>
              <a:gd name="T79" fmla="*/ 88 h 151"/>
              <a:gd name="T80" fmla="*/ 93 w 136"/>
              <a:gd name="T81" fmla="*/ 64 h 151"/>
              <a:gd name="T82" fmla="*/ 69 w 136"/>
              <a:gd name="T83" fmla="*/ 4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6" h="151">
                <a:moveTo>
                  <a:pt x="46" y="116"/>
                </a:moveTo>
                <a:cubicBezTo>
                  <a:pt x="46" y="110"/>
                  <a:pt x="44" y="103"/>
                  <a:pt x="35" y="90"/>
                </a:cubicBezTo>
                <a:cubicBezTo>
                  <a:pt x="31" y="83"/>
                  <a:pt x="29" y="75"/>
                  <a:pt x="29" y="67"/>
                </a:cubicBezTo>
                <a:cubicBezTo>
                  <a:pt x="29" y="45"/>
                  <a:pt x="47" y="25"/>
                  <a:pt x="69" y="25"/>
                </a:cubicBezTo>
                <a:cubicBezTo>
                  <a:pt x="92" y="25"/>
                  <a:pt x="109" y="45"/>
                  <a:pt x="109" y="67"/>
                </a:cubicBezTo>
                <a:cubicBezTo>
                  <a:pt x="109" y="75"/>
                  <a:pt x="108" y="83"/>
                  <a:pt x="104" y="90"/>
                </a:cubicBezTo>
                <a:cubicBezTo>
                  <a:pt x="97" y="100"/>
                  <a:pt x="95" y="107"/>
                  <a:pt x="94" y="112"/>
                </a:cubicBezTo>
                <a:moveTo>
                  <a:pt x="82" y="120"/>
                </a:moveTo>
                <a:cubicBezTo>
                  <a:pt x="77" y="122"/>
                  <a:pt x="71" y="122"/>
                  <a:pt x="66" y="123"/>
                </a:cubicBezTo>
                <a:cubicBezTo>
                  <a:pt x="60" y="124"/>
                  <a:pt x="55" y="126"/>
                  <a:pt x="50" y="129"/>
                </a:cubicBezTo>
                <a:cubicBezTo>
                  <a:pt x="49" y="130"/>
                  <a:pt x="48" y="131"/>
                  <a:pt x="48" y="133"/>
                </a:cubicBezTo>
                <a:cubicBezTo>
                  <a:pt x="47" y="134"/>
                  <a:pt x="48" y="136"/>
                  <a:pt x="49" y="137"/>
                </a:cubicBezTo>
                <a:cubicBezTo>
                  <a:pt x="50" y="138"/>
                  <a:pt x="51" y="138"/>
                  <a:pt x="53" y="138"/>
                </a:cubicBezTo>
                <a:cubicBezTo>
                  <a:pt x="63" y="136"/>
                  <a:pt x="74" y="131"/>
                  <a:pt x="84" y="131"/>
                </a:cubicBezTo>
                <a:cubicBezTo>
                  <a:pt x="86" y="131"/>
                  <a:pt x="87" y="131"/>
                  <a:pt x="88" y="132"/>
                </a:cubicBezTo>
                <a:cubicBezTo>
                  <a:pt x="90" y="133"/>
                  <a:pt x="90" y="135"/>
                  <a:pt x="89" y="136"/>
                </a:cubicBezTo>
                <a:cubicBezTo>
                  <a:pt x="89" y="138"/>
                  <a:pt x="88" y="139"/>
                  <a:pt x="87" y="140"/>
                </a:cubicBezTo>
                <a:cubicBezTo>
                  <a:pt x="83" y="143"/>
                  <a:pt x="79" y="145"/>
                  <a:pt x="74" y="146"/>
                </a:cubicBezTo>
                <a:cubicBezTo>
                  <a:pt x="69" y="148"/>
                  <a:pt x="64" y="149"/>
                  <a:pt x="59" y="151"/>
                </a:cubicBezTo>
                <a:moveTo>
                  <a:pt x="59" y="66"/>
                </a:moveTo>
                <a:cubicBezTo>
                  <a:pt x="62" y="69"/>
                  <a:pt x="65" y="73"/>
                  <a:pt x="67" y="77"/>
                </a:cubicBezTo>
                <a:cubicBezTo>
                  <a:pt x="70" y="69"/>
                  <a:pt x="73" y="63"/>
                  <a:pt x="78" y="57"/>
                </a:cubicBezTo>
                <a:moveTo>
                  <a:pt x="16" y="68"/>
                </a:moveTo>
                <a:cubicBezTo>
                  <a:pt x="10" y="68"/>
                  <a:pt x="5" y="65"/>
                  <a:pt x="0" y="66"/>
                </a:cubicBezTo>
                <a:moveTo>
                  <a:pt x="22" y="39"/>
                </a:moveTo>
                <a:cubicBezTo>
                  <a:pt x="18" y="36"/>
                  <a:pt x="14" y="34"/>
                  <a:pt x="10" y="34"/>
                </a:cubicBezTo>
                <a:moveTo>
                  <a:pt x="42" y="20"/>
                </a:moveTo>
                <a:cubicBezTo>
                  <a:pt x="40" y="17"/>
                  <a:pt x="38" y="14"/>
                  <a:pt x="35" y="10"/>
                </a:cubicBezTo>
                <a:moveTo>
                  <a:pt x="69" y="0"/>
                </a:moveTo>
                <a:cubicBezTo>
                  <a:pt x="69" y="4"/>
                  <a:pt x="69" y="9"/>
                  <a:pt x="69" y="14"/>
                </a:cubicBezTo>
                <a:moveTo>
                  <a:pt x="101" y="10"/>
                </a:moveTo>
                <a:cubicBezTo>
                  <a:pt x="99" y="13"/>
                  <a:pt x="97" y="17"/>
                  <a:pt x="97" y="21"/>
                </a:cubicBezTo>
                <a:moveTo>
                  <a:pt x="126" y="35"/>
                </a:moveTo>
                <a:cubicBezTo>
                  <a:pt x="123" y="36"/>
                  <a:pt x="120" y="37"/>
                  <a:pt x="117" y="39"/>
                </a:cubicBezTo>
                <a:cubicBezTo>
                  <a:pt x="116" y="39"/>
                  <a:pt x="116" y="40"/>
                  <a:pt x="115" y="40"/>
                </a:cubicBezTo>
                <a:moveTo>
                  <a:pt x="136" y="68"/>
                </a:moveTo>
                <a:cubicBezTo>
                  <a:pt x="131" y="68"/>
                  <a:pt x="126" y="68"/>
                  <a:pt x="122" y="68"/>
                </a:cubicBezTo>
                <a:moveTo>
                  <a:pt x="69" y="40"/>
                </a:moveTo>
                <a:cubicBezTo>
                  <a:pt x="55" y="40"/>
                  <a:pt x="44" y="51"/>
                  <a:pt x="44" y="64"/>
                </a:cubicBezTo>
                <a:cubicBezTo>
                  <a:pt x="44" y="77"/>
                  <a:pt x="55" y="88"/>
                  <a:pt x="69" y="88"/>
                </a:cubicBezTo>
                <a:cubicBezTo>
                  <a:pt x="82" y="88"/>
                  <a:pt x="93" y="77"/>
                  <a:pt x="93" y="64"/>
                </a:cubicBezTo>
                <a:cubicBezTo>
                  <a:pt x="93" y="51"/>
                  <a:pt x="82" y="40"/>
                  <a:pt x="69" y="40"/>
                </a:cubicBezTo>
                <a:close/>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7" name="Freeform 46">
            <a:extLst>
              <a:ext uri="{FF2B5EF4-FFF2-40B4-BE49-F238E27FC236}">
                <a16:creationId xmlns:a16="http://schemas.microsoft.com/office/drawing/2014/main" id="{9FC29B96-098F-4DA7-A5CC-59AE090116A9}"/>
              </a:ext>
            </a:extLst>
          </p:cNvPr>
          <p:cNvSpPr>
            <a:spLocks noEditPoints="1"/>
          </p:cNvSpPr>
          <p:nvPr/>
        </p:nvSpPr>
        <p:spPr bwMode="auto">
          <a:xfrm>
            <a:off x="1866900" y="3006725"/>
            <a:ext cx="609600" cy="500063"/>
          </a:xfrm>
          <a:custGeom>
            <a:avLst/>
            <a:gdLst>
              <a:gd name="T0" fmla="*/ 0 w 160"/>
              <a:gd name="T1" fmla="*/ 129 h 131"/>
              <a:gd name="T2" fmla="*/ 160 w 160"/>
              <a:gd name="T3" fmla="*/ 131 h 131"/>
              <a:gd name="T4" fmla="*/ 41 w 160"/>
              <a:gd name="T5" fmla="*/ 128 h 131"/>
              <a:gd name="T6" fmla="*/ 39 w 160"/>
              <a:gd name="T7" fmla="*/ 96 h 131"/>
              <a:gd name="T8" fmla="*/ 18 w 160"/>
              <a:gd name="T9" fmla="*/ 96 h 131"/>
              <a:gd name="T10" fmla="*/ 17 w 160"/>
              <a:gd name="T11" fmla="*/ 129 h 131"/>
              <a:gd name="T12" fmla="*/ 72 w 160"/>
              <a:gd name="T13" fmla="*/ 128 h 131"/>
              <a:gd name="T14" fmla="*/ 72 w 160"/>
              <a:gd name="T15" fmla="*/ 63 h 131"/>
              <a:gd name="T16" fmla="*/ 51 w 160"/>
              <a:gd name="T17" fmla="*/ 64 h 131"/>
              <a:gd name="T18" fmla="*/ 51 w 160"/>
              <a:gd name="T19" fmla="*/ 128 h 131"/>
              <a:gd name="T20" fmla="*/ 108 w 160"/>
              <a:gd name="T21" fmla="*/ 129 h 131"/>
              <a:gd name="T22" fmla="*/ 107 w 160"/>
              <a:gd name="T23" fmla="*/ 78 h 131"/>
              <a:gd name="T24" fmla="*/ 86 w 160"/>
              <a:gd name="T25" fmla="*/ 77 h 131"/>
              <a:gd name="T26" fmla="*/ 85 w 160"/>
              <a:gd name="T27" fmla="*/ 129 h 131"/>
              <a:gd name="T28" fmla="*/ 141 w 160"/>
              <a:gd name="T29" fmla="*/ 130 h 131"/>
              <a:gd name="T30" fmla="*/ 140 w 160"/>
              <a:gd name="T31" fmla="*/ 43 h 131"/>
              <a:gd name="T32" fmla="*/ 119 w 160"/>
              <a:gd name="T33" fmla="*/ 44 h 131"/>
              <a:gd name="T34" fmla="*/ 119 w 160"/>
              <a:gd name="T35" fmla="*/ 129 h 131"/>
              <a:gd name="T36" fmla="*/ 32 w 160"/>
              <a:gd name="T37" fmla="*/ 59 h 131"/>
              <a:gd name="T38" fmla="*/ 25 w 160"/>
              <a:gd name="T39" fmla="*/ 58 h 131"/>
              <a:gd name="T40" fmla="*/ 22 w 160"/>
              <a:gd name="T41" fmla="*/ 64 h 131"/>
              <a:gd name="T42" fmla="*/ 25 w 160"/>
              <a:gd name="T43" fmla="*/ 70 h 131"/>
              <a:gd name="T44" fmla="*/ 30 w 160"/>
              <a:gd name="T45" fmla="*/ 71 h 131"/>
              <a:gd name="T46" fmla="*/ 33 w 160"/>
              <a:gd name="T47" fmla="*/ 70 h 131"/>
              <a:gd name="T48" fmla="*/ 35 w 160"/>
              <a:gd name="T49" fmla="*/ 65 h 131"/>
              <a:gd name="T50" fmla="*/ 32 w 160"/>
              <a:gd name="T51" fmla="*/ 59 h 131"/>
              <a:gd name="T52" fmla="*/ 56 w 160"/>
              <a:gd name="T53" fmla="*/ 34 h 131"/>
              <a:gd name="T54" fmla="*/ 59 w 160"/>
              <a:gd name="T55" fmla="*/ 39 h 131"/>
              <a:gd name="T56" fmla="*/ 66 w 160"/>
              <a:gd name="T57" fmla="*/ 40 h 131"/>
              <a:gd name="T58" fmla="*/ 68 w 160"/>
              <a:gd name="T59" fmla="*/ 37 h 131"/>
              <a:gd name="T60" fmla="*/ 69 w 160"/>
              <a:gd name="T61" fmla="*/ 33 h 131"/>
              <a:gd name="T62" fmla="*/ 66 w 160"/>
              <a:gd name="T63" fmla="*/ 30 h 131"/>
              <a:gd name="T64" fmla="*/ 64 w 160"/>
              <a:gd name="T65" fmla="*/ 27 h 131"/>
              <a:gd name="T66" fmla="*/ 62 w 160"/>
              <a:gd name="T67" fmla="*/ 27 h 131"/>
              <a:gd name="T68" fmla="*/ 56 w 160"/>
              <a:gd name="T69" fmla="*/ 34 h 131"/>
              <a:gd name="T70" fmla="*/ 101 w 160"/>
              <a:gd name="T71" fmla="*/ 53 h 131"/>
              <a:gd name="T72" fmla="*/ 101 w 160"/>
              <a:gd name="T73" fmla="*/ 48 h 131"/>
              <a:gd name="T74" fmla="*/ 99 w 160"/>
              <a:gd name="T75" fmla="*/ 43 h 131"/>
              <a:gd name="T76" fmla="*/ 96 w 160"/>
              <a:gd name="T77" fmla="*/ 42 h 131"/>
              <a:gd name="T78" fmla="*/ 90 w 160"/>
              <a:gd name="T79" fmla="*/ 43 h 131"/>
              <a:gd name="T80" fmla="*/ 88 w 160"/>
              <a:gd name="T81" fmla="*/ 46 h 131"/>
              <a:gd name="T82" fmla="*/ 89 w 160"/>
              <a:gd name="T83" fmla="*/ 53 h 131"/>
              <a:gd name="T84" fmla="*/ 95 w 160"/>
              <a:gd name="T85" fmla="*/ 56 h 131"/>
              <a:gd name="T86" fmla="*/ 101 w 160"/>
              <a:gd name="T87" fmla="*/ 53 h 131"/>
              <a:gd name="T88" fmla="*/ 123 w 160"/>
              <a:gd name="T89" fmla="*/ 13 h 131"/>
              <a:gd name="T90" fmla="*/ 130 w 160"/>
              <a:gd name="T91" fmla="*/ 17 h 131"/>
              <a:gd name="T92" fmla="*/ 133 w 160"/>
              <a:gd name="T93" fmla="*/ 4 h 131"/>
              <a:gd name="T94" fmla="*/ 123 w 160"/>
              <a:gd name="T95" fmla="*/ 13 h 131"/>
              <a:gd name="T96" fmla="*/ 57 w 160"/>
              <a:gd name="T97" fmla="*/ 38 h 131"/>
              <a:gd name="T98" fmla="*/ 33 w 160"/>
              <a:gd name="T99" fmla="*/ 61 h 131"/>
              <a:gd name="T100" fmla="*/ 69 w 160"/>
              <a:gd name="T101" fmla="*/ 36 h 131"/>
              <a:gd name="T102" fmla="*/ 88 w 160"/>
              <a:gd name="T103" fmla="*/ 46 h 131"/>
              <a:gd name="T104" fmla="*/ 126 w 160"/>
              <a:gd name="T105" fmla="*/ 16 h 131"/>
              <a:gd name="T106" fmla="*/ 112 w 160"/>
              <a:gd name="T107" fmla="*/ 32 h 131"/>
              <a:gd name="T108" fmla="*/ 100 w 160"/>
              <a:gd name="T109" fmla="*/ 4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31">
                <a:moveTo>
                  <a:pt x="0" y="129"/>
                </a:moveTo>
                <a:cubicBezTo>
                  <a:pt x="53" y="128"/>
                  <a:pt x="106" y="128"/>
                  <a:pt x="160" y="131"/>
                </a:cubicBezTo>
                <a:moveTo>
                  <a:pt x="41" y="128"/>
                </a:moveTo>
                <a:cubicBezTo>
                  <a:pt x="40" y="118"/>
                  <a:pt x="39" y="107"/>
                  <a:pt x="39" y="96"/>
                </a:cubicBezTo>
                <a:cubicBezTo>
                  <a:pt x="32" y="96"/>
                  <a:pt x="25" y="96"/>
                  <a:pt x="18" y="96"/>
                </a:cubicBezTo>
                <a:cubicBezTo>
                  <a:pt x="18" y="107"/>
                  <a:pt x="17" y="118"/>
                  <a:pt x="17" y="129"/>
                </a:cubicBezTo>
                <a:moveTo>
                  <a:pt x="72" y="128"/>
                </a:moveTo>
                <a:cubicBezTo>
                  <a:pt x="74" y="107"/>
                  <a:pt x="74" y="85"/>
                  <a:pt x="72" y="63"/>
                </a:cubicBezTo>
                <a:cubicBezTo>
                  <a:pt x="65" y="64"/>
                  <a:pt x="58" y="64"/>
                  <a:pt x="51" y="64"/>
                </a:cubicBezTo>
                <a:cubicBezTo>
                  <a:pt x="51" y="85"/>
                  <a:pt x="51" y="107"/>
                  <a:pt x="51" y="128"/>
                </a:cubicBezTo>
                <a:moveTo>
                  <a:pt x="108" y="129"/>
                </a:moveTo>
                <a:cubicBezTo>
                  <a:pt x="106" y="112"/>
                  <a:pt x="106" y="95"/>
                  <a:pt x="107" y="78"/>
                </a:cubicBezTo>
                <a:cubicBezTo>
                  <a:pt x="100" y="78"/>
                  <a:pt x="93" y="78"/>
                  <a:pt x="86" y="77"/>
                </a:cubicBezTo>
                <a:cubicBezTo>
                  <a:pt x="86" y="94"/>
                  <a:pt x="86" y="111"/>
                  <a:pt x="85" y="129"/>
                </a:cubicBezTo>
                <a:moveTo>
                  <a:pt x="141" y="130"/>
                </a:moveTo>
                <a:cubicBezTo>
                  <a:pt x="141" y="101"/>
                  <a:pt x="140" y="72"/>
                  <a:pt x="140" y="43"/>
                </a:cubicBezTo>
                <a:cubicBezTo>
                  <a:pt x="133" y="43"/>
                  <a:pt x="126" y="43"/>
                  <a:pt x="119" y="44"/>
                </a:cubicBezTo>
                <a:cubicBezTo>
                  <a:pt x="119" y="72"/>
                  <a:pt x="119" y="101"/>
                  <a:pt x="119" y="129"/>
                </a:cubicBezTo>
                <a:moveTo>
                  <a:pt x="32" y="59"/>
                </a:moveTo>
                <a:cubicBezTo>
                  <a:pt x="30" y="57"/>
                  <a:pt x="27" y="57"/>
                  <a:pt x="25" y="58"/>
                </a:cubicBezTo>
                <a:cubicBezTo>
                  <a:pt x="23" y="59"/>
                  <a:pt x="21" y="62"/>
                  <a:pt x="22" y="64"/>
                </a:cubicBezTo>
                <a:cubicBezTo>
                  <a:pt x="22" y="67"/>
                  <a:pt x="23" y="69"/>
                  <a:pt x="25" y="70"/>
                </a:cubicBezTo>
                <a:cubicBezTo>
                  <a:pt x="27" y="71"/>
                  <a:pt x="28" y="71"/>
                  <a:pt x="30" y="71"/>
                </a:cubicBezTo>
                <a:cubicBezTo>
                  <a:pt x="31" y="71"/>
                  <a:pt x="32" y="71"/>
                  <a:pt x="33" y="70"/>
                </a:cubicBezTo>
                <a:cubicBezTo>
                  <a:pt x="34" y="69"/>
                  <a:pt x="35" y="67"/>
                  <a:pt x="35" y="65"/>
                </a:cubicBezTo>
                <a:cubicBezTo>
                  <a:pt x="35" y="63"/>
                  <a:pt x="34" y="60"/>
                  <a:pt x="32" y="59"/>
                </a:cubicBezTo>
                <a:close/>
                <a:moveTo>
                  <a:pt x="56" y="34"/>
                </a:moveTo>
                <a:cubicBezTo>
                  <a:pt x="56" y="36"/>
                  <a:pt x="57" y="38"/>
                  <a:pt x="59" y="39"/>
                </a:cubicBezTo>
                <a:cubicBezTo>
                  <a:pt x="61" y="40"/>
                  <a:pt x="63" y="40"/>
                  <a:pt x="66" y="40"/>
                </a:cubicBezTo>
                <a:cubicBezTo>
                  <a:pt x="67" y="39"/>
                  <a:pt x="68" y="38"/>
                  <a:pt x="68" y="37"/>
                </a:cubicBezTo>
                <a:cubicBezTo>
                  <a:pt x="69" y="36"/>
                  <a:pt x="69" y="35"/>
                  <a:pt x="69" y="33"/>
                </a:cubicBezTo>
                <a:cubicBezTo>
                  <a:pt x="68" y="32"/>
                  <a:pt x="67" y="31"/>
                  <a:pt x="66" y="30"/>
                </a:cubicBezTo>
                <a:cubicBezTo>
                  <a:pt x="66" y="29"/>
                  <a:pt x="65" y="28"/>
                  <a:pt x="64" y="27"/>
                </a:cubicBezTo>
                <a:cubicBezTo>
                  <a:pt x="63" y="27"/>
                  <a:pt x="62" y="27"/>
                  <a:pt x="62" y="27"/>
                </a:cubicBezTo>
                <a:cubicBezTo>
                  <a:pt x="58" y="27"/>
                  <a:pt x="56" y="30"/>
                  <a:pt x="56" y="34"/>
                </a:cubicBezTo>
                <a:close/>
                <a:moveTo>
                  <a:pt x="101" y="53"/>
                </a:moveTo>
                <a:cubicBezTo>
                  <a:pt x="101" y="51"/>
                  <a:pt x="101" y="49"/>
                  <a:pt x="101" y="48"/>
                </a:cubicBezTo>
                <a:cubicBezTo>
                  <a:pt x="101" y="46"/>
                  <a:pt x="101" y="44"/>
                  <a:pt x="99" y="43"/>
                </a:cubicBezTo>
                <a:cubicBezTo>
                  <a:pt x="98" y="42"/>
                  <a:pt x="97" y="42"/>
                  <a:pt x="96" y="42"/>
                </a:cubicBezTo>
                <a:cubicBezTo>
                  <a:pt x="94" y="42"/>
                  <a:pt x="92" y="42"/>
                  <a:pt x="90" y="43"/>
                </a:cubicBezTo>
                <a:cubicBezTo>
                  <a:pt x="89" y="44"/>
                  <a:pt x="89" y="45"/>
                  <a:pt x="88" y="46"/>
                </a:cubicBezTo>
                <a:cubicBezTo>
                  <a:pt x="88" y="48"/>
                  <a:pt x="88" y="50"/>
                  <a:pt x="89" y="53"/>
                </a:cubicBezTo>
                <a:cubicBezTo>
                  <a:pt x="90" y="55"/>
                  <a:pt x="92" y="56"/>
                  <a:pt x="95" y="56"/>
                </a:cubicBezTo>
                <a:cubicBezTo>
                  <a:pt x="97" y="57"/>
                  <a:pt x="100" y="55"/>
                  <a:pt x="101" y="53"/>
                </a:cubicBezTo>
                <a:close/>
                <a:moveTo>
                  <a:pt x="123" y="13"/>
                </a:moveTo>
                <a:cubicBezTo>
                  <a:pt x="124" y="15"/>
                  <a:pt x="127" y="17"/>
                  <a:pt x="130" y="17"/>
                </a:cubicBezTo>
                <a:cubicBezTo>
                  <a:pt x="137" y="17"/>
                  <a:pt x="138" y="7"/>
                  <a:pt x="133" y="4"/>
                </a:cubicBezTo>
                <a:cubicBezTo>
                  <a:pt x="127" y="0"/>
                  <a:pt x="120" y="7"/>
                  <a:pt x="123" y="13"/>
                </a:cubicBezTo>
                <a:close/>
                <a:moveTo>
                  <a:pt x="57" y="38"/>
                </a:moveTo>
                <a:cubicBezTo>
                  <a:pt x="49" y="45"/>
                  <a:pt x="41" y="53"/>
                  <a:pt x="33" y="61"/>
                </a:cubicBezTo>
                <a:moveTo>
                  <a:pt x="69" y="36"/>
                </a:moveTo>
                <a:cubicBezTo>
                  <a:pt x="76" y="40"/>
                  <a:pt x="81" y="43"/>
                  <a:pt x="88" y="46"/>
                </a:cubicBezTo>
                <a:moveTo>
                  <a:pt x="126" y="16"/>
                </a:moveTo>
                <a:cubicBezTo>
                  <a:pt x="121" y="21"/>
                  <a:pt x="117" y="27"/>
                  <a:pt x="112" y="32"/>
                </a:cubicBezTo>
                <a:cubicBezTo>
                  <a:pt x="108" y="36"/>
                  <a:pt x="104" y="40"/>
                  <a:pt x="100" y="45"/>
                </a:cubicBezTo>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8" name="Freeform 47">
            <a:extLst>
              <a:ext uri="{FF2B5EF4-FFF2-40B4-BE49-F238E27FC236}">
                <a16:creationId xmlns:a16="http://schemas.microsoft.com/office/drawing/2014/main" id="{4D4E6698-EBB8-425B-9782-A2E1C05EF8C3}"/>
              </a:ext>
            </a:extLst>
          </p:cNvPr>
          <p:cNvSpPr>
            <a:spLocks noEditPoints="1"/>
          </p:cNvSpPr>
          <p:nvPr/>
        </p:nvSpPr>
        <p:spPr bwMode="auto">
          <a:xfrm>
            <a:off x="2692400" y="1189038"/>
            <a:ext cx="835025" cy="468313"/>
          </a:xfrm>
          <a:custGeom>
            <a:avLst/>
            <a:gdLst>
              <a:gd name="T0" fmla="*/ 167 w 219"/>
              <a:gd name="T1" fmla="*/ 49 h 123"/>
              <a:gd name="T2" fmla="*/ 170 w 219"/>
              <a:gd name="T3" fmla="*/ 77 h 123"/>
              <a:gd name="T4" fmla="*/ 155 w 219"/>
              <a:gd name="T5" fmla="*/ 85 h 123"/>
              <a:gd name="T6" fmla="*/ 125 w 219"/>
              <a:gd name="T7" fmla="*/ 62 h 123"/>
              <a:gd name="T8" fmla="*/ 84 w 219"/>
              <a:gd name="T9" fmla="*/ 63 h 123"/>
              <a:gd name="T10" fmla="*/ 83 w 219"/>
              <a:gd name="T11" fmla="*/ 43 h 123"/>
              <a:gd name="T12" fmla="*/ 154 w 219"/>
              <a:gd name="T13" fmla="*/ 28 h 123"/>
              <a:gd name="T14" fmla="*/ 55 w 219"/>
              <a:gd name="T15" fmla="*/ 100 h 123"/>
              <a:gd name="T16" fmla="*/ 71 w 219"/>
              <a:gd name="T17" fmla="*/ 83 h 123"/>
              <a:gd name="T18" fmla="*/ 52 w 219"/>
              <a:gd name="T19" fmla="*/ 89 h 123"/>
              <a:gd name="T20" fmla="*/ 63 w 219"/>
              <a:gd name="T21" fmla="*/ 96 h 123"/>
              <a:gd name="T22" fmla="*/ 66 w 219"/>
              <a:gd name="T23" fmla="*/ 111 h 123"/>
              <a:gd name="T24" fmla="*/ 86 w 219"/>
              <a:gd name="T25" fmla="*/ 88 h 123"/>
              <a:gd name="T26" fmla="*/ 72 w 219"/>
              <a:gd name="T27" fmla="*/ 87 h 123"/>
              <a:gd name="T28" fmla="*/ 95 w 219"/>
              <a:gd name="T29" fmla="*/ 90 h 123"/>
              <a:gd name="T30" fmla="*/ 73 w 219"/>
              <a:gd name="T31" fmla="*/ 115 h 123"/>
              <a:gd name="T32" fmla="*/ 95 w 219"/>
              <a:gd name="T33" fmla="*/ 90 h 123"/>
              <a:gd name="T34" fmla="*/ 83 w 219"/>
              <a:gd name="T35" fmla="*/ 119 h 123"/>
              <a:gd name="T36" fmla="*/ 103 w 219"/>
              <a:gd name="T37" fmla="*/ 111 h 123"/>
              <a:gd name="T38" fmla="*/ 85 w 219"/>
              <a:gd name="T39" fmla="*/ 111 h 123"/>
              <a:gd name="T40" fmla="*/ 84 w 219"/>
              <a:gd name="T41" fmla="*/ 33 h 123"/>
              <a:gd name="T42" fmla="*/ 69 w 219"/>
              <a:gd name="T43" fmla="*/ 34 h 123"/>
              <a:gd name="T44" fmla="*/ 50 w 219"/>
              <a:gd name="T45" fmla="*/ 59 h 123"/>
              <a:gd name="T46" fmla="*/ 52 w 219"/>
              <a:gd name="T47" fmla="*/ 89 h 123"/>
              <a:gd name="T48" fmla="*/ 113 w 219"/>
              <a:gd name="T49" fmla="*/ 120 h 123"/>
              <a:gd name="T50" fmla="*/ 113 w 219"/>
              <a:gd name="T51" fmla="*/ 112 h 123"/>
              <a:gd name="T52" fmla="*/ 133 w 219"/>
              <a:gd name="T53" fmla="*/ 110 h 123"/>
              <a:gd name="T54" fmla="*/ 144 w 219"/>
              <a:gd name="T55" fmla="*/ 110 h 123"/>
              <a:gd name="T56" fmla="*/ 155 w 219"/>
              <a:gd name="T57" fmla="*/ 101 h 123"/>
              <a:gd name="T58" fmla="*/ 0 w 219"/>
              <a:gd name="T59" fmla="*/ 55 h 123"/>
              <a:gd name="T60" fmla="*/ 27 w 219"/>
              <a:gd name="T61" fmla="*/ 76 h 123"/>
              <a:gd name="T62" fmla="*/ 35 w 219"/>
              <a:gd name="T63" fmla="*/ 77 h 123"/>
              <a:gd name="T64" fmla="*/ 74 w 219"/>
              <a:gd name="T65" fmla="*/ 23 h 123"/>
              <a:gd name="T66" fmla="*/ 55 w 219"/>
              <a:gd name="T67" fmla="*/ 8 h 123"/>
              <a:gd name="T68" fmla="*/ 187 w 219"/>
              <a:gd name="T69" fmla="*/ 1 h 123"/>
              <a:gd name="T70" fmla="*/ 154 w 219"/>
              <a:gd name="T71" fmla="*/ 28 h 123"/>
              <a:gd name="T72" fmla="*/ 182 w 219"/>
              <a:gd name="T73" fmla="*/ 74 h 123"/>
              <a:gd name="T74" fmla="*/ 186 w 219"/>
              <a:gd name="T75" fmla="*/ 74 h 123"/>
              <a:gd name="T76" fmla="*/ 219 w 219"/>
              <a:gd name="T77" fmla="*/ 5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9" h="123">
                <a:moveTo>
                  <a:pt x="154" y="28"/>
                </a:moveTo>
                <a:cubicBezTo>
                  <a:pt x="159" y="35"/>
                  <a:pt x="163" y="42"/>
                  <a:pt x="167" y="49"/>
                </a:cubicBezTo>
                <a:cubicBezTo>
                  <a:pt x="171" y="57"/>
                  <a:pt x="176" y="64"/>
                  <a:pt x="180" y="71"/>
                </a:cubicBezTo>
                <a:cubicBezTo>
                  <a:pt x="176" y="73"/>
                  <a:pt x="173" y="75"/>
                  <a:pt x="170" y="77"/>
                </a:cubicBezTo>
                <a:cubicBezTo>
                  <a:pt x="167" y="80"/>
                  <a:pt x="165" y="83"/>
                  <a:pt x="163" y="86"/>
                </a:cubicBezTo>
                <a:cubicBezTo>
                  <a:pt x="161" y="90"/>
                  <a:pt x="158" y="87"/>
                  <a:pt x="155" y="85"/>
                </a:cubicBezTo>
                <a:cubicBezTo>
                  <a:pt x="151" y="82"/>
                  <a:pt x="147" y="79"/>
                  <a:pt x="144" y="76"/>
                </a:cubicBezTo>
                <a:cubicBezTo>
                  <a:pt x="137" y="71"/>
                  <a:pt x="131" y="66"/>
                  <a:pt x="125" y="62"/>
                </a:cubicBezTo>
                <a:cubicBezTo>
                  <a:pt x="119" y="58"/>
                  <a:pt x="112" y="54"/>
                  <a:pt x="105" y="55"/>
                </a:cubicBezTo>
                <a:cubicBezTo>
                  <a:pt x="97" y="56"/>
                  <a:pt x="91" y="62"/>
                  <a:pt x="84" y="63"/>
                </a:cubicBezTo>
                <a:cubicBezTo>
                  <a:pt x="78" y="65"/>
                  <a:pt x="70" y="63"/>
                  <a:pt x="69" y="57"/>
                </a:cubicBezTo>
                <a:cubicBezTo>
                  <a:pt x="68" y="49"/>
                  <a:pt x="78" y="46"/>
                  <a:pt x="83" y="43"/>
                </a:cubicBezTo>
                <a:cubicBezTo>
                  <a:pt x="90" y="39"/>
                  <a:pt x="98" y="36"/>
                  <a:pt x="105" y="33"/>
                </a:cubicBezTo>
                <a:cubicBezTo>
                  <a:pt x="121" y="29"/>
                  <a:pt x="138" y="23"/>
                  <a:pt x="154" y="28"/>
                </a:cubicBezTo>
                <a:cubicBezTo>
                  <a:pt x="154" y="28"/>
                  <a:pt x="154" y="28"/>
                  <a:pt x="154" y="28"/>
                </a:cubicBezTo>
                <a:close/>
                <a:moveTo>
                  <a:pt x="55" y="100"/>
                </a:moveTo>
                <a:cubicBezTo>
                  <a:pt x="61" y="101"/>
                  <a:pt x="65" y="95"/>
                  <a:pt x="68" y="91"/>
                </a:cubicBezTo>
                <a:cubicBezTo>
                  <a:pt x="70" y="89"/>
                  <a:pt x="72" y="86"/>
                  <a:pt x="71" y="83"/>
                </a:cubicBezTo>
                <a:cubicBezTo>
                  <a:pt x="70" y="80"/>
                  <a:pt x="67" y="79"/>
                  <a:pt x="65" y="79"/>
                </a:cubicBezTo>
                <a:cubicBezTo>
                  <a:pt x="60" y="80"/>
                  <a:pt x="54" y="85"/>
                  <a:pt x="52" y="89"/>
                </a:cubicBezTo>
                <a:cubicBezTo>
                  <a:pt x="49" y="93"/>
                  <a:pt x="49" y="99"/>
                  <a:pt x="55" y="100"/>
                </a:cubicBezTo>
                <a:close/>
                <a:moveTo>
                  <a:pt x="63" y="96"/>
                </a:moveTo>
                <a:cubicBezTo>
                  <a:pt x="60" y="99"/>
                  <a:pt x="57" y="102"/>
                  <a:pt x="58" y="106"/>
                </a:cubicBezTo>
                <a:cubicBezTo>
                  <a:pt x="59" y="109"/>
                  <a:pt x="62" y="112"/>
                  <a:pt x="66" y="111"/>
                </a:cubicBezTo>
                <a:cubicBezTo>
                  <a:pt x="72" y="110"/>
                  <a:pt x="77" y="101"/>
                  <a:pt x="82" y="97"/>
                </a:cubicBezTo>
                <a:cubicBezTo>
                  <a:pt x="84" y="94"/>
                  <a:pt x="87" y="91"/>
                  <a:pt x="86" y="88"/>
                </a:cubicBezTo>
                <a:cubicBezTo>
                  <a:pt x="86" y="84"/>
                  <a:pt x="84" y="82"/>
                  <a:pt x="80" y="82"/>
                </a:cubicBezTo>
                <a:cubicBezTo>
                  <a:pt x="77" y="82"/>
                  <a:pt x="74" y="84"/>
                  <a:pt x="72" y="87"/>
                </a:cubicBezTo>
                <a:cubicBezTo>
                  <a:pt x="69" y="90"/>
                  <a:pt x="66" y="93"/>
                  <a:pt x="63" y="96"/>
                </a:cubicBezTo>
                <a:close/>
                <a:moveTo>
                  <a:pt x="95" y="90"/>
                </a:moveTo>
                <a:cubicBezTo>
                  <a:pt x="89" y="86"/>
                  <a:pt x="82" y="95"/>
                  <a:pt x="79" y="99"/>
                </a:cubicBezTo>
                <a:cubicBezTo>
                  <a:pt x="76" y="102"/>
                  <a:pt x="66" y="111"/>
                  <a:pt x="73" y="115"/>
                </a:cubicBezTo>
                <a:cubicBezTo>
                  <a:pt x="80" y="119"/>
                  <a:pt x="87" y="110"/>
                  <a:pt x="90" y="106"/>
                </a:cubicBezTo>
                <a:cubicBezTo>
                  <a:pt x="93" y="103"/>
                  <a:pt x="101" y="95"/>
                  <a:pt x="95" y="90"/>
                </a:cubicBezTo>
                <a:close/>
                <a:moveTo>
                  <a:pt x="85" y="111"/>
                </a:moveTo>
                <a:cubicBezTo>
                  <a:pt x="84" y="113"/>
                  <a:pt x="82" y="116"/>
                  <a:pt x="83" y="119"/>
                </a:cubicBezTo>
                <a:cubicBezTo>
                  <a:pt x="84" y="121"/>
                  <a:pt x="87" y="122"/>
                  <a:pt x="89" y="122"/>
                </a:cubicBezTo>
                <a:cubicBezTo>
                  <a:pt x="95" y="121"/>
                  <a:pt x="100" y="115"/>
                  <a:pt x="103" y="111"/>
                </a:cubicBezTo>
                <a:cubicBezTo>
                  <a:pt x="105" y="106"/>
                  <a:pt x="104" y="99"/>
                  <a:pt x="97" y="100"/>
                </a:cubicBezTo>
                <a:cubicBezTo>
                  <a:pt x="92" y="101"/>
                  <a:pt x="88" y="107"/>
                  <a:pt x="85" y="111"/>
                </a:cubicBezTo>
                <a:close/>
                <a:moveTo>
                  <a:pt x="93" y="38"/>
                </a:moveTo>
                <a:cubicBezTo>
                  <a:pt x="90" y="36"/>
                  <a:pt x="87" y="35"/>
                  <a:pt x="84" y="33"/>
                </a:cubicBezTo>
                <a:cubicBezTo>
                  <a:pt x="81" y="32"/>
                  <a:pt x="77" y="29"/>
                  <a:pt x="74" y="30"/>
                </a:cubicBezTo>
                <a:cubicBezTo>
                  <a:pt x="71" y="30"/>
                  <a:pt x="70" y="32"/>
                  <a:pt x="69" y="34"/>
                </a:cubicBezTo>
                <a:cubicBezTo>
                  <a:pt x="67" y="37"/>
                  <a:pt x="65" y="40"/>
                  <a:pt x="62" y="43"/>
                </a:cubicBezTo>
                <a:cubicBezTo>
                  <a:pt x="59" y="48"/>
                  <a:pt x="54" y="53"/>
                  <a:pt x="50" y="59"/>
                </a:cubicBezTo>
                <a:cubicBezTo>
                  <a:pt x="45" y="65"/>
                  <a:pt x="41" y="71"/>
                  <a:pt x="36" y="77"/>
                </a:cubicBezTo>
                <a:cubicBezTo>
                  <a:pt x="41" y="81"/>
                  <a:pt x="46" y="85"/>
                  <a:pt x="52" y="89"/>
                </a:cubicBezTo>
                <a:moveTo>
                  <a:pt x="97" y="117"/>
                </a:moveTo>
                <a:cubicBezTo>
                  <a:pt x="102" y="120"/>
                  <a:pt x="108" y="121"/>
                  <a:pt x="113" y="120"/>
                </a:cubicBezTo>
                <a:cubicBezTo>
                  <a:pt x="115" y="120"/>
                  <a:pt x="118" y="119"/>
                  <a:pt x="118" y="117"/>
                </a:cubicBezTo>
                <a:cubicBezTo>
                  <a:pt x="117" y="114"/>
                  <a:pt x="114" y="114"/>
                  <a:pt x="113" y="112"/>
                </a:cubicBezTo>
                <a:cubicBezTo>
                  <a:pt x="118" y="117"/>
                  <a:pt x="124" y="123"/>
                  <a:pt x="131" y="118"/>
                </a:cubicBezTo>
                <a:cubicBezTo>
                  <a:pt x="133" y="116"/>
                  <a:pt x="134" y="113"/>
                  <a:pt x="133" y="110"/>
                </a:cubicBezTo>
                <a:cubicBezTo>
                  <a:pt x="132" y="107"/>
                  <a:pt x="129" y="105"/>
                  <a:pt x="126" y="103"/>
                </a:cubicBezTo>
                <a:cubicBezTo>
                  <a:pt x="130" y="107"/>
                  <a:pt x="137" y="114"/>
                  <a:pt x="144" y="110"/>
                </a:cubicBezTo>
                <a:cubicBezTo>
                  <a:pt x="152" y="105"/>
                  <a:pt x="145" y="97"/>
                  <a:pt x="140" y="94"/>
                </a:cubicBezTo>
                <a:cubicBezTo>
                  <a:pt x="144" y="98"/>
                  <a:pt x="149" y="103"/>
                  <a:pt x="155" y="101"/>
                </a:cubicBezTo>
                <a:cubicBezTo>
                  <a:pt x="162" y="100"/>
                  <a:pt x="163" y="93"/>
                  <a:pt x="159" y="88"/>
                </a:cubicBezTo>
                <a:moveTo>
                  <a:pt x="0" y="55"/>
                </a:moveTo>
                <a:cubicBezTo>
                  <a:pt x="6" y="60"/>
                  <a:pt x="12" y="65"/>
                  <a:pt x="18" y="69"/>
                </a:cubicBezTo>
                <a:cubicBezTo>
                  <a:pt x="21" y="72"/>
                  <a:pt x="24" y="74"/>
                  <a:pt x="27" y="76"/>
                </a:cubicBezTo>
                <a:cubicBezTo>
                  <a:pt x="28" y="77"/>
                  <a:pt x="30" y="80"/>
                  <a:pt x="31" y="80"/>
                </a:cubicBezTo>
                <a:cubicBezTo>
                  <a:pt x="33" y="80"/>
                  <a:pt x="34" y="78"/>
                  <a:pt x="35" y="77"/>
                </a:cubicBezTo>
                <a:moveTo>
                  <a:pt x="71" y="31"/>
                </a:moveTo>
                <a:cubicBezTo>
                  <a:pt x="74" y="29"/>
                  <a:pt x="77" y="26"/>
                  <a:pt x="74" y="23"/>
                </a:cubicBezTo>
                <a:cubicBezTo>
                  <a:pt x="71" y="20"/>
                  <a:pt x="68" y="18"/>
                  <a:pt x="65" y="16"/>
                </a:cubicBezTo>
                <a:cubicBezTo>
                  <a:pt x="62" y="13"/>
                  <a:pt x="59" y="10"/>
                  <a:pt x="55" y="8"/>
                </a:cubicBezTo>
                <a:cubicBezTo>
                  <a:pt x="52" y="5"/>
                  <a:pt x="48" y="3"/>
                  <a:pt x="45" y="0"/>
                </a:cubicBezTo>
                <a:moveTo>
                  <a:pt x="187" y="1"/>
                </a:moveTo>
                <a:cubicBezTo>
                  <a:pt x="175" y="8"/>
                  <a:pt x="162" y="14"/>
                  <a:pt x="150" y="20"/>
                </a:cubicBezTo>
                <a:cubicBezTo>
                  <a:pt x="151" y="23"/>
                  <a:pt x="152" y="26"/>
                  <a:pt x="154" y="28"/>
                </a:cubicBezTo>
                <a:moveTo>
                  <a:pt x="179" y="70"/>
                </a:moveTo>
                <a:cubicBezTo>
                  <a:pt x="180" y="71"/>
                  <a:pt x="181" y="73"/>
                  <a:pt x="182" y="74"/>
                </a:cubicBezTo>
                <a:cubicBezTo>
                  <a:pt x="183" y="75"/>
                  <a:pt x="182" y="76"/>
                  <a:pt x="183" y="76"/>
                </a:cubicBezTo>
                <a:cubicBezTo>
                  <a:pt x="184" y="76"/>
                  <a:pt x="186" y="75"/>
                  <a:pt x="186" y="74"/>
                </a:cubicBezTo>
                <a:cubicBezTo>
                  <a:pt x="190" y="73"/>
                  <a:pt x="194" y="71"/>
                  <a:pt x="198" y="70"/>
                </a:cubicBezTo>
                <a:cubicBezTo>
                  <a:pt x="205" y="66"/>
                  <a:pt x="212" y="63"/>
                  <a:pt x="219" y="59"/>
                </a:cubicBezTo>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9" name="Freeform 48">
            <a:extLst>
              <a:ext uri="{FF2B5EF4-FFF2-40B4-BE49-F238E27FC236}">
                <a16:creationId xmlns:a16="http://schemas.microsoft.com/office/drawing/2014/main" id="{E9C2B81E-5854-43D6-A773-F61CE7A70B80}"/>
              </a:ext>
            </a:extLst>
          </p:cNvPr>
          <p:cNvSpPr>
            <a:spLocks noEditPoints="1"/>
          </p:cNvSpPr>
          <p:nvPr/>
        </p:nvSpPr>
        <p:spPr bwMode="auto">
          <a:xfrm>
            <a:off x="9739313" y="3087688"/>
            <a:ext cx="590550" cy="479425"/>
          </a:xfrm>
          <a:custGeom>
            <a:avLst/>
            <a:gdLst>
              <a:gd name="T0" fmla="*/ 68 w 155"/>
              <a:gd name="T1" fmla="*/ 20 h 126"/>
              <a:gd name="T2" fmla="*/ 66 w 155"/>
              <a:gd name="T3" fmla="*/ 17 h 126"/>
              <a:gd name="T4" fmla="*/ 56 w 155"/>
              <a:gd name="T5" fmla="*/ 18 h 126"/>
              <a:gd name="T6" fmla="*/ 55 w 155"/>
              <a:gd name="T7" fmla="*/ 23 h 126"/>
              <a:gd name="T8" fmla="*/ 102 w 155"/>
              <a:gd name="T9" fmla="*/ 20 h 126"/>
              <a:gd name="T10" fmla="*/ 100 w 155"/>
              <a:gd name="T11" fmla="*/ 17 h 126"/>
              <a:gd name="T12" fmla="*/ 90 w 155"/>
              <a:gd name="T13" fmla="*/ 18 h 126"/>
              <a:gd name="T14" fmla="*/ 89 w 155"/>
              <a:gd name="T15" fmla="*/ 23 h 126"/>
              <a:gd name="T16" fmla="*/ 93 w 155"/>
              <a:gd name="T17" fmla="*/ 13 h 126"/>
              <a:gd name="T18" fmla="*/ 88 w 155"/>
              <a:gd name="T19" fmla="*/ 9 h 126"/>
              <a:gd name="T20" fmla="*/ 67 w 155"/>
              <a:gd name="T21" fmla="*/ 9 h 126"/>
              <a:gd name="T22" fmla="*/ 65 w 155"/>
              <a:gd name="T23" fmla="*/ 17 h 126"/>
              <a:gd name="T24" fmla="*/ 101 w 155"/>
              <a:gd name="T25" fmla="*/ 8 h 126"/>
              <a:gd name="T26" fmla="*/ 90 w 155"/>
              <a:gd name="T27" fmla="*/ 1 h 126"/>
              <a:gd name="T28" fmla="*/ 59 w 155"/>
              <a:gd name="T29" fmla="*/ 3 h 126"/>
              <a:gd name="T30" fmla="*/ 57 w 155"/>
              <a:gd name="T31" fmla="*/ 17 h 126"/>
              <a:gd name="T32" fmla="*/ 1 w 155"/>
              <a:gd name="T33" fmla="*/ 69 h 126"/>
              <a:gd name="T34" fmla="*/ 0 w 155"/>
              <a:gd name="T35" fmla="*/ 29 h 126"/>
              <a:gd name="T36" fmla="*/ 149 w 155"/>
              <a:gd name="T37" fmla="*/ 23 h 126"/>
              <a:gd name="T38" fmla="*/ 155 w 155"/>
              <a:gd name="T39" fmla="*/ 71 h 126"/>
              <a:gd name="T40" fmla="*/ 86 w 155"/>
              <a:gd name="T41" fmla="*/ 102 h 126"/>
              <a:gd name="T42" fmla="*/ 87 w 155"/>
              <a:gd name="T43" fmla="*/ 80 h 126"/>
              <a:gd name="T44" fmla="*/ 83 w 155"/>
              <a:gd name="T45" fmla="*/ 76 h 126"/>
              <a:gd name="T46" fmla="*/ 68 w 155"/>
              <a:gd name="T47" fmla="*/ 77 h 126"/>
              <a:gd name="T48" fmla="*/ 67 w 155"/>
              <a:gd name="T49" fmla="*/ 97 h 126"/>
              <a:gd name="T50" fmla="*/ 73 w 155"/>
              <a:gd name="T51" fmla="*/ 103 h 126"/>
              <a:gd name="T52" fmla="*/ 86 w 155"/>
              <a:gd name="T53" fmla="*/ 102 h 126"/>
              <a:gd name="T54" fmla="*/ 5 w 155"/>
              <a:gd name="T55" fmla="*/ 108 h 126"/>
              <a:gd name="T56" fmla="*/ 9 w 155"/>
              <a:gd name="T57" fmla="*/ 123 h 126"/>
              <a:gd name="T58" fmla="*/ 49 w 155"/>
              <a:gd name="T59" fmla="*/ 126 h 126"/>
              <a:gd name="T60" fmla="*/ 117 w 155"/>
              <a:gd name="T61" fmla="*/ 126 h 126"/>
              <a:gd name="T62" fmla="*/ 143 w 155"/>
              <a:gd name="T63" fmla="*/ 125 h 126"/>
              <a:gd name="T64" fmla="*/ 151 w 155"/>
              <a:gd name="T65" fmla="*/ 114 h 126"/>
              <a:gd name="T66" fmla="*/ 151 w 155"/>
              <a:gd name="T67" fmla="*/ 7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5" h="126">
                <a:moveTo>
                  <a:pt x="68" y="23"/>
                </a:moveTo>
                <a:cubicBezTo>
                  <a:pt x="68" y="22"/>
                  <a:pt x="68" y="21"/>
                  <a:pt x="68" y="20"/>
                </a:cubicBezTo>
                <a:cubicBezTo>
                  <a:pt x="68" y="19"/>
                  <a:pt x="68" y="18"/>
                  <a:pt x="67" y="18"/>
                </a:cubicBezTo>
                <a:cubicBezTo>
                  <a:pt x="67" y="17"/>
                  <a:pt x="66" y="17"/>
                  <a:pt x="66" y="17"/>
                </a:cubicBezTo>
                <a:cubicBezTo>
                  <a:pt x="63" y="17"/>
                  <a:pt x="60" y="17"/>
                  <a:pt x="58" y="17"/>
                </a:cubicBezTo>
                <a:cubicBezTo>
                  <a:pt x="57" y="17"/>
                  <a:pt x="56" y="17"/>
                  <a:pt x="56" y="18"/>
                </a:cubicBezTo>
                <a:cubicBezTo>
                  <a:pt x="55" y="18"/>
                  <a:pt x="55" y="19"/>
                  <a:pt x="55" y="20"/>
                </a:cubicBezTo>
                <a:cubicBezTo>
                  <a:pt x="55" y="21"/>
                  <a:pt x="55" y="22"/>
                  <a:pt x="55" y="23"/>
                </a:cubicBezTo>
                <a:moveTo>
                  <a:pt x="102" y="23"/>
                </a:moveTo>
                <a:cubicBezTo>
                  <a:pt x="102" y="22"/>
                  <a:pt x="102" y="21"/>
                  <a:pt x="102" y="20"/>
                </a:cubicBezTo>
                <a:cubicBezTo>
                  <a:pt x="102" y="19"/>
                  <a:pt x="102" y="18"/>
                  <a:pt x="101" y="18"/>
                </a:cubicBezTo>
                <a:cubicBezTo>
                  <a:pt x="101" y="17"/>
                  <a:pt x="100" y="17"/>
                  <a:pt x="100" y="17"/>
                </a:cubicBezTo>
                <a:cubicBezTo>
                  <a:pt x="97" y="17"/>
                  <a:pt x="95" y="17"/>
                  <a:pt x="92" y="17"/>
                </a:cubicBezTo>
                <a:cubicBezTo>
                  <a:pt x="91" y="17"/>
                  <a:pt x="90" y="17"/>
                  <a:pt x="90" y="18"/>
                </a:cubicBezTo>
                <a:cubicBezTo>
                  <a:pt x="89" y="18"/>
                  <a:pt x="89" y="19"/>
                  <a:pt x="89" y="20"/>
                </a:cubicBezTo>
                <a:cubicBezTo>
                  <a:pt x="89" y="21"/>
                  <a:pt x="89" y="22"/>
                  <a:pt x="89" y="23"/>
                </a:cubicBezTo>
                <a:moveTo>
                  <a:pt x="92" y="17"/>
                </a:moveTo>
                <a:cubicBezTo>
                  <a:pt x="93" y="15"/>
                  <a:pt x="93" y="14"/>
                  <a:pt x="93" y="13"/>
                </a:cubicBezTo>
                <a:cubicBezTo>
                  <a:pt x="92" y="12"/>
                  <a:pt x="92" y="11"/>
                  <a:pt x="91" y="10"/>
                </a:cubicBezTo>
                <a:cubicBezTo>
                  <a:pt x="90" y="9"/>
                  <a:pt x="89" y="9"/>
                  <a:pt x="88" y="9"/>
                </a:cubicBezTo>
                <a:cubicBezTo>
                  <a:pt x="82" y="8"/>
                  <a:pt x="76" y="8"/>
                  <a:pt x="71" y="9"/>
                </a:cubicBezTo>
                <a:cubicBezTo>
                  <a:pt x="70" y="9"/>
                  <a:pt x="68" y="9"/>
                  <a:pt x="67" y="9"/>
                </a:cubicBezTo>
                <a:cubicBezTo>
                  <a:pt x="66" y="10"/>
                  <a:pt x="65" y="11"/>
                  <a:pt x="65" y="13"/>
                </a:cubicBezTo>
                <a:cubicBezTo>
                  <a:pt x="65" y="14"/>
                  <a:pt x="65" y="16"/>
                  <a:pt x="65" y="17"/>
                </a:cubicBezTo>
                <a:moveTo>
                  <a:pt x="101" y="17"/>
                </a:moveTo>
                <a:cubicBezTo>
                  <a:pt x="101" y="14"/>
                  <a:pt x="101" y="11"/>
                  <a:pt x="101" y="8"/>
                </a:cubicBezTo>
                <a:cubicBezTo>
                  <a:pt x="100" y="5"/>
                  <a:pt x="98" y="3"/>
                  <a:pt x="96" y="2"/>
                </a:cubicBezTo>
                <a:cubicBezTo>
                  <a:pt x="94" y="1"/>
                  <a:pt x="92" y="1"/>
                  <a:pt x="90" y="1"/>
                </a:cubicBezTo>
                <a:cubicBezTo>
                  <a:pt x="82" y="1"/>
                  <a:pt x="73" y="0"/>
                  <a:pt x="65" y="1"/>
                </a:cubicBezTo>
                <a:cubicBezTo>
                  <a:pt x="63" y="1"/>
                  <a:pt x="61" y="1"/>
                  <a:pt x="59" y="3"/>
                </a:cubicBezTo>
                <a:cubicBezTo>
                  <a:pt x="57" y="5"/>
                  <a:pt x="57" y="7"/>
                  <a:pt x="57" y="10"/>
                </a:cubicBezTo>
                <a:cubicBezTo>
                  <a:pt x="57" y="12"/>
                  <a:pt x="57" y="14"/>
                  <a:pt x="57" y="17"/>
                </a:cubicBezTo>
                <a:moveTo>
                  <a:pt x="68" y="88"/>
                </a:moveTo>
                <a:cubicBezTo>
                  <a:pt x="44" y="86"/>
                  <a:pt x="22" y="77"/>
                  <a:pt x="1" y="69"/>
                </a:cubicBezTo>
                <a:cubicBezTo>
                  <a:pt x="1" y="29"/>
                  <a:pt x="1" y="29"/>
                  <a:pt x="1" y="29"/>
                </a:cubicBezTo>
                <a:cubicBezTo>
                  <a:pt x="1" y="29"/>
                  <a:pt x="1" y="29"/>
                  <a:pt x="0" y="29"/>
                </a:cubicBezTo>
                <a:cubicBezTo>
                  <a:pt x="0" y="26"/>
                  <a:pt x="3" y="23"/>
                  <a:pt x="6" y="23"/>
                </a:cubicBezTo>
                <a:cubicBezTo>
                  <a:pt x="149" y="23"/>
                  <a:pt x="149" y="23"/>
                  <a:pt x="149" y="23"/>
                </a:cubicBezTo>
                <a:cubicBezTo>
                  <a:pt x="152" y="23"/>
                  <a:pt x="155" y="26"/>
                  <a:pt x="155" y="29"/>
                </a:cubicBezTo>
                <a:cubicBezTo>
                  <a:pt x="155" y="43"/>
                  <a:pt x="155" y="57"/>
                  <a:pt x="155" y="71"/>
                </a:cubicBezTo>
                <a:cubicBezTo>
                  <a:pt x="133" y="79"/>
                  <a:pt x="110" y="86"/>
                  <a:pt x="88" y="88"/>
                </a:cubicBezTo>
                <a:moveTo>
                  <a:pt x="86" y="102"/>
                </a:moveTo>
                <a:cubicBezTo>
                  <a:pt x="87" y="102"/>
                  <a:pt x="87" y="101"/>
                  <a:pt x="87" y="100"/>
                </a:cubicBezTo>
                <a:cubicBezTo>
                  <a:pt x="87" y="93"/>
                  <a:pt x="88" y="87"/>
                  <a:pt x="87" y="80"/>
                </a:cubicBezTo>
                <a:cubicBezTo>
                  <a:pt x="87" y="79"/>
                  <a:pt x="87" y="78"/>
                  <a:pt x="86" y="77"/>
                </a:cubicBezTo>
                <a:cubicBezTo>
                  <a:pt x="86" y="76"/>
                  <a:pt x="84" y="76"/>
                  <a:pt x="83" y="76"/>
                </a:cubicBezTo>
                <a:cubicBezTo>
                  <a:pt x="78" y="76"/>
                  <a:pt x="74" y="76"/>
                  <a:pt x="69" y="76"/>
                </a:cubicBezTo>
                <a:cubicBezTo>
                  <a:pt x="69" y="76"/>
                  <a:pt x="69" y="76"/>
                  <a:pt x="68" y="77"/>
                </a:cubicBezTo>
                <a:cubicBezTo>
                  <a:pt x="68" y="77"/>
                  <a:pt x="68" y="77"/>
                  <a:pt x="68" y="78"/>
                </a:cubicBezTo>
                <a:cubicBezTo>
                  <a:pt x="68" y="84"/>
                  <a:pt x="68" y="91"/>
                  <a:pt x="67" y="97"/>
                </a:cubicBezTo>
                <a:cubicBezTo>
                  <a:pt x="67" y="99"/>
                  <a:pt x="67" y="100"/>
                  <a:pt x="68" y="101"/>
                </a:cubicBezTo>
                <a:cubicBezTo>
                  <a:pt x="69" y="102"/>
                  <a:pt x="71" y="103"/>
                  <a:pt x="73" y="103"/>
                </a:cubicBezTo>
                <a:cubicBezTo>
                  <a:pt x="76" y="103"/>
                  <a:pt x="80" y="103"/>
                  <a:pt x="83" y="103"/>
                </a:cubicBezTo>
                <a:cubicBezTo>
                  <a:pt x="84" y="103"/>
                  <a:pt x="86" y="103"/>
                  <a:pt x="86" y="102"/>
                </a:cubicBezTo>
                <a:close/>
                <a:moveTo>
                  <a:pt x="6" y="71"/>
                </a:moveTo>
                <a:cubicBezTo>
                  <a:pt x="5" y="84"/>
                  <a:pt x="5" y="96"/>
                  <a:pt x="5" y="108"/>
                </a:cubicBezTo>
                <a:cubicBezTo>
                  <a:pt x="5" y="111"/>
                  <a:pt x="5" y="114"/>
                  <a:pt x="6" y="116"/>
                </a:cubicBezTo>
                <a:cubicBezTo>
                  <a:pt x="6" y="119"/>
                  <a:pt x="7" y="121"/>
                  <a:pt x="9" y="123"/>
                </a:cubicBezTo>
                <a:cubicBezTo>
                  <a:pt x="11" y="125"/>
                  <a:pt x="13" y="126"/>
                  <a:pt x="16" y="126"/>
                </a:cubicBezTo>
                <a:cubicBezTo>
                  <a:pt x="49" y="126"/>
                  <a:pt x="49" y="126"/>
                  <a:pt x="49" y="126"/>
                </a:cubicBezTo>
                <a:cubicBezTo>
                  <a:pt x="62" y="126"/>
                  <a:pt x="75" y="126"/>
                  <a:pt x="89" y="126"/>
                </a:cubicBezTo>
                <a:cubicBezTo>
                  <a:pt x="98" y="126"/>
                  <a:pt x="107" y="126"/>
                  <a:pt x="117" y="126"/>
                </a:cubicBezTo>
                <a:cubicBezTo>
                  <a:pt x="121" y="126"/>
                  <a:pt x="126" y="126"/>
                  <a:pt x="131" y="126"/>
                </a:cubicBezTo>
                <a:cubicBezTo>
                  <a:pt x="135" y="126"/>
                  <a:pt x="139" y="126"/>
                  <a:pt x="143" y="125"/>
                </a:cubicBezTo>
                <a:cubicBezTo>
                  <a:pt x="145" y="125"/>
                  <a:pt x="148" y="124"/>
                  <a:pt x="149" y="122"/>
                </a:cubicBezTo>
                <a:cubicBezTo>
                  <a:pt x="150" y="120"/>
                  <a:pt x="151" y="117"/>
                  <a:pt x="151" y="114"/>
                </a:cubicBezTo>
                <a:cubicBezTo>
                  <a:pt x="152" y="106"/>
                  <a:pt x="151" y="97"/>
                  <a:pt x="151" y="89"/>
                </a:cubicBezTo>
                <a:cubicBezTo>
                  <a:pt x="151" y="83"/>
                  <a:pt x="151" y="78"/>
                  <a:pt x="151" y="73"/>
                </a:cubicBezTo>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56" name="Rectangle 55">
            <a:extLst>
              <a:ext uri="{FF2B5EF4-FFF2-40B4-BE49-F238E27FC236}">
                <a16:creationId xmlns:a16="http://schemas.microsoft.com/office/drawing/2014/main" id="{13ACDB42-EA93-4D42-A0E0-808CF6BC7E15}"/>
              </a:ext>
            </a:extLst>
          </p:cNvPr>
          <p:cNvSpPr/>
          <p:nvPr/>
        </p:nvSpPr>
        <p:spPr>
          <a:xfrm>
            <a:off x="1561325" y="3646731"/>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57" name="Rectangle 56">
            <a:extLst>
              <a:ext uri="{FF2B5EF4-FFF2-40B4-BE49-F238E27FC236}">
                <a16:creationId xmlns:a16="http://schemas.microsoft.com/office/drawing/2014/main" id="{B1826E3B-9978-4D8A-8012-670A794737F4}"/>
              </a:ext>
            </a:extLst>
          </p:cNvPr>
          <p:cNvSpPr/>
          <p:nvPr/>
        </p:nvSpPr>
        <p:spPr>
          <a:xfrm>
            <a:off x="9383207" y="3646731"/>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58" name="Rectangle 57">
            <a:extLst>
              <a:ext uri="{FF2B5EF4-FFF2-40B4-BE49-F238E27FC236}">
                <a16:creationId xmlns:a16="http://schemas.microsoft.com/office/drawing/2014/main" id="{36FA415C-D03A-4BD5-99F7-88E8E9D0888F}"/>
              </a:ext>
            </a:extLst>
          </p:cNvPr>
          <p:cNvSpPr/>
          <p:nvPr/>
        </p:nvSpPr>
        <p:spPr>
          <a:xfrm>
            <a:off x="2375589" y="1797294"/>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59" name="Rectangle 58">
            <a:extLst>
              <a:ext uri="{FF2B5EF4-FFF2-40B4-BE49-F238E27FC236}">
                <a16:creationId xmlns:a16="http://schemas.microsoft.com/office/drawing/2014/main" id="{2CFFC9A7-4AB8-43D1-B366-45F164F112E9}"/>
              </a:ext>
            </a:extLst>
          </p:cNvPr>
          <p:cNvSpPr/>
          <p:nvPr/>
        </p:nvSpPr>
        <p:spPr>
          <a:xfrm>
            <a:off x="8427232" y="1797294"/>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Tree>
    <p:extLst>
      <p:ext uri="{BB962C8B-B14F-4D97-AF65-F5344CB8AC3E}">
        <p14:creationId xmlns:p14="http://schemas.microsoft.com/office/powerpoint/2010/main" val="168096260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7000">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14:bounceEnd="67000">
                                          <p:cBhvr additive="base">
                                            <p:cTn id="7" dur="1000" fill="hold"/>
                                            <p:tgtEl>
                                              <p:spTgt spid="52"/>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5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7000">
                                      <p:stCondLst>
                                        <p:cond delay="250"/>
                                      </p:stCondLst>
                                      <p:childTnLst>
                                        <p:set>
                                          <p:cBhvr>
                                            <p:cTn id="10" dur="1" fill="hold">
                                              <p:stCondLst>
                                                <p:cond delay="0"/>
                                              </p:stCondLst>
                                            </p:cTn>
                                            <p:tgtEl>
                                              <p:spTgt spid="53"/>
                                            </p:tgtEl>
                                            <p:attrNameLst>
                                              <p:attrName>style.visibility</p:attrName>
                                            </p:attrNameLst>
                                          </p:cBhvr>
                                          <p:to>
                                            <p:strVal val="visible"/>
                                          </p:to>
                                        </p:set>
                                        <p:anim calcmode="lin" valueType="num" p14:bounceEnd="67000">
                                          <p:cBhvr additive="base">
                                            <p:cTn id="11" dur="1000" fill="hold"/>
                                            <p:tgtEl>
                                              <p:spTgt spid="53"/>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5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67000">
                                      <p:stCondLst>
                                        <p:cond delay="500"/>
                                      </p:stCondLst>
                                      <p:childTnLst>
                                        <p:set>
                                          <p:cBhvr>
                                            <p:cTn id="14" dur="1" fill="hold">
                                              <p:stCondLst>
                                                <p:cond delay="0"/>
                                              </p:stCondLst>
                                            </p:cTn>
                                            <p:tgtEl>
                                              <p:spTgt spid="54"/>
                                            </p:tgtEl>
                                            <p:attrNameLst>
                                              <p:attrName>style.visibility</p:attrName>
                                            </p:attrNameLst>
                                          </p:cBhvr>
                                          <p:to>
                                            <p:strVal val="visible"/>
                                          </p:to>
                                        </p:set>
                                        <p:anim calcmode="lin" valueType="num" p14:bounceEnd="67000">
                                          <p:cBhvr additive="base">
                                            <p:cTn id="15" dur="1000" fill="hold"/>
                                            <p:tgtEl>
                                              <p:spTgt spid="54"/>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54"/>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14:presetBounceEnd="67000">
                                      <p:stCondLst>
                                        <p:cond delay="750"/>
                                      </p:stCondLst>
                                      <p:childTnLst>
                                        <p:set>
                                          <p:cBhvr>
                                            <p:cTn id="18" dur="1" fill="hold">
                                              <p:stCondLst>
                                                <p:cond delay="0"/>
                                              </p:stCondLst>
                                            </p:cTn>
                                            <p:tgtEl>
                                              <p:spTgt spid="55"/>
                                            </p:tgtEl>
                                            <p:attrNameLst>
                                              <p:attrName>style.visibility</p:attrName>
                                            </p:attrNameLst>
                                          </p:cBhvr>
                                          <p:to>
                                            <p:strVal val="visible"/>
                                          </p:to>
                                        </p:set>
                                        <p:anim calcmode="lin" valueType="num" p14:bounceEnd="67000">
                                          <p:cBhvr additive="base">
                                            <p:cTn id="19" dur="1000" fill="hold"/>
                                            <p:tgtEl>
                                              <p:spTgt spid="55"/>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55"/>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14:presetBounceEnd="67000">
                                      <p:stCondLst>
                                        <p:cond delay="1000"/>
                                      </p:stCondLst>
                                      <p:childTnLst>
                                        <p:set>
                                          <p:cBhvr>
                                            <p:cTn id="22" dur="1" fill="hold">
                                              <p:stCondLst>
                                                <p:cond delay="0"/>
                                              </p:stCondLst>
                                            </p:cTn>
                                            <p:tgtEl>
                                              <p:spTgt spid="51"/>
                                            </p:tgtEl>
                                            <p:attrNameLst>
                                              <p:attrName>style.visibility</p:attrName>
                                            </p:attrNameLst>
                                          </p:cBhvr>
                                          <p:to>
                                            <p:strVal val="visible"/>
                                          </p:to>
                                        </p:set>
                                        <p:anim calcmode="lin" valueType="num" p14:bounceEnd="67000">
                                          <p:cBhvr additive="base">
                                            <p:cTn id="23" dur="1000" fill="hold"/>
                                            <p:tgtEl>
                                              <p:spTgt spid="51"/>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51"/>
                                            </p:tgtEl>
                                            <p:attrNameLst>
                                              <p:attrName>ppt_y</p:attrName>
                                            </p:attrNameLst>
                                          </p:cBhvr>
                                          <p:tavLst>
                                            <p:tav tm="0">
                                              <p:val>
                                                <p:strVal val="0-#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750"/>
                                            <p:tgtEl>
                                              <p:spTgt spid="8"/>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750"/>
                                            <p:tgtEl>
                                              <p:spTgt spid="12"/>
                                            </p:tgtEl>
                                          </p:cBhvr>
                                        </p:animEffect>
                                      </p:childTnLst>
                                    </p:cTn>
                                  </p:par>
                                  <p:par>
                                    <p:cTn id="34" presetID="10" presetClass="entr" presetSubtype="0" fill="hold" grpId="0" nodeType="withEffect">
                                      <p:stCondLst>
                                        <p:cond delay="125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750"/>
                                            <p:tgtEl>
                                              <p:spTgt spid="9"/>
                                            </p:tgtEl>
                                          </p:cBhvr>
                                        </p:animEffect>
                                      </p:childTnLst>
                                    </p:cTn>
                                  </p:par>
                                  <p:par>
                                    <p:cTn id="37" presetID="2" presetClass="entr" presetSubtype="8" fill="hold" grpId="0" nodeType="withEffect" p14:presetBounceEnd="67000">
                                      <p:stCondLst>
                                        <p:cond delay="500"/>
                                      </p:stCondLst>
                                      <p:childTnLst>
                                        <p:set>
                                          <p:cBhvr>
                                            <p:cTn id="38" dur="1" fill="hold">
                                              <p:stCondLst>
                                                <p:cond delay="0"/>
                                              </p:stCondLst>
                                            </p:cTn>
                                            <p:tgtEl>
                                              <p:spTgt spid="56"/>
                                            </p:tgtEl>
                                            <p:attrNameLst>
                                              <p:attrName>style.visibility</p:attrName>
                                            </p:attrNameLst>
                                          </p:cBhvr>
                                          <p:to>
                                            <p:strVal val="visible"/>
                                          </p:to>
                                        </p:set>
                                        <p:anim calcmode="lin" valueType="num" p14:bounceEnd="67000">
                                          <p:cBhvr additive="base">
                                            <p:cTn id="39" dur="1000" fill="hold"/>
                                            <p:tgtEl>
                                              <p:spTgt spid="56"/>
                                            </p:tgtEl>
                                            <p:attrNameLst>
                                              <p:attrName>ppt_x</p:attrName>
                                            </p:attrNameLst>
                                          </p:cBhvr>
                                          <p:tavLst>
                                            <p:tav tm="0">
                                              <p:val>
                                                <p:strVal val="0-#ppt_w/2"/>
                                              </p:val>
                                            </p:tav>
                                            <p:tav tm="100000">
                                              <p:val>
                                                <p:strVal val="#ppt_x"/>
                                              </p:val>
                                            </p:tav>
                                          </p:tavLst>
                                        </p:anim>
                                        <p:anim calcmode="lin" valueType="num" p14:bounceEnd="67000">
                                          <p:cBhvr additive="base">
                                            <p:cTn id="40" dur="1000" fill="hold"/>
                                            <p:tgtEl>
                                              <p:spTgt spid="56"/>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67000">
                                      <p:stCondLst>
                                        <p:cond delay="750"/>
                                      </p:stCondLst>
                                      <p:childTnLst>
                                        <p:set>
                                          <p:cBhvr>
                                            <p:cTn id="42" dur="1" fill="hold">
                                              <p:stCondLst>
                                                <p:cond delay="0"/>
                                              </p:stCondLst>
                                            </p:cTn>
                                            <p:tgtEl>
                                              <p:spTgt spid="58"/>
                                            </p:tgtEl>
                                            <p:attrNameLst>
                                              <p:attrName>style.visibility</p:attrName>
                                            </p:attrNameLst>
                                          </p:cBhvr>
                                          <p:to>
                                            <p:strVal val="visible"/>
                                          </p:to>
                                        </p:set>
                                        <p:anim calcmode="lin" valueType="num" p14:bounceEnd="67000">
                                          <p:cBhvr additive="base">
                                            <p:cTn id="43" dur="1000" fill="hold"/>
                                            <p:tgtEl>
                                              <p:spTgt spid="58"/>
                                            </p:tgtEl>
                                            <p:attrNameLst>
                                              <p:attrName>ppt_x</p:attrName>
                                            </p:attrNameLst>
                                          </p:cBhvr>
                                          <p:tavLst>
                                            <p:tav tm="0">
                                              <p:val>
                                                <p:strVal val="0-#ppt_w/2"/>
                                              </p:val>
                                            </p:tav>
                                            <p:tav tm="100000">
                                              <p:val>
                                                <p:strVal val="#ppt_x"/>
                                              </p:val>
                                            </p:tav>
                                          </p:tavLst>
                                        </p:anim>
                                        <p:anim calcmode="lin" valueType="num" p14:bounceEnd="67000">
                                          <p:cBhvr additive="base">
                                            <p:cTn id="44" dur="1000" fill="hold"/>
                                            <p:tgtEl>
                                              <p:spTgt spid="58"/>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14:presetBounceEnd="67000">
                                      <p:stCondLst>
                                        <p:cond delay="1000"/>
                                      </p:stCondLst>
                                      <p:childTnLst>
                                        <p:set>
                                          <p:cBhvr>
                                            <p:cTn id="46" dur="1" fill="hold">
                                              <p:stCondLst>
                                                <p:cond delay="0"/>
                                              </p:stCondLst>
                                            </p:cTn>
                                            <p:tgtEl>
                                              <p:spTgt spid="57"/>
                                            </p:tgtEl>
                                            <p:attrNameLst>
                                              <p:attrName>style.visibility</p:attrName>
                                            </p:attrNameLst>
                                          </p:cBhvr>
                                          <p:to>
                                            <p:strVal val="visible"/>
                                          </p:to>
                                        </p:set>
                                        <p:anim calcmode="lin" valueType="num" p14:bounceEnd="67000">
                                          <p:cBhvr additive="base">
                                            <p:cTn id="47" dur="1000" fill="hold"/>
                                            <p:tgtEl>
                                              <p:spTgt spid="57"/>
                                            </p:tgtEl>
                                            <p:attrNameLst>
                                              <p:attrName>ppt_x</p:attrName>
                                            </p:attrNameLst>
                                          </p:cBhvr>
                                          <p:tavLst>
                                            <p:tav tm="0">
                                              <p:val>
                                                <p:strVal val="1+#ppt_w/2"/>
                                              </p:val>
                                            </p:tav>
                                            <p:tav tm="100000">
                                              <p:val>
                                                <p:strVal val="#ppt_x"/>
                                              </p:val>
                                            </p:tav>
                                          </p:tavLst>
                                        </p:anim>
                                        <p:anim calcmode="lin" valueType="num" p14:bounceEnd="67000">
                                          <p:cBhvr additive="base">
                                            <p:cTn id="48" dur="1000" fill="hold"/>
                                            <p:tgtEl>
                                              <p:spTgt spid="57"/>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14:presetBounceEnd="67000">
                                      <p:stCondLst>
                                        <p:cond delay="1250"/>
                                      </p:stCondLst>
                                      <p:childTnLst>
                                        <p:set>
                                          <p:cBhvr>
                                            <p:cTn id="50" dur="1" fill="hold">
                                              <p:stCondLst>
                                                <p:cond delay="0"/>
                                              </p:stCondLst>
                                            </p:cTn>
                                            <p:tgtEl>
                                              <p:spTgt spid="59"/>
                                            </p:tgtEl>
                                            <p:attrNameLst>
                                              <p:attrName>style.visibility</p:attrName>
                                            </p:attrNameLst>
                                          </p:cBhvr>
                                          <p:to>
                                            <p:strVal val="visible"/>
                                          </p:to>
                                        </p:set>
                                        <p:anim calcmode="lin" valueType="num" p14:bounceEnd="67000">
                                          <p:cBhvr additive="base">
                                            <p:cTn id="51" dur="1000" fill="hold"/>
                                            <p:tgtEl>
                                              <p:spTgt spid="59"/>
                                            </p:tgtEl>
                                            <p:attrNameLst>
                                              <p:attrName>ppt_x</p:attrName>
                                            </p:attrNameLst>
                                          </p:cBhvr>
                                          <p:tavLst>
                                            <p:tav tm="0">
                                              <p:val>
                                                <p:strVal val="1+#ppt_w/2"/>
                                              </p:val>
                                            </p:tav>
                                            <p:tav tm="100000">
                                              <p:val>
                                                <p:strVal val="#ppt_x"/>
                                              </p:val>
                                            </p:tav>
                                          </p:tavLst>
                                        </p:anim>
                                        <p:anim calcmode="lin" valueType="num" p14:bounceEnd="67000">
                                          <p:cBhvr additive="base">
                                            <p:cTn id="52" dur="1000" fill="hold"/>
                                            <p:tgtEl>
                                              <p:spTgt spid="59"/>
                                            </p:tgtEl>
                                            <p:attrNameLst>
                                              <p:attrName>ppt_y</p:attrName>
                                            </p:attrNameLst>
                                          </p:cBhvr>
                                          <p:tavLst>
                                            <p:tav tm="0">
                                              <p:val>
                                                <p:strVal val="#ppt_y"/>
                                              </p:val>
                                            </p:tav>
                                            <p:tav tm="100000">
                                              <p:val>
                                                <p:strVal val="#ppt_y"/>
                                              </p:val>
                                            </p:tav>
                                          </p:tavLst>
                                        </p:anim>
                                      </p:childTnLst>
                                    </p:cTn>
                                  </p:par>
                                  <p:par>
                                    <p:cTn id="53" presetID="53" presetClass="entr" presetSubtype="16" fill="hold" grpId="0" nodeType="withEffect">
                                      <p:stCondLst>
                                        <p:cond delay="750"/>
                                      </p:stCondLst>
                                      <p:childTnLst>
                                        <p:set>
                                          <p:cBhvr>
                                            <p:cTn id="54" dur="1" fill="hold">
                                              <p:stCondLst>
                                                <p:cond delay="0"/>
                                              </p:stCondLst>
                                            </p:cTn>
                                            <p:tgtEl>
                                              <p:spTgt spid="47"/>
                                            </p:tgtEl>
                                            <p:attrNameLst>
                                              <p:attrName>style.visibility</p:attrName>
                                            </p:attrNameLst>
                                          </p:cBhvr>
                                          <p:to>
                                            <p:strVal val="visible"/>
                                          </p:to>
                                        </p:set>
                                        <p:anim calcmode="lin" valueType="num">
                                          <p:cBhvr>
                                            <p:cTn id="55" dur="750" fill="hold"/>
                                            <p:tgtEl>
                                              <p:spTgt spid="47"/>
                                            </p:tgtEl>
                                            <p:attrNameLst>
                                              <p:attrName>ppt_w</p:attrName>
                                            </p:attrNameLst>
                                          </p:cBhvr>
                                          <p:tavLst>
                                            <p:tav tm="0">
                                              <p:val>
                                                <p:fltVal val="0"/>
                                              </p:val>
                                            </p:tav>
                                            <p:tav tm="100000">
                                              <p:val>
                                                <p:strVal val="#ppt_w"/>
                                              </p:val>
                                            </p:tav>
                                          </p:tavLst>
                                        </p:anim>
                                        <p:anim calcmode="lin" valueType="num">
                                          <p:cBhvr>
                                            <p:cTn id="56" dur="750" fill="hold"/>
                                            <p:tgtEl>
                                              <p:spTgt spid="47"/>
                                            </p:tgtEl>
                                            <p:attrNameLst>
                                              <p:attrName>ppt_h</p:attrName>
                                            </p:attrNameLst>
                                          </p:cBhvr>
                                          <p:tavLst>
                                            <p:tav tm="0">
                                              <p:val>
                                                <p:fltVal val="0"/>
                                              </p:val>
                                            </p:tav>
                                            <p:tav tm="100000">
                                              <p:val>
                                                <p:strVal val="#ppt_h"/>
                                              </p:val>
                                            </p:tav>
                                          </p:tavLst>
                                        </p:anim>
                                        <p:animEffect transition="in" filter="fade">
                                          <p:cBhvr>
                                            <p:cTn id="57" dur="750"/>
                                            <p:tgtEl>
                                              <p:spTgt spid="47"/>
                                            </p:tgtEl>
                                          </p:cBhvr>
                                        </p:animEffect>
                                      </p:childTnLst>
                                    </p:cTn>
                                  </p:par>
                                  <p:par>
                                    <p:cTn id="58" presetID="53" presetClass="entr" presetSubtype="16" fill="hold" grpId="0" nodeType="withEffect">
                                      <p:stCondLst>
                                        <p:cond delay="1000"/>
                                      </p:stCondLst>
                                      <p:childTnLst>
                                        <p:set>
                                          <p:cBhvr>
                                            <p:cTn id="59" dur="1" fill="hold">
                                              <p:stCondLst>
                                                <p:cond delay="0"/>
                                              </p:stCondLst>
                                            </p:cTn>
                                            <p:tgtEl>
                                              <p:spTgt spid="48"/>
                                            </p:tgtEl>
                                            <p:attrNameLst>
                                              <p:attrName>style.visibility</p:attrName>
                                            </p:attrNameLst>
                                          </p:cBhvr>
                                          <p:to>
                                            <p:strVal val="visible"/>
                                          </p:to>
                                        </p:set>
                                        <p:anim calcmode="lin" valueType="num">
                                          <p:cBhvr>
                                            <p:cTn id="60" dur="750" fill="hold"/>
                                            <p:tgtEl>
                                              <p:spTgt spid="48"/>
                                            </p:tgtEl>
                                            <p:attrNameLst>
                                              <p:attrName>ppt_w</p:attrName>
                                            </p:attrNameLst>
                                          </p:cBhvr>
                                          <p:tavLst>
                                            <p:tav tm="0">
                                              <p:val>
                                                <p:fltVal val="0"/>
                                              </p:val>
                                            </p:tav>
                                            <p:tav tm="100000">
                                              <p:val>
                                                <p:strVal val="#ppt_w"/>
                                              </p:val>
                                            </p:tav>
                                          </p:tavLst>
                                        </p:anim>
                                        <p:anim calcmode="lin" valueType="num">
                                          <p:cBhvr>
                                            <p:cTn id="61" dur="750" fill="hold"/>
                                            <p:tgtEl>
                                              <p:spTgt spid="48"/>
                                            </p:tgtEl>
                                            <p:attrNameLst>
                                              <p:attrName>ppt_h</p:attrName>
                                            </p:attrNameLst>
                                          </p:cBhvr>
                                          <p:tavLst>
                                            <p:tav tm="0">
                                              <p:val>
                                                <p:fltVal val="0"/>
                                              </p:val>
                                            </p:tav>
                                            <p:tav tm="100000">
                                              <p:val>
                                                <p:strVal val="#ppt_h"/>
                                              </p:val>
                                            </p:tav>
                                          </p:tavLst>
                                        </p:anim>
                                        <p:animEffect transition="in" filter="fade">
                                          <p:cBhvr>
                                            <p:cTn id="62" dur="750"/>
                                            <p:tgtEl>
                                              <p:spTgt spid="48"/>
                                            </p:tgtEl>
                                          </p:cBhvr>
                                        </p:animEffect>
                                      </p:childTnLst>
                                    </p:cTn>
                                  </p:par>
                                  <p:par>
                                    <p:cTn id="63" presetID="53" presetClass="entr" presetSubtype="16" fill="hold" grpId="0" nodeType="withEffect">
                                      <p:stCondLst>
                                        <p:cond delay="1250"/>
                                      </p:stCondLst>
                                      <p:childTnLst>
                                        <p:set>
                                          <p:cBhvr>
                                            <p:cTn id="64" dur="1" fill="hold">
                                              <p:stCondLst>
                                                <p:cond delay="0"/>
                                              </p:stCondLst>
                                            </p:cTn>
                                            <p:tgtEl>
                                              <p:spTgt spid="46"/>
                                            </p:tgtEl>
                                            <p:attrNameLst>
                                              <p:attrName>style.visibility</p:attrName>
                                            </p:attrNameLst>
                                          </p:cBhvr>
                                          <p:to>
                                            <p:strVal val="visible"/>
                                          </p:to>
                                        </p:set>
                                        <p:anim calcmode="lin" valueType="num">
                                          <p:cBhvr>
                                            <p:cTn id="65" dur="750" fill="hold"/>
                                            <p:tgtEl>
                                              <p:spTgt spid="46"/>
                                            </p:tgtEl>
                                            <p:attrNameLst>
                                              <p:attrName>ppt_w</p:attrName>
                                            </p:attrNameLst>
                                          </p:cBhvr>
                                          <p:tavLst>
                                            <p:tav tm="0">
                                              <p:val>
                                                <p:fltVal val="0"/>
                                              </p:val>
                                            </p:tav>
                                            <p:tav tm="100000">
                                              <p:val>
                                                <p:strVal val="#ppt_w"/>
                                              </p:val>
                                            </p:tav>
                                          </p:tavLst>
                                        </p:anim>
                                        <p:anim calcmode="lin" valueType="num">
                                          <p:cBhvr>
                                            <p:cTn id="66" dur="750" fill="hold"/>
                                            <p:tgtEl>
                                              <p:spTgt spid="46"/>
                                            </p:tgtEl>
                                            <p:attrNameLst>
                                              <p:attrName>ppt_h</p:attrName>
                                            </p:attrNameLst>
                                          </p:cBhvr>
                                          <p:tavLst>
                                            <p:tav tm="0">
                                              <p:val>
                                                <p:fltVal val="0"/>
                                              </p:val>
                                            </p:tav>
                                            <p:tav tm="100000">
                                              <p:val>
                                                <p:strVal val="#ppt_h"/>
                                              </p:val>
                                            </p:tav>
                                          </p:tavLst>
                                        </p:anim>
                                        <p:animEffect transition="in" filter="fade">
                                          <p:cBhvr>
                                            <p:cTn id="67" dur="750"/>
                                            <p:tgtEl>
                                              <p:spTgt spid="46"/>
                                            </p:tgtEl>
                                          </p:cBhvr>
                                        </p:animEffect>
                                      </p:childTnLst>
                                    </p:cTn>
                                  </p:par>
                                  <p:par>
                                    <p:cTn id="68" presetID="53" presetClass="entr" presetSubtype="16" fill="hold" grpId="0" nodeType="withEffect">
                                      <p:stCondLst>
                                        <p:cond delay="1500"/>
                                      </p:stCondLst>
                                      <p:childTnLst>
                                        <p:set>
                                          <p:cBhvr>
                                            <p:cTn id="69" dur="1" fill="hold">
                                              <p:stCondLst>
                                                <p:cond delay="0"/>
                                              </p:stCondLst>
                                            </p:cTn>
                                            <p:tgtEl>
                                              <p:spTgt spid="49"/>
                                            </p:tgtEl>
                                            <p:attrNameLst>
                                              <p:attrName>style.visibility</p:attrName>
                                            </p:attrNameLst>
                                          </p:cBhvr>
                                          <p:to>
                                            <p:strVal val="visible"/>
                                          </p:to>
                                        </p:set>
                                        <p:anim calcmode="lin" valueType="num">
                                          <p:cBhvr>
                                            <p:cTn id="70" dur="750" fill="hold"/>
                                            <p:tgtEl>
                                              <p:spTgt spid="49"/>
                                            </p:tgtEl>
                                            <p:attrNameLst>
                                              <p:attrName>ppt_w</p:attrName>
                                            </p:attrNameLst>
                                          </p:cBhvr>
                                          <p:tavLst>
                                            <p:tav tm="0">
                                              <p:val>
                                                <p:fltVal val="0"/>
                                              </p:val>
                                            </p:tav>
                                            <p:tav tm="100000">
                                              <p:val>
                                                <p:strVal val="#ppt_w"/>
                                              </p:val>
                                            </p:tav>
                                          </p:tavLst>
                                        </p:anim>
                                        <p:anim calcmode="lin" valueType="num">
                                          <p:cBhvr>
                                            <p:cTn id="71" dur="750" fill="hold"/>
                                            <p:tgtEl>
                                              <p:spTgt spid="49"/>
                                            </p:tgtEl>
                                            <p:attrNameLst>
                                              <p:attrName>ppt_h</p:attrName>
                                            </p:attrNameLst>
                                          </p:cBhvr>
                                          <p:tavLst>
                                            <p:tav tm="0">
                                              <p:val>
                                                <p:fltVal val="0"/>
                                              </p:val>
                                            </p:tav>
                                            <p:tav tm="100000">
                                              <p:val>
                                                <p:strVal val="#ppt_h"/>
                                              </p:val>
                                            </p:tav>
                                          </p:tavLst>
                                        </p:anim>
                                        <p:animEffect transition="in" filter="fade">
                                          <p:cBhvr>
                                            <p:cTn id="72"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p:bldP spid="46" grpId="0" animBg="1"/>
          <p:bldP spid="47" grpId="0" animBg="1"/>
          <p:bldP spid="48" grpId="0" animBg="1"/>
          <p:bldP spid="49" grpId="0" animBg="1"/>
          <p:bldP spid="56" grpId="0"/>
          <p:bldP spid="57" grpId="0"/>
          <p:bldP spid="58"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1000" fill="hold"/>
                                            <p:tgtEl>
                                              <p:spTgt spid="52"/>
                                            </p:tgtEl>
                                            <p:attrNameLst>
                                              <p:attrName>ppt_x</p:attrName>
                                            </p:attrNameLst>
                                          </p:cBhvr>
                                          <p:tavLst>
                                            <p:tav tm="0">
                                              <p:val>
                                                <p:strVal val="#ppt_x"/>
                                              </p:val>
                                            </p:tav>
                                            <p:tav tm="100000">
                                              <p:val>
                                                <p:strVal val="#ppt_x"/>
                                              </p:val>
                                            </p:tav>
                                          </p:tavLst>
                                        </p:anim>
                                        <p:anim calcmode="lin" valueType="num">
                                          <p:cBhvr additive="base">
                                            <p:cTn id="8" dur="1000" fill="hold"/>
                                            <p:tgtEl>
                                              <p:spTgt spid="5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000" fill="hold"/>
                                            <p:tgtEl>
                                              <p:spTgt spid="53"/>
                                            </p:tgtEl>
                                            <p:attrNameLst>
                                              <p:attrName>ppt_x</p:attrName>
                                            </p:attrNameLst>
                                          </p:cBhvr>
                                          <p:tavLst>
                                            <p:tav tm="0">
                                              <p:val>
                                                <p:strVal val="#ppt_x"/>
                                              </p:val>
                                            </p:tav>
                                            <p:tav tm="100000">
                                              <p:val>
                                                <p:strVal val="#ppt_x"/>
                                              </p:val>
                                            </p:tav>
                                          </p:tavLst>
                                        </p:anim>
                                        <p:anim calcmode="lin" valueType="num">
                                          <p:cBhvr additive="base">
                                            <p:cTn id="12" dur="1000" fill="hold"/>
                                            <p:tgtEl>
                                              <p:spTgt spid="53"/>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1000" fill="hold"/>
                                            <p:tgtEl>
                                              <p:spTgt spid="54"/>
                                            </p:tgtEl>
                                            <p:attrNameLst>
                                              <p:attrName>ppt_x</p:attrName>
                                            </p:attrNameLst>
                                          </p:cBhvr>
                                          <p:tavLst>
                                            <p:tav tm="0">
                                              <p:val>
                                                <p:strVal val="#ppt_x"/>
                                              </p:val>
                                            </p:tav>
                                            <p:tav tm="100000">
                                              <p:val>
                                                <p:strVal val="#ppt_x"/>
                                              </p:val>
                                            </p:tav>
                                          </p:tavLst>
                                        </p:anim>
                                        <p:anim calcmode="lin" valueType="num">
                                          <p:cBhvr additive="base">
                                            <p:cTn id="16" dur="1000" fill="hold"/>
                                            <p:tgtEl>
                                              <p:spTgt spid="54"/>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75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1000" fill="hold"/>
                                            <p:tgtEl>
                                              <p:spTgt spid="55"/>
                                            </p:tgtEl>
                                            <p:attrNameLst>
                                              <p:attrName>ppt_x</p:attrName>
                                            </p:attrNameLst>
                                          </p:cBhvr>
                                          <p:tavLst>
                                            <p:tav tm="0">
                                              <p:val>
                                                <p:strVal val="#ppt_x"/>
                                              </p:val>
                                            </p:tav>
                                            <p:tav tm="100000">
                                              <p:val>
                                                <p:strVal val="#ppt_x"/>
                                              </p:val>
                                            </p:tav>
                                          </p:tavLst>
                                        </p:anim>
                                        <p:anim calcmode="lin" valueType="num">
                                          <p:cBhvr additive="base">
                                            <p:cTn id="20" dur="1000" fill="hold"/>
                                            <p:tgtEl>
                                              <p:spTgt spid="55"/>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1000"/>
                                      </p:stCondLst>
                                      <p:childTnLst>
                                        <p:set>
                                          <p:cBhvr>
                                            <p:cTn id="22" dur="1" fill="hold">
                                              <p:stCondLst>
                                                <p:cond delay="0"/>
                                              </p:stCondLst>
                                            </p:cTn>
                                            <p:tgtEl>
                                              <p:spTgt spid="51"/>
                                            </p:tgtEl>
                                            <p:attrNameLst>
                                              <p:attrName>style.visibility</p:attrName>
                                            </p:attrNameLst>
                                          </p:cBhvr>
                                          <p:to>
                                            <p:strVal val="visible"/>
                                          </p:to>
                                        </p:set>
                                        <p:anim calcmode="lin" valueType="num">
                                          <p:cBhvr additive="base">
                                            <p:cTn id="23" dur="1000" fill="hold"/>
                                            <p:tgtEl>
                                              <p:spTgt spid="51"/>
                                            </p:tgtEl>
                                            <p:attrNameLst>
                                              <p:attrName>ppt_x</p:attrName>
                                            </p:attrNameLst>
                                          </p:cBhvr>
                                          <p:tavLst>
                                            <p:tav tm="0">
                                              <p:val>
                                                <p:strVal val="#ppt_x"/>
                                              </p:val>
                                            </p:tav>
                                            <p:tav tm="100000">
                                              <p:val>
                                                <p:strVal val="#ppt_x"/>
                                              </p:val>
                                            </p:tav>
                                          </p:tavLst>
                                        </p:anim>
                                        <p:anim calcmode="lin" valueType="num">
                                          <p:cBhvr additive="base">
                                            <p:cTn id="24" dur="1000" fill="hold"/>
                                            <p:tgtEl>
                                              <p:spTgt spid="51"/>
                                            </p:tgtEl>
                                            <p:attrNameLst>
                                              <p:attrName>ppt_y</p:attrName>
                                            </p:attrNameLst>
                                          </p:cBhvr>
                                          <p:tavLst>
                                            <p:tav tm="0">
                                              <p:val>
                                                <p:strVal val="0-#ppt_h/2"/>
                                              </p:val>
                                            </p:tav>
                                            <p:tav tm="100000">
                                              <p:val>
                                                <p:strVal val="#ppt_y"/>
                                              </p:val>
                                            </p:tav>
                                          </p:tavLst>
                                        </p:anim>
                                      </p:childTnLst>
                                    </p:cTn>
                                  </p:par>
                                  <p:par>
                                    <p:cTn id="25" presetID="10" presetClass="entr" presetSubtype="0" fill="hold" grpId="0" nodeType="withEffect">
                                      <p:stCondLst>
                                        <p:cond delay="50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750"/>
                                            <p:tgtEl>
                                              <p:spTgt spid="8"/>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750"/>
                                            <p:tgtEl>
                                              <p:spTgt spid="12"/>
                                            </p:tgtEl>
                                          </p:cBhvr>
                                        </p:animEffect>
                                      </p:childTnLst>
                                    </p:cTn>
                                  </p:par>
                                  <p:par>
                                    <p:cTn id="34" presetID="10" presetClass="entr" presetSubtype="0" fill="hold" grpId="0" nodeType="withEffect">
                                      <p:stCondLst>
                                        <p:cond delay="125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750"/>
                                            <p:tgtEl>
                                              <p:spTgt spid="9"/>
                                            </p:tgtEl>
                                          </p:cBhvr>
                                        </p:animEffect>
                                      </p:childTnLst>
                                    </p:cTn>
                                  </p:par>
                                  <p:par>
                                    <p:cTn id="37" presetID="2" presetClass="entr" presetSubtype="8" fill="hold" grpId="0" nodeType="withEffect">
                                      <p:stCondLst>
                                        <p:cond delay="500"/>
                                      </p:stCondLst>
                                      <p:childTnLst>
                                        <p:set>
                                          <p:cBhvr>
                                            <p:cTn id="38" dur="1" fill="hold">
                                              <p:stCondLst>
                                                <p:cond delay="0"/>
                                              </p:stCondLst>
                                            </p:cTn>
                                            <p:tgtEl>
                                              <p:spTgt spid="56"/>
                                            </p:tgtEl>
                                            <p:attrNameLst>
                                              <p:attrName>style.visibility</p:attrName>
                                            </p:attrNameLst>
                                          </p:cBhvr>
                                          <p:to>
                                            <p:strVal val="visible"/>
                                          </p:to>
                                        </p:set>
                                        <p:anim calcmode="lin" valueType="num">
                                          <p:cBhvr additive="base">
                                            <p:cTn id="39" dur="1000" fill="hold"/>
                                            <p:tgtEl>
                                              <p:spTgt spid="56"/>
                                            </p:tgtEl>
                                            <p:attrNameLst>
                                              <p:attrName>ppt_x</p:attrName>
                                            </p:attrNameLst>
                                          </p:cBhvr>
                                          <p:tavLst>
                                            <p:tav tm="0">
                                              <p:val>
                                                <p:strVal val="0-#ppt_w/2"/>
                                              </p:val>
                                            </p:tav>
                                            <p:tav tm="100000">
                                              <p:val>
                                                <p:strVal val="#ppt_x"/>
                                              </p:val>
                                            </p:tav>
                                          </p:tavLst>
                                        </p:anim>
                                        <p:anim calcmode="lin" valueType="num">
                                          <p:cBhvr additive="base">
                                            <p:cTn id="40" dur="1000" fill="hold"/>
                                            <p:tgtEl>
                                              <p:spTgt spid="56"/>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750"/>
                                      </p:stCondLst>
                                      <p:childTnLst>
                                        <p:set>
                                          <p:cBhvr>
                                            <p:cTn id="42" dur="1" fill="hold">
                                              <p:stCondLst>
                                                <p:cond delay="0"/>
                                              </p:stCondLst>
                                            </p:cTn>
                                            <p:tgtEl>
                                              <p:spTgt spid="58"/>
                                            </p:tgtEl>
                                            <p:attrNameLst>
                                              <p:attrName>style.visibility</p:attrName>
                                            </p:attrNameLst>
                                          </p:cBhvr>
                                          <p:to>
                                            <p:strVal val="visible"/>
                                          </p:to>
                                        </p:set>
                                        <p:anim calcmode="lin" valueType="num">
                                          <p:cBhvr additive="base">
                                            <p:cTn id="43" dur="1000" fill="hold"/>
                                            <p:tgtEl>
                                              <p:spTgt spid="58"/>
                                            </p:tgtEl>
                                            <p:attrNameLst>
                                              <p:attrName>ppt_x</p:attrName>
                                            </p:attrNameLst>
                                          </p:cBhvr>
                                          <p:tavLst>
                                            <p:tav tm="0">
                                              <p:val>
                                                <p:strVal val="0-#ppt_w/2"/>
                                              </p:val>
                                            </p:tav>
                                            <p:tav tm="100000">
                                              <p:val>
                                                <p:strVal val="#ppt_x"/>
                                              </p:val>
                                            </p:tav>
                                          </p:tavLst>
                                        </p:anim>
                                        <p:anim calcmode="lin" valueType="num">
                                          <p:cBhvr additive="base">
                                            <p:cTn id="44" dur="1000" fill="hold"/>
                                            <p:tgtEl>
                                              <p:spTgt spid="58"/>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1000"/>
                                      </p:stCondLst>
                                      <p:childTnLst>
                                        <p:set>
                                          <p:cBhvr>
                                            <p:cTn id="46" dur="1" fill="hold">
                                              <p:stCondLst>
                                                <p:cond delay="0"/>
                                              </p:stCondLst>
                                            </p:cTn>
                                            <p:tgtEl>
                                              <p:spTgt spid="57"/>
                                            </p:tgtEl>
                                            <p:attrNameLst>
                                              <p:attrName>style.visibility</p:attrName>
                                            </p:attrNameLst>
                                          </p:cBhvr>
                                          <p:to>
                                            <p:strVal val="visible"/>
                                          </p:to>
                                        </p:set>
                                        <p:anim calcmode="lin" valueType="num">
                                          <p:cBhvr additive="base">
                                            <p:cTn id="47" dur="1000" fill="hold"/>
                                            <p:tgtEl>
                                              <p:spTgt spid="57"/>
                                            </p:tgtEl>
                                            <p:attrNameLst>
                                              <p:attrName>ppt_x</p:attrName>
                                            </p:attrNameLst>
                                          </p:cBhvr>
                                          <p:tavLst>
                                            <p:tav tm="0">
                                              <p:val>
                                                <p:strVal val="1+#ppt_w/2"/>
                                              </p:val>
                                            </p:tav>
                                            <p:tav tm="100000">
                                              <p:val>
                                                <p:strVal val="#ppt_x"/>
                                              </p:val>
                                            </p:tav>
                                          </p:tavLst>
                                        </p:anim>
                                        <p:anim calcmode="lin" valueType="num">
                                          <p:cBhvr additive="base">
                                            <p:cTn id="48" dur="1000" fill="hold"/>
                                            <p:tgtEl>
                                              <p:spTgt spid="57"/>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1250"/>
                                      </p:stCondLst>
                                      <p:childTnLst>
                                        <p:set>
                                          <p:cBhvr>
                                            <p:cTn id="50" dur="1" fill="hold">
                                              <p:stCondLst>
                                                <p:cond delay="0"/>
                                              </p:stCondLst>
                                            </p:cTn>
                                            <p:tgtEl>
                                              <p:spTgt spid="59"/>
                                            </p:tgtEl>
                                            <p:attrNameLst>
                                              <p:attrName>style.visibility</p:attrName>
                                            </p:attrNameLst>
                                          </p:cBhvr>
                                          <p:to>
                                            <p:strVal val="visible"/>
                                          </p:to>
                                        </p:set>
                                        <p:anim calcmode="lin" valueType="num">
                                          <p:cBhvr additive="base">
                                            <p:cTn id="51" dur="1000" fill="hold"/>
                                            <p:tgtEl>
                                              <p:spTgt spid="59"/>
                                            </p:tgtEl>
                                            <p:attrNameLst>
                                              <p:attrName>ppt_x</p:attrName>
                                            </p:attrNameLst>
                                          </p:cBhvr>
                                          <p:tavLst>
                                            <p:tav tm="0">
                                              <p:val>
                                                <p:strVal val="1+#ppt_w/2"/>
                                              </p:val>
                                            </p:tav>
                                            <p:tav tm="100000">
                                              <p:val>
                                                <p:strVal val="#ppt_x"/>
                                              </p:val>
                                            </p:tav>
                                          </p:tavLst>
                                        </p:anim>
                                        <p:anim calcmode="lin" valueType="num">
                                          <p:cBhvr additive="base">
                                            <p:cTn id="52" dur="1000" fill="hold"/>
                                            <p:tgtEl>
                                              <p:spTgt spid="59"/>
                                            </p:tgtEl>
                                            <p:attrNameLst>
                                              <p:attrName>ppt_y</p:attrName>
                                            </p:attrNameLst>
                                          </p:cBhvr>
                                          <p:tavLst>
                                            <p:tav tm="0">
                                              <p:val>
                                                <p:strVal val="#ppt_y"/>
                                              </p:val>
                                            </p:tav>
                                            <p:tav tm="100000">
                                              <p:val>
                                                <p:strVal val="#ppt_y"/>
                                              </p:val>
                                            </p:tav>
                                          </p:tavLst>
                                        </p:anim>
                                      </p:childTnLst>
                                    </p:cTn>
                                  </p:par>
                                  <p:par>
                                    <p:cTn id="53" presetID="53" presetClass="entr" presetSubtype="16" fill="hold" grpId="0" nodeType="withEffect">
                                      <p:stCondLst>
                                        <p:cond delay="750"/>
                                      </p:stCondLst>
                                      <p:childTnLst>
                                        <p:set>
                                          <p:cBhvr>
                                            <p:cTn id="54" dur="1" fill="hold">
                                              <p:stCondLst>
                                                <p:cond delay="0"/>
                                              </p:stCondLst>
                                            </p:cTn>
                                            <p:tgtEl>
                                              <p:spTgt spid="47"/>
                                            </p:tgtEl>
                                            <p:attrNameLst>
                                              <p:attrName>style.visibility</p:attrName>
                                            </p:attrNameLst>
                                          </p:cBhvr>
                                          <p:to>
                                            <p:strVal val="visible"/>
                                          </p:to>
                                        </p:set>
                                        <p:anim calcmode="lin" valueType="num">
                                          <p:cBhvr>
                                            <p:cTn id="55" dur="750" fill="hold"/>
                                            <p:tgtEl>
                                              <p:spTgt spid="47"/>
                                            </p:tgtEl>
                                            <p:attrNameLst>
                                              <p:attrName>ppt_w</p:attrName>
                                            </p:attrNameLst>
                                          </p:cBhvr>
                                          <p:tavLst>
                                            <p:tav tm="0">
                                              <p:val>
                                                <p:fltVal val="0"/>
                                              </p:val>
                                            </p:tav>
                                            <p:tav tm="100000">
                                              <p:val>
                                                <p:strVal val="#ppt_w"/>
                                              </p:val>
                                            </p:tav>
                                          </p:tavLst>
                                        </p:anim>
                                        <p:anim calcmode="lin" valueType="num">
                                          <p:cBhvr>
                                            <p:cTn id="56" dur="750" fill="hold"/>
                                            <p:tgtEl>
                                              <p:spTgt spid="47"/>
                                            </p:tgtEl>
                                            <p:attrNameLst>
                                              <p:attrName>ppt_h</p:attrName>
                                            </p:attrNameLst>
                                          </p:cBhvr>
                                          <p:tavLst>
                                            <p:tav tm="0">
                                              <p:val>
                                                <p:fltVal val="0"/>
                                              </p:val>
                                            </p:tav>
                                            <p:tav tm="100000">
                                              <p:val>
                                                <p:strVal val="#ppt_h"/>
                                              </p:val>
                                            </p:tav>
                                          </p:tavLst>
                                        </p:anim>
                                        <p:animEffect transition="in" filter="fade">
                                          <p:cBhvr>
                                            <p:cTn id="57" dur="750"/>
                                            <p:tgtEl>
                                              <p:spTgt spid="47"/>
                                            </p:tgtEl>
                                          </p:cBhvr>
                                        </p:animEffect>
                                      </p:childTnLst>
                                    </p:cTn>
                                  </p:par>
                                  <p:par>
                                    <p:cTn id="58" presetID="53" presetClass="entr" presetSubtype="16" fill="hold" grpId="0" nodeType="withEffect">
                                      <p:stCondLst>
                                        <p:cond delay="1000"/>
                                      </p:stCondLst>
                                      <p:childTnLst>
                                        <p:set>
                                          <p:cBhvr>
                                            <p:cTn id="59" dur="1" fill="hold">
                                              <p:stCondLst>
                                                <p:cond delay="0"/>
                                              </p:stCondLst>
                                            </p:cTn>
                                            <p:tgtEl>
                                              <p:spTgt spid="48"/>
                                            </p:tgtEl>
                                            <p:attrNameLst>
                                              <p:attrName>style.visibility</p:attrName>
                                            </p:attrNameLst>
                                          </p:cBhvr>
                                          <p:to>
                                            <p:strVal val="visible"/>
                                          </p:to>
                                        </p:set>
                                        <p:anim calcmode="lin" valueType="num">
                                          <p:cBhvr>
                                            <p:cTn id="60" dur="750" fill="hold"/>
                                            <p:tgtEl>
                                              <p:spTgt spid="48"/>
                                            </p:tgtEl>
                                            <p:attrNameLst>
                                              <p:attrName>ppt_w</p:attrName>
                                            </p:attrNameLst>
                                          </p:cBhvr>
                                          <p:tavLst>
                                            <p:tav tm="0">
                                              <p:val>
                                                <p:fltVal val="0"/>
                                              </p:val>
                                            </p:tav>
                                            <p:tav tm="100000">
                                              <p:val>
                                                <p:strVal val="#ppt_w"/>
                                              </p:val>
                                            </p:tav>
                                          </p:tavLst>
                                        </p:anim>
                                        <p:anim calcmode="lin" valueType="num">
                                          <p:cBhvr>
                                            <p:cTn id="61" dur="750" fill="hold"/>
                                            <p:tgtEl>
                                              <p:spTgt spid="48"/>
                                            </p:tgtEl>
                                            <p:attrNameLst>
                                              <p:attrName>ppt_h</p:attrName>
                                            </p:attrNameLst>
                                          </p:cBhvr>
                                          <p:tavLst>
                                            <p:tav tm="0">
                                              <p:val>
                                                <p:fltVal val="0"/>
                                              </p:val>
                                            </p:tav>
                                            <p:tav tm="100000">
                                              <p:val>
                                                <p:strVal val="#ppt_h"/>
                                              </p:val>
                                            </p:tav>
                                          </p:tavLst>
                                        </p:anim>
                                        <p:animEffect transition="in" filter="fade">
                                          <p:cBhvr>
                                            <p:cTn id="62" dur="750"/>
                                            <p:tgtEl>
                                              <p:spTgt spid="48"/>
                                            </p:tgtEl>
                                          </p:cBhvr>
                                        </p:animEffect>
                                      </p:childTnLst>
                                    </p:cTn>
                                  </p:par>
                                  <p:par>
                                    <p:cTn id="63" presetID="53" presetClass="entr" presetSubtype="16" fill="hold" grpId="0" nodeType="withEffect">
                                      <p:stCondLst>
                                        <p:cond delay="1250"/>
                                      </p:stCondLst>
                                      <p:childTnLst>
                                        <p:set>
                                          <p:cBhvr>
                                            <p:cTn id="64" dur="1" fill="hold">
                                              <p:stCondLst>
                                                <p:cond delay="0"/>
                                              </p:stCondLst>
                                            </p:cTn>
                                            <p:tgtEl>
                                              <p:spTgt spid="46"/>
                                            </p:tgtEl>
                                            <p:attrNameLst>
                                              <p:attrName>style.visibility</p:attrName>
                                            </p:attrNameLst>
                                          </p:cBhvr>
                                          <p:to>
                                            <p:strVal val="visible"/>
                                          </p:to>
                                        </p:set>
                                        <p:anim calcmode="lin" valueType="num">
                                          <p:cBhvr>
                                            <p:cTn id="65" dur="750" fill="hold"/>
                                            <p:tgtEl>
                                              <p:spTgt spid="46"/>
                                            </p:tgtEl>
                                            <p:attrNameLst>
                                              <p:attrName>ppt_w</p:attrName>
                                            </p:attrNameLst>
                                          </p:cBhvr>
                                          <p:tavLst>
                                            <p:tav tm="0">
                                              <p:val>
                                                <p:fltVal val="0"/>
                                              </p:val>
                                            </p:tav>
                                            <p:tav tm="100000">
                                              <p:val>
                                                <p:strVal val="#ppt_w"/>
                                              </p:val>
                                            </p:tav>
                                          </p:tavLst>
                                        </p:anim>
                                        <p:anim calcmode="lin" valueType="num">
                                          <p:cBhvr>
                                            <p:cTn id="66" dur="750" fill="hold"/>
                                            <p:tgtEl>
                                              <p:spTgt spid="46"/>
                                            </p:tgtEl>
                                            <p:attrNameLst>
                                              <p:attrName>ppt_h</p:attrName>
                                            </p:attrNameLst>
                                          </p:cBhvr>
                                          <p:tavLst>
                                            <p:tav tm="0">
                                              <p:val>
                                                <p:fltVal val="0"/>
                                              </p:val>
                                            </p:tav>
                                            <p:tav tm="100000">
                                              <p:val>
                                                <p:strVal val="#ppt_h"/>
                                              </p:val>
                                            </p:tav>
                                          </p:tavLst>
                                        </p:anim>
                                        <p:animEffect transition="in" filter="fade">
                                          <p:cBhvr>
                                            <p:cTn id="67" dur="750"/>
                                            <p:tgtEl>
                                              <p:spTgt spid="46"/>
                                            </p:tgtEl>
                                          </p:cBhvr>
                                        </p:animEffect>
                                      </p:childTnLst>
                                    </p:cTn>
                                  </p:par>
                                  <p:par>
                                    <p:cTn id="68" presetID="53" presetClass="entr" presetSubtype="16" fill="hold" grpId="0" nodeType="withEffect">
                                      <p:stCondLst>
                                        <p:cond delay="1500"/>
                                      </p:stCondLst>
                                      <p:childTnLst>
                                        <p:set>
                                          <p:cBhvr>
                                            <p:cTn id="69" dur="1" fill="hold">
                                              <p:stCondLst>
                                                <p:cond delay="0"/>
                                              </p:stCondLst>
                                            </p:cTn>
                                            <p:tgtEl>
                                              <p:spTgt spid="49"/>
                                            </p:tgtEl>
                                            <p:attrNameLst>
                                              <p:attrName>style.visibility</p:attrName>
                                            </p:attrNameLst>
                                          </p:cBhvr>
                                          <p:to>
                                            <p:strVal val="visible"/>
                                          </p:to>
                                        </p:set>
                                        <p:anim calcmode="lin" valueType="num">
                                          <p:cBhvr>
                                            <p:cTn id="70" dur="750" fill="hold"/>
                                            <p:tgtEl>
                                              <p:spTgt spid="49"/>
                                            </p:tgtEl>
                                            <p:attrNameLst>
                                              <p:attrName>ppt_w</p:attrName>
                                            </p:attrNameLst>
                                          </p:cBhvr>
                                          <p:tavLst>
                                            <p:tav tm="0">
                                              <p:val>
                                                <p:fltVal val="0"/>
                                              </p:val>
                                            </p:tav>
                                            <p:tav tm="100000">
                                              <p:val>
                                                <p:strVal val="#ppt_w"/>
                                              </p:val>
                                            </p:tav>
                                          </p:tavLst>
                                        </p:anim>
                                        <p:anim calcmode="lin" valueType="num">
                                          <p:cBhvr>
                                            <p:cTn id="71" dur="750" fill="hold"/>
                                            <p:tgtEl>
                                              <p:spTgt spid="49"/>
                                            </p:tgtEl>
                                            <p:attrNameLst>
                                              <p:attrName>ppt_h</p:attrName>
                                            </p:attrNameLst>
                                          </p:cBhvr>
                                          <p:tavLst>
                                            <p:tav tm="0">
                                              <p:val>
                                                <p:fltVal val="0"/>
                                              </p:val>
                                            </p:tav>
                                            <p:tav tm="100000">
                                              <p:val>
                                                <p:strVal val="#ppt_h"/>
                                              </p:val>
                                            </p:tav>
                                          </p:tavLst>
                                        </p:anim>
                                        <p:animEffect transition="in" filter="fade">
                                          <p:cBhvr>
                                            <p:cTn id="72"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2" grpId="0"/>
          <p:bldP spid="46" grpId="0" animBg="1"/>
          <p:bldP spid="47" grpId="0" animBg="1"/>
          <p:bldP spid="48" grpId="0" animBg="1"/>
          <p:bldP spid="49" grpId="0" animBg="1"/>
          <p:bldP spid="56" grpId="0"/>
          <p:bldP spid="57" grpId="0"/>
          <p:bldP spid="58" grpId="0"/>
          <p:bldP spid="59"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23">
            <a:extLst>
              <a:ext uri="{FF2B5EF4-FFF2-40B4-BE49-F238E27FC236}">
                <a16:creationId xmlns:a16="http://schemas.microsoft.com/office/drawing/2014/main" id="{B4F3DEEE-02E1-4223-A75D-AEA9C1875E7F}"/>
              </a:ext>
            </a:extLst>
          </p:cNvPr>
          <p:cNvGrpSpPr/>
          <p:nvPr/>
        </p:nvGrpSpPr>
        <p:grpSpPr>
          <a:xfrm>
            <a:off x="1668463" y="2119313"/>
            <a:ext cx="2981325" cy="3548063"/>
            <a:chOff x="1668463" y="2119313"/>
            <a:chExt cx="2981325" cy="3548063"/>
          </a:xfrm>
        </p:grpSpPr>
        <p:sp>
          <p:nvSpPr>
            <p:cNvPr id="7" name="Freeform 6">
              <a:extLst>
                <a:ext uri="{FF2B5EF4-FFF2-40B4-BE49-F238E27FC236}">
                  <a16:creationId xmlns:a16="http://schemas.microsoft.com/office/drawing/2014/main" id="{A6BD41DD-2324-4965-BD1E-5D8397882521}"/>
                </a:ext>
              </a:extLst>
            </p:cNvPr>
            <p:cNvSpPr>
              <a:spLocks/>
            </p:cNvSpPr>
            <p:nvPr/>
          </p:nvSpPr>
          <p:spPr bwMode="auto">
            <a:xfrm>
              <a:off x="2343150" y="5237163"/>
              <a:ext cx="2284413" cy="430213"/>
            </a:xfrm>
            <a:custGeom>
              <a:avLst/>
              <a:gdLst>
                <a:gd name="T0" fmla="*/ 0 w 600"/>
                <a:gd name="T1" fmla="*/ 0 h 113"/>
                <a:gd name="T2" fmla="*/ 321 w 600"/>
                <a:gd name="T3" fmla="*/ 112 h 113"/>
                <a:gd name="T4" fmla="*/ 473 w 600"/>
                <a:gd name="T5" fmla="*/ 88 h 113"/>
                <a:gd name="T6" fmla="*/ 600 w 600"/>
                <a:gd name="T7" fmla="*/ 2 h 113"/>
              </a:gdLst>
              <a:ahLst/>
              <a:cxnLst>
                <a:cxn ang="0">
                  <a:pos x="T0" y="T1"/>
                </a:cxn>
                <a:cxn ang="0">
                  <a:pos x="T2" y="T3"/>
                </a:cxn>
                <a:cxn ang="0">
                  <a:pos x="T4" y="T5"/>
                </a:cxn>
                <a:cxn ang="0">
                  <a:pos x="T6" y="T7"/>
                </a:cxn>
              </a:cxnLst>
              <a:rect l="0" t="0" r="r" b="b"/>
              <a:pathLst>
                <a:path w="600" h="113">
                  <a:moveTo>
                    <a:pt x="0" y="0"/>
                  </a:moveTo>
                  <a:cubicBezTo>
                    <a:pt x="83" y="81"/>
                    <a:pt x="205" y="113"/>
                    <a:pt x="321" y="112"/>
                  </a:cubicBezTo>
                  <a:cubicBezTo>
                    <a:pt x="373" y="112"/>
                    <a:pt x="425" y="105"/>
                    <a:pt x="473" y="88"/>
                  </a:cubicBezTo>
                  <a:cubicBezTo>
                    <a:pt x="522" y="70"/>
                    <a:pt x="567" y="42"/>
                    <a:pt x="600" y="2"/>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 name="Freeform 7">
              <a:extLst>
                <a:ext uri="{FF2B5EF4-FFF2-40B4-BE49-F238E27FC236}">
                  <a16:creationId xmlns:a16="http://schemas.microsoft.com/office/drawing/2014/main" id="{21EA785C-594F-4C57-BC09-751B59461531}"/>
                </a:ext>
              </a:extLst>
            </p:cNvPr>
            <p:cNvSpPr>
              <a:spLocks/>
            </p:cNvSpPr>
            <p:nvPr/>
          </p:nvSpPr>
          <p:spPr bwMode="auto">
            <a:xfrm>
              <a:off x="1668463" y="2119313"/>
              <a:ext cx="2978150" cy="2568575"/>
            </a:xfrm>
            <a:custGeom>
              <a:avLst/>
              <a:gdLst>
                <a:gd name="T0" fmla="*/ 63 w 782"/>
                <a:gd name="T1" fmla="*/ 674 h 674"/>
                <a:gd name="T2" fmla="*/ 64 w 782"/>
                <a:gd name="T3" fmla="*/ 271 h 674"/>
                <a:gd name="T4" fmla="*/ 387 w 782"/>
                <a:gd name="T5" fmla="*/ 28 h 674"/>
                <a:gd name="T6" fmla="*/ 782 w 782"/>
                <a:gd name="T7" fmla="*/ 121 h 674"/>
              </a:gdLst>
              <a:ahLst/>
              <a:cxnLst>
                <a:cxn ang="0">
                  <a:pos x="T0" y="T1"/>
                </a:cxn>
                <a:cxn ang="0">
                  <a:pos x="T2" y="T3"/>
                </a:cxn>
                <a:cxn ang="0">
                  <a:pos x="T4" y="T5"/>
                </a:cxn>
                <a:cxn ang="0">
                  <a:pos x="T6" y="T7"/>
                </a:cxn>
              </a:cxnLst>
              <a:rect l="0" t="0" r="r" b="b"/>
              <a:pathLst>
                <a:path w="782" h="674">
                  <a:moveTo>
                    <a:pt x="63" y="674"/>
                  </a:moveTo>
                  <a:cubicBezTo>
                    <a:pt x="0" y="550"/>
                    <a:pt x="1" y="395"/>
                    <a:pt x="64" y="271"/>
                  </a:cubicBezTo>
                  <a:cubicBezTo>
                    <a:pt x="128" y="147"/>
                    <a:pt x="250" y="55"/>
                    <a:pt x="387" y="28"/>
                  </a:cubicBezTo>
                  <a:cubicBezTo>
                    <a:pt x="523" y="0"/>
                    <a:pt x="671" y="36"/>
                    <a:pt x="782" y="121"/>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9" name="Freeform 8">
              <a:extLst>
                <a:ext uri="{FF2B5EF4-FFF2-40B4-BE49-F238E27FC236}">
                  <a16:creationId xmlns:a16="http://schemas.microsoft.com/office/drawing/2014/main" id="{870F9764-C834-4527-9BCF-C67E09A4C46A}"/>
                </a:ext>
              </a:extLst>
            </p:cNvPr>
            <p:cNvSpPr>
              <a:spLocks/>
            </p:cNvSpPr>
            <p:nvPr/>
          </p:nvSpPr>
          <p:spPr bwMode="auto">
            <a:xfrm>
              <a:off x="4365625" y="2355850"/>
              <a:ext cx="284163" cy="228600"/>
            </a:xfrm>
            <a:custGeom>
              <a:avLst/>
              <a:gdLst>
                <a:gd name="T0" fmla="*/ 34 w 75"/>
                <a:gd name="T1" fmla="*/ 0 h 60"/>
                <a:gd name="T2" fmla="*/ 75 w 75"/>
                <a:gd name="T3" fmla="*/ 60 h 60"/>
                <a:gd name="T4" fmla="*/ 0 w 75"/>
                <a:gd name="T5" fmla="*/ 47 h 60"/>
              </a:gdLst>
              <a:ahLst/>
              <a:cxnLst>
                <a:cxn ang="0">
                  <a:pos x="T0" y="T1"/>
                </a:cxn>
                <a:cxn ang="0">
                  <a:pos x="T2" y="T3"/>
                </a:cxn>
                <a:cxn ang="0">
                  <a:pos x="T4" y="T5"/>
                </a:cxn>
              </a:cxnLst>
              <a:rect l="0" t="0" r="r" b="b"/>
              <a:pathLst>
                <a:path w="75" h="60">
                  <a:moveTo>
                    <a:pt x="34" y="0"/>
                  </a:moveTo>
                  <a:cubicBezTo>
                    <a:pt x="48" y="20"/>
                    <a:pt x="61" y="40"/>
                    <a:pt x="75" y="60"/>
                  </a:cubicBezTo>
                  <a:cubicBezTo>
                    <a:pt x="51" y="53"/>
                    <a:pt x="25" y="49"/>
                    <a:pt x="0" y="47"/>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0" name="Freeform 9">
              <a:extLst>
                <a:ext uri="{FF2B5EF4-FFF2-40B4-BE49-F238E27FC236}">
                  <a16:creationId xmlns:a16="http://schemas.microsoft.com/office/drawing/2014/main" id="{764698C7-4352-4103-A9CD-35EA94B35A79}"/>
                </a:ext>
              </a:extLst>
            </p:cNvPr>
            <p:cNvSpPr>
              <a:spLocks/>
            </p:cNvSpPr>
            <p:nvPr/>
          </p:nvSpPr>
          <p:spPr bwMode="auto">
            <a:xfrm>
              <a:off x="4349750" y="5237163"/>
              <a:ext cx="280988" cy="244475"/>
            </a:xfrm>
            <a:custGeom>
              <a:avLst/>
              <a:gdLst>
                <a:gd name="T0" fmla="*/ 0 w 74"/>
                <a:gd name="T1" fmla="*/ 16 h 64"/>
                <a:gd name="T2" fmla="*/ 74 w 74"/>
                <a:gd name="T3" fmla="*/ 0 h 64"/>
                <a:gd name="T4" fmla="*/ 49 w 74"/>
                <a:gd name="T5" fmla="*/ 64 h 64"/>
              </a:gdLst>
              <a:ahLst/>
              <a:cxnLst>
                <a:cxn ang="0">
                  <a:pos x="T0" y="T1"/>
                </a:cxn>
                <a:cxn ang="0">
                  <a:pos x="T2" y="T3"/>
                </a:cxn>
                <a:cxn ang="0">
                  <a:pos x="T4" y="T5"/>
                </a:cxn>
              </a:cxnLst>
              <a:rect l="0" t="0" r="r" b="b"/>
              <a:pathLst>
                <a:path w="74" h="64">
                  <a:moveTo>
                    <a:pt x="0" y="16"/>
                  </a:moveTo>
                  <a:cubicBezTo>
                    <a:pt x="24" y="11"/>
                    <a:pt x="49" y="5"/>
                    <a:pt x="74" y="0"/>
                  </a:cubicBezTo>
                  <a:cubicBezTo>
                    <a:pt x="65" y="21"/>
                    <a:pt x="57" y="43"/>
                    <a:pt x="49" y="64"/>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sp>
        <p:nvSpPr>
          <p:cNvPr id="11" name="Freeform 10">
            <a:extLst>
              <a:ext uri="{FF2B5EF4-FFF2-40B4-BE49-F238E27FC236}">
                <a16:creationId xmlns:a16="http://schemas.microsoft.com/office/drawing/2014/main" id="{2FA4A671-C673-4C57-890A-E5CC08DF7425}"/>
              </a:ext>
            </a:extLst>
          </p:cNvPr>
          <p:cNvSpPr>
            <a:spLocks/>
          </p:cNvSpPr>
          <p:nvPr/>
        </p:nvSpPr>
        <p:spPr bwMode="auto">
          <a:xfrm>
            <a:off x="4916488" y="2179638"/>
            <a:ext cx="2289175" cy="442913"/>
          </a:xfrm>
          <a:custGeom>
            <a:avLst/>
            <a:gdLst>
              <a:gd name="T0" fmla="*/ 0 w 601"/>
              <a:gd name="T1" fmla="*/ 116 h 116"/>
              <a:gd name="T2" fmla="*/ 25 w 601"/>
              <a:gd name="T3" fmla="*/ 95 h 116"/>
              <a:gd name="T4" fmla="*/ 314 w 601"/>
              <a:gd name="T5" fmla="*/ 4 h 116"/>
              <a:gd name="T6" fmla="*/ 601 w 601"/>
              <a:gd name="T7" fmla="*/ 105 h 116"/>
            </a:gdLst>
            <a:ahLst/>
            <a:cxnLst>
              <a:cxn ang="0">
                <a:pos x="T0" y="T1"/>
              </a:cxn>
              <a:cxn ang="0">
                <a:pos x="T2" y="T3"/>
              </a:cxn>
              <a:cxn ang="0">
                <a:pos x="T4" y="T5"/>
              </a:cxn>
              <a:cxn ang="0">
                <a:pos x="T6" y="T7"/>
              </a:cxn>
            </a:cxnLst>
            <a:rect l="0" t="0" r="r" b="b"/>
            <a:pathLst>
              <a:path w="601" h="116">
                <a:moveTo>
                  <a:pt x="0" y="116"/>
                </a:moveTo>
                <a:cubicBezTo>
                  <a:pt x="8" y="109"/>
                  <a:pt x="16" y="102"/>
                  <a:pt x="25" y="95"/>
                </a:cubicBezTo>
                <a:cubicBezTo>
                  <a:pt x="106" y="32"/>
                  <a:pt x="211" y="0"/>
                  <a:pt x="314" y="4"/>
                </a:cubicBezTo>
                <a:cubicBezTo>
                  <a:pt x="417" y="7"/>
                  <a:pt x="518" y="44"/>
                  <a:pt x="601" y="105"/>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Freeform 11">
            <a:extLst>
              <a:ext uri="{FF2B5EF4-FFF2-40B4-BE49-F238E27FC236}">
                <a16:creationId xmlns:a16="http://schemas.microsoft.com/office/drawing/2014/main" id="{999D2105-7295-4644-911E-37CC5407843E}"/>
              </a:ext>
            </a:extLst>
          </p:cNvPr>
          <p:cNvSpPr>
            <a:spLocks/>
          </p:cNvSpPr>
          <p:nvPr/>
        </p:nvSpPr>
        <p:spPr bwMode="auto">
          <a:xfrm>
            <a:off x="4921250" y="5218113"/>
            <a:ext cx="2368550" cy="465138"/>
          </a:xfrm>
          <a:custGeom>
            <a:avLst/>
            <a:gdLst>
              <a:gd name="T0" fmla="*/ 0 w 622"/>
              <a:gd name="T1" fmla="*/ 0 h 122"/>
              <a:gd name="T2" fmla="*/ 90 w 622"/>
              <a:gd name="T3" fmla="*/ 58 h 122"/>
              <a:gd name="T4" fmla="*/ 363 w 622"/>
              <a:gd name="T5" fmla="*/ 113 h 122"/>
              <a:gd name="T6" fmla="*/ 622 w 622"/>
              <a:gd name="T7" fmla="*/ 10 h 122"/>
            </a:gdLst>
            <a:ahLst/>
            <a:cxnLst>
              <a:cxn ang="0">
                <a:pos x="T0" y="T1"/>
              </a:cxn>
              <a:cxn ang="0">
                <a:pos x="T2" y="T3"/>
              </a:cxn>
              <a:cxn ang="0">
                <a:pos x="T4" y="T5"/>
              </a:cxn>
              <a:cxn ang="0">
                <a:pos x="T6" y="T7"/>
              </a:cxn>
            </a:cxnLst>
            <a:rect l="0" t="0" r="r" b="b"/>
            <a:pathLst>
              <a:path w="622" h="122">
                <a:moveTo>
                  <a:pt x="0" y="0"/>
                </a:moveTo>
                <a:cubicBezTo>
                  <a:pt x="29" y="21"/>
                  <a:pt x="58" y="41"/>
                  <a:pt x="90" y="58"/>
                </a:cubicBezTo>
                <a:cubicBezTo>
                  <a:pt x="173" y="102"/>
                  <a:pt x="269" y="122"/>
                  <a:pt x="363" y="113"/>
                </a:cubicBezTo>
                <a:cubicBezTo>
                  <a:pt x="457" y="105"/>
                  <a:pt x="548" y="69"/>
                  <a:pt x="622" y="1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33" name="Group 32">
            <a:extLst>
              <a:ext uri="{FF2B5EF4-FFF2-40B4-BE49-F238E27FC236}">
                <a16:creationId xmlns:a16="http://schemas.microsoft.com/office/drawing/2014/main" id="{5135E8F3-2BBC-489A-8D23-05FF34925ECF}"/>
              </a:ext>
            </a:extLst>
          </p:cNvPr>
          <p:cNvGrpSpPr/>
          <p:nvPr/>
        </p:nvGrpSpPr>
        <p:grpSpPr>
          <a:xfrm>
            <a:off x="7548563" y="2154238"/>
            <a:ext cx="2955925" cy="3556000"/>
            <a:chOff x="7548563" y="2154238"/>
            <a:chExt cx="2955925" cy="3556000"/>
          </a:xfrm>
        </p:grpSpPr>
        <p:grpSp>
          <p:nvGrpSpPr>
            <p:cNvPr id="25" name="Group 24">
              <a:extLst>
                <a:ext uri="{FF2B5EF4-FFF2-40B4-BE49-F238E27FC236}">
                  <a16:creationId xmlns:a16="http://schemas.microsoft.com/office/drawing/2014/main" id="{EE7D3229-CB35-4E3A-839B-1BB893F159D3}"/>
                </a:ext>
              </a:extLst>
            </p:cNvPr>
            <p:cNvGrpSpPr/>
            <p:nvPr/>
          </p:nvGrpSpPr>
          <p:grpSpPr>
            <a:xfrm>
              <a:off x="7548563" y="2154238"/>
              <a:ext cx="2343150" cy="449263"/>
              <a:chOff x="7548563" y="2154238"/>
              <a:chExt cx="2343150" cy="449263"/>
            </a:xfrm>
          </p:grpSpPr>
          <p:sp>
            <p:nvSpPr>
              <p:cNvPr id="14" name="Freeform 13">
                <a:extLst>
                  <a:ext uri="{FF2B5EF4-FFF2-40B4-BE49-F238E27FC236}">
                    <a16:creationId xmlns:a16="http://schemas.microsoft.com/office/drawing/2014/main" id="{D1409E3B-14C8-4DF6-867C-47C9BEFDC156}"/>
                  </a:ext>
                </a:extLst>
              </p:cNvPr>
              <p:cNvSpPr>
                <a:spLocks/>
              </p:cNvSpPr>
              <p:nvPr/>
            </p:nvSpPr>
            <p:spPr bwMode="auto">
              <a:xfrm>
                <a:off x="7559675" y="2154238"/>
                <a:ext cx="2332038" cy="449263"/>
              </a:xfrm>
              <a:custGeom>
                <a:avLst/>
                <a:gdLst>
                  <a:gd name="T0" fmla="*/ 0 w 612"/>
                  <a:gd name="T1" fmla="*/ 118 h 118"/>
                  <a:gd name="T2" fmla="*/ 68 w 612"/>
                  <a:gd name="T3" fmla="*/ 74 h 118"/>
                  <a:gd name="T4" fmla="*/ 347 w 612"/>
                  <a:gd name="T5" fmla="*/ 5 h 118"/>
                  <a:gd name="T6" fmla="*/ 612 w 612"/>
                  <a:gd name="T7" fmla="*/ 113 h 118"/>
                </a:gdLst>
                <a:ahLst/>
                <a:cxnLst>
                  <a:cxn ang="0">
                    <a:pos x="T0" y="T1"/>
                  </a:cxn>
                  <a:cxn ang="0">
                    <a:pos x="T2" y="T3"/>
                  </a:cxn>
                  <a:cxn ang="0">
                    <a:pos x="T4" y="T5"/>
                  </a:cxn>
                  <a:cxn ang="0">
                    <a:pos x="T6" y="T7"/>
                  </a:cxn>
                </a:cxnLst>
                <a:rect l="0" t="0" r="r" b="b"/>
                <a:pathLst>
                  <a:path w="612" h="118">
                    <a:moveTo>
                      <a:pt x="0" y="118"/>
                    </a:moveTo>
                    <a:cubicBezTo>
                      <a:pt x="23" y="102"/>
                      <a:pt x="45" y="87"/>
                      <a:pt x="68" y="74"/>
                    </a:cubicBezTo>
                    <a:cubicBezTo>
                      <a:pt x="152" y="25"/>
                      <a:pt x="250" y="0"/>
                      <a:pt x="347" y="5"/>
                    </a:cubicBezTo>
                    <a:cubicBezTo>
                      <a:pt x="444" y="11"/>
                      <a:pt x="539" y="49"/>
                      <a:pt x="612" y="113"/>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5" name="Freeform 14">
                <a:extLst>
                  <a:ext uri="{FF2B5EF4-FFF2-40B4-BE49-F238E27FC236}">
                    <a16:creationId xmlns:a16="http://schemas.microsoft.com/office/drawing/2014/main" id="{FF953956-9E5B-472B-A7CF-D605C058A5EE}"/>
                  </a:ext>
                </a:extLst>
              </p:cNvPr>
              <p:cNvSpPr>
                <a:spLocks/>
              </p:cNvSpPr>
              <p:nvPr/>
            </p:nvSpPr>
            <p:spPr bwMode="auto">
              <a:xfrm>
                <a:off x="7548563" y="2378075"/>
                <a:ext cx="258763" cy="225425"/>
              </a:xfrm>
              <a:custGeom>
                <a:avLst/>
                <a:gdLst>
                  <a:gd name="T0" fmla="*/ 33 w 68"/>
                  <a:gd name="T1" fmla="*/ 0 h 59"/>
                  <a:gd name="T2" fmla="*/ 0 w 68"/>
                  <a:gd name="T3" fmla="*/ 59 h 59"/>
                  <a:gd name="T4" fmla="*/ 68 w 68"/>
                  <a:gd name="T5" fmla="*/ 51 h 59"/>
                </a:gdLst>
                <a:ahLst/>
                <a:cxnLst>
                  <a:cxn ang="0">
                    <a:pos x="T0" y="T1"/>
                  </a:cxn>
                  <a:cxn ang="0">
                    <a:pos x="T2" y="T3"/>
                  </a:cxn>
                  <a:cxn ang="0">
                    <a:pos x="T4" y="T5"/>
                  </a:cxn>
                </a:cxnLst>
                <a:rect l="0" t="0" r="r" b="b"/>
                <a:pathLst>
                  <a:path w="68" h="59">
                    <a:moveTo>
                      <a:pt x="33" y="0"/>
                    </a:moveTo>
                    <a:cubicBezTo>
                      <a:pt x="22" y="20"/>
                      <a:pt x="11" y="39"/>
                      <a:pt x="0" y="59"/>
                    </a:cubicBezTo>
                    <a:cubicBezTo>
                      <a:pt x="22" y="55"/>
                      <a:pt x="45" y="52"/>
                      <a:pt x="68" y="51"/>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nvGrpSpPr>
            <p:cNvPr id="32" name="Group 31">
              <a:extLst>
                <a:ext uri="{FF2B5EF4-FFF2-40B4-BE49-F238E27FC236}">
                  <a16:creationId xmlns:a16="http://schemas.microsoft.com/office/drawing/2014/main" id="{05BACB6D-8BC6-4ADE-B723-9AD54E239FE2}"/>
                </a:ext>
              </a:extLst>
            </p:cNvPr>
            <p:cNvGrpSpPr/>
            <p:nvPr/>
          </p:nvGrpSpPr>
          <p:grpSpPr>
            <a:xfrm>
              <a:off x="7553325" y="3175000"/>
              <a:ext cx="2951163" cy="2535238"/>
              <a:chOff x="7553325" y="3175000"/>
              <a:chExt cx="2951163" cy="2535238"/>
            </a:xfrm>
          </p:grpSpPr>
          <p:sp>
            <p:nvSpPr>
              <p:cNvPr id="13" name="Freeform 12">
                <a:extLst>
                  <a:ext uri="{FF2B5EF4-FFF2-40B4-BE49-F238E27FC236}">
                    <a16:creationId xmlns:a16="http://schemas.microsoft.com/office/drawing/2014/main" id="{2DC48C95-38C4-4CC3-A1CF-E1D875A65D33}"/>
                  </a:ext>
                </a:extLst>
              </p:cNvPr>
              <p:cNvSpPr>
                <a:spLocks/>
              </p:cNvSpPr>
              <p:nvPr/>
            </p:nvSpPr>
            <p:spPr bwMode="auto">
              <a:xfrm>
                <a:off x="7553325" y="3175000"/>
                <a:ext cx="2951163" cy="2535238"/>
              </a:xfrm>
              <a:custGeom>
                <a:avLst/>
                <a:gdLst>
                  <a:gd name="T0" fmla="*/ 0 w 775"/>
                  <a:gd name="T1" fmla="*/ 538 h 665"/>
                  <a:gd name="T2" fmla="*/ 142 w 775"/>
                  <a:gd name="T3" fmla="*/ 623 h 665"/>
                  <a:gd name="T4" fmla="*/ 495 w 775"/>
                  <a:gd name="T5" fmla="*/ 611 h 665"/>
                  <a:gd name="T6" fmla="*/ 734 w 775"/>
                  <a:gd name="T7" fmla="*/ 352 h 665"/>
                  <a:gd name="T8" fmla="*/ 713 w 775"/>
                  <a:gd name="T9" fmla="*/ 0 h 665"/>
                </a:gdLst>
                <a:ahLst/>
                <a:cxnLst>
                  <a:cxn ang="0">
                    <a:pos x="T0" y="T1"/>
                  </a:cxn>
                  <a:cxn ang="0">
                    <a:pos x="T2" y="T3"/>
                  </a:cxn>
                  <a:cxn ang="0">
                    <a:pos x="T4" y="T5"/>
                  </a:cxn>
                  <a:cxn ang="0">
                    <a:pos x="T6" y="T7"/>
                  </a:cxn>
                  <a:cxn ang="0">
                    <a:pos x="T8" y="T9"/>
                  </a:cxn>
                </a:cxnLst>
                <a:rect l="0" t="0" r="r" b="b"/>
                <a:pathLst>
                  <a:path w="775" h="665">
                    <a:moveTo>
                      <a:pt x="0" y="538"/>
                    </a:moveTo>
                    <a:cubicBezTo>
                      <a:pt x="42" y="575"/>
                      <a:pt x="90" y="603"/>
                      <a:pt x="142" y="623"/>
                    </a:cubicBezTo>
                    <a:cubicBezTo>
                      <a:pt x="255" y="665"/>
                      <a:pt x="385" y="661"/>
                      <a:pt x="495" y="611"/>
                    </a:cubicBezTo>
                    <a:cubicBezTo>
                      <a:pt x="605" y="561"/>
                      <a:pt x="693" y="466"/>
                      <a:pt x="734" y="352"/>
                    </a:cubicBezTo>
                    <a:cubicBezTo>
                      <a:pt x="775" y="238"/>
                      <a:pt x="768" y="108"/>
                      <a:pt x="713" y="0"/>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6" name="Freeform 15">
                <a:extLst>
                  <a:ext uri="{FF2B5EF4-FFF2-40B4-BE49-F238E27FC236}">
                    <a16:creationId xmlns:a16="http://schemas.microsoft.com/office/drawing/2014/main" id="{B0CBA423-D5F6-43C8-9869-A4E1333084E6}"/>
                  </a:ext>
                </a:extLst>
              </p:cNvPr>
              <p:cNvSpPr>
                <a:spLocks/>
              </p:cNvSpPr>
              <p:nvPr/>
            </p:nvSpPr>
            <p:spPr bwMode="auto">
              <a:xfrm>
                <a:off x="7556500" y="5226050"/>
                <a:ext cx="247650" cy="244475"/>
              </a:xfrm>
              <a:custGeom>
                <a:avLst/>
                <a:gdLst>
                  <a:gd name="T0" fmla="*/ 28 w 65"/>
                  <a:gd name="T1" fmla="*/ 64 h 64"/>
                  <a:gd name="T2" fmla="*/ 0 w 65"/>
                  <a:gd name="T3" fmla="*/ 0 h 64"/>
                  <a:gd name="T4" fmla="*/ 65 w 65"/>
                  <a:gd name="T5" fmla="*/ 15 h 64"/>
                </a:gdLst>
                <a:ahLst/>
                <a:cxnLst>
                  <a:cxn ang="0">
                    <a:pos x="T0" y="T1"/>
                  </a:cxn>
                  <a:cxn ang="0">
                    <a:pos x="T2" y="T3"/>
                  </a:cxn>
                  <a:cxn ang="0">
                    <a:pos x="T4" y="T5"/>
                  </a:cxn>
                </a:cxnLst>
                <a:rect l="0" t="0" r="r" b="b"/>
                <a:pathLst>
                  <a:path w="65" h="64">
                    <a:moveTo>
                      <a:pt x="28" y="64"/>
                    </a:moveTo>
                    <a:cubicBezTo>
                      <a:pt x="23" y="41"/>
                      <a:pt x="7" y="23"/>
                      <a:pt x="0" y="0"/>
                    </a:cubicBezTo>
                    <a:cubicBezTo>
                      <a:pt x="22" y="4"/>
                      <a:pt x="44" y="9"/>
                      <a:pt x="65" y="15"/>
                    </a:cubicBezTo>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sp>
        <p:nvSpPr>
          <p:cNvPr id="17" name="Freeform 16">
            <a:extLst>
              <a:ext uri="{FF2B5EF4-FFF2-40B4-BE49-F238E27FC236}">
                <a16:creationId xmlns:a16="http://schemas.microsoft.com/office/drawing/2014/main" id="{E56DB005-9DB4-4656-8FFE-93C294DCCD1F}"/>
              </a:ext>
            </a:extLst>
          </p:cNvPr>
          <p:cNvSpPr>
            <a:spLocks noEditPoints="1"/>
          </p:cNvSpPr>
          <p:nvPr/>
        </p:nvSpPr>
        <p:spPr bwMode="auto">
          <a:xfrm>
            <a:off x="3024188" y="2714625"/>
            <a:ext cx="814388" cy="909638"/>
          </a:xfrm>
          <a:custGeom>
            <a:avLst/>
            <a:gdLst>
              <a:gd name="T0" fmla="*/ 72 w 214"/>
              <a:gd name="T1" fmla="*/ 185 h 239"/>
              <a:gd name="T2" fmla="*/ 55 w 214"/>
              <a:gd name="T3" fmla="*/ 143 h 239"/>
              <a:gd name="T4" fmla="*/ 46 w 214"/>
              <a:gd name="T5" fmla="*/ 107 h 239"/>
              <a:gd name="T6" fmla="*/ 109 w 214"/>
              <a:gd name="T7" fmla="*/ 41 h 239"/>
              <a:gd name="T8" fmla="*/ 171 w 214"/>
              <a:gd name="T9" fmla="*/ 107 h 239"/>
              <a:gd name="T10" fmla="*/ 163 w 214"/>
              <a:gd name="T11" fmla="*/ 143 h 239"/>
              <a:gd name="T12" fmla="*/ 148 w 214"/>
              <a:gd name="T13" fmla="*/ 178 h 239"/>
              <a:gd name="T14" fmla="*/ 129 w 214"/>
              <a:gd name="T15" fmla="*/ 190 h 239"/>
              <a:gd name="T16" fmla="*/ 104 w 214"/>
              <a:gd name="T17" fmla="*/ 196 h 239"/>
              <a:gd name="T18" fmla="*/ 79 w 214"/>
              <a:gd name="T19" fmla="*/ 205 h 239"/>
              <a:gd name="T20" fmla="*/ 75 w 214"/>
              <a:gd name="T21" fmla="*/ 211 h 239"/>
              <a:gd name="T22" fmla="*/ 77 w 214"/>
              <a:gd name="T23" fmla="*/ 217 h 239"/>
              <a:gd name="T24" fmla="*/ 83 w 214"/>
              <a:gd name="T25" fmla="*/ 218 h 239"/>
              <a:gd name="T26" fmla="*/ 133 w 214"/>
              <a:gd name="T27" fmla="*/ 207 h 239"/>
              <a:gd name="T28" fmla="*/ 139 w 214"/>
              <a:gd name="T29" fmla="*/ 209 h 239"/>
              <a:gd name="T30" fmla="*/ 141 w 214"/>
              <a:gd name="T31" fmla="*/ 216 h 239"/>
              <a:gd name="T32" fmla="*/ 136 w 214"/>
              <a:gd name="T33" fmla="*/ 222 h 239"/>
              <a:gd name="T34" fmla="*/ 117 w 214"/>
              <a:gd name="T35" fmla="*/ 232 h 239"/>
              <a:gd name="T36" fmla="*/ 93 w 214"/>
              <a:gd name="T37" fmla="*/ 239 h 239"/>
              <a:gd name="T38" fmla="*/ 93 w 214"/>
              <a:gd name="T39" fmla="*/ 106 h 239"/>
              <a:gd name="T40" fmla="*/ 106 w 214"/>
              <a:gd name="T41" fmla="*/ 122 h 239"/>
              <a:gd name="T42" fmla="*/ 123 w 214"/>
              <a:gd name="T43" fmla="*/ 91 h 239"/>
              <a:gd name="T44" fmla="*/ 25 w 214"/>
              <a:gd name="T45" fmla="*/ 108 h 239"/>
              <a:gd name="T46" fmla="*/ 0 w 214"/>
              <a:gd name="T47" fmla="*/ 104 h 239"/>
              <a:gd name="T48" fmla="*/ 35 w 214"/>
              <a:gd name="T49" fmla="*/ 62 h 239"/>
              <a:gd name="T50" fmla="*/ 15 w 214"/>
              <a:gd name="T51" fmla="*/ 54 h 239"/>
              <a:gd name="T52" fmla="*/ 65 w 214"/>
              <a:gd name="T53" fmla="*/ 33 h 239"/>
              <a:gd name="T54" fmla="*/ 55 w 214"/>
              <a:gd name="T55" fmla="*/ 17 h 239"/>
              <a:gd name="T56" fmla="*/ 109 w 214"/>
              <a:gd name="T57" fmla="*/ 23 h 239"/>
              <a:gd name="T58" fmla="*/ 108 w 214"/>
              <a:gd name="T59" fmla="*/ 0 h 239"/>
              <a:gd name="T60" fmla="*/ 159 w 214"/>
              <a:gd name="T61" fmla="*/ 17 h 239"/>
              <a:gd name="T62" fmla="*/ 152 w 214"/>
              <a:gd name="T63" fmla="*/ 34 h 239"/>
              <a:gd name="T64" fmla="*/ 199 w 214"/>
              <a:gd name="T65" fmla="*/ 56 h 239"/>
              <a:gd name="T66" fmla="*/ 184 w 214"/>
              <a:gd name="T67" fmla="*/ 63 h 239"/>
              <a:gd name="T68" fmla="*/ 181 w 214"/>
              <a:gd name="T69" fmla="*/ 65 h 239"/>
              <a:gd name="T70" fmla="*/ 214 w 214"/>
              <a:gd name="T71" fmla="*/ 109 h 239"/>
              <a:gd name="T72" fmla="*/ 192 w 214"/>
              <a:gd name="T73" fmla="*/ 108 h 239"/>
              <a:gd name="T74" fmla="*/ 108 w 214"/>
              <a:gd name="T75" fmla="*/ 65 h 239"/>
              <a:gd name="T76" fmla="*/ 69 w 214"/>
              <a:gd name="T77" fmla="*/ 102 h 239"/>
              <a:gd name="T78" fmla="*/ 108 w 214"/>
              <a:gd name="T79" fmla="*/ 139 h 239"/>
              <a:gd name="T80" fmla="*/ 147 w 214"/>
              <a:gd name="T81" fmla="*/ 102 h 239"/>
              <a:gd name="T82" fmla="*/ 108 w 214"/>
              <a:gd name="T83" fmla="*/ 65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4" h="239">
                <a:moveTo>
                  <a:pt x="72" y="185"/>
                </a:moveTo>
                <a:cubicBezTo>
                  <a:pt x="73" y="174"/>
                  <a:pt x="69" y="164"/>
                  <a:pt x="55" y="143"/>
                </a:cubicBezTo>
                <a:cubicBezTo>
                  <a:pt x="48" y="132"/>
                  <a:pt x="46" y="120"/>
                  <a:pt x="46" y="107"/>
                </a:cubicBezTo>
                <a:cubicBezTo>
                  <a:pt x="46" y="72"/>
                  <a:pt x="74" y="41"/>
                  <a:pt x="109" y="41"/>
                </a:cubicBezTo>
                <a:cubicBezTo>
                  <a:pt x="145" y="41"/>
                  <a:pt x="171" y="72"/>
                  <a:pt x="171" y="107"/>
                </a:cubicBezTo>
                <a:cubicBezTo>
                  <a:pt x="171" y="120"/>
                  <a:pt x="170" y="132"/>
                  <a:pt x="163" y="143"/>
                </a:cubicBezTo>
                <a:cubicBezTo>
                  <a:pt x="152" y="159"/>
                  <a:pt x="149" y="169"/>
                  <a:pt x="148" y="178"/>
                </a:cubicBezTo>
                <a:moveTo>
                  <a:pt x="129" y="190"/>
                </a:moveTo>
                <a:cubicBezTo>
                  <a:pt x="121" y="193"/>
                  <a:pt x="112" y="194"/>
                  <a:pt x="104" y="196"/>
                </a:cubicBezTo>
                <a:cubicBezTo>
                  <a:pt x="95" y="197"/>
                  <a:pt x="86" y="200"/>
                  <a:pt x="79" y="205"/>
                </a:cubicBezTo>
                <a:cubicBezTo>
                  <a:pt x="78" y="207"/>
                  <a:pt x="76" y="208"/>
                  <a:pt x="75" y="211"/>
                </a:cubicBezTo>
                <a:cubicBezTo>
                  <a:pt x="74" y="213"/>
                  <a:pt x="75" y="216"/>
                  <a:pt x="77" y="217"/>
                </a:cubicBezTo>
                <a:cubicBezTo>
                  <a:pt x="78" y="219"/>
                  <a:pt x="81" y="218"/>
                  <a:pt x="83" y="218"/>
                </a:cubicBezTo>
                <a:cubicBezTo>
                  <a:pt x="100" y="216"/>
                  <a:pt x="116" y="207"/>
                  <a:pt x="133" y="207"/>
                </a:cubicBezTo>
                <a:cubicBezTo>
                  <a:pt x="135" y="207"/>
                  <a:pt x="137" y="208"/>
                  <a:pt x="139" y="209"/>
                </a:cubicBezTo>
                <a:cubicBezTo>
                  <a:pt x="141" y="210"/>
                  <a:pt x="142" y="213"/>
                  <a:pt x="141" y="216"/>
                </a:cubicBezTo>
                <a:cubicBezTo>
                  <a:pt x="140" y="219"/>
                  <a:pt x="138" y="221"/>
                  <a:pt x="136" y="222"/>
                </a:cubicBezTo>
                <a:cubicBezTo>
                  <a:pt x="131" y="227"/>
                  <a:pt x="124" y="229"/>
                  <a:pt x="117" y="232"/>
                </a:cubicBezTo>
                <a:cubicBezTo>
                  <a:pt x="109" y="234"/>
                  <a:pt x="101" y="237"/>
                  <a:pt x="93" y="239"/>
                </a:cubicBezTo>
                <a:moveTo>
                  <a:pt x="93" y="106"/>
                </a:moveTo>
                <a:cubicBezTo>
                  <a:pt x="98" y="110"/>
                  <a:pt x="103" y="116"/>
                  <a:pt x="106" y="122"/>
                </a:cubicBezTo>
                <a:cubicBezTo>
                  <a:pt x="110" y="111"/>
                  <a:pt x="115" y="100"/>
                  <a:pt x="123" y="91"/>
                </a:cubicBezTo>
                <a:moveTo>
                  <a:pt x="25" y="108"/>
                </a:moveTo>
                <a:cubicBezTo>
                  <a:pt x="16" y="108"/>
                  <a:pt x="8" y="104"/>
                  <a:pt x="0" y="104"/>
                </a:cubicBezTo>
                <a:moveTo>
                  <a:pt x="35" y="62"/>
                </a:moveTo>
                <a:cubicBezTo>
                  <a:pt x="29" y="58"/>
                  <a:pt x="22" y="55"/>
                  <a:pt x="15" y="54"/>
                </a:cubicBezTo>
                <a:moveTo>
                  <a:pt x="65" y="33"/>
                </a:moveTo>
                <a:cubicBezTo>
                  <a:pt x="62" y="28"/>
                  <a:pt x="59" y="22"/>
                  <a:pt x="55" y="17"/>
                </a:cubicBezTo>
                <a:moveTo>
                  <a:pt x="109" y="23"/>
                </a:moveTo>
                <a:cubicBezTo>
                  <a:pt x="108" y="16"/>
                  <a:pt x="108" y="8"/>
                  <a:pt x="108" y="0"/>
                </a:cubicBezTo>
                <a:moveTo>
                  <a:pt x="159" y="17"/>
                </a:moveTo>
                <a:cubicBezTo>
                  <a:pt x="156" y="22"/>
                  <a:pt x="153" y="28"/>
                  <a:pt x="152" y="34"/>
                </a:cubicBezTo>
                <a:moveTo>
                  <a:pt x="199" y="56"/>
                </a:moveTo>
                <a:cubicBezTo>
                  <a:pt x="194" y="58"/>
                  <a:pt x="189" y="60"/>
                  <a:pt x="184" y="63"/>
                </a:cubicBezTo>
                <a:cubicBezTo>
                  <a:pt x="183" y="63"/>
                  <a:pt x="182" y="64"/>
                  <a:pt x="181" y="65"/>
                </a:cubicBezTo>
                <a:moveTo>
                  <a:pt x="214" y="109"/>
                </a:moveTo>
                <a:cubicBezTo>
                  <a:pt x="206" y="109"/>
                  <a:pt x="199" y="108"/>
                  <a:pt x="192" y="108"/>
                </a:cubicBezTo>
                <a:moveTo>
                  <a:pt x="108" y="65"/>
                </a:moveTo>
                <a:cubicBezTo>
                  <a:pt x="86" y="65"/>
                  <a:pt x="69" y="81"/>
                  <a:pt x="69" y="102"/>
                </a:cubicBezTo>
                <a:cubicBezTo>
                  <a:pt x="69" y="123"/>
                  <a:pt x="86" y="139"/>
                  <a:pt x="108" y="139"/>
                </a:cubicBezTo>
                <a:cubicBezTo>
                  <a:pt x="129" y="139"/>
                  <a:pt x="147" y="123"/>
                  <a:pt x="147" y="102"/>
                </a:cubicBezTo>
                <a:cubicBezTo>
                  <a:pt x="147" y="81"/>
                  <a:pt x="129" y="65"/>
                  <a:pt x="108" y="65"/>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8" name="Freeform 17">
            <a:extLst>
              <a:ext uri="{FF2B5EF4-FFF2-40B4-BE49-F238E27FC236}">
                <a16:creationId xmlns:a16="http://schemas.microsoft.com/office/drawing/2014/main" id="{0C938F54-D25A-4F7C-B391-5BB0DDDBE486}"/>
              </a:ext>
            </a:extLst>
          </p:cNvPr>
          <p:cNvSpPr>
            <a:spLocks noEditPoints="1"/>
          </p:cNvSpPr>
          <p:nvPr/>
        </p:nvSpPr>
        <p:spPr bwMode="auto">
          <a:xfrm>
            <a:off x="5683250" y="2832100"/>
            <a:ext cx="936625" cy="769938"/>
          </a:xfrm>
          <a:custGeom>
            <a:avLst/>
            <a:gdLst>
              <a:gd name="T0" fmla="*/ 0 w 246"/>
              <a:gd name="T1" fmla="*/ 199 h 202"/>
              <a:gd name="T2" fmla="*/ 246 w 246"/>
              <a:gd name="T3" fmla="*/ 202 h 202"/>
              <a:gd name="T4" fmla="*/ 62 w 246"/>
              <a:gd name="T5" fmla="*/ 198 h 202"/>
              <a:gd name="T6" fmla="*/ 60 w 246"/>
              <a:gd name="T7" fmla="*/ 148 h 202"/>
              <a:gd name="T8" fmla="*/ 27 w 246"/>
              <a:gd name="T9" fmla="*/ 148 h 202"/>
              <a:gd name="T10" fmla="*/ 27 w 246"/>
              <a:gd name="T11" fmla="*/ 198 h 202"/>
              <a:gd name="T12" fmla="*/ 111 w 246"/>
              <a:gd name="T13" fmla="*/ 198 h 202"/>
              <a:gd name="T14" fmla="*/ 111 w 246"/>
              <a:gd name="T15" fmla="*/ 96 h 202"/>
              <a:gd name="T16" fmla="*/ 78 w 246"/>
              <a:gd name="T17" fmla="*/ 98 h 202"/>
              <a:gd name="T18" fmla="*/ 79 w 246"/>
              <a:gd name="T19" fmla="*/ 198 h 202"/>
              <a:gd name="T20" fmla="*/ 165 w 246"/>
              <a:gd name="T21" fmla="*/ 199 h 202"/>
              <a:gd name="T22" fmla="*/ 164 w 246"/>
              <a:gd name="T23" fmla="*/ 120 h 202"/>
              <a:gd name="T24" fmla="*/ 132 w 246"/>
              <a:gd name="T25" fmla="*/ 119 h 202"/>
              <a:gd name="T26" fmla="*/ 131 w 246"/>
              <a:gd name="T27" fmla="*/ 198 h 202"/>
              <a:gd name="T28" fmla="*/ 217 w 246"/>
              <a:gd name="T29" fmla="*/ 200 h 202"/>
              <a:gd name="T30" fmla="*/ 216 w 246"/>
              <a:gd name="T31" fmla="*/ 66 h 202"/>
              <a:gd name="T32" fmla="*/ 183 w 246"/>
              <a:gd name="T33" fmla="*/ 67 h 202"/>
              <a:gd name="T34" fmla="*/ 183 w 246"/>
              <a:gd name="T35" fmla="*/ 199 h 202"/>
              <a:gd name="T36" fmla="*/ 48 w 246"/>
              <a:gd name="T37" fmla="*/ 90 h 202"/>
              <a:gd name="T38" fmla="*/ 38 w 246"/>
              <a:gd name="T39" fmla="*/ 90 h 202"/>
              <a:gd name="T40" fmla="*/ 33 w 246"/>
              <a:gd name="T41" fmla="*/ 99 h 202"/>
              <a:gd name="T42" fmla="*/ 39 w 246"/>
              <a:gd name="T43" fmla="*/ 108 h 202"/>
              <a:gd name="T44" fmla="*/ 45 w 246"/>
              <a:gd name="T45" fmla="*/ 110 h 202"/>
              <a:gd name="T46" fmla="*/ 51 w 246"/>
              <a:gd name="T47" fmla="*/ 107 h 202"/>
              <a:gd name="T48" fmla="*/ 53 w 246"/>
              <a:gd name="T49" fmla="*/ 100 h 202"/>
              <a:gd name="T50" fmla="*/ 48 w 246"/>
              <a:gd name="T51" fmla="*/ 90 h 202"/>
              <a:gd name="T52" fmla="*/ 86 w 246"/>
              <a:gd name="T53" fmla="*/ 52 h 202"/>
              <a:gd name="T54" fmla="*/ 91 w 246"/>
              <a:gd name="T55" fmla="*/ 60 h 202"/>
              <a:gd name="T56" fmla="*/ 101 w 246"/>
              <a:gd name="T57" fmla="*/ 61 h 202"/>
              <a:gd name="T58" fmla="*/ 105 w 246"/>
              <a:gd name="T59" fmla="*/ 57 h 202"/>
              <a:gd name="T60" fmla="*/ 105 w 246"/>
              <a:gd name="T61" fmla="*/ 51 h 202"/>
              <a:gd name="T62" fmla="*/ 102 w 246"/>
              <a:gd name="T63" fmla="*/ 46 h 202"/>
              <a:gd name="T64" fmla="*/ 98 w 246"/>
              <a:gd name="T65" fmla="*/ 42 h 202"/>
              <a:gd name="T66" fmla="*/ 95 w 246"/>
              <a:gd name="T67" fmla="*/ 42 h 202"/>
              <a:gd name="T68" fmla="*/ 86 w 246"/>
              <a:gd name="T69" fmla="*/ 52 h 202"/>
              <a:gd name="T70" fmla="*/ 155 w 246"/>
              <a:gd name="T71" fmla="*/ 81 h 202"/>
              <a:gd name="T72" fmla="*/ 156 w 246"/>
              <a:gd name="T73" fmla="*/ 73 h 202"/>
              <a:gd name="T74" fmla="*/ 153 w 246"/>
              <a:gd name="T75" fmla="*/ 67 h 202"/>
              <a:gd name="T76" fmla="*/ 147 w 246"/>
              <a:gd name="T77" fmla="*/ 65 h 202"/>
              <a:gd name="T78" fmla="*/ 139 w 246"/>
              <a:gd name="T79" fmla="*/ 66 h 202"/>
              <a:gd name="T80" fmla="*/ 136 w 246"/>
              <a:gd name="T81" fmla="*/ 70 h 202"/>
              <a:gd name="T82" fmla="*/ 137 w 246"/>
              <a:gd name="T83" fmla="*/ 81 h 202"/>
              <a:gd name="T84" fmla="*/ 146 w 246"/>
              <a:gd name="T85" fmla="*/ 87 h 202"/>
              <a:gd name="T86" fmla="*/ 155 w 246"/>
              <a:gd name="T87" fmla="*/ 81 h 202"/>
              <a:gd name="T88" fmla="*/ 190 w 246"/>
              <a:gd name="T89" fmla="*/ 20 h 202"/>
              <a:gd name="T90" fmla="*/ 200 w 246"/>
              <a:gd name="T91" fmla="*/ 26 h 202"/>
              <a:gd name="T92" fmla="*/ 204 w 246"/>
              <a:gd name="T93" fmla="*/ 5 h 202"/>
              <a:gd name="T94" fmla="*/ 190 w 246"/>
              <a:gd name="T95" fmla="*/ 20 h 202"/>
              <a:gd name="T96" fmla="*/ 88 w 246"/>
              <a:gd name="T97" fmla="*/ 58 h 202"/>
              <a:gd name="T98" fmla="*/ 51 w 246"/>
              <a:gd name="T99" fmla="*/ 94 h 202"/>
              <a:gd name="T100" fmla="*/ 106 w 246"/>
              <a:gd name="T101" fmla="*/ 55 h 202"/>
              <a:gd name="T102" fmla="*/ 136 w 246"/>
              <a:gd name="T103" fmla="*/ 70 h 202"/>
              <a:gd name="T104" fmla="*/ 194 w 246"/>
              <a:gd name="T105" fmla="*/ 25 h 202"/>
              <a:gd name="T106" fmla="*/ 173 w 246"/>
              <a:gd name="T107" fmla="*/ 48 h 202"/>
              <a:gd name="T108" fmla="*/ 154 w 246"/>
              <a:gd name="T109" fmla="*/ 6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6" h="202">
                <a:moveTo>
                  <a:pt x="0" y="199"/>
                </a:moveTo>
                <a:cubicBezTo>
                  <a:pt x="82" y="196"/>
                  <a:pt x="164" y="197"/>
                  <a:pt x="246" y="202"/>
                </a:cubicBezTo>
                <a:moveTo>
                  <a:pt x="62" y="198"/>
                </a:moveTo>
                <a:cubicBezTo>
                  <a:pt x="61" y="182"/>
                  <a:pt x="60" y="164"/>
                  <a:pt x="60" y="148"/>
                </a:cubicBezTo>
                <a:cubicBezTo>
                  <a:pt x="49" y="148"/>
                  <a:pt x="38" y="148"/>
                  <a:pt x="27" y="148"/>
                </a:cubicBezTo>
                <a:cubicBezTo>
                  <a:pt x="27" y="165"/>
                  <a:pt x="27" y="182"/>
                  <a:pt x="27" y="198"/>
                </a:cubicBezTo>
                <a:moveTo>
                  <a:pt x="111" y="198"/>
                </a:moveTo>
                <a:cubicBezTo>
                  <a:pt x="113" y="164"/>
                  <a:pt x="113" y="130"/>
                  <a:pt x="111" y="96"/>
                </a:cubicBezTo>
                <a:cubicBezTo>
                  <a:pt x="100" y="98"/>
                  <a:pt x="89" y="99"/>
                  <a:pt x="78" y="98"/>
                </a:cubicBezTo>
                <a:cubicBezTo>
                  <a:pt x="78" y="131"/>
                  <a:pt x="79" y="165"/>
                  <a:pt x="79" y="198"/>
                </a:cubicBezTo>
                <a:moveTo>
                  <a:pt x="165" y="199"/>
                </a:moveTo>
                <a:cubicBezTo>
                  <a:pt x="163" y="172"/>
                  <a:pt x="163" y="146"/>
                  <a:pt x="164" y="120"/>
                </a:cubicBezTo>
                <a:cubicBezTo>
                  <a:pt x="154" y="120"/>
                  <a:pt x="143" y="119"/>
                  <a:pt x="132" y="119"/>
                </a:cubicBezTo>
                <a:cubicBezTo>
                  <a:pt x="132" y="145"/>
                  <a:pt x="132" y="172"/>
                  <a:pt x="131" y="198"/>
                </a:cubicBezTo>
                <a:moveTo>
                  <a:pt x="217" y="200"/>
                </a:moveTo>
                <a:cubicBezTo>
                  <a:pt x="216" y="156"/>
                  <a:pt x="216" y="111"/>
                  <a:pt x="216" y="66"/>
                </a:cubicBezTo>
                <a:cubicBezTo>
                  <a:pt x="205" y="65"/>
                  <a:pt x="194" y="66"/>
                  <a:pt x="183" y="67"/>
                </a:cubicBezTo>
                <a:cubicBezTo>
                  <a:pt x="183" y="111"/>
                  <a:pt x="183" y="155"/>
                  <a:pt x="183" y="199"/>
                </a:cubicBezTo>
                <a:moveTo>
                  <a:pt x="48" y="90"/>
                </a:moveTo>
                <a:cubicBezTo>
                  <a:pt x="45" y="88"/>
                  <a:pt x="41" y="88"/>
                  <a:pt x="38" y="90"/>
                </a:cubicBezTo>
                <a:cubicBezTo>
                  <a:pt x="35" y="91"/>
                  <a:pt x="33" y="95"/>
                  <a:pt x="33" y="99"/>
                </a:cubicBezTo>
                <a:cubicBezTo>
                  <a:pt x="33" y="103"/>
                  <a:pt x="36" y="106"/>
                  <a:pt x="39" y="108"/>
                </a:cubicBezTo>
                <a:cubicBezTo>
                  <a:pt x="41" y="109"/>
                  <a:pt x="43" y="110"/>
                  <a:pt x="45" y="110"/>
                </a:cubicBezTo>
                <a:cubicBezTo>
                  <a:pt x="47" y="110"/>
                  <a:pt x="50" y="109"/>
                  <a:pt x="51" y="107"/>
                </a:cubicBezTo>
                <a:cubicBezTo>
                  <a:pt x="53" y="105"/>
                  <a:pt x="53" y="103"/>
                  <a:pt x="53" y="100"/>
                </a:cubicBezTo>
                <a:cubicBezTo>
                  <a:pt x="53" y="97"/>
                  <a:pt x="52" y="93"/>
                  <a:pt x="48" y="90"/>
                </a:cubicBezTo>
                <a:close/>
                <a:moveTo>
                  <a:pt x="86" y="52"/>
                </a:moveTo>
                <a:cubicBezTo>
                  <a:pt x="86" y="55"/>
                  <a:pt x="88" y="58"/>
                  <a:pt x="91" y="60"/>
                </a:cubicBezTo>
                <a:cubicBezTo>
                  <a:pt x="94" y="62"/>
                  <a:pt x="98" y="62"/>
                  <a:pt x="101" y="61"/>
                </a:cubicBezTo>
                <a:cubicBezTo>
                  <a:pt x="103" y="60"/>
                  <a:pt x="104" y="59"/>
                  <a:pt x="105" y="57"/>
                </a:cubicBezTo>
                <a:cubicBezTo>
                  <a:pt x="106" y="56"/>
                  <a:pt x="106" y="53"/>
                  <a:pt x="105" y="51"/>
                </a:cubicBezTo>
                <a:cubicBezTo>
                  <a:pt x="105" y="49"/>
                  <a:pt x="103" y="47"/>
                  <a:pt x="102" y="46"/>
                </a:cubicBezTo>
                <a:cubicBezTo>
                  <a:pt x="101" y="44"/>
                  <a:pt x="100" y="43"/>
                  <a:pt x="98" y="42"/>
                </a:cubicBezTo>
                <a:cubicBezTo>
                  <a:pt x="97" y="42"/>
                  <a:pt x="96" y="41"/>
                  <a:pt x="95" y="42"/>
                </a:cubicBezTo>
                <a:cubicBezTo>
                  <a:pt x="90" y="42"/>
                  <a:pt x="86" y="47"/>
                  <a:pt x="86" y="52"/>
                </a:cubicBezTo>
                <a:close/>
                <a:moveTo>
                  <a:pt x="155" y="81"/>
                </a:moveTo>
                <a:cubicBezTo>
                  <a:pt x="156" y="79"/>
                  <a:pt x="156" y="76"/>
                  <a:pt x="156" y="73"/>
                </a:cubicBezTo>
                <a:cubicBezTo>
                  <a:pt x="155" y="71"/>
                  <a:pt x="155" y="68"/>
                  <a:pt x="153" y="67"/>
                </a:cubicBezTo>
                <a:cubicBezTo>
                  <a:pt x="151" y="65"/>
                  <a:pt x="149" y="65"/>
                  <a:pt x="147" y="65"/>
                </a:cubicBezTo>
                <a:cubicBezTo>
                  <a:pt x="144" y="64"/>
                  <a:pt x="141" y="64"/>
                  <a:pt x="139" y="66"/>
                </a:cubicBezTo>
                <a:cubicBezTo>
                  <a:pt x="137" y="67"/>
                  <a:pt x="137" y="68"/>
                  <a:pt x="136" y="70"/>
                </a:cubicBezTo>
                <a:cubicBezTo>
                  <a:pt x="135" y="74"/>
                  <a:pt x="135" y="78"/>
                  <a:pt x="137" y="81"/>
                </a:cubicBezTo>
                <a:cubicBezTo>
                  <a:pt x="139" y="84"/>
                  <a:pt x="142" y="87"/>
                  <a:pt x="146" y="87"/>
                </a:cubicBezTo>
                <a:cubicBezTo>
                  <a:pt x="150" y="87"/>
                  <a:pt x="154" y="85"/>
                  <a:pt x="155" y="81"/>
                </a:cubicBezTo>
                <a:close/>
                <a:moveTo>
                  <a:pt x="190" y="20"/>
                </a:moveTo>
                <a:cubicBezTo>
                  <a:pt x="192" y="23"/>
                  <a:pt x="196" y="26"/>
                  <a:pt x="200" y="26"/>
                </a:cubicBezTo>
                <a:cubicBezTo>
                  <a:pt x="211" y="26"/>
                  <a:pt x="212" y="10"/>
                  <a:pt x="204" y="5"/>
                </a:cubicBezTo>
                <a:cubicBezTo>
                  <a:pt x="195" y="0"/>
                  <a:pt x="185" y="11"/>
                  <a:pt x="190" y="20"/>
                </a:cubicBezTo>
                <a:close/>
                <a:moveTo>
                  <a:pt x="88" y="58"/>
                </a:moveTo>
                <a:cubicBezTo>
                  <a:pt x="76" y="70"/>
                  <a:pt x="63" y="81"/>
                  <a:pt x="51" y="94"/>
                </a:cubicBezTo>
                <a:moveTo>
                  <a:pt x="106" y="55"/>
                </a:moveTo>
                <a:cubicBezTo>
                  <a:pt x="116" y="62"/>
                  <a:pt x="125" y="66"/>
                  <a:pt x="136" y="70"/>
                </a:cubicBezTo>
                <a:moveTo>
                  <a:pt x="194" y="25"/>
                </a:moveTo>
                <a:cubicBezTo>
                  <a:pt x="187" y="33"/>
                  <a:pt x="180" y="41"/>
                  <a:pt x="173" y="48"/>
                </a:cubicBezTo>
                <a:cubicBezTo>
                  <a:pt x="166" y="55"/>
                  <a:pt x="160" y="62"/>
                  <a:pt x="154" y="69"/>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9" name="Freeform 18">
            <a:extLst>
              <a:ext uri="{FF2B5EF4-FFF2-40B4-BE49-F238E27FC236}">
                <a16:creationId xmlns:a16="http://schemas.microsoft.com/office/drawing/2014/main" id="{181BE642-5486-4307-B3D3-EA90127EAC7E}"/>
              </a:ext>
            </a:extLst>
          </p:cNvPr>
          <p:cNvSpPr>
            <a:spLocks noEditPoints="1"/>
          </p:cNvSpPr>
          <p:nvPr/>
        </p:nvSpPr>
        <p:spPr bwMode="auto">
          <a:xfrm>
            <a:off x="8416925" y="2824163"/>
            <a:ext cx="868363" cy="709613"/>
          </a:xfrm>
          <a:custGeom>
            <a:avLst/>
            <a:gdLst>
              <a:gd name="T0" fmla="*/ 1 w 228"/>
              <a:gd name="T1" fmla="*/ 102 h 186"/>
              <a:gd name="T2" fmla="*/ 1 w 228"/>
              <a:gd name="T3" fmla="*/ 43 h 186"/>
              <a:gd name="T4" fmla="*/ 220 w 228"/>
              <a:gd name="T5" fmla="*/ 34 h 186"/>
              <a:gd name="T6" fmla="*/ 228 w 228"/>
              <a:gd name="T7" fmla="*/ 106 h 186"/>
              <a:gd name="T8" fmla="*/ 127 w 228"/>
              <a:gd name="T9" fmla="*/ 151 h 186"/>
              <a:gd name="T10" fmla="*/ 129 w 228"/>
              <a:gd name="T11" fmla="*/ 118 h 186"/>
              <a:gd name="T12" fmla="*/ 122 w 228"/>
              <a:gd name="T13" fmla="*/ 112 h 186"/>
              <a:gd name="T14" fmla="*/ 101 w 228"/>
              <a:gd name="T15" fmla="*/ 113 h 186"/>
              <a:gd name="T16" fmla="*/ 99 w 228"/>
              <a:gd name="T17" fmla="*/ 144 h 186"/>
              <a:gd name="T18" fmla="*/ 107 w 228"/>
              <a:gd name="T19" fmla="*/ 151 h 186"/>
              <a:gd name="T20" fmla="*/ 127 w 228"/>
              <a:gd name="T21" fmla="*/ 151 h 186"/>
              <a:gd name="T22" fmla="*/ 100 w 228"/>
              <a:gd name="T23" fmla="*/ 30 h 186"/>
              <a:gd name="T24" fmla="*/ 97 w 228"/>
              <a:gd name="T25" fmla="*/ 26 h 186"/>
              <a:gd name="T26" fmla="*/ 82 w 228"/>
              <a:gd name="T27" fmla="*/ 26 h 186"/>
              <a:gd name="T28" fmla="*/ 81 w 228"/>
              <a:gd name="T29" fmla="*/ 34 h 186"/>
              <a:gd name="T30" fmla="*/ 151 w 228"/>
              <a:gd name="T31" fmla="*/ 30 h 186"/>
              <a:gd name="T32" fmla="*/ 147 w 228"/>
              <a:gd name="T33" fmla="*/ 26 h 186"/>
              <a:gd name="T34" fmla="*/ 132 w 228"/>
              <a:gd name="T35" fmla="*/ 26 h 186"/>
              <a:gd name="T36" fmla="*/ 131 w 228"/>
              <a:gd name="T37" fmla="*/ 34 h 186"/>
              <a:gd name="T38" fmla="*/ 136 w 228"/>
              <a:gd name="T39" fmla="*/ 19 h 186"/>
              <a:gd name="T40" fmla="*/ 130 w 228"/>
              <a:gd name="T41" fmla="*/ 13 h 186"/>
              <a:gd name="T42" fmla="*/ 99 w 228"/>
              <a:gd name="T43" fmla="*/ 14 h 186"/>
              <a:gd name="T44" fmla="*/ 96 w 228"/>
              <a:gd name="T45" fmla="*/ 25 h 186"/>
              <a:gd name="T46" fmla="*/ 148 w 228"/>
              <a:gd name="T47" fmla="*/ 12 h 186"/>
              <a:gd name="T48" fmla="*/ 132 w 228"/>
              <a:gd name="T49" fmla="*/ 1 h 186"/>
              <a:gd name="T50" fmla="*/ 87 w 228"/>
              <a:gd name="T51" fmla="*/ 4 h 186"/>
              <a:gd name="T52" fmla="*/ 84 w 228"/>
              <a:gd name="T53" fmla="*/ 25 h 186"/>
              <a:gd name="T54" fmla="*/ 8 w 228"/>
              <a:gd name="T55" fmla="*/ 160 h 186"/>
              <a:gd name="T56" fmla="*/ 13 w 228"/>
              <a:gd name="T57" fmla="*/ 182 h 186"/>
              <a:gd name="T58" fmla="*/ 72 w 228"/>
              <a:gd name="T59" fmla="*/ 186 h 186"/>
              <a:gd name="T60" fmla="*/ 172 w 228"/>
              <a:gd name="T61" fmla="*/ 186 h 186"/>
              <a:gd name="T62" fmla="*/ 211 w 228"/>
              <a:gd name="T63" fmla="*/ 185 h 186"/>
              <a:gd name="T64" fmla="*/ 223 w 228"/>
              <a:gd name="T65" fmla="*/ 169 h 186"/>
              <a:gd name="T66" fmla="*/ 222 w 228"/>
              <a:gd name="T67" fmla="*/ 108 h 186"/>
              <a:gd name="T68" fmla="*/ 110 w 228"/>
              <a:gd name="T69" fmla="*/ 124 h 186"/>
              <a:gd name="T70" fmla="*/ 109 w 228"/>
              <a:gd name="T71" fmla="*/ 126 h 186"/>
              <a:gd name="T72" fmla="*/ 110 w 228"/>
              <a:gd name="T73" fmla="*/ 140 h 186"/>
              <a:gd name="T74" fmla="*/ 117 w 228"/>
              <a:gd name="T75" fmla="*/ 141 h 186"/>
              <a:gd name="T76" fmla="*/ 120 w 228"/>
              <a:gd name="T77" fmla="*/ 138 h 186"/>
              <a:gd name="T78" fmla="*/ 120 w 228"/>
              <a:gd name="T79" fmla="*/ 12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28" h="186">
                <a:moveTo>
                  <a:pt x="100" y="129"/>
                </a:moveTo>
                <a:cubicBezTo>
                  <a:pt x="65" y="127"/>
                  <a:pt x="33" y="114"/>
                  <a:pt x="1" y="102"/>
                </a:cubicBezTo>
                <a:cubicBezTo>
                  <a:pt x="1" y="43"/>
                  <a:pt x="1" y="43"/>
                  <a:pt x="1" y="43"/>
                </a:cubicBezTo>
                <a:cubicBezTo>
                  <a:pt x="1" y="43"/>
                  <a:pt x="1" y="43"/>
                  <a:pt x="1" y="43"/>
                </a:cubicBezTo>
                <a:cubicBezTo>
                  <a:pt x="0" y="39"/>
                  <a:pt x="4" y="34"/>
                  <a:pt x="9" y="34"/>
                </a:cubicBezTo>
                <a:cubicBezTo>
                  <a:pt x="220" y="34"/>
                  <a:pt x="220" y="34"/>
                  <a:pt x="220" y="34"/>
                </a:cubicBezTo>
                <a:cubicBezTo>
                  <a:pt x="224" y="34"/>
                  <a:pt x="228" y="38"/>
                  <a:pt x="228" y="43"/>
                </a:cubicBezTo>
                <a:cubicBezTo>
                  <a:pt x="228" y="64"/>
                  <a:pt x="228" y="85"/>
                  <a:pt x="228" y="106"/>
                </a:cubicBezTo>
                <a:cubicBezTo>
                  <a:pt x="196" y="117"/>
                  <a:pt x="163" y="127"/>
                  <a:pt x="129" y="129"/>
                </a:cubicBezTo>
                <a:moveTo>
                  <a:pt x="127" y="151"/>
                </a:moveTo>
                <a:cubicBezTo>
                  <a:pt x="128" y="150"/>
                  <a:pt x="128" y="149"/>
                  <a:pt x="128" y="148"/>
                </a:cubicBezTo>
                <a:cubicBezTo>
                  <a:pt x="129" y="138"/>
                  <a:pt x="130" y="128"/>
                  <a:pt x="129" y="118"/>
                </a:cubicBezTo>
                <a:cubicBezTo>
                  <a:pt x="129" y="117"/>
                  <a:pt x="128" y="115"/>
                  <a:pt x="127" y="114"/>
                </a:cubicBezTo>
                <a:cubicBezTo>
                  <a:pt x="126" y="113"/>
                  <a:pt x="124" y="112"/>
                  <a:pt x="122" y="112"/>
                </a:cubicBezTo>
                <a:cubicBezTo>
                  <a:pt x="115" y="113"/>
                  <a:pt x="109" y="113"/>
                  <a:pt x="102" y="113"/>
                </a:cubicBezTo>
                <a:cubicBezTo>
                  <a:pt x="101" y="113"/>
                  <a:pt x="101" y="113"/>
                  <a:pt x="101" y="113"/>
                </a:cubicBezTo>
                <a:cubicBezTo>
                  <a:pt x="100" y="114"/>
                  <a:pt x="100" y="114"/>
                  <a:pt x="100" y="115"/>
                </a:cubicBezTo>
                <a:cubicBezTo>
                  <a:pt x="100" y="125"/>
                  <a:pt x="100" y="134"/>
                  <a:pt x="99" y="144"/>
                </a:cubicBezTo>
                <a:cubicBezTo>
                  <a:pt x="99" y="146"/>
                  <a:pt x="99" y="148"/>
                  <a:pt x="101" y="149"/>
                </a:cubicBezTo>
                <a:cubicBezTo>
                  <a:pt x="102" y="151"/>
                  <a:pt x="105" y="151"/>
                  <a:pt x="107" y="151"/>
                </a:cubicBezTo>
                <a:cubicBezTo>
                  <a:pt x="113" y="152"/>
                  <a:pt x="118" y="152"/>
                  <a:pt x="123" y="152"/>
                </a:cubicBezTo>
                <a:cubicBezTo>
                  <a:pt x="124" y="152"/>
                  <a:pt x="126" y="152"/>
                  <a:pt x="127" y="151"/>
                </a:cubicBezTo>
                <a:close/>
                <a:moveTo>
                  <a:pt x="101" y="34"/>
                </a:moveTo>
                <a:cubicBezTo>
                  <a:pt x="100" y="33"/>
                  <a:pt x="100" y="31"/>
                  <a:pt x="100" y="30"/>
                </a:cubicBezTo>
                <a:cubicBezTo>
                  <a:pt x="101" y="28"/>
                  <a:pt x="100" y="27"/>
                  <a:pt x="99" y="26"/>
                </a:cubicBezTo>
                <a:cubicBezTo>
                  <a:pt x="98" y="26"/>
                  <a:pt x="97" y="26"/>
                  <a:pt x="97" y="26"/>
                </a:cubicBezTo>
                <a:cubicBezTo>
                  <a:pt x="93" y="26"/>
                  <a:pt x="89" y="26"/>
                  <a:pt x="85" y="26"/>
                </a:cubicBezTo>
                <a:cubicBezTo>
                  <a:pt x="84" y="26"/>
                  <a:pt x="83" y="26"/>
                  <a:pt x="82" y="26"/>
                </a:cubicBezTo>
                <a:cubicBezTo>
                  <a:pt x="81" y="27"/>
                  <a:pt x="81" y="29"/>
                  <a:pt x="81" y="30"/>
                </a:cubicBezTo>
                <a:cubicBezTo>
                  <a:pt x="81" y="31"/>
                  <a:pt x="81" y="33"/>
                  <a:pt x="81" y="34"/>
                </a:cubicBezTo>
                <a:moveTo>
                  <a:pt x="151" y="34"/>
                </a:moveTo>
                <a:cubicBezTo>
                  <a:pt x="150" y="33"/>
                  <a:pt x="151" y="31"/>
                  <a:pt x="151" y="30"/>
                </a:cubicBezTo>
                <a:cubicBezTo>
                  <a:pt x="151" y="28"/>
                  <a:pt x="151" y="27"/>
                  <a:pt x="149" y="26"/>
                </a:cubicBezTo>
                <a:cubicBezTo>
                  <a:pt x="149" y="26"/>
                  <a:pt x="148" y="26"/>
                  <a:pt x="147" y="26"/>
                </a:cubicBezTo>
                <a:cubicBezTo>
                  <a:pt x="143" y="26"/>
                  <a:pt x="139" y="26"/>
                  <a:pt x="135" y="26"/>
                </a:cubicBezTo>
                <a:cubicBezTo>
                  <a:pt x="134" y="26"/>
                  <a:pt x="133" y="26"/>
                  <a:pt x="132" y="26"/>
                </a:cubicBezTo>
                <a:cubicBezTo>
                  <a:pt x="131" y="27"/>
                  <a:pt x="131" y="29"/>
                  <a:pt x="131" y="30"/>
                </a:cubicBezTo>
                <a:cubicBezTo>
                  <a:pt x="131" y="31"/>
                  <a:pt x="132" y="33"/>
                  <a:pt x="131" y="34"/>
                </a:cubicBezTo>
                <a:moveTo>
                  <a:pt x="136" y="25"/>
                </a:moveTo>
                <a:cubicBezTo>
                  <a:pt x="137" y="23"/>
                  <a:pt x="137" y="21"/>
                  <a:pt x="136" y="19"/>
                </a:cubicBezTo>
                <a:cubicBezTo>
                  <a:pt x="136" y="17"/>
                  <a:pt x="135" y="16"/>
                  <a:pt x="134" y="15"/>
                </a:cubicBezTo>
                <a:cubicBezTo>
                  <a:pt x="133" y="14"/>
                  <a:pt x="131" y="14"/>
                  <a:pt x="130" y="13"/>
                </a:cubicBezTo>
                <a:cubicBezTo>
                  <a:pt x="121" y="12"/>
                  <a:pt x="113" y="13"/>
                  <a:pt x="104" y="13"/>
                </a:cubicBezTo>
                <a:cubicBezTo>
                  <a:pt x="103" y="13"/>
                  <a:pt x="101" y="13"/>
                  <a:pt x="99" y="14"/>
                </a:cubicBezTo>
                <a:cubicBezTo>
                  <a:pt x="97" y="15"/>
                  <a:pt x="96" y="17"/>
                  <a:pt x="96" y="19"/>
                </a:cubicBezTo>
                <a:cubicBezTo>
                  <a:pt x="95" y="21"/>
                  <a:pt x="96" y="23"/>
                  <a:pt x="96" y="25"/>
                </a:cubicBezTo>
                <a:moveTo>
                  <a:pt x="149" y="25"/>
                </a:moveTo>
                <a:cubicBezTo>
                  <a:pt x="149" y="20"/>
                  <a:pt x="149" y="16"/>
                  <a:pt x="148" y="12"/>
                </a:cubicBezTo>
                <a:cubicBezTo>
                  <a:pt x="148" y="8"/>
                  <a:pt x="145" y="4"/>
                  <a:pt x="141" y="2"/>
                </a:cubicBezTo>
                <a:cubicBezTo>
                  <a:pt x="139" y="1"/>
                  <a:pt x="135" y="1"/>
                  <a:pt x="132" y="1"/>
                </a:cubicBezTo>
                <a:cubicBezTo>
                  <a:pt x="120" y="1"/>
                  <a:pt x="108" y="0"/>
                  <a:pt x="96" y="1"/>
                </a:cubicBezTo>
                <a:cubicBezTo>
                  <a:pt x="93" y="2"/>
                  <a:pt x="90" y="2"/>
                  <a:pt x="87" y="4"/>
                </a:cubicBezTo>
                <a:cubicBezTo>
                  <a:pt x="85" y="7"/>
                  <a:pt x="84" y="11"/>
                  <a:pt x="83" y="14"/>
                </a:cubicBezTo>
                <a:cubicBezTo>
                  <a:pt x="83" y="18"/>
                  <a:pt x="84" y="21"/>
                  <a:pt x="84" y="25"/>
                </a:cubicBezTo>
                <a:moveTo>
                  <a:pt x="8" y="105"/>
                </a:moveTo>
                <a:cubicBezTo>
                  <a:pt x="8" y="124"/>
                  <a:pt x="8" y="141"/>
                  <a:pt x="8" y="160"/>
                </a:cubicBezTo>
                <a:cubicBezTo>
                  <a:pt x="8" y="164"/>
                  <a:pt x="8" y="168"/>
                  <a:pt x="8" y="171"/>
                </a:cubicBezTo>
                <a:cubicBezTo>
                  <a:pt x="9" y="175"/>
                  <a:pt x="10" y="179"/>
                  <a:pt x="13" y="182"/>
                </a:cubicBezTo>
                <a:cubicBezTo>
                  <a:pt x="16" y="185"/>
                  <a:pt x="20" y="186"/>
                  <a:pt x="24" y="186"/>
                </a:cubicBezTo>
                <a:cubicBezTo>
                  <a:pt x="72" y="186"/>
                  <a:pt x="72" y="186"/>
                  <a:pt x="72" y="186"/>
                </a:cubicBezTo>
                <a:cubicBezTo>
                  <a:pt x="91" y="186"/>
                  <a:pt x="111" y="186"/>
                  <a:pt x="130" y="186"/>
                </a:cubicBezTo>
                <a:cubicBezTo>
                  <a:pt x="144" y="186"/>
                  <a:pt x="158" y="186"/>
                  <a:pt x="172" y="186"/>
                </a:cubicBezTo>
                <a:cubicBezTo>
                  <a:pt x="179" y="186"/>
                  <a:pt x="186" y="186"/>
                  <a:pt x="193" y="185"/>
                </a:cubicBezTo>
                <a:cubicBezTo>
                  <a:pt x="199" y="185"/>
                  <a:pt x="205" y="186"/>
                  <a:pt x="211" y="185"/>
                </a:cubicBezTo>
                <a:cubicBezTo>
                  <a:pt x="214" y="184"/>
                  <a:pt x="218" y="182"/>
                  <a:pt x="220" y="180"/>
                </a:cubicBezTo>
                <a:cubicBezTo>
                  <a:pt x="222" y="177"/>
                  <a:pt x="222" y="173"/>
                  <a:pt x="223" y="169"/>
                </a:cubicBezTo>
                <a:cubicBezTo>
                  <a:pt x="224" y="156"/>
                  <a:pt x="222" y="144"/>
                  <a:pt x="222" y="131"/>
                </a:cubicBezTo>
                <a:cubicBezTo>
                  <a:pt x="222" y="123"/>
                  <a:pt x="222" y="116"/>
                  <a:pt x="222" y="108"/>
                </a:cubicBezTo>
                <a:moveTo>
                  <a:pt x="118" y="124"/>
                </a:moveTo>
                <a:cubicBezTo>
                  <a:pt x="116" y="124"/>
                  <a:pt x="113" y="124"/>
                  <a:pt x="110" y="124"/>
                </a:cubicBezTo>
                <a:cubicBezTo>
                  <a:pt x="110" y="124"/>
                  <a:pt x="110" y="124"/>
                  <a:pt x="109" y="124"/>
                </a:cubicBezTo>
                <a:cubicBezTo>
                  <a:pt x="109" y="125"/>
                  <a:pt x="109" y="125"/>
                  <a:pt x="109" y="126"/>
                </a:cubicBezTo>
                <a:cubicBezTo>
                  <a:pt x="109" y="129"/>
                  <a:pt x="109" y="133"/>
                  <a:pt x="109" y="136"/>
                </a:cubicBezTo>
                <a:cubicBezTo>
                  <a:pt x="109" y="138"/>
                  <a:pt x="109" y="139"/>
                  <a:pt x="110" y="140"/>
                </a:cubicBezTo>
                <a:cubicBezTo>
                  <a:pt x="110" y="141"/>
                  <a:pt x="111" y="141"/>
                  <a:pt x="112" y="141"/>
                </a:cubicBezTo>
                <a:cubicBezTo>
                  <a:pt x="114" y="141"/>
                  <a:pt x="115" y="141"/>
                  <a:pt x="117" y="141"/>
                </a:cubicBezTo>
                <a:cubicBezTo>
                  <a:pt x="118" y="141"/>
                  <a:pt x="119" y="141"/>
                  <a:pt x="120" y="140"/>
                </a:cubicBezTo>
                <a:cubicBezTo>
                  <a:pt x="120" y="140"/>
                  <a:pt x="120" y="139"/>
                  <a:pt x="120" y="138"/>
                </a:cubicBezTo>
                <a:cubicBezTo>
                  <a:pt x="120" y="135"/>
                  <a:pt x="121" y="131"/>
                  <a:pt x="121" y="127"/>
                </a:cubicBezTo>
                <a:cubicBezTo>
                  <a:pt x="121" y="126"/>
                  <a:pt x="121" y="125"/>
                  <a:pt x="120" y="125"/>
                </a:cubicBezTo>
                <a:cubicBezTo>
                  <a:pt x="120" y="124"/>
                  <a:pt x="119" y="124"/>
                  <a:pt x="118" y="124"/>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0" name="Freeform 19">
            <a:extLst>
              <a:ext uri="{FF2B5EF4-FFF2-40B4-BE49-F238E27FC236}">
                <a16:creationId xmlns:a16="http://schemas.microsoft.com/office/drawing/2014/main" id="{4CED34BB-66B7-4243-B515-698A085A9AEA}"/>
              </a:ext>
            </a:extLst>
          </p:cNvPr>
          <p:cNvSpPr>
            <a:spLocks/>
          </p:cNvSpPr>
          <p:nvPr/>
        </p:nvSpPr>
        <p:spPr bwMode="auto">
          <a:xfrm>
            <a:off x="1706563" y="4894263"/>
            <a:ext cx="236538" cy="339725"/>
          </a:xfrm>
          <a:custGeom>
            <a:avLst/>
            <a:gdLst>
              <a:gd name="T0" fmla="*/ 41 w 62"/>
              <a:gd name="T1" fmla="*/ 45 h 89"/>
              <a:gd name="T2" fmla="*/ 27 w 62"/>
              <a:gd name="T3" fmla="*/ 54 h 89"/>
              <a:gd name="T4" fmla="*/ 12 w 62"/>
              <a:gd name="T5" fmla="*/ 51 h 89"/>
              <a:gd name="T6" fmla="*/ 6 w 62"/>
              <a:gd name="T7" fmla="*/ 46 h 89"/>
              <a:gd name="T8" fmla="*/ 2 w 62"/>
              <a:gd name="T9" fmla="*/ 39 h 89"/>
              <a:gd name="T10" fmla="*/ 2 w 62"/>
              <a:gd name="T11" fmla="*/ 25 h 89"/>
              <a:gd name="T12" fmla="*/ 19 w 62"/>
              <a:gd name="T13" fmla="*/ 3 h 89"/>
              <a:gd name="T14" fmla="*/ 33 w 62"/>
              <a:gd name="T15" fmla="*/ 0 h 89"/>
              <a:gd name="T16" fmla="*/ 46 w 62"/>
              <a:gd name="T17" fmla="*/ 4 h 89"/>
              <a:gd name="T18" fmla="*/ 61 w 62"/>
              <a:gd name="T19" fmla="*/ 27 h 89"/>
              <a:gd name="T20" fmla="*/ 57 w 62"/>
              <a:gd name="T21" fmla="*/ 52 h 89"/>
              <a:gd name="T22" fmla="*/ 42 w 62"/>
              <a:gd name="T23" fmla="*/ 73 h 89"/>
              <a:gd name="T24" fmla="*/ 23 w 62"/>
              <a:gd name="T25" fmla="*/ 88 h 89"/>
              <a:gd name="T26" fmla="*/ 18 w 62"/>
              <a:gd name="T27" fmla="*/ 87 h 89"/>
              <a:gd name="T28" fmla="*/ 19 w 62"/>
              <a:gd name="T29" fmla="*/ 82 h 89"/>
              <a:gd name="T30" fmla="*/ 37 w 62"/>
              <a:gd name="T31" fmla="*/ 67 h 89"/>
              <a:gd name="T32" fmla="*/ 49 w 62"/>
              <a:gd name="T33" fmla="*/ 49 h 89"/>
              <a:gd name="T34" fmla="*/ 52 w 62"/>
              <a:gd name="T35" fmla="*/ 28 h 89"/>
              <a:gd name="T36" fmla="*/ 41 w 62"/>
              <a:gd name="T37" fmla="*/ 13 h 89"/>
              <a:gd name="T38" fmla="*/ 24 w 62"/>
              <a:gd name="T39" fmla="*/ 12 h 89"/>
              <a:gd name="T40" fmla="*/ 12 w 62"/>
              <a:gd name="T41" fmla="*/ 27 h 89"/>
              <a:gd name="T42" fmla="*/ 12 w 62"/>
              <a:gd name="T43" fmla="*/ 36 h 89"/>
              <a:gd name="T44" fmla="*/ 17 w 62"/>
              <a:gd name="T45" fmla="*/ 41 h 89"/>
              <a:gd name="T46" fmla="*/ 25 w 62"/>
              <a:gd name="T47" fmla="*/ 42 h 89"/>
              <a:gd name="T48" fmla="*/ 31 w 62"/>
              <a:gd name="T49" fmla="*/ 39 h 89"/>
              <a:gd name="T50" fmla="*/ 39 w 62"/>
              <a:gd name="T51" fmla="*/ 37 h 89"/>
              <a:gd name="T52" fmla="*/ 41 w 62"/>
              <a:gd name="T53" fmla="*/ 45 h 89"/>
              <a:gd name="T54" fmla="*/ 41 w 62"/>
              <a:gd name="T55" fmla="*/ 4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89">
                <a:moveTo>
                  <a:pt x="41" y="45"/>
                </a:moveTo>
                <a:cubicBezTo>
                  <a:pt x="38" y="50"/>
                  <a:pt x="32" y="53"/>
                  <a:pt x="27" y="54"/>
                </a:cubicBezTo>
                <a:cubicBezTo>
                  <a:pt x="22" y="55"/>
                  <a:pt x="17" y="54"/>
                  <a:pt x="12" y="51"/>
                </a:cubicBezTo>
                <a:cubicBezTo>
                  <a:pt x="10" y="50"/>
                  <a:pt x="7" y="48"/>
                  <a:pt x="6" y="46"/>
                </a:cubicBezTo>
                <a:cubicBezTo>
                  <a:pt x="4" y="44"/>
                  <a:pt x="3" y="42"/>
                  <a:pt x="2" y="39"/>
                </a:cubicBezTo>
                <a:cubicBezTo>
                  <a:pt x="0" y="34"/>
                  <a:pt x="1" y="29"/>
                  <a:pt x="2" y="25"/>
                </a:cubicBezTo>
                <a:cubicBezTo>
                  <a:pt x="4" y="15"/>
                  <a:pt x="10" y="8"/>
                  <a:pt x="19" y="3"/>
                </a:cubicBezTo>
                <a:cubicBezTo>
                  <a:pt x="23" y="1"/>
                  <a:pt x="28" y="0"/>
                  <a:pt x="33" y="0"/>
                </a:cubicBezTo>
                <a:cubicBezTo>
                  <a:pt x="38" y="0"/>
                  <a:pt x="42" y="2"/>
                  <a:pt x="46" y="4"/>
                </a:cubicBezTo>
                <a:cubicBezTo>
                  <a:pt x="54" y="9"/>
                  <a:pt x="59" y="18"/>
                  <a:pt x="61" y="27"/>
                </a:cubicBezTo>
                <a:cubicBezTo>
                  <a:pt x="62" y="36"/>
                  <a:pt x="61" y="45"/>
                  <a:pt x="57" y="52"/>
                </a:cubicBezTo>
                <a:cubicBezTo>
                  <a:pt x="54" y="60"/>
                  <a:pt x="48" y="67"/>
                  <a:pt x="42" y="73"/>
                </a:cubicBezTo>
                <a:cubicBezTo>
                  <a:pt x="36" y="78"/>
                  <a:pt x="30" y="83"/>
                  <a:pt x="23" y="88"/>
                </a:cubicBezTo>
                <a:cubicBezTo>
                  <a:pt x="22" y="89"/>
                  <a:pt x="19" y="88"/>
                  <a:pt x="18" y="87"/>
                </a:cubicBezTo>
                <a:cubicBezTo>
                  <a:pt x="17" y="85"/>
                  <a:pt x="18" y="83"/>
                  <a:pt x="19" y="82"/>
                </a:cubicBezTo>
                <a:cubicBezTo>
                  <a:pt x="25" y="77"/>
                  <a:pt x="32" y="72"/>
                  <a:pt x="37" y="67"/>
                </a:cubicBezTo>
                <a:cubicBezTo>
                  <a:pt x="42" y="62"/>
                  <a:pt x="47" y="56"/>
                  <a:pt x="49" y="49"/>
                </a:cubicBezTo>
                <a:cubicBezTo>
                  <a:pt x="52" y="42"/>
                  <a:pt x="53" y="35"/>
                  <a:pt x="52" y="28"/>
                </a:cubicBezTo>
                <a:cubicBezTo>
                  <a:pt x="51" y="22"/>
                  <a:pt x="47" y="16"/>
                  <a:pt x="41" y="13"/>
                </a:cubicBezTo>
                <a:cubicBezTo>
                  <a:pt x="36" y="9"/>
                  <a:pt x="29" y="9"/>
                  <a:pt x="24" y="12"/>
                </a:cubicBezTo>
                <a:cubicBezTo>
                  <a:pt x="18" y="15"/>
                  <a:pt x="14" y="21"/>
                  <a:pt x="12" y="27"/>
                </a:cubicBezTo>
                <a:cubicBezTo>
                  <a:pt x="12" y="30"/>
                  <a:pt x="12" y="33"/>
                  <a:pt x="12" y="36"/>
                </a:cubicBezTo>
                <a:cubicBezTo>
                  <a:pt x="13" y="38"/>
                  <a:pt x="15" y="40"/>
                  <a:pt x="17" y="41"/>
                </a:cubicBezTo>
                <a:cubicBezTo>
                  <a:pt x="20" y="42"/>
                  <a:pt x="22" y="43"/>
                  <a:pt x="25" y="42"/>
                </a:cubicBezTo>
                <a:cubicBezTo>
                  <a:pt x="28" y="42"/>
                  <a:pt x="30" y="40"/>
                  <a:pt x="31" y="39"/>
                </a:cubicBezTo>
                <a:cubicBezTo>
                  <a:pt x="33" y="36"/>
                  <a:pt x="36" y="35"/>
                  <a:pt x="39" y="37"/>
                </a:cubicBezTo>
                <a:cubicBezTo>
                  <a:pt x="42" y="39"/>
                  <a:pt x="43" y="42"/>
                  <a:pt x="41" y="45"/>
                </a:cubicBezTo>
                <a:cubicBezTo>
                  <a:pt x="41" y="45"/>
                  <a:pt x="41" y="45"/>
                  <a:pt x="41" y="45"/>
                </a:cubicBezTo>
                <a:close/>
              </a:path>
            </a:pathLst>
          </a:custGeom>
          <a:solidFill>
            <a:schemeClr val="tx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ru-UA"/>
          </a:p>
        </p:txBody>
      </p:sp>
      <p:sp>
        <p:nvSpPr>
          <p:cNvPr id="21" name="Freeform 20">
            <a:extLst>
              <a:ext uri="{FF2B5EF4-FFF2-40B4-BE49-F238E27FC236}">
                <a16:creationId xmlns:a16="http://schemas.microsoft.com/office/drawing/2014/main" id="{4BA4D5F0-9288-4B13-8399-359BA118104E}"/>
              </a:ext>
            </a:extLst>
          </p:cNvPr>
          <p:cNvSpPr>
            <a:spLocks/>
          </p:cNvSpPr>
          <p:nvPr/>
        </p:nvSpPr>
        <p:spPr bwMode="auto">
          <a:xfrm>
            <a:off x="2019300" y="4883150"/>
            <a:ext cx="220663" cy="358775"/>
          </a:xfrm>
          <a:custGeom>
            <a:avLst/>
            <a:gdLst>
              <a:gd name="T0" fmla="*/ 39 w 58"/>
              <a:gd name="T1" fmla="*/ 46 h 94"/>
              <a:gd name="T2" fmla="*/ 33 w 58"/>
              <a:gd name="T3" fmla="*/ 53 h 94"/>
              <a:gd name="T4" fmla="*/ 25 w 58"/>
              <a:gd name="T5" fmla="*/ 56 h 94"/>
              <a:gd name="T6" fmla="*/ 10 w 58"/>
              <a:gd name="T7" fmla="*/ 52 h 94"/>
              <a:gd name="T8" fmla="*/ 1 w 58"/>
              <a:gd name="T9" fmla="*/ 40 h 94"/>
              <a:gd name="T10" fmla="*/ 1 w 58"/>
              <a:gd name="T11" fmla="*/ 25 h 94"/>
              <a:gd name="T12" fmla="*/ 17 w 58"/>
              <a:gd name="T13" fmla="*/ 3 h 94"/>
              <a:gd name="T14" fmla="*/ 32 w 58"/>
              <a:gd name="T15" fmla="*/ 1 h 94"/>
              <a:gd name="T16" fmla="*/ 45 w 58"/>
              <a:gd name="T17" fmla="*/ 6 h 94"/>
              <a:gd name="T18" fmla="*/ 54 w 58"/>
              <a:gd name="T19" fmla="*/ 17 h 94"/>
              <a:gd name="T20" fmla="*/ 56 w 58"/>
              <a:gd name="T21" fmla="*/ 23 h 94"/>
              <a:gd name="T22" fmla="*/ 57 w 58"/>
              <a:gd name="T23" fmla="*/ 30 h 94"/>
              <a:gd name="T24" fmla="*/ 54 w 58"/>
              <a:gd name="T25" fmla="*/ 55 h 94"/>
              <a:gd name="T26" fmla="*/ 22 w 58"/>
              <a:gd name="T27" fmla="*/ 93 h 94"/>
              <a:gd name="T28" fmla="*/ 17 w 58"/>
              <a:gd name="T29" fmla="*/ 92 h 94"/>
              <a:gd name="T30" fmla="*/ 18 w 58"/>
              <a:gd name="T31" fmla="*/ 87 h 94"/>
              <a:gd name="T32" fmla="*/ 46 w 58"/>
              <a:gd name="T33" fmla="*/ 52 h 94"/>
              <a:gd name="T34" fmla="*/ 48 w 58"/>
              <a:gd name="T35" fmla="*/ 31 h 94"/>
              <a:gd name="T36" fmla="*/ 45 w 58"/>
              <a:gd name="T37" fmla="*/ 21 h 94"/>
              <a:gd name="T38" fmla="*/ 39 w 58"/>
              <a:gd name="T39" fmla="*/ 14 h 94"/>
              <a:gd name="T40" fmla="*/ 22 w 58"/>
              <a:gd name="T41" fmla="*/ 12 h 94"/>
              <a:gd name="T42" fmla="*/ 11 w 58"/>
              <a:gd name="T43" fmla="*/ 27 h 94"/>
              <a:gd name="T44" fmla="*/ 17 w 58"/>
              <a:gd name="T45" fmla="*/ 43 h 94"/>
              <a:gd name="T46" fmla="*/ 24 w 58"/>
              <a:gd name="T47" fmla="*/ 45 h 94"/>
              <a:gd name="T48" fmla="*/ 28 w 58"/>
              <a:gd name="T49" fmla="*/ 42 h 94"/>
              <a:gd name="T50" fmla="*/ 36 w 58"/>
              <a:gd name="T51" fmla="*/ 38 h 94"/>
              <a:gd name="T52" fmla="*/ 40 w 58"/>
              <a:gd name="T53" fmla="*/ 46 h 94"/>
              <a:gd name="T54" fmla="*/ 40 w 58"/>
              <a:gd name="T55" fmla="*/ 46 h 94"/>
              <a:gd name="T56" fmla="*/ 39 w 58"/>
              <a:gd name="T57" fmla="*/ 4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8" h="94">
                <a:moveTo>
                  <a:pt x="39" y="46"/>
                </a:moveTo>
                <a:cubicBezTo>
                  <a:pt x="38" y="49"/>
                  <a:pt x="36" y="52"/>
                  <a:pt x="33" y="53"/>
                </a:cubicBezTo>
                <a:cubicBezTo>
                  <a:pt x="31" y="55"/>
                  <a:pt x="28" y="56"/>
                  <a:pt x="25" y="56"/>
                </a:cubicBezTo>
                <a:cubicBezTo>
                  <a:pt x="20" y="57"/>
                  <a:pt x="14" y="56"/>
                  <a:pt x="10" y="52"/>
                </a:cubicBezTo>
                <a:cubicBezTo>
                  <a:pt x="6" y="49"/>
                  <a:pt x="3" y="45"/>
                  <a:pt x="1" y="40"/>
                </a:cubicBezTo>
                <a:cubicBezTo>
                  <a:pt x="0" y="35"/>
                  <a:pt x="0" y="30"/>
                  <a:pt x="1" y="25"/>
                </a:cubicBezTo>
                <a:cubicBezTo>
                  <a:pt x="3" y="16"/>
                  <a:pt x="8" y="8"/>
                  <a:pt x="17" y="3"/>
                </a:cubicBezTo>
                <a:cubicBezTo>
                  <a:pt x="22" y="1"/>
                  <a:pt x="27" y="0"/>
                  <a:pt x="32" y="1"/>
                </a:cubicBezTo>
                <a:cubicBezTo>
                  <a:pt x="36" y="1"/>
                  <a:pt x="41" y="3"/>
                  <a:pt x="45" y="6"/>
                </a:cubicBezTo>
                <a:cubicBezTo>
                  <a:pt x="49" y="9"/>
                  <a:pt x="52" y="13"/>
                  <a:pt x="54" y="17"/>
                </a:cubicBezTo>
                <a:cubicBezTo>
                  <a:pt x="55" y="19"/>
                  <a:pt x="56" y="21"/>
                  <a:pt x="56" y="23"/>
                </a:cubicBezTo>
                <a:cubicBezTo>
                  <a:pt x="57" y="26"/>
                  <a:pt x="57" y="28"/>
                  <a:pt x="57" y="30"/>
                </a:cubicBezTo>
                <a:cubicBezTo>
                  <a:pt x="58" y="39"/>
                  <a:pt x="57" y="47"/>
                  <a:pt x="54" y="55"/>
                </a:cubicBezTo>
                <a:cubicBezTo>
                  <a:pt x="48" y="71"/>
                  <a:pt x="36" y="84"/>
                  <a:pt x="22" y="93"/>
                </a:cubicBezTo>
                <a:cubicBezTo>
                  <a:pt x="20" y="94"/>
                  <a:pt x="18" y="94"/>
                  <a:pt x="17" y="92"/>
                </a:cubicBezTo>
                <a:cubicBezTo>
                  <a:pt x="16" y="90"/>
                  <a:pt x="16" y="88"/>
                  <a:pt x="18" y="87"/>
                </a:cubicBezTo>
                <a:cubicBezTo>
                  <a:pt x="30" y="78"/>
                  <a:pt x="41" y="66"/>
                  <a:pt x="46" y="52"/>
                </a:cubicBezTo>
                <a:cubicBezTo>
                  <a:pt x="48" y="45"/>
                  <a:pt x="49" y="38"/>
                  <a:pt x="48" y="31"/>
                </a:cubicBezTo>
                <a:cubicBezTo>
                  <a:pt x="48" y="27"/>
                  <a:pt x="47" y="24"/>
                  <a:pt x="45" y="21"/>
                </a:cubicBezTo>
                <a:cubicBezTo>
                  <a:pt x="44" y="18"/>
                  <a:pt x="42" y="15"/>
                  <a:pt x="39" y="14"/>
                </a:cubicBezTo>
                <a:cubicBezTo>
                  <a:pt x="34" y="10"/>
                  <a:pt x="27" y="10"/>
                  <a:pt x="22" y="12"/>
                </a:cubicBezTo>
                <a:cubicBezTo>
                  <a:pt x="16" y="15"/>
                  <a:pt x="12" y="21"/>
                  <a:pt x="11" y="27"/>
                </a:cubicBezTo>
                <a:cubicBezTo>
                  <a:pt x="10" y="34"/>
                  <a:pt x="12" y="40"/>
                  <a:pt x="17" y="43"/>
                </a:cubicBezTo>
                <a:cubicBezTo>
                  <a:pt x="18" y="45"/>
                  <a:pt x="21" y="45"/>
                  <a:pt x="24" y="45"/>
                </a:cubicBezTo>
                <a:cubicBezTo>
                  <a:pt x="26" y="44"/>
                  <a:pt x="28" y="43"/>
                  <a:pt x="28" y="42"/>
                </a:cubicBezTo>
                <a:cubicBezTo>
                  <a:pt x="30" y="39"/>
                  <a:pt x="33" y="37"/>
                  <a:pt x="36" y="38"/>
                </a:cubicBezTo>
                <a:cubicBezTo>
                  <a:pt x="39" y="39"/>
                  <a:pt x="41" y="43"/>
                  <a:pt x="40" y="46"/>
                </a:cubicBezTo>
                <a:cubicBezTo>
                  <a:pt x="40" y="46"/>
                  <a:pt x="40" y="46"/>
                  <a:pt x="40" y="46"/>
                </a:cubicBezTo>
                <a:lnTo>
                  <a:pt x="39" y="46"/>
                </a:lnTo>
                <a:close/>
              </a:path>
            </a:pathLst>
          </a:custGeom>
          <a:solidFill>
            <a:schemeClr val="tx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ru-UA"/>
          </a:p>
        </p:txBody>
      </p:sp>
      <p:sp>
        <p:nvSpPr>
          <p:cNvPr id="22" name="Freeform 21">
            <a:extLst>
              <a:ext uri="{FF2B5EF4-FFF2-40B4-BE49-F238E27FC236}">
                <a16:creationId xmlns:a16="http://schemas.microsoft.com/office/drawing/2014/main" id="{900CC7EF-1DC0-4559-B893-47D721988102}"/>
              </a:ext>
            </a:extLst>
          </p:cNvPr>
          <p:cNvSpPr>
            <a:spLocks/>
          </p:cNvSpPr>
          <p:nvPr/>
        </p:nvSpPr>
        <p:spPr bwMode="auto">
          <a:xfrm>
            <a:off x="10280650" y="2641600"/>
            <a:ext cx="234950" cy="339725"/>
          </a:xfrm>
          <a:custGeom>
            <a:avLst/>
            <a:gdLst>
              <a:gd name="T0" fmla="*/ 21 w 62"/>
              <a:gd name="T1" fmla="*/ 44 h 89"/>
              <a:gd name="T2" fmla="*/ 35 w 62"/>
              <a:gd name="T3" fmla="*/ 35 h 89"/>
              <a:gd name="T4" fmla="*/ 50 w 62"/>
              <a:gd name="T5" fmla="*/ 38 h 89"/>
              <a:gd name="T6" fmla="*/ 57 w 62"/>
              <a:gd name="T7" fmla="*/ 43 h 89"/>
              <a:gd name="T8" fmla="*/ 60 w 62"/>
              <a:gd name="T9" fmla="*/ 50 h 89"/>
              <a:gd name="T10" fmla="*/ 60 w 62"/>
              <a:gd name="T11" fmla="*/ 64 h 89"/>
              <a:gd name="T12" fmla="*/ 43 w 62"/>
              <a:gd name="T13" fmla="*/ 86 h 89"/>
              <a:gd name="T14" fmla="*/ 30 w 62"/>
              <a:gd name="T15" fmla="*/ 89 h 89"/>
              <a:gd name="T16" fmla="*/ 16 w 62"/>
              <a:gd name="T17" fmla="*/ 85 h 89"/>
              <a:gd name="T18" fmla="*/ 1 w 62"/>
              <a:gd name="T19" fmla="*/ 62 h 89"/>
              <a:gd name="T20" fmla="*/ 5 w 62"/>
              <a:gd name="T21" fmla="*/ 37 h 89"/>
              <a:gd name="T22" fmla="*/ 20 w 62"/>
              <a:gd name="T23" fmla="*/ 16 h 89"/>
              <a:gd name="T24" fmla="*/ 39 w 62"/>
              <a:gd name="T25" fmla="*/ 1 h 89"/>
              <a:gd name="T26" fmla="*/ 44 w 62"/>
              <a:gd name="T27" fmla="*/ 2 h 89"/>
              <a:gd name="T28" fmla="*/ 43 w 62"/>
              <a:gd name="T29" fmla="*/ 7 h 89"/>
              <a:gd name="T30" fmla="*/ 25 w 62"/>
              <a:gd name="T31" fmla="*/ 22 h 89"/>
              <a:gd name="T32" fmla="*/ 13 w 62"/>
              <a:gd name="T33" fmla="*/ 40 h 89"/>
              <a:gd name="T34" fmla="*/ 10 w 62"/>
              <a:gd name="T35" fmla="*/ 61 h 89"/>
              <a:gd name="T36" fmla="*/ 21 w 62"/>
              <a:gd name="T37" fmla="*/ 77 h 89"/>
              <a:gd name="T38" fmla="*/ 39 w 62"/>
              <a:gd name="T39" fmla="*/ 77 h 89"/>
              <a:gd name="T40" fmla="*/ 50 w 62"/>
              <a:gd name="T41" fmla="*/ 62 h 89"/>
              <a:gd name="T42" fmla="*/ 50 w 62"/>
              <a:gd name="T43" fmla="*/ 53 h 89"/>
              <a:gd name="T44" fmla="*/ 45 w 62"/>
              <a:gd name="T45" fmla="*/ 48 h 89"/>
              <a:gd name="T46" fmla="*/ 37 w 62"/>
              <a:gd name="T47" fmla="*/ 47 h 89"/>
              <a:gd name="T48" fmla="*/ 31 w 62"/>
              <a:gd name="T49" fmla="*/ 50 h 89"/>
              <a:gd name="T50" fmla="*/ 23 w 62"/>
              <a:gd name="T51" fmla="*/ 52 h 89"/>
              <a:gd name="T52" fmla="*/ 21 w 62"/>
              <a:gd name="T53" fmla="*/ 44 h 89"/>
              <a:gd name="T54" fmla="*/ 21 w 62"/>
              <a:gd name="T55" fmla="*/ 4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2" h="89">
                <a:moveTo>
                  <a:pt x="21" y="44"/>
                </a:moveTo>
                <a:cubicBezTo>
                  <a:pt x="25" y="39"/>
                  <a:pt x="30" y="36"/>
                  <a:pt x="35" y="35"/>
                </a:cubicBezTo>
                <a:cubicBezTo>
                  <a:pt x="40" y="34"/>
                  <a:pt x="46" y="35"/>
                  <a:pt x="50" y="38"/>
                </a:cubicBezTo>
                <a:cubicBezTo>
                  <a:pt x="53" y="39"/>
                  <a:pt x="55" y="41"/>
                  <a:pt x="57" y="43"/>
                </a:cubicBezTo>
                <a:cubicBezTo>
                  <a:pt x="58" y="45"/>
                  <a:pt x="60" y="47"/>
                  <a:pt x="60" y="50"/>
                </a:cubicBezTo>
                <a:cubicBezTo>
                  <a:pt x="62" y="55"/>
                  <a:pt x="62" y="60"/>
                  <a:pt x="60" y="64"/>
                </a:cubicBezTo>
                <a:cubicBezTo>
                  <a:pt x="58" y="74"/>
                  <a:pt x="52" y="81"/>
                  <a:pt x="43" y="86"/>
                </a:cubicBezTo>
                <a:cubicBezTo>
                  <a:pt x="39" y="88"/>
                  <a:pt x="34" y="89"/>
                  <a:pt x="30" y="89"/>
                </a:cubicBezTo>
                <a:cubicBezTo>
                  <a:pt x="25" y="89"/>
                  <a:pt x="20" y="87"/>
                  <a:pt x="16" y="85"/>
                </a:cubicBezTo>
                <a:cubicBezTo>
                  <a:pt x="8" y="80"/>
                  <a:pt x="3" y="71"/>
                  <a:pt x="1" y="62"/>
                </a:cubicBezTo>
                <a:cubicBezTo>
                  <a:pt x="0" y="53"/>
                  <a:pt x="2" y="44"/>
                  <a:pt x="5" y="37"/>
                </a:cubicBezTo>
                <a:cubicBezTo>
                  <a:pt x="9" y="29"/>
                  <a:pt x="14" y="22"/>
                  <a:pt x="20" y="16"/>
                </a:cubicBezTo>
                <a:cubicBezTo>
                  <a:pt x="26" y="11"/>
                  <a:pt x="32" y="6"/>
                  <a:pt x="39" y="1"/>
                </a:cubicBezTo>
                <a:cubicBezTo>
                  <a:pt x="41" y="0"/>
                  <a:pt x="43" y="1"/>
                  <a:pt x="44" y="2"/>
                </a:cubicBezTo>
                <a:cubicBezTo>
                  <a:pt x="45" y="4"/>
                  <a:pt x="45" y="6"/>
                  <a:pt x="43" y="7"/>
                </a:cubicBezTo>
                <a:cubicBezTo>
                  <a:pt x="37" y="12"/>
                  <a:pt x="31" y="17"/>
                  <a:pt x="25" y="22"/>
                </a:cubicBezTo>
                <a:cubicBezTo>
                  <a:pt x="20" y="27"/>
                  <a:pt x="16" y="33"/>
                  <a:pt x="13" y="40"/>
                </a:cubicBezTo>
                <a:cubicBezTo>
                  <a:pt x="10" y="47"/>
                  <a:pt x="9" y="54"/>
                  <a:pt x="10" y="61"/>
                </a:cubicBezTo>
                <a:cubicBezTo>
                  <a:pt x="11" y="67"/>
                  <a:pt x="16" y="73"/>
                  <a:pt x="21" y="77"/>
                </a:cubicBezTo>
                <a:cubicBezTo>
                  <a:pt x="27" y="80"/>
                  <a:pt x="33" y="80"/>
                  <a:pt x="39" y="77"/>
                </a:cubicBezTo>
                <a:cubicBezTo>
                  <a:pt x="44" y="74"/>
                  <a:pt x="49" y="68"/>
                  <a:pt x="50" y="62"/>
                </a:cubicBezTo>
                <a:cubicBezTo>
                  <a:pt x="51" y="59"/>
                  <a:pt x="51" y="56"/>
                  <a:pt x="50" y="53"/>
                </a:cubicBezTo>
                <a:cubicBezTo>
                  <a:pt x="49" y="51"/>
                  <a:pt x="48" y="49"/>
                  <a:pt x="45" y="48"/>
                </a:cubicBezTo>
                <a:cubicBezTo>
                  <a:pt x="43" y="47"/>
                  <a:pt x="40" y="46"/>
                  <a:pt x="37" y="47"/>
                </a:cubicBezTo>
                <a:cubicBezTo>
                  <a:pt x="35" y="47"/>
                  <a:pt x="32" y="49"/>
                  <a:pt x="31" y="50"/>
                </a:cubicBezTo>
                <a:cubicBezTo>
                  <a:pt x="30" y="53"/>
                  <a:pt x="26" y="54"/>
                  <a:pt x="23" y="52"/>
                </a:cubicBezTo>
                <a:cubicBezTo>
                  <a:pt x="20" y="50"/>
                  <a:pt x="19" y="47"/>
                  <a:pt x="21" y="44"/>
                </a:cubicBezTo>
                <a:cubicBezTo>
                  <a:pt x="21" y="44"/>
                  <a:pt x="21" y="44"/>
                  <a:pt x="21" y="44"/>
                </a:cubicBezTo>
                <a:close/>
              </a:path>
            </a:pathLst>
          </a:custGeom>
          <a:solidFill>
            <a:schemeClr val="tx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ru-UA"/>
          </a:p>
        </p:txBody>
      </p:sp>
      <p:sp>
        <p:nvSpPr>
          <p:cNvPr id="23" name="Freeform 22">
            <a:extLst>
              <a:ext uri="{FF2B5EF4-FFF2-40B4-BE49-F238E27FC236}">
                <a16:creationId xmlns:a16="http://schemas.microsoft.com/office/drawing/2014/main" id="{DCD9DA40-24FF-4060-8A5A-2CCCFEA6A507}"/>
              </a:ext>
            </a:extLst>
          </p:cNvPr>
          <p:cNvSpPr>
            <a:spLocks/>
          </p:cNvSpPr>
          <p:nvPr/>
        </p:nvSpPr>
        <p:spPr bwMode="auto">
          <a:xfrm>
            <a:off x="9982200" y="2633663"/>
            <a:ext cx="225425" cy="358775"/>
          </a:xfrm>
          <a:custGeom>
            <a:avLst/>
            <a:gdLst>
              <a:gd name="T0" fmla="*/ 19 w 59"/>
              <a:gd name="T1" fmla="*/ 48 h 94"/>
              <a:gd name="T2" fmla="*/ 25 w 59"/>
              <a:gd name="T3" fmla="*/ 41 h 94"/>
              <a:gd name="T4" fmla="*/ 33 w 59"/>
              <a:gd name="T5" fmla="*/ 38 h 94"/>
              <a:gd name="T6" fmla="*/ 49 w 59"/>
              <a:gd name="T7" fmla="*/ 42 h 94"/>
              <a:gd name="T8" fmla="*/ 57 w 59"/>
              <a:gd name="T9" fmla="*/ 54 h 94"/>
              <a:gd name="T10" fmla="*/ 58 w 59"/>
              <a:gd name="T11" fmla="*/ 69 h 94"/>
              <a:gd name="T12" fmla="*/ 41 w 59"/>
              <a:gd name="T13" fmla="*/ 91 h 94"/>
              <a:gd name="T14" fmla="*/ 27 w 59"/>
              <a:gd name="T15" fmla="*/ 94 h 94"/>
              <a:gd name="T16" fmla="*/ 13 w 59"/>
              <a:gd name="T17" fmla="*/ 88 h 94"/>
              <a:gd name="T18" fmla="*/ 4 w 59"/>
              <a:gd name="T19" fmla="*/ 77 h 94"/>
              <a:gd name="T20" fmla="*/ 2 w 59"/>
              <a:gd name="T21" fmla="*/ 71 h 94"/>
              <a:gd name="T22" fmla="*/ 1 w 59"/>
              <a:gd name="T23" fmla="*/ 64 h 94"/>
              <a:gd name="T24" fmla="*/ 4 w 59"/>
              <a:gd name="T25" fmla="*/ 39 h 94"/>
              <a:gd name="T26" fmla="*/ 36 w 59"/>
              <a:gd name="T27" fmla="*/ 1 h 94"/>
              <a:gd name="T28" fmla="*/ 42 w 59"/>
              <a:gd name="T29" fmla="*/ 2 h 94"/>
              <a:gd name="T30" fmla="*/ 41 w 59"/>
              <a:gd name="T31" fmla="*/ 7 h 94"/>
              <a:gd name="T32" fmla="*/ 13 w 59"/>
              <a:gd name="T33" fmla="*/ 42 h 94"/>
              <a:gd name="T34" fmla="*/ 10 w 59"/>
              <a:gd name="T35" fmla="*/ 63 h 94"/>
              <a:gd name="T36" fmla="*/ 13 w 59"/>
              <a:gd name="T37" fmla="*/ 73 h 94"/>
              <a:gd name="T38" fmla="*/ 19 w 59"/>
              <a:gd name="T39" fmla="*/ 80 h 94"/>
              <a:gd name="T40" fmla="*/ 36 w 59"/>
              <a:gd name="T41" fmla="*/ 81 h 94"/>
              <a:gd name="T42" fmla="*/ 47 w 59"/>
              <a:gd name="T43" fmla="*/ 66 h 94"/>
              <a:gd name="T44" fmla="*/ 42 w 59"/>
              <a:gd name="T45" fmla="*/ 51 h 94"/>
              <a:gd name="T46" fmla="*/ 35 w 59"/>
              <a:gd name="T47" fmla="*/ 49 h 94"/>
              <a:gd name="T48" fmla="*/ 30 w 59"/>
              <a:gd name="T49" fmla="*/ 52 h 94"/>
              <a:gd name="T50" fmla="*/ 22 w 59"/>
              <a:gd name="T51" fmla="*/ 56 h 94"/>
              <a:gd name="T52" fmla="*/ 19 w 59"/>
              <a:gd name="T53" fmla="*/ 48 h 94"/>
              <a:gd name="T54" fmla="*/ 19 w 59"/>
              <a:gd name="T55" fmla="*/ 4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9" h="94">
                <a:moveTo>
                  <a:pt x="19" y="48"/>
                </a:moveTo>
                <a:cubicBezTo>
                  <a:pt x="20" y="45"/>
                  <a:pt x="22" y="42"/>
                  <a:pt x="25" y="41"/>
                </a:cubicBezTo>
                <a:cubicBezTo>
                  <a:pt x="27" y="39"/>
                  <a:pt x="30" y="38"/>
                  <a:pt x="33" y="38"/>
                </a:cubicBezTo>
                <a:cubicBezTo>
                  <a:pt x="38" y="37"/>
                  <a:pt x="44" y="38"/>
                  <a:pt x="49" y="42"/>
                </a:cubicBezTo>
                <a:cubicBezTo>
                  <a:pt x="53" y="45"/>
                  <a:pt x="56" y="49"/>
                  <a:pt x="57" y="54"/>
                </a:cubicBezTo>
                <a:cubicBezTo>
                  <a:pt x="59" y="59"/>
                  <a:pt x="59" y="64"/>
                  <a:pt x="58" y="69"/>
                </a:cubicBezTo>
                <a:cubicBezTo>
                  <a:pt x="56" y="78"/>
                  <a:pt x="50" y="86"/>
                  <a:pt x="41" y="91"/>
                </a:cubicBezTo>
                <a:cubicBezTo>
                  <a:pt x="36" y="93"/>
                  <a:pt x="32" y="94"/>
                  <a:pt x="27" y="94"/>
                </a:cubicBezTo>
                <a:cubicBezTo>
                  <a:pt x="22" y="93"/>
                  <a:pt x="17" y="91"/>
                  <a:pt x="13" y="88"/>
                </a:cubicBezTo>
                <a:cubicBezTo>
                  <a:pt x="9" y="85"/>
                  <a:pt x="6" y="81"/>
                  <a:pt x="4" y="77"/>
                </a:cubicBezTo>
                <a:cubicBezTo>
                  <a:pt x="3" y="75"/>
                  <a:pt x="3" y="73"/>
                  <a:pt x="2" y="71"/>
                </a:cubicBezTo>
                <a:cubicBezTo>
                  <a:pt x="2" y="68"/>
                  <a:pt x="1" y="66"/>
                  <a:pt x="1" y="64"/>
                </a:cubicBezTo>
                <a:cubicBezTo>
                  <a:pt x="0" y="55"/>
                  <a:pt x="1" y="47"/>
                  <a:pt x="4" y="39"/>
                </a:cubicBezTo>
                <a:cubicBezTo>
                  <a:pt x="10" y="22"/>
                  <a:pt x="22" y="10"/>
                  <a:pt x="36" y="1"/>
                </a:cubicBezTo>
                <a:cubicBezTo>
                  <a:pt x="38" y="0"/>
                  <a:pt x="41" y="0"/>
                  <a:pt x="42" y="2"/>
                </a:cubicBezTo>
                <a:cubicBezTo>
                  <a:pt x="43" y="4"/>
                  <a:pt x="42" y="6"/>
                  <a:pt x="41" y="7"/>
                </a:cubicBezTo>
                <a:cubicBezTo>
                  <a:pt x="28" y="16"/>
                  <a:pt x="17" y="28"/>
                  <a:pt x="13" y="42"/>
                </a:cubicBezTo>
                <a:cubicBezTo>
                  <a:pt x="10" y="49"/>
                  <a:pt x="9" y="56"/>
                  <a:pt x="10" y="63"/>
                </a:cubicBezTo>
                <a:cubicBezTo>
                  <a:pt x="11" y="67"/>
                  <a:pt x="12" y="70"/>
                  <a:pt x="13" y="73"/>
                </a:cubicBezTo>
                <a:cubicBezTo>
                  <a:pt x="15" y="76"/>
                  <a:pt x="17" y="79"/>
                  <a:pt x="19" y="80"/>
                </a:cubicBezTo>
                <a:cubicBezTo>
                  <a:pt x="24" y="84"/>
                  <a:pt x="31" y="84"/>
                  <a:pt x="36" y="81"/>
                </a:cubicBezTo>
                <a:cubicBezTo>
                  <a:pt x="42" y="79"/>
                  <a:pt x="46" y="73"/>
                  <a:pt x="47" y="66"/>
                </a:cubicBezTo>
                <a:cubicBezTo>
                  <a:pt x="48" y="60"/>
                  <a:pt x="46" y="54"/>
                  <a:pt x="42" y="51"/>
                </a:cubicBezTo>
                <a:cubicBezTo>
                  <a:pt x="40" y="49"/>
                  <a:pt x="37" y="49"/>
                  <a:pt x="35" y="49"/>
                </a:cubicBezTo>
                <a:cubicBezTo>
                  <a:pt x="32" y="50"/>
                  <a:pt x="30" y="51"/>
                  <a:pt x="30" y="52"/>
                </a:cubicBezTo>
                <a:cubicBezTo>
                  <a:pt x="29" y="55"/>
                  <a:pt x="25" y="57"/>
                  <a:pt x="22" y="56"/>
                </a:cubicBezTo>
                <a:cubicBezTo>
                  <a:pt x="19" y="55"/>
                  <a:pt x="17" y="51"/>
                  <a:pt x="19" y="48"/>
                </a:cubicBezTo>
                <a:cubicBezTo>
                  <a:pt x="19" y="48"/>
                  <a:pt x="19" y="48"/>
                  <a:pt x="19" y="48"/>
                </a:cubicBezTo>
                <a:close/>
              </a:path>
            </a:pathLst>
          </a:custGeom>
          <a:solidFill>
            <a:schemeClr val="tx1">
              <a:lumMod val="7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ru-UA"/>
          </a:p>
        </p:txBody>
      </p:sp>
      <p:sp>
        <p:nvSpPr>
          <p:cNvPr id="27" name="Rectangle 26">
            <a:extLst>
              <a:ext uri="{FF2B5EF4-FFF2-40B4-BE49-F238E27FC236}">
                <a16:creationId xmlns:a16="http://schemas.microsoft.com/office/drawing/2014/main" id="{E51E529A-E9CD-4089-9A04-BF48AE7C65A5}"/>
              </a:ext>
            </a:extLst>
          </p:cNvPr>
          <p:cNvSpPr/>
          <p:nvPr/>
        </p:nvSpPr>
        <p:spPr>
          <a:xfrm>
            <a:off x="2343150" y="3890527"/>
            <a:ext cx="2134812" cy="861774"/>
          </a:xfrm>
          <a:prstGeom prst="rect">
            <a:avLst/>
          </a:prstGeom>
        </p:spPr>
        <p:txBody>
          <a:bodyPr wrap="square">
            <a:spAutoFit/>
          </a:bodyPr>
          <a:lstStyle/>
          <a:p>
            <a:pPr algn="ctr"/>
            <a:r>
              <a:rPr lang="ru-RU" sz="1000" dirty="0">
                <a:solidFill>
                  <a:schemeClr val="tx1">
                    <a:lumMod val="75000"/>
                  </a:schemeClr>
                </a:solidFill>
              </a:rPr>
              <a:t>Lorem ipsum dolor sit amet, consectetur adipiscing elit, sed do eiusmod tempor incididunt ut labore et dolore magna</a:t>
            </a:r>
          </a:p>
        </p:txBody>
      </p:sp>
      <p:sp>
        <p:nvSpPr>
          <p:cNvPr id="28" name="Rectangle 27">
            <a:extLst>
              <a:ext uri="{FF2B5EF4-FFF2-40B4-BE49-F238E27FC236}">
                <a16:creationId xmlns:a16="http://schemas.microsoft.com/office/drawing/2014/main" id="{BDD8E4E5-56EE-42B0-B91F-1E2BF76FDA9D}"/>
              </a:ext>
            </a:extLst>
          </p:cNvPr>
          <p:cNvSpPr/>
          <p:nvPr/>
        </p:nvSpPr>
        <p:spPr>
          <a:xfrm>
            <a:off x="5070851" y="3890527"/>
            <a:ext cx="2134812" cy="861774"/>
          </a:xfrm>
          <a:prstGeom prst="rect">
            <a:avLst/>
          </a:prstGeom>
        </p:spPr>
        <p:txBody>
          <a:bodyPr wrap="square">
            <a:spAutoFit/>
          </a:bodyPr>
          <a:lstStyle/>
          <a:p>
            <a:pPr algn="ctr"/>
            <a:r>
              <a:rPr lang="ru-RU" sz="1000" dirty="0">
                <a:solidFill>
                  <a:schemeClr val="tx1">
                    <a:lumMod val="75000"/>
                  </a:schemeClr>
                </a:solidFill>
              </a:rPr>
              <a:t>Lorem ipsum dolor sit amet, consectetur adipiscing elit, sed do eiusmod tempor incididunt ut labore et dolore magna</a:t>
            </a:r>
          </a:p>
        </p:txBody>
      </p:sp>
      <p:sp>
        <p:nvSpPr>
          <p:cNvPr id="29" name="Rectangle 28">
            <a:extLst>
              <a:ext uri="{FF2B5EF4-FFF2-40B4-BE49-F238E27FC236}">
                <a16:creationId xmlns:a16="http://schemas.microsoft.com/office/drawing/2014/main" id="{0A21C709-1490-41C9-8553-5C9988707225}"/>
              </a:ext>
            </a:extLst>
          </p:cNvPr>
          <p:cNvSpPr/>
          <p:nvPr/>
        </p:nvSpPr>
        <p:spPr>
          <a:xfrm>
            <a:off x="7783700" y="3890527"/>
            <a:ext cx="2134812" cy="861774"/>
          </a:xfrm>
          <a:prstGeom prst="rect">
            <a:avLst/>
          </a:prstGeom>
        </p:spPr>
        <p:txBody>
          <a:bodyPr wrap="square">
            <a:spAutoFit/>
          </a:bodyPr>
          <a:lstStyle/>
          <a:p>
            <a:pPr algn="ctr"/>
            <a:r>
              <a:rPr lang="ru-RU" sz="1000" dirty="0">
                <a:solidFill>
                  <a:schemeClr val="tx1">
                    <a:lumMod val="75000"/>
                  </a:schemeClr>
                </a:solidFill>
              </a:rPr>
              <a:t>Lorem ipsum dolor sit amet, consectetur adipiscing elit, sed do eiusmod tempor incididunt ut labore et dolore magna</a:t>
            </a:r>
          </a:p>
        </p:txBody>
      </p:sp>
      <p:sp>
        <p:nvSpPr>
          <p:cNvPr id="30" name="Rectangle 50">
            <a:extLst>
              <a:ext uri="{FF2B5EF4-FFF2-40B4-BE49-F238E27FC236}">
                <a16:creationId xmlns:a16="http://schemas.microsoft.com/office/drawing/2014/main" id="{CB21F6E7-F36A-4AE8-8499-736B72162A3B}"/>
              </a:ext>
            </a:extLst>
          </p:cNvPr>
          <p:cNvSpPr>
            <a:spLocks noChangeArrowheads="1"/>
          </p:cNvSpPr>
          <p:nvPr/>
        </p:nvSpPr>
        <p:spPr bwMode="auto">
          <a:xfrm>
            <a:off x="4760913" y="379413"/>
            <a:ext cx="26930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200" b="1" i="0" u="none" strike="noStrike" cap="none" normalizeH="0" baseline="0" dirty="0">
                <a:ln>
                  <a:noFill/>
                </a:ln>
                <a:solidFill>
                  <a:schemeClr val="tx1">
                    <a:lumMod val="75000"/>
                  </a:schemeClr>
                </a:solidFill>
                <a:effectLst/>
                <a:latin typeface="Amatic" panose="02000803000000000000" pitchFamily="2" charset="0"/>
              </a:rPr>
              <a:t>DOODLE  INFOGRAPHIC</a:t>
            </a:r>
            <a:endParaRPr kumimoji="0" lang="ru-RU" altLang="ru-RU" sz="1800" b="0" i="0" u="none" strike="noStrike" cap="none" normalizeH="0" baseline="0" dirty="0">
              <a:ln>
                <a:noFill/>
              </a:ln>
              <a:solidFill>
                <a:schemeClr val="tx1">
                  <a:lumMod val="75000"/>
                </a:schemeClr>
              </a:solidFill>
              <a:effectLst/>
            </a:endParaRPr>
          </a:p>
        </p:txBody>
      </p:sp>
      <p:sp>
        <p:nvSpPr>
          <p:cNvPr id="31" name="Freeform 51">
            <a:extLst>
              <a:ext uri="{FF2B5EF4-FFF2-40B4-BE49-F238E27FC236}">
                <a16:creationId xmlns:a16="http://schemas.microsoft.com/office/drawing/2014/main" id="{8C28758F-9451-4586-B6B3-EC5812D7762F}"/>
              </a:ext>
            </a:extLst>
          </p:cNvPr>
          <p:cNvSpPr>
            <a:spLocks/>
          </p:cNvSpPr>
          <p:nvPr/>
        </p:nvSpPr>
        <p:spPr bwMode="auto">
          <a:xfrm>
            <a:off x="4419600" y="1028700"/>
            <a:ext cx="3319462" cy="96838"/>
          </a:xfrm>
          <a:custGeom>
            <a:avLst/>
            <a:gdLst>
              <a:gd name="T0" fmla="*/ 0 w 871"/>
              <a:gd name="T1" fmla="*/ 25 h 25"/>
              <a:gd name="T2" fmla="*/ 871 w 871"/>
              <a:gd name="T3" fmla="*/ 3 h 25"/>
            </a:gdLst>
            <a:ahLst/>
            <a:cxnLst>
              <a:cxn ang="0">
                <a:pos x="T0" y="T1"/>
              </a:cxn>
              <a:cxn ang="0">
                <a:pos x="T2" y="T3"/>
              </a:cxn>
            </a:cxnLst>
            <a:rect l="0" t="0" r="r" b="b"/>
            <a:pathLst>
              <a:path w="871" h="25">
                <a:moveTo>
                  <a:pt x="0" y="25"/>
                </a:moveTo>
                <a:cubicBezTo>
                  <a:pt x="290" y="7"/>
                  <a:pt x="580" y="0"/>
                  <a:pt x="871" y="3"/>
                </a:cubicBezTo>
              </a:path>
            </a:pathLst>
          </a:custGeom>
          <a:noFill/>
          <a:ln w="14288"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224275306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7000">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14:bounceEnd="67000">
                                          <p:cBhvr additive="base">
                                            <p:cTn id="7" dur="1000" fill="hold"/>
                                            <p:tgtEl>
                                              <p:spTgt spid="24"/>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14:presetBounceEnd="67000">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14:bounceEnd="67000">
                                          <p:cBhvr additive="base">
                                            <p:cTn id="11" dur="1000" fill="hold"/>
                                            <p:tgtEl>
                                              <p:spTgt spid="11"/>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14:presetBounceEnd="67000">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14:bounceEnd="67000">
                                          <p:cBhvr additive="base">
                                            <p:cTn id="15" dur="1000" fill="hold"/>
                                            <p:tgtEl>
                                              <p:spTgt spid="12"/>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14:presetBounceEnd="67000">
                                      <p:stCondLst>
                                        <p:cond delay="500"/>
                                      </p:stCondLst>
                                      <p:childTnLst>
                                        <p:set>
                                          <p:cBhvr>
                                            <p:cTn id="18" dur="1" fill="hold">
                                              <p:stCondLst>
                                                <p:cond delay="0"/>
                                              </p:stCondLst>
                                            </p:cTn>
                                            <p:tgtEl>
                                              <p:spTgt spid="33"/>
                                            </p:tgtEl>
                                            <p:attrNameLst>
                                              <p:attrName>style.visibility</p:attrName>
                                            </p:attrNameLst>
                                          </p:cBhvr>
                                          <p:to>
                                            <p:strVal val="visible"/>
                                          </p:to>
                                        </p:set>
                                        <p:anim calcmode="lin" valueType="num" p14:bounceEnd="67000">
                                          <p:cBhvr additive="base">
                                            <p:cTn id="19" dur="1000" fill="hold"/>
                                            <p:tgtEl>
                                              <p:spTgt spid="33"/>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14:presetBounceEnd="67000">
                                      <p:stCondLst>
                                        <p:cond delay="250"/>
                                      </p:stCondLst>
                                      <p:childTnLst>
                                        <p:set>
                                          <p:cBhvr>
                                            <p:cTn id="22" dur="1" fill="hold">
                                              <p:stCondLst>
                                                <p:cond delay="0"/>
                                              </p:stCondLst>
                                            </p:cTn>
                                            <p:tgtEl>
                                              <p:spTgt spid="20"/>
                                            </p:tgtEl>
                                            <p:attrNameLst>
                                              <p:attrName>style.visibility</p:attrName>
                                            </p:attrNameLst>
                                          </p:cBhvr>
                                          <p:to>
                                            <p:strVal val="visible"/>
                                          </p:to>
                                        </p:set>
                                        <p:anim calcmode="lin" valueType="num" p14:bounceEnd="67000">
                                          <p:cBhvr additive="base">
                                            <p:cTn id="23" dur="1000" fill="hold"/>
                                            <p:tgtEl>
                                              <p:spTgt spid="20"/>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2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67000">
                                      <p:stCondLst>
                                        <p:cond delay="250"/>
                                      </p:stCondLst>
                                      <p:childTnLst>
                                        <p:set>
                                          <p:cBhvr>
                                            <p:cTn id="26" dur="1" fill="hold">
                                              <p:stCondLst>
                                                <p:cond delay="0"/>
                                              </p:stCondLst>
                                            </p:cTn>
                                            <p:tgtEl>
                                              <p:spTgt spid="21"/>
                                            </p:tgtEl>
                                            <p:attrNameLst>
                                              <p:attrName>style.visibility</p:attrName>
                                            </p:attrNameLst>
                                          </p:cBhvr>
                                          <p:to>
                                            <p:strVal val="visible"/>
                                          </p:to>
                                        </p:set>
                                        <p:anim calcmode="lin" valueType="num" p14:bounceEnd="67000">
                                          <p:cBhvr additive="base">
                                            <p:cTn id="27" dur="1000" fill="hold"/>
                                            <p:tgtEl>
                                              <p:spTgt spid="21"/>
                                            </p:tgtEl>
                                            <p:attrNameLst>
                                              <p:attrName>ppt_x</p:attrName>
                                            </p:attrNameLst>
                                          </p:cBhvr>
                                          <p:tavLst>
                                            <p:tav tm="0">
                                              <p:val>
                                                <p:strVal val="#ppt_x"/>
                                              </p:val>
                                            </p:tav>
                                            <p:tav tm="100000">
                                              <p:val>
                                                <p:strVal val="#ppt_x"/>
                                              </p:val>
                                            </p:tav>
                                          </p:tavLst>
                                        </p:anim>
                                        <p:anim calcmode="lin" valueType="num" p14:bounceEnd="67000">
                                          <p:cBhvr additive="base">
                                            <p:cTn id="28" dur="10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14:presetBounceEnd="67000">
                                      <p:stCondLst>
                                        <p:cond delay="750"/>
                                      </p:stCondLst>
                                      <p:childTnLst>
                                        <p:set>
                                          <p:cBhvr>
                                            <p:cTn id="30" dur="1" fill="hold">
                                              <p:stCondLst>
                                                <p:cond delay="0"/>
                                              </p:stCondLst>
                                            </p:cTn>
                                            <p:tgtEl>
                                              <p:spTgt spid="23"/>
                                            </p:tgtEl>
                                            <p:attrNameLst>
                                              <p:attrName>style.visibility</p:attrName>
                                            </p:attrNameLst>
                                          </p:cBhvr>
                                          <p:to>
                                            <p:strVal val="visible"/>
                                          </p:to>
                                        </p:set>
                                        <p:anim calcmode="lin" valueType="num" p14:bounceEnd="67000">
                                          <p:cBhvr additive="base">
                                            <p:cTn id="31" dur="1000" fill="hold"/>
                                            <p:tgtEl>
                                              <p:spTgt spid="23"/>
                                            </p:tgtEl>
                                            <p:attrNameLst>
                                              <p:attrName>ppt_x</p:attrName>
                                            </p:attrNameLst>
                                          </p:cBhvr>
                                          <p:tavLst>
                                            <p:tav tm="0">
                                              <p:val>
                                                <p:strVal val="#ppt_x"/>
                                              </p:val>
                                            </p:tav>
                                            <p:tav tm="100000">
                                              <p:val>
                                                <p:strVal val="#ppt_x"/>
                                              </p:val>
                                            </p:tav>
                                          </p:tavLst>
                                        </p:anim>
                                        <p:anim calcmode="lin" valueType="num" p14:bounceEnd="67000">
                                          <p:cBhvr additive="base">
                                            <p:cTn id="32" dur="1000" fill="hold"/>
                                            <p:tgtEl>
                                              <p:spTgt spid="23"/>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14:presetBounceEnd="67000">
                                      <p:stCondLst>
                                        <p:cond delay="750"/>
                                      </p:stCondLst>
                                      <p:childTnLst>
                                        <p:set>
                                          <p:cBhvr>
                                            <p:cTn id="34" dur="1" fill="hold">
                                              <p:stCondLst>
                                                <p:cond delay="0"/>
                                              </p:stCondLst>
                                            </p:cTn>
                                            <p:tgtEl>
                                              <p:spTgt spid="22"/>
                                            </p:tgtEl>
                                            <p:attrNameLst>
                                              <p:attrName>style.visibility</p:attrName>
                                            </p:attrNameLst>
                                          </p:cBhvr>
                                          <p:to>
                                            <p:strVal val="visible"/>
                                          </p:to>
                                        </p:set>
                                        <p:anim calcmode="lin" valueType="num" p14:bounceEnd="67000">
                                          <p:cBhvr additive="base">
                                            <p:cTn id="35" dur="1000" fill="hold"/>
                                            <p:tgtEl>
                                              <p:spTgt spid="22"/>
                                            </p:tgtEl>
                                            <p:attrNameLst>
                                              <p:attrName>ppt_x</p:attrName>
                                            </p:attrNameLst>
                                          </p:cBhvr>
                                          <p:tavLst>
                                            <p:tav tm="0">
                                              <p:val>
                                                <p:strVal val="#ppt_x"/>
                                              </p:val>
                                            </p:tav>
                                            <p:tav tm="100000">
                                              <p:val>
                                                <p:strVal val="#ppt_x"/>
                                              </p:val>
                                            </p:tav>
                                          </p:tavLst>
                                        </p:anim>
                                        <p:anim calcmode="lin" valueType="num" p14:bounceEnd="67000">
                                          <p:cBhvr additive="base">
                                            <p:cTn id="36" dur="1000" fill="hold"/>
                                            <p:tgtEl>
                                              <p:spTgt spid="22"/>
                                            </p:tgtEl>
                                            <p:attrNameLst>
                                              <p:attrName>ppt_y</p:attrName>
                                            </p:attrNameLst>
                                          </p:cBhvr>
                                          <p:tavLst>
                                            <p:tav tm="0">
                                              <p:val>
                                                <p:strVal val="0-#ppt_h/2"/>
                                              </p:val>
                                            </p:tav>
                                            <p:tav tm="100000">
                                              <p:val>
                                                <p:strVal val="#ppt_y"/>
                                              </p:val>
                                            </p:tav>
                                          </p:tavLst>
                                        </p:anim>
                                      </p:childTnLst>
                                    </p:cTn>
                                  </p:par>
                                  <p:par>
                                    <p:cTn id="37" presetID="53" presetClass="entr" presetSubtype="16" fill="hold" grpId="0" nodeType="withEffect">
                                      <p:stCondLst>
                                        <p:cond delay="25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75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7" grpId="0" animBg="1"/>
          <p:bldP spid="18" grpId="0" animBg="1"/>
          <p:bldP spid="19" grpId="0" animBg="1"/>
          <p:bldP spid="20" grpId="0" animBg="1"/>
          <p:bldP spid="21" grpId="0" animBg="1"/>
          <p:bldP spid="22" grpId="0" animBg="1"/>
          <p:bldP spid="23" grpId="0" animBg="1"/>
          <p:bldP spid="27" grpId="0"/>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000" fill="hold"/>
                                            <p:tgtEl>
                                              <p:spTgt spid="24"/>
                                            </p:tgtEl>
                                            <p:attrNameLst>
                                              <p:attrName>ppt_x</p:attrName>
                                            </p:attrNameLst>
                                          </p:cBhvr>
                                          <p:tavLst>
                                            <p:tav tm="0">
                                              <p:val>
                                                <p:strVal val="0-#ppt_w/2"/>
                                              </p:val>
                                            </p:tav>
                                            <p:tav tm="100000">
                                              <p:val>
                                                <p:strVal val="#ppt_x"/>
                                              </p:val>
                                            </p:tav>
                                          </p:tavLst>
                                        </p:anim>
                                        <p:anim calcmode="lin" valueType="num">
                                          <p:cBhvr additive="base">
                                            <p:cTn id="8" dur="10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ppt_x"/>
                                              </p:val>
                                            </p:tav>
                                            <p:tav tm="100000">
                                              <p:val>
                                                <p:strVal val="#ppt_x"/>
                                              </p:val>
                                            </p:tav>
                                          </p:tavLst>
                                        </p:anim>
                                        <p:anim calcmode="lin" valueType="num">
                                          <p:cBhvr additive="base">
                                            <p:cTn id="12" dur="100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5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1+#ppt_w/2"/>
                                              </p:val>
                                            </p:tav>
                                            <p:tav tm="100000">
                                              <p:val>
                                                <p:strVal val="#ppt_x"/>
                                              </p:val>
                                            </p:tav>
                                          </p:tavLst>
                                        </p:anim>
                                        <p:anim calcmode="lin" valueType="num">
                                          <p:cBhvr additive="base">
                                            <p:cTn id="20" dur="1000" fill="hold"/>
                                            <p:tgtEl>
                                              <p:spTgt spid="33"/>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25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ppt_x"/>
                                              </p:val>
                                            </p:tav>
                                            <p:tav tm="100000">
                                              <p:val>
                                                <p:strVal val="#ppt_x"/>
                                              </p:val>
                                            </p:tav>
                                          </p:tavLst>
                                        </p:anim>
                                        <p:anim calcmode="lin" valueType="num">
                                          <p:cBhvr additive="base">
                                            <p:cTn id="24" dur="1000" fill="hold"/>
                                            <p:tgtEl>
                                              <p:spTgt spid="2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5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ppt_x"/>
                                              </p:val>
                                            </p:tav>
                                            <p:tav tm="100000">
                                              <p:val>
                                                <p:strVal val="#ppt_x"/>
                                              </p:val>
                                            </p:tav>
                                          </p:tavLst>
                                        </p:anim>
                                        <p:anim calcmode="lin" valueType="num">
                                          <p:cBhvr additive="base">
                                            <p:cTn id="28" dur="1000" fill="hold"/>
                                            <p:tgtEl>
                                              <p:spTgt spid="21"/>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75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1000" fill="hold"/>
                                            <p:tgtEl>
                                              <p:spTgt spid="23"/>
                                            </p:tgtEl>
                                            <p:attrNameLst>
                                              <p:attrName>ppt_x</p:attrName>
                                            </p:attrNameLst>
                                          </p:cBhvr>
                                          <p:tavLst>
                                            <p:tav tm="0">
                                              <p:val>
                                                <p:strVal val="#ppt_x"/>
                                              </p:val>
                                            </p:tav>
                                            <p:tav tm="100000">
                                              <p:val>
                                                <p:strVal val="#ppt_x"/>
                                              </p:val>
                                            </p:tav>
                                          </p:tavLst>
                                        </p:anim>
                                        <p:anim calcmode="lin" valueType="num">
                                          <p:cBhvr additive="base">
                                            <p:cTn id="32" dur="1000" fill="hold"/>
                                            <p:tgtEl>
                                              <p:spTgt spid="23"/>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75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1000" fill="hold"/>
                                            <p:tgtEl>
                                              <p:spTgt spid="22"/>
                                            </p:tgtEl>
                                            <p:attrNameLst>
                                              <p:attrName>ppt_x</p:attrName>
                                            </p:attrNameLst>
                                          </p:cBhvr>
                                          <p:tavLst>
                                            <p:tav tm="0">
                                              <p:val>
                                                <p:strVal val="#ppt_x"/>
                                              </p:val>
                                            </p:tav>
                                            <p:tav tm="100000">
                                              <p:val>
                                                <p:strVal val="#ppt_x"/>
                                              </p:val>
                                            </p:tav>
                                          </p:tavLst>
                                        </p:anim>
                                        <p:anim calcmode="lin" valueType="num">
                                          <p:cBhvr additive="base">
                                            <p:cTn id="36" dur="1000" fill="hold"/>
                                            <p:tgtEl>
                                              <p:spTgt spid="22"/>
                                            </p:tgtEl>
                                            <p:attrNameLst>
                                              <p:attrName>ppt_y</p:attrName>
                                            </p:attrNameLst>
                                          </p:cBhvr>
                                          <p:tavLst>
                                            <p:tav tm="0">
                                              <p:val>
                                                <p:strVal val="0-#ppt_h/2"/>
                                              </p:val>
                                            </p:tav>
                                            <p:tav tm="100000">
                                              <p:val>
                                                <p:strVal val="#ppt_y"/>
                                              </p:val>
                                            </p:tav>
                                          </p:tavLst>
                                        </p:anim>
                                      </p:childTnLst>
                                    </p:cTn>
                                  </p:par>
                                  <p:par>
                                    <p:cTn id="37" presetID="53" presetClass="entr" presetSubtype="16" fill="hold" grpId="0" nodeType="withEffect">
                                      <p:stCondLst>
                                        <p:cond delay="25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75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28"/>
                                            </p:tgtEl>
                                            <p:attrNameLst>
                                              <p:attrName>style.visibility</p:attrName>
                                            </p:attrNameLst>
                                          </p:cBhvr>
                                          <p:to>
                                            <p:strVal val="visible"/>
                                          </p:to>
                                        </p:set>
                                        <p:animEffect transition="in" filter="fade">
                                          <p:cBhvr>
                                            <p:cTn id="57" dur="500"/>
                                            <p:tgtEl>
                                              <p:spTgt spid="28"/>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29"/>
                                            </p:tgtEl>
                                            <p:attrNameLst>
                                              <p:attrName>style.visibility</p:attrName>
                                            </p:attrNameLst>
                                          </p:cBhvr>
                                          <p:to>
                                            <p:strVal val="visible"/>
                                          </p:to>
                                        </p:set>
                                        <p:animEffect transition="in" filter="fade">
                                          <p:cBhvr>
                                            <p:cTn id="6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7" grpId="0" animBg="1"/>
          <p:bldP spid="18" grpId="0" animBg="1"/>
          <p:bldP spid="19" grpId="0" animBg="1"/>
          <p:bldP spid="20" grpId="0" animBg="1"/>
          <p:bldP spid="21" grpId="0" animBg="1"/>
          <p:bldP spid="22" grpId="0" animBg="1"/>
          <p:bldP spid="23" grpId="0" animBg="1"/>
          <p:bldP spid="27" grpId="0"/>
          <p:bldP spid="28" grpId="0"/>
          <p:bldP spid="29"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6">
            <a:extLst>
              <a:ext uri="{FF2B5EF4-FFF2-40B4-BE49-F238E27FC236}">
                <a16:creationId xmlns:a16="http://schemas.microsoft.com/office/drawing/2014/main" id="{3B1B19CC-24FF-45AC-A197-A8A369824182}"/>
              </a:ext>
            </a:extLst>
          </p:cNvPr>
          <p:cNvSpPr>
            <a:spLocks noChangeArrowheads="1"/>
          </p:cNvSpPr>
          <p:nvPr/>
        </p:nvSpPr>
        <p:spPr bwMode="auto">
          <a:xfrm>
            <a:off x="933450" y="2609850"/>
            <a:ext cx="455733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2400" b="0" i="0" u="none" strike="noStrike" cap="none" normalizeH="0" baseline="0">
                <a:ln>
                  <a:noFill/>
                </a:ln>
                <a:solidFill>
                  <a:schemeClr val="tx1">
                    <a:lumMod val="75000"/>
                  </a:schemeClr>
                </a:solidFill>
                <a:effectLst/>
                <a:latin typeface="Architects Daughter" pitchFamily="2" charset="0"/>
              </a:rPr>
              <a:t>“Biology gives you a brain.</a:t>
            </a:r>
            <a:endParaRPr kumimoji="0" lang="en-US" altLang="ru-UA" sz="2400" b="0" i="0" u="none" strike="noStrike" cap="none" normalizeH="0" baseline="0">
              <a:ln>
                <a:noFill/>
              </a:ln>
              <a:solidFill>
                <a:schemeClr val="tx1">
                  <a:lumMod val="75000"/>
                </a:schemeClr>
              </a:solidFill>
              <a:effectLst/>
              <a:latin typeface="Architects Daughter" pitchFamily="2" charset="0"/>
            </a:endParaRPr>
          </a:p>
          <a:p>
            <a:pPr lvl="0"/>
            <a:r>
              <a:rPr lang="ru-UA" altLang="ru-UA" sz="2400">
                <a:solidFill>
                  <a:schemeClr val="tx1">
                    <a:lumMod val="75000"/>
                  </a:schemeClr>
                </a:solidFill>
                <a:latin typeface="Architects Daughter" pitchFamily="2" charset="0"/>
              </a:rPr>
              <a:t> Life turns it into a mind.”</a:t>
            </a:r>
            <a:endParaRPr kumimoji="0" lang="ru-UA" altLang="ru-UA" sz="2400" b="0" i="0" u="none" strike="noStrike" cap="none" normalizeH="0" baseline="0">
              <a:ln>
                <a:noFill/>
              </a:ln>
              <a:solidFill>
                <a:schemeClr val="tx1">
                  <a:lumMod val="75000"/>
                </a:schemeClr>
              </a:solidFill>
              <a:effectLst/>
            </a:endParaRPr>
          </a:p>
        </p:txBody>
      </p:sp>
      <p:sp>
        <p:nvSpPr>
          <p:cNvPr id="13" name="Rectangle 9">
            <a:extLst>
              <a:ext uri="{FF2B5EF4-FFF2-40B4-BE49-F238E27FC236}">
                <a16:creationId xmlns:a16="http://schemas.microsoft.com/office/drawing/2014/main" id="{A41A4D72-86DA-4B81-98E9-D048292F32DA}"/>
              </a:ext>
            </a:extLst>
          </p:cNvPr>
          <p:cNvSpPr>
            <a:spLocks noChangeArrowheads="1"/>
          </p:cNvSpPr>
          <p:nvPr/>
        </p:nvSpPr>
        <p:spPr bwMode="auto">
          <a:xfrm>
            <a:off x="1983807" y="3501580"/>
            <a:ext cx="2087110"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500" b="1" i="0" u="none" strike="noStrike" cap="none" normalizeH="0" baseline="0">
                <a:ln>
                  <a:noFill/>
                </a:ln>
                <a:solidFill>
                  <a:schemeClr val="tx1">
                    <a:lumMod val="75000"/>
                  </a:schemeClr>
                </a:solidFill>
                <a:effectLst/>
                <a:latin typeface="Amatic" panose="02000803000000000000" pitchFamily="2" charset="0"/>
              </a:rPr>
              <a:t> </a:t>
            </a:r>
            <a:r>
              <a:rPr kumimoji="0" lang="en-US" altLang="ru-UA" sz="3500" b="1" i="0" u="none" strike="noStrike" cap="none" normalizeH="0" baseline="0">
                <a:ln>
                  <a:noFill/>
                </a:ln>
                <a:solidFill>
                  <a:schemeClr val="tx1">
                    <a:lumMod val="75000"/>
                  </a:schemeClr>
                </a:solidFill>
                <a:effectLst/>
                <a:latin typeface="Amatic" panose="02000803000000000000" pitchFamily="2" charset="0"/>
              </a:rPr>
              <a:t>-</a:t>
            </a:r>
            <a:r>
              <a:rPr kumimoji="0" lang="ru-UA" altLang="ru-UA" sz="3500" b="1" i="0" u="none" strike="noStrike" cap="none" normalizeH="0" baseline="0">
                <a:ln>
                  <a:noFill/>
                </a:ln>
                <a:solidFill>
                  <a:schemeClr val="tx1">
                    <a:lumMod val="75000"/>
                  </a:schemeClr>
                </a:solidFill>
                <a:effectLst/>
                <a:latin typeface="Amatic" panose="02000803000000000000" pitchFamily="2" charset="0"/>
              </a:rPr>
              <a:t>Jeffrey Eugenides</a:t>
            </a:r>
            <a:endParaRPr kumimoji="0" lang="ru-UA" altLang="ru-UA" sz="1800" b="0" i="0" u="none" strike="noStrike" cap="none" normalizeH="0" baseline="0">
              <a:ln>
                <a:noFill/>
              </a:ln>
              <a:solidFill>
                <a:schemeClr val="tx1">
                  <a:lumMod val="75000"/>
                </a:schemeClr>
              </a:solidFill>
              <a:effectLst/>
            </a:endParaRPr>
          </a:p>
        </p:txBody>
      </p:sp>
      <p:sp>
        <p:nvSpPr>
          <p:cNvPr id="14" name="Freeform 10">
            <a:extLst>
              <a:ext uri="{FF2B5EF4-FFF2-40B4-BE49-F238E27FC236}">
                <a16:creationId xmlns:a16="http://schemas.microsoft.com/office/drawing/2014/main" id="{3F27311D-F4D4-4AF2-86FF-5A6CC6A89593}"/>
              </a:ext>
            </a:extLst>
          </p:cNvPr>
          <p:cNvSpPr>
            <a:spLocks/>
          </p:cNvSpPr>
          <p:nvPr/>
        </p:nvSpPr>
        <p:spPr bwMode="auto">
          <a:xfrm>
            <a:off x="6323013" y="2203450"/>
            <a:ext cx="4508500" cy="1147763"/>
          </a:xfrm>
          <a:custGeom>
            <a:avLst/>
            <a:gdLst>
              <a:gd name="T0" fmla="*/ 1176 w 1184"/>
              <a:gd name="T1" fmla="*/ 301 h 301"/>
              <a:gd name="T2" fmla="*/ 1183 w 1184"/>
              <a:gd name="T3" fmla="*/ 235 h 301"/>
              <a:gd name="T4" fmla="*/ 1121 w 1184"/>
              <a:gd name="T5" fmla="*/ 0 h 301"/>
              <a:gd name="T6" fmla="*/ 53 w 1184"/>
              <a:gd name="T7" fmla="*/ 1 h 301"/>
              <a:gd name="T8" fmla="*/ 39 w 1184"/>
              <a:gd name="T9" fmla="*/ 40 h 301"/>
              <a:gd name="T10" fmla="*/ 3 w 1184"/>
              <a:gd name="T11" fmla="*/ 214 h 301"/>
              <a:gd name="T12" fmla="*/ 14 w 1184"/>
              <a:gd name="T13" fmla="*/ 301 h 301"/>
              <a:gd name="T14" fmla="*/ 1176 w 1184"/>
              <a:gd name="T15" fmla="*/ 301 h 30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84" h="301">
                <a:moveTo>
                  <a:pt x="1176" y="301"/>
                </a:moveTo>
                <a:cubicBezTo>
                  <a:pt x="1180" y="279"/>
                  <a:pt x="1183" y="257"/>
                  <a:pt x="1183" y="235"/>
                </a:cubicBezTo>
                <a:cubicBezTo>
                  <a:pt x="1184" y="153"/>
                  <a:pt x="1154" y="75"/>
                  <a:pt x="1121" y="0"/>
                </a:cubicBezTo>
                <a:cubicBezTo>
                  <a:pt x="765" y="0"/>
                  <a:pt x="409" y="1"/>
                  <a:pt x="53" y="1"/>
                </a:cubicBezTo>
                <a:cubicBezTo>
                  <a:pt x="48" y="14"/>
                  <a:pt x="44" y="27"/>
                  <a:pt x="39" y="40"/>
                </a:cubicBezTo>
                <a:cubicBezTo>
                  <a:pt x="21" y="96"/>
                  <a:pt x="9" y="155"/>
                  <a:pt x="3" y="214"/>
                </a:cubicBezTo>
                <a:cubicBezTo>
                  <a:pt x="0" y="243"/>
                  <a:pt x="0" y="275"/>
                  <a:pt x="14" y="301"/>
                </a:cubicBezTo>
                <a:cubicBezTo>
                  <a:pt x="401" y="300"/>
                  <a:pt x="789" y="300"/>
                  <a:pt x="1176" y="301"/>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5" name="Freeform 11">
            <a:extLst>
              <a:ext uri="{FF2B5EF4-FFF2-40B4-BE49-F238E27FC236}">
                <a16:creationId xmlns:a16="http://schemas.microsoft.com/office/drawing/2014/main" id="{F6206429-BAD3-42EE-AF3B-C797B77BA490}"/>
              </a:ext>
            </a:extLst>
          </p:cNvPr>
          <p:cNvSpPr>
            <a:spLocks/>
          </p:cNvSpPr>
          <p:nvPr/>
        </p:nvSpPr>
        <p:spPr bwMode="auto">
          <a:xfrm>
            <a:off x="6524625" y="1006475"/>
            <a:ext cx="4067175" cy="1200150"/>
          </a:xfrm>
          <a:custGeom>
            <a:avLst/>
            <a:gdLst>
              <a:gd name="T0" fmla="*/ 1058 w 1068"/>
              <a:gd name="T1" fmla="*/ 291 h 315"/>
              <a:gd name="T2" fmla="*/ 1001 w 1068"/>
              <a:gd name="T3" fmla="*/ 215 h 315"/>
              <a:gd name="T4" fmla="*/ 931 w 1068"/>
              <a:gd name="T5" fmla="*/ 144 h 315"/>
              <a:gd name="T6" fmla="*/ 766 w 1068"/>
              <a:gd name="T7" fmla="*/ 39 h 315"/>
              <a:gd name="T8" fmla="*/ 464 w 1068"/>
              <a:gd name="T9" fmla="*/ 4 h 315"/>
              <a:gd name="T10" fmla="*/ 336 w 1068"/>
              <a:gd name="T11" fmla="*/ 16 h 315"/>
              <a:gd name="T12" fmla="*/ 0 w 1068"/>
              <a:gd name="T13" fmla="*/ 315 h 315"/>
              <a:gd name="T14" fmla="*/ 1068 w 1068"/>
              <a:gd name="T15" fmla="*/ 314 h 315"/>
              <a:gd name="T16" fmla="*/ 1058 w 1068"/>
              <a:gd name="T17" fmla="*/ 291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8" h="315">
                <a:moveTo>
                  <a:pt x="1058" y="291"/>
                </a:moveTo>
                <a:cubicBezTo>
                  <a:pt x="1051" y="275"/>
                  <a:pt x="1011" y="226"/>
                  <a:pt x="1001" y="215"/>
                </a:cubicBezTo>
                <a:cubicBezTo>
                  <a:pt x="979" y="190"/>
                  <a:pt x="955" y="166"/>
                  <a:pt x="931" y="144"/>
                </a:cubicBezTo>
                <a:cubicBezTo>
                  <a:pt x="882" y="100"/>
                  <a:pt x="828" y="62"/>
                  <a:pt x="766" y="39"/>
                </a:cubicBezTo>
                <a:cubicBezTo>
                  <a:pt x="671" y="2"/>
                  <a:pt x="566" y="0"/>
                  <a:pt x="464" y="4"/>
                </a:cubicBezTo>
                <a:cubicBezTo>
                  <a:pt x="421" y="6"/>
                  <a:pt x="378" y="8"/>
                  <a:pt x="336" y="16"/>
                </a:cubicBezTo>
                <a:cubicBezTo>
                  <a:pt x="181" y="47"/>
                  <a:pt x="60" y="168"/>
                  <a:pt x="0" y="315"/>
                </a:cubicBezTo>
                <a:cubicBezTo>
                  <a:pt x="356" y="315"/>
                  <a:pt x="712" y="314"/>
                  <a:pt x="1068" y="314"/>
                </a:cubicBezTo>
                <a:cubicBezTo>
                  <a:pt x="1065" y="306"/>
                  <a:pt x="1061" y="299"/>
                  <a:pt x="1058" y="291"/>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6" name="Freeform 12">
            <a:extLst>
              <a:ext uri="{FF2B5EF4-FFF2-40B4-BE49-F238E27FC236}">
                <a16:creationId xmlns:a16="http://schemas.microsoft.com/office/drawing/2014/main" id="{FA19FAD4-B7B6-4440-B988-49C8D0D48089}"/>
              </a:ext>
            </a:extLst>
          </p:cNvPr>
          <p:cNvSpPr>
            <a:spLocks/>
          </p:cNvSpPr>
          <p:nvPr/>
        </p:nvSpPr>
        <p:spPr bwMode="auto">
          <a:xfrm>
            <a:off x="5956300" y="3346450"/>
            <a:ext cx="4845050" cy="1231900"/>
          </a:xfrm>
          <a:custGeom>
            <a:avLst/>
            <a:gdLst>
              <a:gd name="T0" fmla="*/ 1156 w 1272"/>
              <a:gd name="T1" fmla="*/ 310 h 323"/>
              <a:gd name="T2" fmla="*/ 1174 w 1272"/>
              <a:gd name="T3" fmla="*/ 278 h 323"/>
              <a:gd name="T4" fmla="*/ 1236 w 1272"/>
              <a:gd name="T5" fmla="*/ 153 h 323"/>
              <a:gd name="T6" fmla="*/ 1262 w 1272"/>
              <a:gd name="T7" fmla="*/ 54 h 323"/>
              <a:gd name="T8" fmla="*/ 1272 w 1272"/>
              <a:gd name="T9" fmla="*/ 1 h 323"/>
              <a:gd name="T10" fmla="*/ 110 w 1272"/>
              <a:gd name="T11" fmla="*/ 1 h 323"/>
              <a:gd name="T12" fmla="*/ 114 w 1272"/>
              <a:gd name="T13" fmla="*/ 8 h 323"/>
              <a:gd name="T14" fmla="*/ 147 w 1272"/>
              <a:gd name="T15" fmla="*/ 51 h 323"/>
              <a:gd name="T16" fmla="*/ 139 w 1272"/>
              <a:gd name="T17" fmla="*/ 118 h 323"/>
              <a:gd name="T18" fmla="*/ 36 w 1272"/>
              <a:gd name="T19" fmla="*/ 261 h 323"/>
              <a:gd name="T20" fmla="*/ 7 w 1272"/>
              <a:gd name="T21" fmla="*/ 298 h 323"/>
              <a:gd name="T22" fmla="*/ 0 w 1272"/>
              <a:gd name="T23" fmla="*/ 320 h 323"/>
              <a:gd name="T24" fmla="*/ 1156 w 1272"/>
              <a:gd name="T25" fmla="*/ 31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2" h="323">
                <a:moveTo>
                  <a:pt x="1156" y="310"/>
                </a:moveTo>
                <a:cubicBezTo>
                  <a:pt x="1162" y="299"/>
                  <a:pt x="1168" y="288"/>
                  <a:pt x="1174" y="278"/>
                </a:cubicBezTo>
                <a:cubicBezTo>
                  <a:pt x="1197" y="237"/>
                  <a:pt x="1220" y="197"/>
                  <a:pt x="1236" y="153"/>
                </a:cubicBezTo>
                <a:cubicBezTo>
                  <a:pt x="1247" y="121"/>
                  <a:pt x="1254" y="87"/>
                  <a:pt x="1262" y="54"/>
                </a:cubicBezTo>
                <a:cubicBezTo>
                  <a:pt x="1265" y="36"/>
                  <a:pt x="1269" y="18"/>
                  <a:pt x="1272" y="1"/>
                </a:cubicBezTo>
                <a:cubicBezTo>
                  <a:pt x="885" y="0"/>
                  <a:pt x="497" y="0"/>
                  <a:pt x="110" y="1"/>
                </a:cubicBezTo>
                <a:cubicBezTo>
                  <a:pt x="111" y="3"/>
                  <a:pt x="113" y="6"/>
                  <a:pt x="114" y="8"/>
                </a:cubicBezTo>
                <a:cubicBezTo>
                  <a:pt x="125" y="23"/>
                  <a:pt x="140" y="34"/>
                  <a:pt x="147" y="51"/>
                </a:cubicBezTo>
                <a:cubicBezTo>
                  <a:pt x="156" y="72"/>
                  <a:pt x="149" y="97"/>
                  <a:pt x="139" y="118"/>
                </a:cubicBezTo>
                <a:cubicBezTo>
                  <a:pt x="114" y="171"/>
                  <a:pt x="75" y="217"/>
                  <a:pt x="36" y="261"/>
                </a:cubicBezTo>
                <a:cubicBezTo>
                  <a:pt x="26" y="274"/>
                  <a:pt x="18" y="285"/>
                  <a:pt x="7" y="298"/>
                </a:cubicBezTo>
                <a:cubicBezTo>
                  <a:pt x="2" y="304"/>
                  <a:pt x="0" y="312"/>
                  <a:pt x="0" y="320"/>
                </a:cubicBezTo>
                <a:cubicBezTo>
                  <a:pt x="385" y="323"/>
                  <a:pt x="771" y="320"/>
                  <a:pt x="1156" y="31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7" name="Freeform 13">
            <a:extLst>
              <a:ext uri="{FF2B5EF4-FFF2-40B4-BE49-F238E27FC236}">
                <a16:creationId xmlns:a16="http://schemas.microsoft.com/office/drawing/2014/main" id="{D3727058-8B35-46CC-A396-4D86EB2CE4FA}"/>
              </a:ext>
            </a:extLst>
          </p:cNvPr>
          <p:cNvSpPr>
            <a:spLocks/>
          </p:cNvSpPr>
          <p:nvPr/>
        </p:nvSpPr>
        <p:spPr bwMode="auto">
          <a:xfrm>
            <a:off x="6475413" y="5694363"/>
            <a:ext cx="4287838" cy="1201738"/>
          </a:xfrm>
          <a:custGeom>
            <a:avLst/>
            <a:gdLst>
              <a:gd name="T0" fmla="*/ 9 w 1126"/>
              <a:gd name="T1" fmla="*/ 0 h 315"/>
              <a:gd name="T2" fmla="*/ 7 w 1126"/>
              <a:gd name="T3" fmla="*/ 48 h 315"/>
              <a:gd name="T4" fmla="*/ 17 w 1126"/>
              <a:gd name="T5" fmla="*/ 128 h 315"/>
              <a:gd name="T6" fmla="*/ 88 w 1126"/>
              <a:gd name="T7" fmla="*/ 155 h 315"/>
              <a:gd name="T8" fmla="*/ 215 w 1126"/>
              <a:gd name="T9" fmla="*/ 146 h 315"/>
              <a:gd name="T10" fmla="*/ 296 w 1126"/>
              <a:gd name="T11" fmla="*/ 135 h 315"/>
              <a:gd name="T12" fmla="*/ 358 w 1126"/>
              <a:gd name="T13" fmla="*/ 179 h 315"/>
              <a:gd name="T14" fmla="*/ 359 w 1126"/>
              <a:gd name="T15" fmla="*/ 212 h 315"/>
              <a:gd name="T16" fmla="*/ 322 w 1126"/>
              <a:gd name="T17" fmla="*/ 269 h 315"/>
              <a:gd name="T18" fmla="*/ 299 w 1126"/>
              <a:gd name="T19" fmla="*/ 287 h 315"/>
              <a:gd name="T20" fmla="*/ 292 w 1126"/>
              <a:gd name="T21" fmla="*/ 313 h 315"/>
              <a:gd name="T22" fmla="*/ 1126 w 1126"/>
              <a:gd name="T23" fmla="*/ 315 h 315"/>
              <a:gd name="T24" fmla="*/ 1097 w 1126"/>
              <a:gd name="T25" fmla="*/ 260 h 315"/>
              <a:gd name="T26" fmla="*/ 915 w 1126"/>
              <a:gd name="T27" fmla="*/ 69 h 315"/>
              <a:gd name="T28" fmla="*/ 893 w 1126"/>
              <a:gd name="T29" fmla="*/ 3 h 315"/>
              <a:gd name="T30" fmla="*/ 190 w 1126"/>
              <a:gd name="T31" fmla="*/ 0 h 315"/>
              <a:gd name="T32" fmla="*/ 9 w 1126"/>
              <a:gd name="T33"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26" h="315">
                <a:moveTo>
                  <a:pt x="9" y="0"/>
                </a:moveTo>
                <a:cubicBezTo>
                  <a:pt x="11" y="16"/>
                  <a:pt x="9" y="33"/>
                  <a:pt x="7" y="48"/>
                </a:cubicBezTo>
                <a:cubicBezTo>
                  <a:pt x="3" y="75"/>
                  <a:pt x="0" y="106"/>
                  <a:pt x="17" y="128"/>
                </a:cubicBezTo>
                <a:cubicBezTo>
                  <a:pt x="33" y="148"/>
                  <a:pt x="62" y="153"/>
                  <a:pt x="88" y="155"/>
                </a:cubicBezTo>
                <a:cubicBezTo>
                  <a:pt x="130" y="157"/>
                  <a:pt x="173" y="154"/>
                  <a:pt x="215" y="146"/>
                </a:cubicBezTo>
                <a:cubicBezTo>
                  <a:pt x="242" y="140"/>
                  <a:pt x="269" y="133"/>
                  <a:pt x="296" y="135"/>
                </a:cubicBezTo>
                <a:cubicBezTo>
                  <a:pt x="323" y="138"/>
                  <a:pt x="351" y="153"/>
                  <a:pt x="358" y="179"/>
                </a:cubicBezTo>
                <a:cubicBezTo>
                  <a:pt x="361" y="190"/>
                  <a:pt x="361" y="201"/>
                  <a:pt x="359" y="212"/>
                </a:cubicBezTo>
                <a:cubicBezTo>
                  <a:pt x="354" y="234"/>
                  <a:pt x="341" y="255"/>
                  <a:pt x="322" y="269"/>
                </a:cubicBezTo>
                <a:cubicBezTo>
                  <a:pt x="315" y="275"/>
                  <a:pt x="306" y="280"/>
                  <a:pt x="299" y="287"/>
                </a:cubicBezTo>
                <a:cubicBezTo>
                  <a:pt x="293" y="294"/>
                  <a:pt x="289" y="304"/>
                  <a:pt x="292" y="313"/>
                </a:cubicBezTo>
                <a:cubicBezTo>
                  <a:pt x="1126" y="315"/>
                  <a:pt x="1126" y="315"/>
                  <a:pt x="1126" y="315"/>
                </a:cubicBezTo>
                <a:cubicBezTo>
                  <a:pt x="1124" y="294"/>
                  <a:pt x="1111" y="275"/>
                  <a:pt x="1097" y="260"/>
                </a:cubicBezTo>
                <a:cubicBezTo>
                  <a:pt x="1039" y="193"/>
                  <a:pt x="957" y="147"/>
                  <a:pt x="915" y="69"/>
                </a:cubicBezTo>
                <a:cubicBezTo>
                  <a:pt x="904" y="48"/>
                  <a:pt x="897" y="26"/>
                  <a:pt x="893" y="3"/>
                </a:cubicBezTo>
                <a:cubicBezTo>
                  <a:pt x="658" y="1"/>
                  <a:pt x="424" y="0"/>
                  <a:pt x="190" y="0"/>
                </a:cubicBezTo>
                <a:cubicBezTo>
                  <a:pt x="129" y="0"/>
                  <a:pt x="69" y="0"/>
                  <a:pt x="9"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8" name="Freeform 14">
            <a:extLst>
              <a:ext uri="{FF2B5EF4-FFF2-40B4-BE49-F238E27FC236}">
                <a16:creationId xmlns:a16="http://schemas.microsoft.com/office/drawing/2014/main" id="{EB3FF2D1-0D6C-4504-A7CD-A112EF7EA5CE}"/>
              </a:ext>
            </a:extLst>
          </p:cNvPr>
          <p:cNvSpPr>
            <a:spLocks/>
          </p:cNvSpPr>
          <p:nvPr/>
        </p:nvSpPr>
        <p:spPr bwMode="auto">
          <a:xfrm>
            <a:off x="5956300" y="4529138"/>
            <a:ext cx="4403725" cy="1176338"/>
          </a:xfrm>
          <a:custGeom>
            <a:avLst/>
            <a:gdLst>
              <a:gd name="T0" fmla="*/ 1056 w 1156"/>
              <a:gd name="T1" fmla="*/ 155 h 309"/>
              <a:gd name="T2" fmla="*/ 1082 w 1156"/>
              <a:gd name="T3" fmla="*/ 118 h 309"/>
              <a:gd name="T4" fmla="*/ 1156 w 1156"/>
              <a:gd name="T5" fmla="*/ 0 h 309"/>
              <a:gd name="T6" fmla="*/ 0 w 1156"/>
              <a:gd name="T7" fmla="*/ 10 h 309"/>
              <a:gd name="T8" fmla="*/ 13 w 1156"/>
              <a:gd name="T9" fmla="*/ 42 h 309"/>
              <a:gd name="T10" fmla="*/ 66 w 1156"/>
              <a:gd name="T11" fmla="*/ 67 h 309"/>
              <a:gd name="T12" fmla="*/ 111 w 1156"/>
              <a:gd name="T13" fmla="*/ 87 h 309"/>
              <a:gd name="T14" fmla="*/ 108 w 1156"/>
              <a:gd name="T15" fmla="*/ 135 h 309"/>
              <a:gd name="T16" fmla="*/ 97 w 1156"/>
              <a:gd name="T17" fmla="*/ 184 h 309"/>
              <a:gd name="T18" fmla="*/ 148 w 1156"/>
              <a:gd name="T19" fmla="*/ 222 h 309"/>
              <a:gd name="T20" fmla="*/ 113 w 1156"/>
              <a:gd name="T21" fmla="*/ 250 h 309"/>
              <a:gd name="T22" fmla="*/ 131 w 1156"/>
              <a:gd name="T23" fmla="*/ 275 h 309"/>
              <a:gd name="T24" fmla="*/ 145 w 1156"/>
              <a:gd name="T25" fmla="*/ 306 h 309"/>
              <a:gd name="T26" fmla="*/ 326 w 1156"/>
              <a:gd name="T27" fmla="*/ 306 h 309"/>
              <a:gd name="T28" fmla="*/ 1029 w 1156"/>
              <a:gd name="T29" fmla="*/ 309 h 309"/>
              <a:gd name="T30" fmla="*/ 1056 w 1156"/>
              <a:gd name="T31" fmla="*/ 15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6" h="309">
                <a:moveTo>
                  <a:pt x="1056" y="155"/>
                </a:moveTo>
                <a:cubicBezTo>
                  <a:pt x="1064" y="143"/>
                  <a:pt x="1073" y="130"/>
                  <a:pt x="1082" y="118"/>
                </a:cubicBezTo>
                <a:cubicBezTo>
                  <a:pt x="1109" y="80"/>
                  <a:pt x="1133" y="40"/>
                  <a:pt x="1156" y="0"/>
                </a:cubicBezTo>
                <a:cubicBezTo>
                  <a:pt x="771" y="10"/>
                  <a:pt x="385" y="13"/>
                  <a:pt x="0" y="10"/>
                </a:cubicBezTo>
                <a:cubicBezTo>
                  <a:pt x="0" y="21"/>
                  <a:pt x="5" y="34"/>
                  <a:pt x="13" y="42"/>
                </a:cubicBezTo>
                <a:cubicBezTo>
                  <a:pt x="26" y="57"/>
                  <a:pt x="46" y="64"/>
                  <a:pt x="66" y="67"/>
                </a:cubicBezTo>
                <a:cubicBezTo>
                  <a:pt x="83" y="70"/>
                  <a:pt x="102" y="73"/>
                  <a:pt x="111" y="87"/>
                </a:cubicBezTo>
                <a:cubicBezTo>
                  <a:pt x="120" y="101"/>
                  <a:pt x="115" y="120"/>
                  <a:pt x="108" y="135"/>
                </a:cubicBezTo>
                <a:cubicBezTo>
                  <a:pt x="101" y="151"/>
                  <a:pt x="93" y="167"/>
                  <a:pt x="97" y="184"/>
                </a:cubicBezTo>
                <a:cubicBezTo>
                  <a:pt x="103" y="205"/>
                  <a:pt x="127" y="215"/>
                  <a:pt x="148" y="222"/>
                </a:cubicBezTo>
                <a:cubicBezTo>
                  <a:pt x="132" y="225"/>
                  <a:pt x="112" y="234"/>
                  <a:pt x="113" y="250"/>
                </a:cubicBezTo>
                <a:cubicBezTo>
                  <a:pt x="114" y="260"/>
                  <a:pt x="124" y="267"/>
                  <a:pt x="131" y="275"/>
                </a:cubicBezTo>
                <a:cubicBezTo>
                  <a:pt x="139" y="284"/>
                  <a:pt x="143" y="295"/>
                  <a:pt x="145" y="306"/>
                </a:cubicBezTo>
                <a:cubicBezTo>
                  <a:pt x="205" y="306"/>
                  <a:pt x="265" y="306"/>
                  <a:pt x="326" y="306"/>
                </a:cubicBezTo>
                <a:cubicBezTo>
                  <a:pt x="560" y="306"/>
                  <a:pt x="794" y="307"/>
                  <a:pt x="1029" y="309"/>
                </a:cubicBezTo>
                <a:cubicBezTo>
                  <a:pt x="1020" y="257"/>
                  <a:pt x="1028" y="201"/>
                  <a:pt x="1056" y="155"/>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3" name="Rectangle 19">
            <a:extLst>
              <a:ext uri="{FF2B5EF4-FFF2-40B4-BE49-F238E27FC236}">
                <a16:creationId xmlns:a16="http://schemas.microsoft.com/office/drawing/2014/main" id="{A62DE2C3-9345-4223-BBDE-288C6B2FBF02}"/>
              </a:ext>
            </a:extLst>
          </p:cNvPr>
          <p:cNvSpPr>
            <a:spLocks noChangeArrowheads="1"/>
          </p:cNvSpPr>
          <p:nvPr/>
        </p:nvSpPr>
        <p:spPr bwMode="auto">
          <a:xfrm>
            <a:off x="8038974" y="1379538"/>
            <a:ext cx="857607"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ru-UA" sz="3500" b="1" i="0" u="none" strike="noStrike" cap="none" normalizeH="0" baseline="0">
                <a:ln>
                  <a:noFill/>
                </a:ln>
                <a:solidFill>
                  <a:schemeClr val="tx1">
                    <a:lumMod val="75000"/>
                  </a:schemeClr>
                </a:solidFill>
                <a:effectLst/>
                <a:latin typeface="Amatic" panose="02000803000000000000" pitchFamily="2" charset="0"/>
              </a:rPr>
              <a:t>STAR</a:t>
            </a:r>
            <a:r>
              <a:rPr kumimoji="0" lang="ru-UA" altLang="ru-UA" sz="3500" b="1" i="0" u="none" strike="noStrike" cap="none" normalizeH="0" baseline="0">
                <a:ln>
                  <a:noFill/>
                </a:ln>
                <a:solidFill>
                  <a:schemeClr val="tx1">
                    <a:lumMod val="75000"/>
                  </a:schemeClr>
                </a:solidFill>
                <a:effectLst/>
                <a:latin typeface="Amatic" panose="02000803000000000000" pitchFamily="2" charset="0"/>
              </a:rPr>
              <a:t>TUP</a:t>
            </a:r>
            <a:endParaRPr kumimoji="0" lang="ru-UA" altLang="ru-UA" sz="1800" b="0" i="0" u="none" strike="noStrike" cap="none" normalizeH="0" baseline="0">
              <a:ln>
                <a:noFill/>
              </a:ln>
              <a:solidFill>
                <a:schemeClr val="tx1">
                  <a:lumMod val="75000"/>
                </a:schemeClr>
              </a:solidFill>
              <a:effectLst/>
            </a:endParaRPr>
          </a:p>
        </p:txBody>
      </p:sp>
      <p:sp>
        <p:nvSpPr>
          <p:cNvPr id="24" name="Rectangle 20">
            <a:extLst>
              <a:ext uri="{FF2B5EF4-FFF2-40B4-BE49-F238E27FC236}">
                <a16:creationId xmlns:a16="http://schemas.microsoft.com/office/drawing/2014/main" id="{AC469BBA-F35C-4FB7-8D39-7B61067D3646}"/>
              </a:ext>
            </a:extLst>
          </p:cNvPr>
          <p:cNvSpPr>
            <a:spLocks noChangeArrowheads="1"/>
          </p:cNvSpPr>
          <p:nvPr/>
        </p:nvSpPr>
        <p:spPr bwMode="auto">
          <a:xfrm>
            <a:off x="8002588" y="2481263"/>
            <a:ext cx="982641"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3500" b="1" i="0" u="none" strike="noStrike" cap="none" normalizeH="0" baseline="0">
                <a:ln>
                  <a:noFill/>
                </a:ln>
                <a:solidFill>
                  <a:schemeClr val="tx1">
                    <a:lumMod val="75000"/>
                  </a:schemeClr>
                </a:solidFill>
                <a:effectLst/>
                <a:latin typeface="Amatic" panose="02000803000000000000" pitchFamily="2" charset="0"/>
              </a:rPr>
              <a:t>BUSINESS</a:t>
            </a:r>
            <a:endParaRPr kumimoji="0" lang="ru-UA" altLang="ru-UA" sz="1800" b="0" i="0" u="none" strike="noStrike" cap="none" normalizeH="0" baseline="0">
              <a:ln>
                <a:noFill/>
              </a:ln>
              <a:solidFill>
                <a:schemeClr val="tx1">
                  <a:lumMod val="75000"/>
                </a:schemeClr>
              </a:solidFill>
              <a:effectLst/>
            </a:endParaRPr>
          </a:p>
        </p:txBody>
      </p:sp>
      <p:sp>
        <p:nvSpPr>
          <p:cNvPr id="25" name="Rectangle 21">
            <a:extLst>
              <a:ext uri="{FF2B5EF4-FFF2-40B4-BE49-F238E27FC236}">
                <a16:creationId xmlns:a16="http://schemas.microsoft.com/office/drawing/2014/main" id="{46F2C35F-0F72-4ED8-91F0-780EA2519316}"/>
              </a:ext>
            </a:extLst>
          </p:cNvPr>
          <p:cNvSpPr>
            <a:spLocks noChangeArrowheads="1"/>
          </p:cNvSpPr>
          <p:nvPr/>
        </p:nvSpPr>
        <p:spPr bwMode="auto">
          <a:xfrm>
            <a:off x="7926388" y="3632200"/>
            <a:ext cx="1134926"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3500" b="1" i="0" u="none" strike="noStrike" cap="none" normalizeH="0" baseline="0">
                <a:ln>
                  <a:noFill/>
                </a:ln>
                <a:solidFill>
                  <a:schemeClr val="tx1">
                    <a:lumMod val="75000"/>
                  </a:schemeClr>
                </a:solidFill>
                <a:effectLst/>
                <a:latin typeface="Amatic" panose="02000803000000000000" pitchFamily="2" charset="0"/>
              </a:rPr>
              <a:t>TEAMWORK</a:t>
            </a:r>
            <a:endParaRPr kumimoji="0" lang="ru-UA" altLang="ru-UA" sz="1800" b="0" i="0" u="none" strike="noStrike" cap="none" normalizeH="0" baseline="0">
              <a:ln>
                <a:noFill/>
              </a:ln>
              <a:solidFill>
                <a:schemeClr val="tx1">
                  <a:lumMod val="75000"/>
                </a:schemeClr>
              </a:solidFill>
              <a:effectLst/>
            </a:endParaRPr>
          </a:p>
        </p:txBody>
      </p:sp>
      <p:sp>
        <p:nvSpPr>
          <p:cNvPr id="26" name="Rectangle 22">
            <a:extLst>
              <a:ext uri="{FF2B5EF4-FFF2-40B4-BE49-F238E27FC236}">
                <a16:creationId xmlns:a16="http://schemas.microsoft.com/office/drawing/2014/main" id="{6608EBA6-DDAE-42FF-8851-614EE17C37C2}"/>
              </a:ext>
            </a:extLst>
          </p:cNvPr>
          <p:cNvSpPr>
            <a:spLocks noChangeArrowheads="1"/>
          </p:cNvSpPr>
          <p:nvPr/>
        </p:nvSpPr>
        <p:spPr bwMode="auto">
          <a:xfrm>
            <a:off x="7888288" y="4779963"/>
            <a:ext cx="1210268"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3500" b="1" i="0" u="none" strike="noStrike" cap="none" normalizeH="0" baseline="0">
                <a:ln>
                  <a:noFill/>
                </a:ln>
                <a:solidFill>
                  <a:schemeClr val="tx1">
                    <a:lumMod val="75000"/>
                  </a:schemeClr>
                </a:solidFill>
                <a:effectLst/>
                <a:latin typeface="Amatic" panose="02000803000000000000" pitchFamily="2" charset="0"/>
              </a:rPr>
              <a:t>MARKETING</a:t>
            </a:r>
            <a:endParaRPr kumimoji="0" lang="ru-UA" altLang="ru-UA" sz="1800" b="0" i="0" u="none" strike="noStrike" cap="none" normalizeH="0" baseline="0">
              <a:ln>
                <a:noFill/>
              </a:ln>
              <a:solidFill>
                <a:schemeClr val="tx1">
                  <a:lumMod val="75000"/>
                </a:schemeClr>
              </a:solidFill>
              <a:effectLst/>
            </a:endParaRPr>
          </a:p>
        </p:txBody>
      </p:sp>
      <p:sp>
        <p:nvSpPr>
          <p:cNvPr id="27" name="Rectangle 23">
            <a:extLst>
              <a:ext uri="{FF2B5EF4-FFF2-40B4-BE49-F238E27FC236}">
                <a16:creationId xmlns:a16="http://schemas.microsoft.com/office/drawing/2014/main" id="{3672A9BA-5074-4376-94FF-283ADF14D819}"/>
              </a:ext>
            </a:extLst>
          </p:cNvPr>
          <p:cNvSpPr>
            <a:spLocks noChangeArrowheads="1"/>
          </p:cNvSpPr>
          <p:nvPr/>
        </p:nvSpPr>
        <p:spPr bwMode="auto">
          <a:xfrm>
            <a:off x="8626475" y="5937250"/>
            <a:ext cx="540212"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ru-UA" altLang="ru-UA" sz="3500" b="1" i="0" u="none" strike="noStrike" cap="none" normalizeH="0" baseline="0">
                <a:ln>
                  <a:noFill/>
                </a:ln>
                <a:solidFill>
                  <a:schemeClr val="tx1">
                    <a:lumMod val="75000"/>
                  </a:schemeClr>
                </a:solidFill>
                <a:effectLst/>
                <a:latin typeface="Amatic" panose="02000803000000000000" pitchFamily="2" charset="0"/>
              </a:rPr>
              <a:t>G</a:t>
            </a:r>
            <a:r>
              <a:rPr kumimoji="0" lang="en-US" altLang="ru-UA" sz="3500" b="1" i="0" u="none" strike="noStrike" cap="none" normalizeH="0" baseline="0">
                <a:ln>
                  <a:noFill/>
                </a:ln>
                <a:solidFill>
                  <a:schemeClr val="tx1">
                    <a:lumMod val="75000"/>
                  </a:schemeClr>
                </a:solidFill>
                <a:effectLst/>
                <a:latin typeface="Amatic" panose="02000803000000000000" pitchFamily="2" charset="0"/>
              </a:rPr>
              <a:t>OAL</a:t>
            </a:r>
            <a:endParaRPr kumimoji="0" lang="ru-UA" altLang="ru-UA" sz="1800" b="0" i="0" u="none" strike="noStrike" cap="none" normalizeH="0" baseline="0">
              <a:ln>
                <a:noFill/>
              </a:ln>
              <a:solidFill>
                <a:schemeClr val="tx1">
                  <a:lumMod val="75000"/>
                </a:schemeClr>
              </a:solidFill>
              <a:effectLst/>
            </a:endParaRPr>
          </a:p>
        </p:txBody>
      </p:sp>
    </p:spTree>
    <p:extLst>
      <p:ext uri="{BB962C8B-B14F-4D97-AF65-F5344CB8AC3E}">
        <p14:creationId xmlns:p14="http://schemas.microsoft.com/office/powerpoint/2010/main" val="417477360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67000">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14:bounceEnd="67000">
                                          <p:cBhvr additive="base">
                                            <p:cTn id="7" dur="1000" fill="hold"/>
                                            <p:tgtEl>
                                              <p:spTgt spid="17"/>
                                            </p:tgtEl>
                                            <p:attrNameLst>
                                              <p:attrName>ppt_x</p:attrName>
                                            </p:attrNameLst>
                                          </p:cBhvr>
                                          <p:tavLst>
                                            <p:tav tm="0">
                                              <p:val>
                                                <p:strVal val="1+#ppt_w/2"/>
                                              </p:val>
                                            </p:tav>
                                            <p:tav tm="100000">
                                              <p:val>
                                                <p:strVal val="#ppt_x"/>
                                              </p:val>
                                            </p:tav>
                                          </p:tavLst>
                                        </p:anim>
                                        <p:anim calcmode="lin" valueType="num" p14:bounceEnd="67000">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7000">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14:bounceEnd="67000">
                                          <p:cBhvr additive="base">
                                            <p:cTn id="11" dur="1000" fill="hold"/>
                                            <p:tgtEl>
                                              <p:spTgt spid="18"/>
                                            </p:tgtEl>
                                            <p:attrNameLst>
                                              <p:attrName>ppt_x</p:attrName>
                                            </p:attrNameLst>
                                          </p:cBhvr>
                                          <p:tavLst>
                                            <p:tav tm="0">
                                              <p:val>
                                                <p:strVal val="1+#ppt_w/2"/>
                                              </p:val>
                                            </p:tav>
                                            <p:tav tm="100000">
                                              <p:val>
                                                <p:strVal val="#ppt_x"/>
                                              </p:val>
                                            </p:tav>
                                          </p:tavLst>
                                        </p:anim>
                                        <p:anim calcmode="lin" valueType="num" p14:bounceEnd="67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14:presetBounceEnd="67000">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14:bounceEnd="67000">
                                          <p:cBhvr additive="base">
                                            <p:cTn id="15" dur="1000" fill="hold"/>
                                            <p:tgtEl>
                                              <p:spTgt spid="16"/>
                                            </p:tgtEl>
                                            <p:attrNameLst>
                                              <p:attrName>ppt_x</p:attrName>
                                            </p:attrNameLst>
                                          </p:cBhvr>
                                          <p:tavLst>
                                            <p:tav tm="0">
                                              <p:val>
                                                <p:strVal val="1+#ppt_w/2"/>
                                              </p:val>
                                            </p:tav>
                                            <p:tav tm="100000">
                                              <p:val>
                                                <p:strVal val="#ppt_x"/>
                                              </p:val>
                                            </p:tav>
                                          </p:tavLst>
                                        </p:anim>
                                        <p:anim calcmode="lin" valueType="num" p14:bounceEnd="67000">
                                          <p:cBhvr additive="base">
                                            <p:cTn id="16" dur="10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67000">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14:bounceEnd="67000">
                                          <p:cBhvr additive="base">
                                            <p:cTn id="19" dur="1000" fill="hold"/>
                                            <p:tgtEl>
                                              <p:spTgt spid="14"/>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14:presetBounceEnd="67000">
                                      <p:stCondLst>
                                        <p:cond delay="1000"/>
                                      </p:stCondLst>
                                      <p:childTnLst>
                                        <p:set>
                                          <p:cBhvr>
                                            <p:cTn id="22" dur="1" fill="hold">
                                              <p:stCondLst>
                                                <p:cond delay="0"/>
                                              </p:stCondLst>
                                            </p:cTn>
                                            <p:tgtEl>
                                              <p:spTgt spid="15"/>
                                            </p:tgtEl>
                                            <p:attrNameLst>
                                              <p:attrName>style.visibility</p:attrName>
                                            </p:attrNameLst>
                                          </p:cBhvr>
                                          <p:to>
                                            <p:strVal val="visible"/>
                                          </p:to>
                                        </p:set>
                                        <p:anim calcmode="lin" valueType="num" p14:bounceEnd="67000">
                                          <p:cBhvr additive="base">
                                            <p:cTn id="23" dur="1000" fill="hold"/>
                                            <p:tgtEl>
                                              <p:spTgt spid="15"/>
                                            </p:tgtEl>
                                            <p:attrNameLst>
                                              <p:attrName>ppt_x</p:attrName>
                                            </p:attrNameLst>
                                          </p:cBhvr>
                                          <p:tavLst>
                                            <p:tav tm="0">
                                              <p:val>
                                                <p:strVal val="1+#ppt_w/2"/>
                                              </p:val>
                                            </p:tav>
                                            <p:tav tm="100000">
                                              <p:val>
                                                <p:strVal val="#ppt_x"/>
                                              </p:val>
                                            </p:tav>
                                          </p:tavLst>
                                        </p:anim>
                                        <p:anim calcmode="lin" valueType="num" p14:bounceEnd="67000">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25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750"/>
                                            <p:tgtEl>
                                              <p:spTgt spid="27"/>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750"/>
                                            <p:tgtEl>
                                              <p:spTgt spid="26"/>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750"/>
                                            <p:tgtEl>
                                              <p:spTgt spid="25"/>
                                            </p:tgtEl>
                                          </p:cBhvr>
                                        </p:animEffect>
                                      </p:childTnLst>
                                    </p:cTn>
                                  </p:par>
                                  <p:par>
                                    <p:cTn id="34" presetID="10" presetClass="entr" presetSubtype="0" fill="hold" grpId="0" nodeType="withEffect">
                                      <p:stCondLst>
                                        <p:cond delay="100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750"/>
                                            <p:tgtEl>
                                              <p:spTgt spid="24"/>
                                            </p:tgtEl>
                                          </p:cBhvr>
                                        </p:animEffect>
                                      </p:childTnLst>
                                    </p:cTn>
                                  </p:par>
                                  <p:par>
                                    <p:cTn id="37" presetID="10" presetClass="entr" presetSubtype="0" fill="hold" grpId="0" nodeType="withEffect">
                                      <p:stCondLst>
                                        <p:cond delay="125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750"/>
                                            <p:tgtEl>
                                              <p:spTgt spid="23"/>
                                            </p:tgtEl>
                                          </p:cBhvr>
                                        </p:animEffect>
                                      </p:childTnLst>
                                    </p:cTn>
                                  </p:par>
                                  <p:par>
                                    <p:cTn id="40" presetID="42" presetClass="entr" presetSubtype="0" fill="hold" grpId="0" nodeType="withEffect">
                                      <p:stCondLst>
                                        <p:cond delay="15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750"/>
                                            <p:tgtEl>
                                              <p:spTgt spid="10"/>
                                            </p:tgtEl>
                                          </p:cBhvr>
                                        </p:animEffect>
                                        <p:anim calcmode="lin" valueType="num">
                                          <p:cBhvr>
                                            <p:cTn id="43" dur="750" fill="hold"/>
                                            <p:tgtEl>
                                              <p:spTgt spid="10"/>
                                            </p:tgtEl>
                                            <p:attrNameLst>
                                              <p:attrName>ppt_x</p:attrName>
                                            </p:attrNameLst>
                                          </p:cBhvr>
                                          <p:tavLst>
                                            <p:tav tm="0">
                                              <p:val>
                                                <p:strVal val="#ppt_x"/>
                                              </p:val>
                                            </p:tav>
                                            <p:tav tm="100000">
                                              <p:val>
                                                <p:strVal val="#ppt_x"/>
                                              </p:val>
                                            </p:tav>
                                          </p:tavLst>
                                        </p:anim>
                                        <p:anim calcmode="lin" valueType="num">
                                          <p:cBhvr>
                                            <p:cTn id="44" dur="75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50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750"/>
                                            <p:tgtEl>
                                              <p:spTgt spid="13"/>
                                            </p:tgtEl>
                                          </p:cBhvr>
                                        </p:animEffect>
                                        <p:anim calcmode="lin" valueType="num">
                                          <p:cBhvr>
                                            <p:cTn id="48" dur="750" fill="hold"/>
                                            <p:tgtEl>
                                              <p:spTgt spid="13"/>
                                            </p:tgtEl>
                                            <p:attrNameLst>
                                              <p:attrName>ppt_x</p:attrName>
                                            </p:attrNameLst>
                                          </p:cBhvr>
                                          <p:tavLst>
                                            <p:tav tm="0">
                                              <p:val>
                                                <p:strVal val="#ppt_x"/>
                                              </p:val>
                                            </p:tav>
                                            <p:tav tm="100000">
                                              <p:val>
                                                <p:strVal val="#ppt_x"/>
                                              </p:val>
                                            </p:tav>
                                          </p:tavLst>
                                        </p:anim>
                                        <p:anim calcmode="lin" valueType="num">
                                          <p:cBhvr>
                                            <p:cTn id="49" dur="7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animBg="1"/>
          <p:bldP spid="15" grpId="0" animBg="1"/>
          <p:bldP spid="16" grpId="0" animBg="1"/>
          <p:bldP spid="17" grpId="0" animBg="1"/>
          <p:bldP spid="18" grpId="0" animBg="1"/>
          <p:bldP spid="23" grpId="0"/>
          <p:bldP spid="24" grpId="0"/>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1+#ppt_w/2"/>
                                              </p:val>
                                            </p:tav>
                                            <p:tav tm="100000">
                                              <p:val>
                                                <p:strVal val="#ppt_x"/>
                                              </p:val>
                                            </p:tav>
                                          </p:tavLst>
                                        </p:anim>
                                        <p:anim calcmode="lin" valueType="num">
                                          <p:cBhvr additive="base">
                                            <p:cTn id="8" dur="1000" fill="hold"/>
                                            <p:tgtEl>
                                              <p:spTgt spid="1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1+#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tgtEl>
                                              <p:spTgt spid="16"/>
                                            </p:tgtEl>
                                            <p:attrNameLst>
                                              <p:attrName>ppt_x</p:attrName>
                                            </p:attrNameLst>
                                          </p:cBhvr>
                                          <p:tavLst>
                                            <p:tav tm="0">
                                              <p:val>
                                                <p:strVal val="1+#ppt_w/2"/>
                                              </p:val>
                                            </p:tav>
                                            <p:tav tm="100000">
                                              <p:val>
                                                <p:strVal val="#ppt_x"/>
                                              </p:val>
                                            </p:tav>
                                          </p:tavLst>
                                        </p:anim>
                                        <p:anim calcmode="lin" valueType="num">
                                          <p:cBhvr additive="base">
                                            <p:cTn id="16" dur="10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1+#ppt_w/2"/>
                                              </p:val>
                                            </p:tav>
                                            <p:tav tm="100000">
                                              <p:val>
                                                <p:strVal val="#ppt_x"/>
                                              </p:val>
                                            </p:tav>
                                          </p:tavLst>
                                        </p:anim>
                                        <p:anim calcmode="lin" valueType="num">
                                          <p:cBhvr additive="base">
                                            <p:cTn id="20" dur="10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0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25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750"/>
                                            <p:tgtEl>
                                              <p:spTgt spid="27"/>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26"/>
                                            </p:tgtEl>
                                            <p:attrNameLst>
                                              <p:attrName>style.visibility</p:attrName>
                                            </p:attrNameLst>
                                          </p:cBhvr>
                                          <p:to>
                                            <p:strVal val="visible"/>
                                          </p:to>
                                        </p:set>
                                        <p:animEffect transition="in" filter="fade">
                                          <p:cBhvr>
                                            <p:cTn id="30" dur="750"/>
                                            <p:tgtEl>
                                              <p:spTgt spid="26"/>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750"/>
                                            <p:tgtEl>
                                              <p:spTgt spid="25"/>
                                            </p:tgtEl>
                                          </p:cBhvr>
                                        </p:animEffect>
                                      </p:childTnLst>
                                    </p:cTn>
                                  </p:par>
                                  <p:par>
                                    <p:cTn id="34" presetID="10" presetClass="entr" presetSubtype="0" fill="hold" grpId="0" nodeType="withEffect">
                                      <p:stCondLst>
                                        <p:cond delay="100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750"/>
                                            <p:tgtEl>
                                              <p:spTgt spid="24"/>
                                            </p:tgtEl>
                                          </p:cBhvr>
                                        </p:animEffect>
                                      </p:childTnLst>
                                    </p:cTn>
                                  </p:par>
                                  <p:par>
                                    <p:cTn id="37" presetID="10" presetClass="entr" presetSubtype="0" fill="hold" grpId="0" nodeType="withEffect">
                                      <p:stCondLst>
                                        <p:cond delay="125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750"/>
                                            <p:tgtEl>
                                              <p:spTgt spid="23"/>
                                            </p:tgtEl>
                                          </p:cBhvr>
                                        </p:animEffect>
                                      </p:childTnLst>
                                    </p:cTn>
                                  </p:par>
                                  <p:par>
                                    <p:cTn id="40" presetID="42" presetClass="entr" presetSubtype="0" fill="hold" grpId="0" nodeType="withEffect">
                                      <p:stCondLst>
                                        <p:cond delay="15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750"/>
                                            <p:tgtEl>
                                              <p:spTgt spid="10"/>
                                            </p:tgtEl>
                                          </p:cBhvr>
                                        </p:animEffect>
                                        <p:anim calcmode="lin" valueType="num">
                                          <p:cBhvr>
                                            <p:cTn id="43" dur="750" fill="hold"/>
                                            <p:tgtEl>
                                              <p:spTgt spid="10"/>
                                            </p:tgtEl>
                                            <p:attrNameLst>
                                              <p:attrName>ppt_x</p:attrName>
                                            </p:attrNameLst>
                                          </p:cBhvr>
                                          <p:tavLst>
                                            <p:tav tm="0">
                                              <p:val>
                                                <p:strVal val="#ppt_x"/>
                                              </p:val>
                                            </p:tav>
                                            <p:tav tm="100000">
                                              <p:val>
                                                <p:strVal val="#ppt_x"/>
                                              </p:val>
                                            </p:tav>
                                          </p:tavLst>
                                        </p:anim>
                                        <p:anim calcmode="lin" valueType="num">
                                          <p:cBhvr>
                                            <p:cTn id="44" dur="75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50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750"/>
                                            <p:tgtEl>
                                              <p:spTgt spid="13"/>
                                            </p:tgtEl>
                                          </p:cBhvr>
                                        </p:animEffect>
                                        <p:anim calcmode="lin" valueType="num">
                                          <p:cBhvr>
                                            <p:cTn id="48" dur="750" fill="hold"/>
                                            <p:tgtEl>
                                              <p:spTgt spid="13"/>
                                            </p:tgtEl>
                                            <p:attrNameLst>
                                              <p:attrName>ppt_x</p:attrName>
                                            </p:attrNameLst>
                                          </p:cBhvr>
                                          <p:tavLst>
                                            <p:tav tm="0">
                                              <p:val>
                                                <p:strVal val="#ppt_x"/>
                                              </p:val>
                                            </p:tav>
                                            <p:tav tm="100000">
                                              <p:val>
                                                <p:strVal val="#ppt_x"/>
                                              </p:val>
                                            </p:tav>
                                          </p:tavLst>
                                        </p:anim>
                                        <p:anim calcmode="lin" valueType="num">
                                          <p:cBhvr>
                                            <p:cTn id="49" dur="7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animBg="1"/>
          <p:bldP spid="15" grpId="0" animBg="1"/>
          <p:bldP spid="16" grpId="0" animBg="1"/>
          <p:bldP spid="17" grpId="0" animBg="1"/>
          <p:bldP spid="18" grpId="0" animBg="1"/>
          <p:bldP spid="23" grpId="0"/>
          <p:bldP spid="24" grpId="0"/>
          <p:bldP spid="25" grpId="0"/>
          <p:bldP spid="26" grpId="0"/>
          <p:bldP spid="27"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45">
            <a:extLst>
              <a:ext uri="{FF2B5EF4-FFF2-40B4-BE49-F238E27FC236}">
                <a16:creationId xmlns:a16="http://schemas.microsoft.com/office/drawing/2014/main" id="{9578523C-EA6C-46D2-9DA4-D842E0B95DEF}"/>
              </a:ext>
            </a:extLst>
          </p:cNvPr>
          <p:cNvGrpSpPr/>
          <p:nvPr/>
        </p:nvGrpSpPr>
        <p:grpSpPr>
          <a:xfrm>
            <a:off x="6292850" y="742950"/>
            <a:ext cx="4435475" cy="5375275"/>
            <a:chOff x="6292850" y="742950"/>
            <a:chExt cx="4435475" cy="5375275"/>
          </a:xfrm>
        </p:grpSpPr>
        <p:sp>
          <p:nvSpPr>
            <p:cNvPr id="8" name="Freeform 6">
              <a:extLst>
                <a:ext uri="{FF2B5EF4-FFF2-40B4-BE49-F238E27FC236}">
                  <a16:creationId xmlns:a16="http://schemas.microsoft.com/office/drawing/2014/main" id="{3A395C50-CFCB-492B-A9EC-7DA4E27674F9}"/>
                </a:ext>
              </a:extLst>
            </p:cNvPr>
            <p:cNvSpPr>
              <a:spLocks/>
            </p:cNvSpPr>
            <p:nvPr/>
          </p:nvSpPr>
          <p:spPr bwMode="auto">
            <a:xfrm>
              <a:off x="6403975" y="5048250"/>
              <a:ext cx="4133850" cy="1069975"/>
            </a:xfrm>
            <a:custGeom>
              <a:avLst/>
              <a:gdLst>
                <a:gd name="T0" fmla="*/ 5 w 1086"/>
                <a:gd name="T1" fmla="*/ 0 h 281"/>
                <a:gd name="T2" fmla="*/ 5 w 1086"/>
                <a:gd name="T3" fmla="*/ 193 h 281"/>
                <a:gd name="T4" fmla="*/ 11 w 1086"/>
                <a:gd name="T5" fmla="*/ 225 h 281"/>
                <a:gd name="T6" fmla="*/ 52 w 1086"/>
                <a:gd name="T7" fmla="*/ 269 h 281"/>
                <a:gd name="T8" fmla="*/ 113 w 1086"/>
                <a:gd name="T9" fmla="*/ 280 h 281"/>
                <a:gd name="T10" fmla="*/ 582 w 1086"/>
                <a:gd name="T11" fmla="*/ 278 h 281"/>
                <a:gd name="T12" fmla="*/ 676 w 1086"/>
                <a:gd name="T13" fmla="*/ 279 h 281"/>
                <a:gd name="T14" fmla="*/ 1008 w 1086"/>
                <a:gd name="T15" fmla="*/ 277 h 281"/>
                <a:gd name="T16" fmla="*/ 1069 w 1086"/>
                <a:gd name="T17" fmla="*/ 245 h 281"/>
                <a:gd name="T18" fmla="*/ 1086 w 1086"/>
                <a:gd name="T19" fmla="*/ 157 h 281"/>
                <a:gd name="T20" fmla="*/ 1082 w 1086"/>
                <a:gd name="T21" fmla="*/ 14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6" h="281">
                  <a:moveTo>
                    <a:pt x="5" y="0"/>
                  </a:moveTo>
                  <a:cubicBezTo>
                    <a:pt x="9" y="65"/>
                    <a:pt x="0" y="129"/>
                    <a:pt x="5" y="193"/>
                  </a:cubicBezTo>
                  <a:cubicBezTo>
                    <a:pt x="6" y="204"/>
                    <a:pt x="7" y="215"/>
                    <a:pt x="11" y="225"/>
                  </a:cubicBezTo>
                  <a:cubicBezTo>
                    <a:pt x="18" y="244"/>
                    <a:pt x="34" y="260"/>
                    <a:pt x="52" y="269"/>
                  </a:cubicBezTo>
                  <a:cubicBezTo>
                    <a:pt x="71" y="278"/>
                    <a:pt x="92" y="281"/>
                    <a:pt x="113" y="280"/>
                  </a:cubicBezTo>
                  <a:cubicBezTo>
                    <a:pt x="269" y="268"/>
                    <a:pt x="426" y="278"/>
                    <a:pt x="582" y="278"/>
                  </a:cubicBezTo>
                  <a:cubicBezTo>
                    <a:pt x="614" y="278"/>
                    <a:pt x="644" y="280"/>
                    <a:pt x="676" y="279"/>
                  </a:cubicBezTo>
                  <a:cubicBezTo>
                    <a:pt x="787" y="279"/>
                    <a:pt x="897" y="278"/>
                    <a:pt x="1008" y="277"/>
                  </a:cubicBezTo>
                  <a:cubicBezTo>
                    <a:pt x="1032" y="277"/>
                    <a:pt x="1055" y="265"/>
                    <a:pt x="1069" y="245"/>
                  </a:cubicBezTo>
                  <a:cubicBezTo>
                    <a:pt x="1086" y="220"/>
                    <a:pt x="1086" y="187"/>
                    <a:pt x="1086" y="157"/>
                  </a:cubicBezTo>
                  <a:cubicBezTo>
                    <a:pt x="1084" y="108"/>
                    <a:pt x="1083" y="63"/>
                    <a:pt x="1082" y="14"/>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9" name="Freeform 7">
              <a:extLst>
                <a:ext uri="{FF2B5EF4-FFF2-40B4-BE49-F238E27FC236}">
                  <a16:creationId xmlns:a16="http://schemas.microsoft.com/office/drawing/2014/main" id="{B15C5964-0EDB-45E9-8AAA-454B5A0EEBFA}"/>
                </a:ext>
              </a:extLst>
            </p:cNvPr>
            <p:cNvSpPr>
              <a:spLocks/>
            </p:cNvSpPr>
            <p:nvPr/>
          </p:nvSpPr>
          <p:spPr bwMode="auto">
            <a:xfrm>
              <a:off x="7667625" y="2568575"/>
              <a:ext cx="296863" cy="593725"/>
            </a:xfrm>
            <a:custGeom>
              <a:avLst/>
              <a:gdLst>
                <a:gd name="T0" fmla="*/ 0 w 78"/>
                <a:gd name="T1" fmla="*/ 156 h 156"/>
                <a:gd name="T2" fmla="*/ 5 w 78"/>
                <a:gd name="T3" fmla="*/ 97 h 156"/>
                <a:gd name="T4" fmla="*/ 28 w 78"/>
                <a:gd name="T5" fmla="*/ 43 h 156"/>
                <a:gd name="T6" fmla="*/ 44 w 78"/>
                <a:gd name="T7" fmla="*/ 26 h 156"/>
                <a:gd name="T8" fmla="*/ 78 w 78"/>
                <a:gd name="T9" fmla="*/ 0 h 156"/>
              </a:gdLst>
              <a:ahLst/>
              <a:cxnLst>
                <a:cxn ang="0">
                  <a:pos x="T0" y="T1"/>
                </a:cxn>
                <a:cxn ang="0">
                  <a:pos x="T2" y="T3"/>
                </a:cxn>
                <a:cxn ang="0">
                  <a:pos x="T4" y="T5"/>
                </a:cxn>
                <a:cxn ang="0">
                  <a:pos x="T6" y="T7"/>
                </a:cxn>
                <a:cxn ang="0">
                  <a:pos x="T8" y="T9"/>
                </a:cxn>
              </a:cxnLst>
              <a:rect l="0" t="0" r="r" b="b"/>
              <a:pathLst>
                <a:path w="78" h="156">
                  <a:moveTo>
                    <a:pt x="0" y="156"/>
                  </a:moveTo>
                  <a:cubicBezTo>
                    <a:pt x="1" y="136"/>
                    <a:pt x="1" y="117"/>
                    <a:pt x="5" y="97"/>
                  </a:cubicBezTo>
                  <a:cubicBezTo>
                    <a:pt x="9" y="78"/>
                    <a:pt x="16" y="59"/>
                    <a:pt x="28" y="43"/>
                  </a:cubicBezTo>
                  <a:cubicBezTo>
                    <a:pt x="33" y="37"/>
                    <a:pt x="38" y="32"/>
                    <a:pt x="44" y="26"/>
                  </a:cubicBezTo>
                  <a:cubicBezTo>
                    <a:pt x="54" y="17"/>
                    <a:pt x="65" y="7"/>
                    <a:pt x="78"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0" name="Freeform 8">
              <a:extLst>
                <a:ext uri="{FF2B5EF4-FFF2-40B4-BE49-F238E27FC236}">
                  <a16:creationId xmlns:a16="http://schemas.microsoft.com/office/drawing/2014/main" id="{D7F9C8CA-C209-4E09-80CF-337155C4751F}"/>
                </a:ext>
              </a:extLst>
            </p:cNvPr>
            <p:cNvSpPr>
              <a:spLocks/>
            </p:cNvSpPr>
            <p:nvPr/>
          </p:nvSpPr>
          <p:spPr bwMode="auto">
            <a:xfrm>
              <a:off x="7934325" y="2911475"/>
              <a:ext cx="65088" cy="247650"/>
            </a:xfrm>
            <a:custGeom>
              <a:avLst/>
              <a:gdLst>
                <a:gd name="T0" fmla="*/ 1 w 17"/>
                <a:gd name="T1" fmla="*/ 65 h 65"/>
                <a:gd name="T2" fmla="*/ 0 w 17"/>
                <a:gd name="T3" fmla="*/ 41 h 65"/>
                <a:gd name="T4" fmla="*/ 2 w 17"/>
                <a:gd name="T5" fmla="*/ 21 h 65"/>
                <a:gd name="T6" fmla="*/ 17 w 17"/>
                <a:gd name="T7" fmla="*/ 0 h 65"/>
              </a:gdLst>
              <a:ahLst/>
              <a:cxnLst>
                <a:cxn ang="0">
                  <a:pos x="T0" y="T1"/>
                </a:cxn>
                <a:cxn ang="0">
                  <a:pos x="T2" y="T3"/>
                </a:cxn>
                <a:cxn ang="0">
                  <a:pos x="T4" y="T5"/>
                </a:cxn>
                <a:cxn ang="0">
                  <a:pos x="T6" y="T7"/>
                </a:cxn>
              </a:cxnLst>
              <a:rect l="0" t="0" r="r" b="b"/>
              <a:pathLst>
                <a:path w="17" h="65">
                  <a:moveTo>
                    <a:pt x="1" y="65"/>
                  </a:moveTo>
                  <a:cubicBezTo>
                    <a:pt x="1" y="57"/>
                    <a:pt x="0" y="49"/>
                    <a:pt x="0" y="41"/>
                  </a:cubicBezTo>
                  <a:cubicBezTo>
                    <a:pt x="0" y="35"/>
                    <a:pt x="0" y="28"/>
                    <a:pt x="2" y="21"/>
                  </a:cubicBezTo>
                  <a:cubicBezTo>
                    <a:pt x="5" y="13"/>
                    <a:pt x="11" y="6"/>
                    <a:pt x="17"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1" name="Freeform 9">
              <a:extLst>
                <a:ext uri="{FF2B5EF4-FFF2-40B4-BE49-F238E27FC236}">
                  <a16:creationId xmlns:a16="http://schemas.microsoft.com/office/drawing/2014/main" id="{300E519A-CC3D-428A-BC5F-C54C9FA24382}"/>
                </a:ext>
              </a:extLst>
            </p:cNvPr>
            <p:cNvSpPr>
              <a:spLocks/>
            </p:cNvSpPr>
            <p:nvPr/>
          </p:nvSpPr>
          <p:spPr bwMode="auto">
            <a:xfrm>
              <a:off x="8955088" y="2797175"/>
              <a:ext cx="144463" cy="373063"/>
            </a:xfrm>
            <a:custGeom>
              <a:avLst/>
              <a:gdLst>
                <a:gd name="T0" fmla="*/ 0 w 38"/>
                <a:gd name="T1" fmla="*/ 0 h 98"/>
                <a:gd name="T2" fmla="*/ 23 w 38"/>
                <a:gd name="T3" fmla="*/ 26 h 98"/>
                <a:gd name="T4" fmla="*/ 34 w 38"/>
                <a:gd name="T5" fmla="*/ 53 h 98"/>
                <a:gd name="T6" fmla="*/ 36 w 38"/>
                <a:gd name="T7" fmla="*/ 98 h 98"/>
              </a:gdLst>
              <a:ahLst/>
              <a:cxnLst>
                <a:cxn ang="0">
                  <a:pos x="T0" y="T1"/>
                </a:cxn>
                <a:cxn ang="0">
                  <a:pos x="T2" y="T3"/>
                </a:cxn>
                <a:cxn ang="0">
                  <a:pos x="T4" y="T5"/>
                </a:cxn>
                <a:cxn ang="0">
                  <a:pos x="T6" y="T7"/>
                </a:cxn>
              </a:cxnLst>
              <a:rect l="0" t="0" r="r" b="b"/>
              <a:pathLst>
                <a:path w="38" h="98">
                  <a:moveTo>
                    <a:pt x="0" y="0"/>
                  </a:moveTo>
                  <a:cubicBezTo>
                    <a:pt x="8" y="9"/>
                    <a:pt x="15" y="17"/>
                    <a:pt x="23" y="26"/>
                  </a:cubicBezTo>
                  <a:cubicBezTo>
                    <a:pt x="30" y="34"/>
                    <a:pt x="33" y="43"/>
                    <a:pt x="34" y="53"/>
                  </a:cubicBezTo>
                  <a:cubicBezTo>
                    <a:pt x="37" y="68"/>
                    <a:pt x="38" y="83"/>
                    <a:pt x="36" y="98"/>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Freeform 10">
              <a:extLst>
                <a:ext uri="{FF2B5EF4-FFF2-40B4-BE49-F238E27FC236}">
                  <a16:creationId xmlns:a16="http://schemas.microsoft.com/office/drawing/2014/main" id="{F13C0952-B751-430A-98C4-C9CA2319F172}"/>
                </a:ext>
              </a:extLst>
            </p:cNvPr>
            <p:cNvSpPr>
              <a:spLocks/>
            </p:cNvSpPr>
            <p:nvPr/>
          </p:nvSpPr>
          <p:spPr bwMode="auto">
            <a:xfrm>
              <a:off x="8958263" y="2568575"/>
              <a:ext cx="403225" cy="604838"/>
            </a:xfrm>
            <a:custGeom>
              <a:avLst/>
              <a:gdLst>
                <a:gd name="T0" fmla="*/ 105 w 106"/>
                <a:gd name="T1" fmla="*/ 159 h 159"/>
                <a:gd name="T2" fmla="*/ 98 w 106"/>
                <a:gd name="T3" fmla="*/ 89 h 159"/>
                <a:gd name="T4" fmla="*/ 64 w 106"/>
                <a:gd name="T5" fmla="*/ 27 h 159"/>
                <a:gd name="T6" fmla="*/ 51 w 106"/>
                <a:gd name="T7" fmla="*/ 17 h 159"/>
                <a:gd name="T8" fmla="*/ 0 w 106"/>
                <a:gd name="T9" fmla="*/ 0 h 159"/>
              </a:gdLst>
              <a:ahLst/>
              <a:cxnLst>
                <a:cxn ang="0">
                  <a:pos x="T0" y="T1"/>
                </a:cxn>
                <a:cxn ang="0">
                  <a:pos x="T2" y="T3"/>
                </a:cxn>
                <a:cxn ang="0">
                  <a:pos x="T4" y="T5"/>
                </a:cxn>
                <a:cxn ang="0">
                  <a:pos x="T6" y="T7"/>
                </a:cxn>
                <a:cxn ang="0">
                  <a:pos x="T8" y="T9"/>
                </a:cxn>
              </a:cxnLst>
              <a:rect l="0" t="0" r="r" b="b"/>
              <a:pathLst>
                <a:path w="106" h="159">
                  <a:moveTo>
                    <a:pt x="105" y="159"/>
                  </a:moveTo>
                  <a:cubicBezTo>
                    <a:pt x="106" y="135"/>
                    <a:pt x="104" y="111"/>
                    <a:pt x="98" y="89"/>
                  </a:cubicBezTo>
                  <a:cubicBezTo>
                    <a:pt x="91" y="66"/>
                    <a:pt x="81" y="44"/>
                    <a:pt x="64" y="27"/>
                  </a:cubicBezTo>
                  <a:cubicBezTo>
                    <a:pt x="60" y="23"/>
                    <a:pt x="56" y="19"/>
                    <a:pt x="51" y="17"/>
                  </a:cubicBezTo>
                  <a:cubicBezTo>
                    <a:pt x="34" y="9"/>
                    <a:pt x="18" y="2"/>
                    <a:pt x="0"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3" name="Freeform 11">
              <a:extLst>
                <a:ext uri="{FF2B5EF4-FFF2-40B4-BE49-F238E27FC236}">
                  <a16:creationId xmlns:a16="http://schemas.microsoft.com/office/drawing/2014/main" id="{2F26F660-0AC7-4B17-8F13-49023EBE2B9C}"/>
                </a:ext>
              </a:extLst>
            </p:cNvPr>
            <p:cNvSpPr>
              <a:spLocks/>
            </p:cNvSpPr>
            <p:nvPr/>
          </p:nvSpPr>
          <p:spPr bwMode="auto">
            <a:xfrm>
              <a:off x="6292850" y="3178175"/>
              <a:ext cx="1104900" cy="1981200"/>
            </a:xfrm>
            <a:custGeom>
              <a:avLst/>
              <a:gdLst>
                <a:gd name="T0" fmla="*/ 288 w 290"/>
                <a:gd name="T1" fmla="*/ 0 h 520"/>
                <a:gd name="T2" fmla="*/ 128 w 290"/>
                <a:gd name="T3" fmla="*/ 1 h 520"/>
                <a:gd name="T4" fmla="*/ 94 w 290"/>
                <a:gd name="T5" fmla="*/ 1 h 520"/>
                <a:gd name="T6" fmla="*/ 79 w 290"/>
                <a:gd name="T7" fmla="*/ 1 h 520"/>
                <a:gd name="T8" fmla="*/ 65 w 290"/>
                <a:gd name="T9" fmla="*/ 5 h 520"/>
                <a:gd name="T10" fmla="*/ 20 w 290"/>
                <a:gd name="T11" fmla="*/ 36 h 520"/>
                <a:gd name="T12" fmla="*/ 4 w 290"/>
                <a:gd name="T13" fmla="*/ 129 h 520"/>
                <a:gd name="T14" fmla="*/ 5 w 290"/>
                <a:gd name="T15" fmla="*/ 240 h 520"/>
                <a:gd name="T16" fmla="*/ 5 w 290"/>
                <a:gd name="T17" fmla="*/ 332 h 520"/>
                <a:gd name="T18" fmla="*/ 5 w 290"/>
                <a:gd name="T19" fmla="*/ 387 h 520"/>
                <a:gd name="T20" fmla="*/ 7 w 290"/>
                <a:gd name="T21" fmla="*/ 439 h 520"/>
                <a:gd name="T22" fmla="*/ 61 w 290"/>
                <a:gd name="T23" fmla="*/ 508 h 520"/>
                <a:gd name="T24" fmla="*/ 159 w 290"/>
                <a:gd name="T25" fmla="*/ 519 h 520"/>
                <a:gd name="T26" fmla="*/ 288 w 290"/>
                <a:gd name="T27" fmla="*/ 517 h 520"/>
                <a:gd name="T28" fmla="*/ 288 w 290"/>
                <a:gd name="T29" fmla="*/ 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0" h="520">
                  <a:moveTo>
                    <a:pt x="288" y="0"/>
                  </a:moveTo>
                  <a:cubicBezTo>
                    <a:pt x="235" y="3"/>
                    <a:pt x="182" y="0"/>
                    <a:pt x="128" y="1"/>
                  </a:cubicBezTo>
                  <a:cubicBezTo>
                    <a:pt x="117" y="1"/>
                    <a:pt x="105" y="1"/>
                    <a:pt x="94" y="1"/>
                  </a:cubicBezTo>
                  <a:cubicBezTo>
                    <a:pt x="89" y="2"/>
                    <a:pt x="84" y="1"/>
                    <a:pt x="79" y="1"/>
                  </a:cubicBezTo>
                  <a:cubicBezTo>
                    <a:pt x="75" y="1"/>
                    <a:pt x="70" y="4"/>
                    <a:pt x="65" y="5"/>
                  </a:cubicBezTo>
                  <a:cubicBezTo>
                    <a:pt x="48" y="11"/>
                    <a:pt x="31" y="21"/>
                    <a:pt x="20" y="36"/>
                  </a:cubicBezTo>
                  <a:cubicBezTo>
                    <a:pt x="0" y="64"/>
                    <a:pt x="4" y="97"/>
                    <a:pt x="4" y="129"/>
                  </a:cubicBezTo>
                  <a:cubicBezTo>
                    <a:pt x="4" y="166"/>
                    <a:pt x="5" y="203"/>
                    <a:pt x="5" y="240"/>
                  </a:cubicBezTo>
                  <a:cubicBezTo>
                    <a:pt x="5" y="271"/>
                    <a:pt x="5" y="301"/>
                    <a:pt x="5" y="332"/>
                  </a:cubicBezTo>
                  <a:cubicBezTo>
                    <a:pt x="5" y="350"/>
                    <a:pt x="5" y="368"/>
                    <a:pt x="5" y="387"/>
                  </a:cubicBezTo>
                  <a:cubicBezTo>
                    <a:pt x="4" y="395"/>
                    <a:pt x="6" y="430"/>
                    <a:pt x="7" y="439"/>
                  </a:cubicBezTo>
                  <a:cubicBezTo>
                    <a:pt x="11" y="472"/>
                    <a:pt x="30" y="496"/>
                    <a:pt x="61" y="508"/>
                  </a:cubicBezTo>
                  <a:cubicBezTo>
                    <a:pt x="92" y="520"/>
                    <a:pt x="126" y="519"/>
                    <a:pt x="159" y="519"/>
                  </a:cubicBezTo>
                  <a:cubicBezTo>
                    <a:pt x="202" y="518"/>
                    <a:pt x="245" y="517"/>
                    <a:pt x="288" y="517"/>
                  </a:cubicBezTo>
                  <a:cubicBezTo>
                    <a:pt x="290" y="345"/>
                    <a:pt x="290" y="173"/>
                    <a:pt x="288"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4" name="Freeform 12">
              <a:extLst>
                <a:ext uri="{FF2B5EF4-FFF2-40B4-BE49-F238E27FC236}">
                  <a16:creationId xmlns:a16="http://schemas.microsoft.com/office/drawing/2014/main" id="{1D127390-8D11-4A34-8C25-903F68780869}"/>
                </a:ext>
              </a:extLst>
            </p:cNvPr>
            <p:cNvSpPr>
              <a:spLocks/>
            </p:cNvSpPr>
            <p:nvPr/>
          </p:nvSpPr>
          <p:spPr bwMode="auto">
            <a:xfrm>
              <a:off x="9556750" y="3178175"/>
              <a:ext cx="1171575" cy="1981200"/>
            </a:xfrm>
            <a:custGeom>
              <a:avLst/>
              <a:gdLst>
                <a:gd name="T0" fmla="*/ 303 w 308"/>
                <a:gd name="T1" fmla="*/ 240 h 520"/>
                <a:gd name="T2" fmla="*/ 304 w 308"/>
                <a:gd name="T3" fmla="*/ 129 h 520"/>
                <a:gd name="T4" fmla="*/ 288 w 308"/>
                <a:gd name="T5" fmla="*/ 36 h 520"/>
                <a:gd name="T6" fmla="*/ 243 w 308"/>
                <a:gd name="T7" fmla="*/ 5 h 520"/>
                <a:gd name="T8" fmla="*/ 229 w 308"/>
                <a:gd name="T9" fmla="*/ 1 h 520"/>
                <a:gd name="T10" fmla="*/ 215 w 308"/>
                <a:gd name="T11" fmla="*/ 1 h 520"/>
                <a:gd name="T12" fmla="*/ 180 w 308"/>
                <a:gd name="T13" fmla="*/ 1 h 520"/>
                <a:gd name="T14" fmla="*/ 0 w 308"/>
                <a:gd name="T15" fmla="*/ 1 h 520"/>
                <a:gd name="T16" fmla="*/ 6 w 308"/>
                <a:gd name="T17" fmla="*/ 258 h 520"/>
                <a:gd name="T18" fmla="*/ 2 w 308"/>
                <a:gd name="T19" fmla="*/ 516 h 520"/>
                <a:gd name="T20" fmla="*/ 149 w 308"/>
                <a:gd name="T21" fmla="*/ 519 h 520"/>
                <a:gd name="T22" fmla="*/ 247 w 308"/>
                <a:gd name="T23" fmla="*/ 508 h 520"/>
                <a:gd name="T24" fmla="*/ 301 w 308"/>
                <a:gd name="T25" fmla="*/ 439 h 520"/>
                <a:gd name="T26" fmla="*/ 303 w 308"/>
                <a:gd name="T27" fmla="*/ 387 h 520"/>
                <a:gd name="T28" fmla="*/ 303 w 308"/>
                <a:gd name="T29" fmla="*/ 332 h 520"/>
                <a:gd name="T30" fmla="*/ 303 w 308"/>
                <a:gd name="T31" fmla="*/ 240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08" h="520">
                  <a:moveTo>
                    <a:pt x="303" y="240"/>
                  </a:moveTo>
                  <a:cubicBezTo>
                    <a:pt x="304" y="203"/>
                    <a:pt x="304" y="166"/>
                    <a:pt x="304" y="129"/>
                  </a:cubicBezTo>
                  <a:cubicBezTo>
                    <a:pt x="304" y="97"/>
                    <a:pt x="308" y="64"/>
                    <a:pt x="288" y="36"/>
                  </a:cubicBezTo>
                  <a:cubicBezTo>
                    <a:pt x="277" y="21"/>
                    <a:pt x="260" y="11"/>
                    <a:pt x="243" y="5"/>
                  </a:cubicBezTo>
                  <a:cubicBezTo>
                    <a:pt x="238" y="4"/>
                    <a:pt x="233" y="1"/>
                    <a:pt x="229" y="1"/>
                  </a:cubicBezTo>
                  <a:cubicBezTo>
                    <a:pt x="224" y="1"/>
                    <a:pt x="219" y="2"/>
                    <a:pt x="215" y="1"/>
                  </a:cubicBezTo>
                  <a:cubicBezTo>
                    <a:pt x="203" y="1"/>
                    <a:pt x="191" y="1"/>
                    <a:pt x="180" y="1"/>
                  </a:cubicBezTo>
                  <a:cubicBezTo>
                    <a:pt x="127" y="0"/>
                    <a:pt x="53" y="3"/>
                    <a:pt x="0" y="1"/>
                  </a:cubicBezTo>
                  <a:cubicBezTo>
                    <a:pt x="3" y="86"/>
                    <a:pt x="5" y="172"/>
                    <a:pt x="6" y="258"/>
                  </a:cubicBezTo>
                  <a:cubicBezTo>
                    <a:pt x="7" y="344"/>
                    <a:pt x="6" y="430"/>
                    <a:pt x="2" y="516"/>
                  </a:cubicBezTo>
                  <a:cubicBezTo>
                    <a:pt x="1" y="516"/>
                    <a:pt x="106" y="518"/>
                    <a:pt x="149" y="519"/>
                  </a:cubicBezTo>
                  <a:cubicBezTo>
                    <a:pt x="182" y="519"/>
                    <a:pt x="216" y="520"/>
                    <a:pt x="247" y="508"/>
                  </a:cubicBezTo>
                  <a:cubicBezTo>
                    <a:pt x="278" y="496"/>
                    <a:pt x="297" y="472"/>
                    <a:pt x="301" y="439"/>
                  </a:cubicBezTo>
                  <a:cubicBezTo>
                    <a:pt x="302" y="430"/>
                    <a:pt x="304" y="395"/>
                    <a:pt x="303" y="387"/>
                  </a:cubicBezTo>
                  <a:cubicBezTo>
                    <a:pt x="303" y="368"/>
                    <a:pt x="303" y="350"/>
                    <a:pt x="303" y="332"/>
                  </a:cubicBezTo>
                  <a:cubicBezTo>
                    <a:pt x="303" y="301"/>
                    <a:pt x="303" y="271"/>
                    <a:pt x="303" y="24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5" name="Freeform 13">
              <a:extLst>
                <a:ext uri="{FF2B5EF4-FFF2-40B4-BE49-F238E27FC236}">
                  <a16:creationId xmlns:a16="http://schemas.microsoft.com/office/drawing/2014/main" id="{2FD37284-7053-4E88-8986-ED0FC4710822}"/>
                </a:ext>
              </a:extLst>
            </p:cNvPr>
            <p:cNvSpPr>
              <a:spLocks/>
            </p:cNvSpPr>
            <p:nvPr/>
          </p:nvSpPr>
          <p:spPr bwMode="auto">
            <a:xfrm>
              <a:off x="7389813" y="3162300"/>
              <a:ext cx="1092200" cy="1984375"/>
            </a:xfrm>
            <a:custGeom>
              <a:avLst/>
              <a:gdLst>
                <a:gd name="T0" fmla="*/ 285 w 287"/>
                <a:gd name="T1" fmla="*/ 231 h 521"/>
                <a:gd name="T2" fmla="*/ 284 w 287"/>
                <a:gd name="T3" fmla="*/ 0 h 521"/>
                <a:gd name="T4" fmla="*/ 2 w 287"/>
                <a:gd name="T5" fmla="*/ 4 h 521"/>
                <a:gd name="T6" fmla="*/ 0 w 287"/>
                <a:gd name="T7" fmla="*/ 4 h 521"/>
                <a:gd name="T8" fmla="*/ 0 w 287"/>
                <a:gd name="T9" fmla="*/ 521 h 521"/>
                <a:gd name="T10" fmla="*/ 282 w 287"/>
                <a:gd name="T11" fmla="*/ 518 h 521"/>
                <a:gd name="T12" fmla="*/ 285 w 287"/>
                <a:gd name="T13" fmla="*/ 231 h 521"/>
              </a:gdLst>
              <a:ahLst/>
              <a:cxnLst>
                <a:cxn ang="0">
                  <a:pos x="T0" y="T1"/>
                </a:cxn>
                <a:cxn ang="0">
                  <a:pos x="T2" y="T3"/>
                </a:cxn>
                <a:cxn ang="0">
                  <a:pos x="T4" y="T5"/>
                </a:cxn>
                <a:cxn ang="0">
                  <a:pos x="T6" y="T7"/>
                </a:cxn>
                <a:cxn ang="0">
                  <a:pos x="T8" y="T9"/>
                </a:cxn>
                <a:cxn ang="0">
                  <a:pos x="T10" y="T11"/>
                </a:cxn>
                <a:cxn ang="0">
                  <a:pos x="T12" y="T13"/>
                </a:cxn>
              </a:cxnLst>
              <a:rect l="0" t="0" r="r" b="b"/>
              <a:pathLst>
                <a:path w="287" h="521">
                  <a:moveTo>
                    <a:pt x="285" y="231"/>
                  </a:moveTo>
                  <a:cubicBezTo>
                    <a:pt x="285" y="154"/>
                    <a:pt x="284" y="77"/>
                    <a:pt x="284" y="0"/>
                  </a:cubicBezTo>
                  <a:cubicBezTo>
                    <a:pt x="190" y="0"/>
                    <a:pt x="96" y="0"/>
                    <a:pt x="2" y="4"/>
                  </a:cubicBezTo>
                  <a:cubicBezTo>
                    <a:pt x="1" y="4"/>
                    <a:pt x="0" y="4"/>
                    <a:pt x="0" y="4"/>
                  </a:cubicBezTo>
                  <a:cubicBezTo>
                    <a:pt x="2" y="177"/>
                    <a:pt x="2" y="349"/>
                    <a:pt x="0" y="521"/>
                  </a:cubicBezTo>
                  <a:cubicBezTo>
                    <a:pt x="94" y="519"/>
                    <a:pt x="188" y="519"/>
                    <a:pt x="282" y="518"/>
                  </a:cubicBezTo>
                  <a:cubicBezTo>
                    <a:pt x="287" y="423"/>
                    <a:pt x="286" y="327"/>
                    <a:pt x="285" y="231"/>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6" name="Freeform 14">
              <a:extLst>
                <a:ext uri="{FF2B5EF4-FFF2-40B4-BE49-F238E27FC236}">
                  <a16:creationId xmlns:a16="http://schemas.microsoft.com/office/drawing/2014/main" id="{9AFF134E-385A-4F28-B35B-2F0E43957820}"/>
                </a:ext>
              </a:extLst>
            </p:cNvPr>
            <p:cNvSpPr>
              <a:spLocks/>
            </p:cNvSpPr>
            <p:nvPr/>
          </p:nvSpPr>
          <p:spPr bwMode="auto">
            <a:xfrm>
              <a:off x="8462963" y="3162300"/>
              <a:ext cx="1120775" cy="1981200"/>
            </a:xfrm>
            <a:custGeom>
              <a:avLst/>
              <a:gdLst>
                <a:gd name="T0" fmla="*/ 293 w 294"/>
                <a:gd name="T1" fmla="*/ 262 h 520"/>
                <a:gd name="T2" fmla="*/ 287 w 294"/>
                <a:gd name="T3" fmla="*/ 4 h 520"/>
                <a:gd name="T4" fmla="*/ 2 w 294"/>
                <a:gd name="T5" fmla="*/ 0 h 520"/>
                <a:gd name="T6" fmla="*/ 3 w 294"/>
                <a:gd name="T7" fmla="*/ 231 h 520"/>
                <a:gd name="T8" fmla="*/ 0 w 294"/>
                <a:gd name="T9" fmla="*/ 518 h 520"/>
                <a:gd name="T10" fmla="*/ 289 w 294"/>
                <a:gd name="T11" fmla="*/ 520 h 520"/>
                <a:gd name="T12" fmla="*/ 293 w 294"/>
                <a:gd name="T13" fmla="*/ 262 h 520"/>
              </a:gdLst>
              <a:ahLst/>
              <a:cxnLst>
                <a:cxn ang="0">
                  <a:pos x="T0" y="T1"/>
                </a:cxn>
                <a:cxn ang="0">
                  <a:pos x="T2" y="T3"/>
                </a:cxn>
                <a:cxn ang="0">
                  <a:pos x="T4" y="T5"/>
                </a:cxn>
                <a:cxn ang="0">
                  <a:pos x="T6" y="T7"/>
                </a:cxn>
                <a:cxn ang="0">
                  <a:pos x="T8" y="T9"/>
                </a:cxn>
                <a:cxn ang="0">
                  <a:pos x="T10" y="T11"/>
                </a:cxn>
                <a:cxn ang="0">
                  <a:pos x="T12" y="T13"/>
                </a:cxn>
              </a:cxnLst>
              <a:rect l="0" t="0" r="r" b="b"/>
              <a:pathLst>
                <a:path w="294" h="520">
                  <a:moveTo>
                    <a:pt x="293" y="262"/>
                  </a:moveTo>
                  <a:cubicBezTo>
                    <a:pt x="292" y="176"/>
                    <a:pt x="290" y="90"/>
                    <a:pt x="287" y="4"/>
                  </a:cubicBezTo>
                  <a:cubicBezTo>
                    <a:pt x="192" y="3"/>
                    <a:pt x="97" y="1"/>
                    <a:pt x="2" y="0"/>
                  </a:cubicBezTo>
                  <a:cubicBezTo>
                    <a:pt x="2" y="77"/>
                    <a:pt x="3" y="154"/>
                    <a:pt x="3" y="231"/>
                  </a:cubicBezTo>
                  <a:cubicBezTo>
                    <a:pt x="4" y="327"/>
                    <a:pt x="5" y="423"/>
                    <a:pt x="0" y="518"/>
                  </a:cubicBezTo>
                  <a:cubicBezTo>
                    <a:pt x="96" y="518"/>
                    <a:pt x="193" y="519"/>
                    <a:pt x="289" y="520"/>
                  </a:cubicBezTo>
                  <a:cubicBezTo>
                    <a:pt x="293" y="434"/>
                    <a:pt x="294" y="348"/>
                    <a:pt x="293" y="262"/>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7" name="Freeform 15">
              <a:extLst>
                <a:ext uri="{FF2B5EF4-FFF2-40B4-BE49-F238E27FC236}">
                  <a16:creationId xmlns:a16="http://schemas.microsoft.com/office/drawing/2014/main" id="{23CD5811-E325-4329-A1CC-E27F1B5B73F6}"/>
                </a:ext>
              </a:extLst>
            </p:cNvPr>
            <p:cNvSpPr>
              <a:spLocks/>
            </p:cNvSpPr>
            <p:nvPr/>
          </p:nvSpPr>
          <p:spPr bwMode="auto">
            <a:xfrm>
              <a:off x="8185150" y="4743450"/>
              <a:ext cx="574675" cy="666750"/>
            </a:xfrm>
            <a:custGeom>
              <a:avLst/>
              <a:gdLst>
                <a:gd name="T0" fmla="*/ 34 w 151"/>
                <a:gd name="T1" fmla="*/ 3 h 175"/>
                <a:gd name="T2" fmla="*/ 72 w 151"/>
                <a:gd name="T3" fmla="*/ 3 h 175"/>
                <a:gd name="T4" fmla="*/ 113 w 151"/>
                <a:gd name="T5" fmla="*/ 4 h 175"/>
                <a:gd name="T6" fmla="*/ 140 w 151"/>
                <a:gd name="T7" fmla="*/ 11 h 175"/>
                <a:gd name="T8" fmla="*/ 147 w 151"/>
                <a:gd name="T9" fmla="*/ 31 h 175"/>
                <a:gd name="T10" fmla="*/ 148 w 151"/>
                <a:gd name="T11" fmla="*/ 147 h 175"/>
                <a:gd name="T12" fmla="*/ 146 w 151"/>
                <a:gd name="T13" fmla="*/ 159 h 175"/>
                <a:gd name="T14" fmla="*/ 129 w 151"/>
                <a:gd name="T15" fmla="*/ 173 h 175"/>
                <a:gd name="T16" fmla="*/ 105 w 151"/>
                <a:gd name="T17" fmla="*/ 175 h 175"/>
                <a:gd name="T18" fmla="*/ 44 w 151"/>
                <a:gd name="T19" fmla="*/ 175 h 175"/>
                <a:gd name="T20" fmla="*/ 28 w 151"/>
                <a:gd name="T21" fmla="*/ 174 h 175"/>
                <a:gd name="T22" fmla="*/ 6 w 151"/>
                <a:gd name="T23" fmla="*/ 154 h 175"/>
                <a:gd name="T24" fmla="*/ 5 w 151"/>
                <a:gd name="T25" fmla="*/ 140 h 175"/>
                <a:gd name="T26" fmla="*/ 5 w 151"/>
                <a:gd name="T27" fmla="*/ 73 h 175"/>
                <a:gd name="T28" fmla="*/ 10 w 151"/>
                <a:gd name="T29" fmla="*/ 19 h 175"/>
                <a:gd name="T30" fmla="*/ 34 w 151"/>
                <a:gd name="T31"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1" h="175">
                  <a:moveTo>
                    <a:pt x="34" y="3"/>
                  </a:moveTo>
                  <a:cubicBezTo>
                    <a:pt x="46" y="0"/>
                    <a:pt x="59" y="2"/>
                    <a:pt x="72" y="3"/>
                  </a:cubicBezTo>
                  <a:cubicBezTo>
                    <a:pt x="86" y="4"/>
                    <a:pt x="99" y="4"/>
                    <a:pt x="113" y="4"/>
                  </a:cubicBezTo>
                  <a:cubicBezTo>
                    <a:pt x="123" y="4"/>
                    <a:pt x="133" y="4"/>
                    <a:pt x="140" y="11"/>
                  </a:cubicBezTo>
                  <a:cubicBezTo>
                    <a:pt x="145" y="16"/>
                    <a:pt x="146" y="24"/>
                    <a:pt x="147" y="31"/>
                  </a:cubicBezTo>
                  <a:cubicBezTo>
                    <a:pt x="151" y="70"/>
                    <a:pt x="151" y="108"/>
                    <a:pt x="148" y="147"/>
                  </a:cubicBezTo>
                  <a:cubicBezTo>
                    <a:pt x="148" y="151"/>
                    <a:pt x="148" y="155"/>
                    <a:pt x="146" y="159"/>
                  </a:cubicBezTo>
                  <a:cubicBezTo>
                    <a:pt x="143" y="166"/>
                    <a:pt x="136" y="171"/>
                    <a:pt x="129" y="173"/>
                  </a:cubicBezTo>
                  <a:cubicBezTo>
                    <a:pt x="121" y="175"/>
                    <a:pt x="113" y="175"/>
                    <a:pt x="105" y="175"/>
                  </a:cubicBezTo>
                  <a:cubicBezTo>
                    <a:pt x="85" y="175"/>
                    <a:pt x="64" y="175"/>
                    <a:pt x="44" y="175"/>
                  </a:cubicBezTo>
                  <a:cubicBezTo>
                    <a:pt x="38" y="175"/>
                    <a:pt x="33" y="175"/>
                    <a:pt x="28" y="174"/>
                  </a:cubicBezTo>
                  <a:cubicBezTo>
                    <a:pt x="18" y="172"/>
                    <a:pt x="9" y="164"/>
                    <a:pt x="6" y="154"/>
                  </a:cubicBezTo>
                  <a:cubicBezTo>
                    <a:pt x="5" y="150"/>
                    <a:pt x="5" y="145"/>
                    <a:pt x="5" y="140"/>
                  </a:cubicBezTo>
                  <a:cubicBezTo>
                    <a:pt x="5" y="118"/>
                    <a:pt x="5" y="95"/>
                    <a:pt x="5" y="73"/>
                  </a:cubicBezTo>
                  <a:cubicBezTo>
                    <a:pt x="5" y="56"/>
                    <a:pt x="0" y="34"/>
                    <a:pt x="10" y="19"/>
                  </a:cubicBezTo>
                  <a:cubicBezTo>
                    <a:pt x="16" y="11"/>
                    <a:pt x="25" y="5"/>
                    <a:pt x="34" y="3"/>
                  </a:cubicBezTo>
                  <a:close/>
                </a:path>
              </a:pathLst>
            </a:custGeom>
            <a:solidFill>
              <a:schemeClr val="bg2"/>
            </a:solidFill>
            <a:ln w="38100"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UA"/>
            </a:p>
          </p:txBody>
        </p:sp>
        <p:sp>
          <p:nvSpPr>
            <p:cNvPr id="18" name="Freeform 16">
              <a:extLst>
                <a:ext uri="{FF2B5EF4-FFF2-40B4-BE49-F238E27FC236}">
                  <a16:creationId xmlns:a16="http://schemas.microsoft.com/office/drawing/2014/main" id="{E750E05F-9465-4DB4-B326-EBA0735E988E}"/>
                </a:ext>
              </a:extLst>
            </p:cNvPr>
            <p:cNvSpPr>
              <a:spLocks/>
            </p:cNvSpPr>
            <p:nvPr/>
          </p:nvSpPr>
          <p:spPr bwMode="auto">
            <a:xfrm>
              <a:off x="7969250" y="1855788"/>
              <a:ext cx="1062038" cy="1233488"/>
            </a:xfrm>
            <a:custGeom>
              <a:avLst/>
              <a:gdLst>
                <a:gd name="T0" fmla="*/ 279 w 279"/>
                <a:gd name="T1" fmla="*/ 270 h 324"/>
                <a:gd name="T2" fmla="*/ 260 w 279"/>
                <a:gd name="T3" fmla="*/ 295 h 324"/>
                <a:gd name="T4" fmla="*/ 234 w 279"/>
                <a:gd name="T5" fmla="*/ 318 h 324"/>
                <a:gd name="T6" fmla="*/ 201 w 279"/>
                <a:gd name="T7" fmla="*/ 309 h 324"/>
                <a:gd name="T8" fmla="*/ 193 w 279"/>
                <a:gd name="T9" fmla="*/ 302 h 324"/>
                <a:gd name="T10" fmla="*/ 178 w 279"/>
                <a:gd name="T11" fmla="*/ 319 h 324"/>
                <a:gd name="T12" fmla="*/ 151 w 279"/>
                <a:gd name="T13" fmla="*/ 322 h 324"/>
                <a:gd name="T14" fmla="*/ 129 w 279"/>
                <a:gd name="T15" fmla="*/ 305 h 324"/>
                <a:gd name="T16" fmla="*/ 126 w 279"/>
                <a:gd name="T17" fmla="*/ 295 h 324"/>
                <a:gd name="T18" fmla="*/ 103 w 279"/>
                <a:gd name="T19" fmla="*/ 313 h 324"/>
                <a:gd name="T20" fmla="*/ 75 w 279"/>
                <a:gd name="T21" fmla="*/ 303 h 324"/>
                <a:gd name="T22" fmla="*/ 63 w 279"/>
                <a:gd name="T23" fmla="*/ 278 h 324"/>
                <a:gd name="T24" fmla="*/ 46 w 279"/>
                <a:gd name="T25" fmla="*/ 294 h 324"/>
                <a:gd name="T26" fmla="*/ 22 w 279"/>
                <a:gd name="T27" fmla="*/ 291 h 324"/>
                <a:gd name="T28" fmla="*/ 5 w 279"/>
                <a:gd name="T29" fmla="*/ 257 h 324"/>
                <a:gd name="T30" fmla="*/ 4 w 279"/>
                <a:gd name="T31" fmla="*/ 163 h 324"/>
                <a:gd name="T32" fmla="*/ 12 w 279"/>
                <a:gd name="T33" fmla="*/ 97 h 324"/>
                <a:gd name="T34" fmla="*/ 34 w 279"/>
                <a:gd name="T35" fmla="*/ 0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9" h="324">
                  <a:moveTo>
                    <a:pt x="279" y="270"/>
                  </a:moveTo>
                  <a:cubicBezTo>
                    <a:pt x="273" y="278"/>
                    <a:pt x="266" y="287"/>
                    <a:pt x="260" y="295"/>
                  </a:cubicBezTo>
                  <a:cubicBezTo>
                    <a:pt x="255" y="306"/>
                    <a:pt x="246" y="315"/>
                    <a:pt x="234" y="318"/>
                  </a:cubicBezTo>
                  <a:cubicBezTo>
                    <a:pt x="222" y="321"/>
                    <a:pt x="209" y="318"/>
                    <a:pt x="201" y="309"/>
                  </a:cubicBezTo>
                  <a:cubicBezTo>
                    <a:pt x="198" y="306"/>
                    <a:pt x="196" y="305"/>
                    <a:pt x="193" y="302"/>
                  </a:cubicBezTo>
                  <a:cubicBezTo>
                    <a:pt x="193" y="310"/>
                    <a:pt x="185" y="316"/>
                    <a:pt x="178" y="319"/>
                  </a:cubicBezTo>
                  <a:cubicBezTo>
                    <a:pt x="170" y="323"/>
                    <a:pt x="160" y="324"/>
                    <a:pt x="151" y="322"/>
                  </a:cubicBezTo>
                  <a:cubicBezTo>
                    <a:pt x="142" y="319"/>
                    <a:pt x="134" y="314"/>
                    <a:pt x="129" y="305"/>
                  </a:cubicBezTo>
                  <a:cubicBezTo>
                    <a:pt x="128" y="302"/>
                    <a:pt x="126" y="299"/>
                    <a:pt x="126" y="295"/>
                  </a:cubicBezTo>
                  <a:cubicBezTo>
                    <a:pt x="123" y="305"/>
                    <a:pt x="113" y="312"/>
                    <a:pt x="103" y="313"/>
                  </a:cubicBezTo>
                  <a:cubicBezTo>
                    <a:pt x="93" y="314"/>
                    <a:pt x="82" y="310"/>
                    <a:pt x="75" y="303"/>
                  </a:cubicBezTo>
                  <a:cubicBezTo>
                    <a:pt x="68" y="295"/>
                    <a:pt x="64" y="288"/>
                    <a:pt x="63" y="278"/>
                  </a:cubicBezTo>
                  <a:cubicBezTo>
                    <a:pt x="60" y="285"/>
                    <a:pt x="53" y="291"/>
                    <a:pt x="46" y="294"/>
                  </a:cubicBezTo>
                  <a:cubicBezTo>
                    <a:pt x="38" y="296"/>
                    <a:pt x="29" y="295"/>
                    <a:pt x="22" y="291"/>
                  </a:cubicBezTo>
                  <a:cubicBezTo>
                    <a:pt x="12" y="284"/>
                    <a:pt x="7" y="270"/>
                    <a:pt x="5" y="257"/>
                  </a:cubicBezTo>
                  <a:cubicBezTo>
                    <a:pt x="0" y="226"/>
                    <a:pt x="2" y="195"/>
                    <a:pt x="4" y="163"/>
                  </a:cubicBezTo>
                  <a:cubicBezTo>
                    <a:pt x="5" y="141"/>
                    <a:pt x="7" y="119"/>
                    <a:pt x="12" y="97"/>
                  </a:cubicBezTo>
                  <a:cubicBezTo>
                    <a:pt x="21" y="65"/>
                    <a:pt x="38" y="33"/>
                    <a:pt x="34"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9" name="Freeform 17">
              <a:extLst>
                <a:ext uri="{FF2B5EF4-FFF2-40B4-BE49-F238E27FC236}">
                  <a16:creationId xmlns:a16="http://schemas.microsoft.com/office/drawing/2014/main" id="{A274CABB-CC80-4C8A-9ECA-054F33A2DC55}"/>
                </a:ext>
              </a:extLst>
            </p:cNvPr>
            <p:cNvSpPr>
              <a:spLocks/>
            </p:cNvSpPr>
            <p:nvPr/>
          </p:nvSpPr>
          <p:spPr bwMode="auto">
            <a:xfrm>
              <a:off x="8901113" y="1782763"/>
              <a:ext cx="258763" cy="842963"/>
            </a:xfrm>
            <a:custGeom>
              <a:avLst/>
              <a:gdLst>
                <a:gd name="T0" fmla="*/ 3 w 68"/>
                <a:gd name="T1" fmla="*/ 0 h 221"/>
                <a:gd name="T2" fmla="*/ 8 w 68"/>
                <a:gd name="T3" fmla="*/ 52 h 221"/>
                <a:gd name="T4" fmla="*/ 18 w 68"/>
                <a:gd name="T5" fmla="*/ 72 h 221"/>
                <a:gd name="T6" fmla="*/ 57 w 68"/>
                <a:gd name="T7" fmla="*/ 157 h 221"/>
                <a:gd name="T8" fmla="*/ 65 w 68"/>
                <a:gd name="T9" fmla="*/ 182 h 221"/>
                <a:gd name="T10" fmla="*/ 66 w 68"/>
                <a:gd name="T11" fmla="*/ 221 h 221"/>
              </a:gdLst>
              <a:ahLst/>
              <a:cxnLst>
                <a:cxn ang="0">
                  <a:pos x="T0" y="T1"/>
                </a:cxn>
                <a:cxn ang="0">
                  <a:pos x="T2" y="T3"/>
                </a:cxn>
                <a:cxn ang="0">
                  <a:pos x="T4" y="T5"/>
                </a:cxn>
                <a:cxn ang="0">
                  <a:pos x="T6" y="T7"/>
                </a:cxn>
                <a:cxn ang="0">
                  <a:pos x="T8" y="T9"/>
                </a:cxn>
                <a:cxn ang="0">
                  <a:pos x="T10" y="T11"/>
                </a:cxn>
              </a:cxnLst>
              <a:rect l="0" t="0" r="r" b="b"/>
              <a:pathLst>
                <a:path w="68" h="221">
                  <a:moveTo>
                    <a:pt x="3" y="0"/>
                  </a:moveTo>
                  <a:cubicBezTo>
                    <a:pt x="0" y="17"/>
                    <a:pt x="2" y="35"/>
                    <a:pt x="8" y="52"/>
                  </a:cubicBezTo>
                  <a:cubicBezTo>
                    <a:pt x="11" y="59"/>
                    <a:pt x="14" y="66"/>
                    <a:pt x="18" y="72"/>
                  </a:cubicBezTo>
                  <a:cubicBezTo>
                    <a:pt x="32" y="100"/>
                    <a:pt x="45" y="129"/>
                    <a:pt x="57" y="157"/>
                  </a:cubicBezTo>
                  <a:cubicBezTo>
                    <a:pt x="60" y="165"/>
                    <a:pt x="63" y="173"/>
                    <a:pt x="65" y="182"/>
                  </a:cubicBezTo>
                  <a:cubicBezTo>
                    <a:pt x="68" y="195"/>
                    <a:pt x="67" y="208"/>
                    <a:pt x="66" y="221"/>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0" name="Freeform 18">
              <a:extLst>
                <a:ext uri="{FF2B5EF4-FFF2-40B4-BE49-F238E27FC236}">
                  <a16:creationId xmlns:a16="http://schemas.microsoft.com/office/drawing/2014/main" id="{707659A4-04F5-448F-884F-0066D2C46E70}"/>
                </a:ext>
              </a:extLst>
            </p:cNvPr>
            <p:cNvSpPr>
              <a:spLocks/>
            </p:cNvSpPr>
            <p:nvPr/>
          </p:nvSpPr>
          <p:spPr bwMode="auto">
            <a:xfrm>
              <a:off x="7961313" y="1531938"/>
              <a:ext cx="1089025" cy="334963"/>
            </a:xfrm>
            <a:custGeom>
              <a:avLst/>
              <a:gdLst>
                <a:gd name="T0" fmla="*/ 279 w 286"/>
                <a:gd name="T1" fmla="*/ 0 h 88"/>
                <a:gd name="T2" fmla="*/ 286 w 286"/>
                <a:gd name="T3" fmla="*/ 60 h 88"/>
                <a:gd name="T4" fmla="*/ 54 w 286"/>
                <a:gd name="T5" fmla="*/ 83 h 88"/>
                <a:gd name="T6" fmla="*/ 5 w 286"/>
                <a:gd name="T7" fmla="*/ 88 h 88"/>
                <a:gd name="T8" fmla="*/ 0 w 286"/>
                <a:gd name="T9" fmla="*/ 26 h 88"/>
                <a:gd name="T10" fmla="*/ 279 w 286"/>
                <a:gd name="T11" fmla="*/ 0 h 88"/>
              </a:gdLst>
              <a:ahLst/>
              <a:cxnLst>
                <a:cxn ang="0">
                  <a:pos x="T0" y="T1"/>
                </a:cxn>
                <a:cxn ang="0">
                  <a:pos x="T2" y="T3"/>
                </a:cxn>
                <a:cxn ang="0">
                  <a:pos x="T4" y="T5"/>
                </a:cxn>
                <a:cxn ang="0">
                  <a:pos x="T6" y="T7"/>
                </a:cxn>
                <a:cxn ang="0">
                  <a:pos x="T8" y="T9"/>
                </a:cxn>
                <a:cxn ang="0">
                  <a:pos x="T10" y="T11"/>
                </a:cxn>
              </a:cxnLst>
              <a:rect l="0" t="0" r="r" b="b"/>
              <a:pathLst>
                <a:path w="286" h="88">
                  <a:moveTo>
                    <a:pt x="279" y="0"/>
                  </a:moveTo>
                  <a:cubicBezTo>
                    <a:pt x="282" y="20"/>
                    <a:pt x="284" y="40"/>
                    <a:pt x="286" y="60"/>
                  </a:cubicBezTo>
                  <a:cubicBezTo>
                    <a:pt x="209" y="68"/>
                    <a:pt x="132" y="76"/>
                    <a:pt x="54" y="83"/>
                  </a:cubicBezTo>
                  <a:cubicBezTo>
                    <a:pt x="38" y="85"/>
                    <a:pt x="22" y="86"/>
                    <a:pt x="5" y="88"/>
                  </a:cubicBezTo>
                  <a:cubicBezTo>
                    <a:pt x="3" y="67"/>
                    <a:pt x="2" y="47"/>
                    <a:pt x="0" y="26"/>
                  </a:cubicBezTo>
                  <a:cubicBezTo>
                    <a:pt x="92" y="19"/>
                    <a:pt x="188" y="11"/>
                    <a:pt x="279"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1" name="Freeform 19">
              <a:extLst>
                <a:ext uri="{FF2B5EF4-FFF2-40B4-BE49-F238E27FC236}">
                  <a16:creationId xmlns:a16="http://schemas.microsoft.com/office/drawing/2014/main" id="{863192B4-7A7C-4E66-B8F9-C3493084FF97}"/>
                </a:ext>
              </a:extLst>
            </p:cNvPr>
            <p:cNvSpPr>
              <a:spLocks/>
            </p:cNvSpPr>
            <p:nvPr/>
          </p:nvSpPr>
          <p:spPr bwMode="auto">
            <a:xfrm>
              <a:off x="7850188" y="746125"/>
              <a:ext cx="125413" cy="889000"/>
            </a:xfrm>
            <a:custGeom>
              <a:avLst/>
              <a:gdLst>
                <a:gd name="T0" fmla="*/ 0 w 33"/>
                <a:gd name="T1" fmla="*/ 0 h 233"/>
                <a:gd name="T2" fmla="*/ 9 w 33"/>
                <a:gd name="T3" fmla="*/ 233 h 233"/>
                <a:gd name="T4" fmla="*/ 33 w 33"/>
                <a:gd name="T5" fmla="*/ 231 h 233"/>
              </a:gdLst>
              <a:ahLst/>
              <a:cxnLst>
                <a:cxn ang="0">
                  <a:pos x="T0" y="T1"/>
                </a:cxn>
                <a:cxn ang="0">
                  <a:pos x="T2" y="T3"/>
                </a:cxn>
                <a:cxn ang="0">
                  <a:pos x="T4" y="T5"/>
                </a:cxn>
              </a:cxnLst>
              <a:rect l="0" t="0" r="r" b="b"/>
              <a:pathLst>
                <a:path w="33" h="233">
                  <a:moveTo>
                    <a:pt x="0" y="0"/>
                  </a:moveTo>
                  <a:cubicBezTo>
                    <a:pt x="5" y="78"/>
                    <a:pt x="8" y="156"/>
                    <a:pt x="9" y="233"/>
                  </a:cubicBezTo>
                  <a:cubicBezTo>
                    <a:pt x="16" y="233"/>
                    <a:pt x="25" y="231"/>
                    <a:pt x="33" y="231"/>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2" name="Freeform 20">
              <a:extLst>
                <a:ext uri="{FF2B5EF4-FFF2-40B4-BE49-F238E27FC236}">
                  <a16:creationId xmlns:a16="http://schemas.microsoft.com/office/drawing/2014/main" id="{F7DA260C-AF25-4860-9B00-1AE2E1A218BD}"/>
                </a:ext>
              </a:extLst>
            </p:cNvPr>
            <p:cNvSpPr>
              <a:spLocks/>
            </p:cNvSpPr>
            <p:nvPr/>
          </p:nvSpPr>
          <p:spPr bwMode="auto">
            <a:xfrm>
              <a:off x="8966200" y="742950"/>
              <a:ext cx="79375" cy="788988"/>
            </a:xfrm>
            <a:custGeom>
              <a:avLst/>
              <a:gdLst>
                <a:gd name="T0" fmla="*/ 0 w 21"/>
                <a:gd name="T1" fmla="*/ 0 h 207"/>
                <a:gd name="T2" fmla="*/ 12 w 21"/>
                <a:gd name="T3" fmla="*/ 99 h 207"/>
                <a:gd name="T4" fmla="*/ 21 w 21"/>
                <a:gd name="T5" fmla="*/ 206 h 207"/>
                <a:gd name="T6" fmla="*/ 12 w 21"/>
                <a:gd name="T7" fmla="*/ 207 h 207"/>
              </a:gdLst>
              <a:ahLst/>
              <a:cxnLst>
                <a:cxn ang="0">
                  <a:pos x="T0" y="T1"/>
                </a:cxn>
                <a:cxn ang="0">
                  <a:pos x="T2" y="T3"/>
                </a:cxn>
                <a:cxn ang="0">
                  <a:pos x="T4" y="T5"/>
                </a:cxn>
                <a:cxn ang="0">
                  <a:pos x="T6" y="T7"/>
                </a:cxn>
              </a:cxnLst>
              <a:rect l="0" t="0" r="r" b="b"/>
              <a:pathLst>
                <a:path w="21" h="207">
                  <a:moveTo>
                    <a:pt x="0" y="0"/>
                  </a:moveTo>
                  <a:cubicBezTo>
                    <a:pt x="4" y="33"/>
                    <a:pt x="8" y="66"/>
                    <a:pt x="12" y="99"/>
                  </a:cubicBezTo>
                  <a:cubicBezTo>
                    <a:pt x="15" y="135"/>
                    <a:pt x="18" y="170"/>
                    <a:pt x="21" y="206"/>
                  </a:cubicBezTo>
                  <a:cubicBezTo>
                    <a:pt x="18" y="206"/>
                    <a:pt x="15" y="207"/>
                    <a:pt x="12" y="207"/>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3" name="Freeform 21">
              <a:extLst>
                <a:ext uri="{FF2B5EF4-FFF2-40B4-BE49-F238E27FC236}">
                  <a16:creationId xmlns:a16="http://schemas.microsoft.com/office/drawing/2014/main" id="{A78D4C2E-F2DB-46B4-B70A-DC87F629A356}"/>
                </a:ext>
              </a:extLst>
            </p:cNvPr>
            <p:cNvSpPr>
              <a:spLocks/>
            </p:cNvSpPr>
            <p:nvPr/>
          </p:nvSpPr>
          <p:spPr bwMode="auto">
            <a:xfrm>
              <a:off x="8208963" y="2762250"/>
              <a:ext cx="14288" cy="149225"/>
            </a:xfrm>
            <a:custGeom>
              <a:avLst/>
              <a:gdLst>
                <a:gd name="T0" fmla="*/ 0 w 4"/>
                <a:gd name="T1" fmla="*/ 39 h 39"/>
                <a:gd name="T2" fmla="*/ 2 w 4"/>
                <a:gd name="T3" fmla="*/ 0 h 39"/>
              </a:gdLst>
              <a:ahLst/>
              <a:cxnLst>
                <a:cxn ang="0">
                  <a:pos x="T0" y="T1"/>
                </a:cxn>
                <a:cxn ang="0">
                  <a:pos x="T2" y="T3"/>
                </a:cxn>
              </a:cxnLst>
              <a:rect l="0" t="0" r="r" b="b"/>
              <a:pathLst>
                <a:path w="4" h="39">
                  <a:moveTo>
                    <a:pt x="0" y="39"/>
                  </a:moveTo>
                  <a:cubicBezTo>
                    <a:pt x="3" y="26"/>
                    <a:pt x="4" y="13"/>
                    <a:pt x="2"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4" name="Freeform 22">
              <a:extLst>
                <a:ext uri="{FF2B5EF4-FFF2-40B4-BE49-F238E27FC236}">
                  <a16:creationId xmlns:a16="http://schemas.microsoft.com/office/drawing/2014/main" id="{F1BF1F10-5A58-4787-B067-F7E2E3BE0592}"/>
                </a:ext>
              </a:extLst>
            </p:cNvPr>
            <p:cNvSpPr>
              <a:spLocks/>
            </p:cNvSpPr>
            <p:nvPr/>
          </p:nvSpPr>
          <p:spPr bwMode="auto">
            <a:xfrm>
              <a:off x="8443913" y="2830513"/>
              <a:ext cx="12700" cy="160338"/>
            </a:xfrm>
            <a:custGeom>
              <a:avLst/>
              <a:gdLst>
                <a:gd name="T0" fmla="*/ 0 w 3"/>
                <a:gd name="T1" fmla="*/ 42 h 42"/>
                <a:gd name="T2" fmla="*/ 2 w 3"/>
                <a:gd name="T3" fmla="*/ 0 h 42"/>
              </a:gdLst>
              <a:ahLst/>
              <a:cxnLst>
                <a:cxn ang="0">
                  <a:pos x="T0" y="T1"/>
                </a:cxn>
                <a:cxn ang="0">
                  <a:pos x="T2" y="T3"/>
                </a:cxn>
              </a:cxnLst>
              <a:rect l="0" t="0" r="r" b="b"/>
              <a:pathLst>
                <a:path w="3" h="42">
                  <a:moveTo>
                    <a:pt x="0" y="42"/>
                  </a:moveTo>
                  <a:cubicBezTo>
                    <a:pt x="3" y="29"/>
                    <a:pt x="2" y="14"/>
                    <a:pt x="2"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5" name="Freeform 23">
              <a:extLst>
                <a:ext uri="{FF2B5EF4-FFF2-40B4-BE49-F238E27FC236}">
                  <a16:creationId xmlns:a16="http://schemas.microsoft.com/office/drawing/2014/main" id="{7EB7E54E-64E1-43EB-A850-48B60C28AD27}"/>
                </a:ext>
              </a:extLst>
            </p:cNvPr>
            <p:cNvSpPr>
              <a:spLocks/>
            </p:cNvSpPr>
            <p:nvPr/>
          </p:nvSpPr>
          <p:spPr bwMode="auto">
            <a:xfrm>
              <a:off x="8699500" y="2827338"/>
              <a:ext cx="15875" cy="190500"/>
            </a:xfrm>
            <a:custGeom>
              <a:avLst/>
              <a:gdLst>
                <a:gd name="T0" fmla="*/ 0 w 4"/>
                <a:gd name="T1" fmla="*/ 50 h 50"/>
                <a:gd name="T2" fmla="*/ 1 w 4"/>
                <a:gd name="T3" fmla="*/ 0 h 50"/>
              </a:gdLst>
              <a:ahLst/>
              <a:cxnLst>
                <a:cxn ang="0">
                  <a:pos x="T0" y="T1"/>
                </a:cxn>
                <a:cxn ang="0">
                  <a:pos x="T2" y="T3"/>
                </a:cxn>
              </a:cxnLst>
              <a:rect l="0" t="0" r="r" b="b"/>
              <a:pathLst>
                <a:path w="4" h="50">
                  <a:moveTo>
                    <a:pt x="0" y="50"/>
                  </a:moveTo>
                  <a:cubicBezTo>
                    <a:pt x="2" y="33"/>
                    <a:pt x="4" y="17"/>
                    <a:pt x="1"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6" name="Freeform 24">
              <a:extLst>
                <a:ext uri="{FF2B5EF4-FFF2-40B4-BE49-F238E27FC236}">
                  <a16:creationId xmlns:a16="http://schemas.microsoft.com/office/drawing/2014/main" id="{A539E28C-6C27-49BB-8F97-B583444E4BC8}"/>
                </a:ext>
              </a:extLst>
            </p:cNvPr>
            <p:cNvSpPr>
              <a:spLocks/>
            </p:cNvSpPr>
            <p:nvPr/>
          </p:nvSpPr>
          <p:spPr bwMode="auto">
            <a:xfrm>
              <a:off x="8950325" y="2563813"/>
              <a:ext cx="12700" cy="419100"/>
            </a:xfrm>
            <a:custGeom>
              <a:avLst/>
              <a:gdLst>
                <a:gd name="T0" fmla="*/ 2 w 3"/>
                <a:gd name="T1" fmla="*/ 110 h 110"/>
                <a:gd name="T2" fmla="*/ 1 w 3"/>
                <a:gd name="T3" fmla="*/ 42 h 110"/>
                <a:gd name="T4" fmla="*/ 0 w 3"/>
                <a:gd name="T5" fmla="*/ 0 h 110"/>
              </a:gdLst>
              <a:ahLst/>
              <a:cxnLst>
                <a:cxn ang="0">
                  <a:pos x="T0" y="T1"/>
                </a:cxn>
                <a:cxn ang="0">
                  <a:pos x="T2" y="T3"/>
                </a:cxn>
                <a:cxn ang="0">
                  <a:pos x="T4" y="T5"/>
                </a:cxn>
              </a:cxnLst>
              <a:rect l="0" t="0" r="r" b="b"/>
              <a:pathLst>
                <a:path w="3" h="110">
                  <a:moveTo>
                    <a:pt x="2" y="110"/>
                  </a:moveTo>
                  <a:cubicBezTo>
                    <a:pt x="1" y="87"/>
                    <a:pt x="0" y="65"/>
                    <a:pt x="1" y="42"/>
                  </a:cubicBezTo>
                  <a:cubicBezTo>
                    <a:pt x="2" y="28"/>
                    <a:pt x="3" y="13"/>
                    <a:pt x="0"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7" name="Freeform 25">
              <a:extLst>
                <a:ext uri="{FF2B5EF4-FFF2-40B4-BE49-F238E27FC236}">
                  <a16:creationId xmlns:a16="http://schemas.microsoft.com/office/drawing/2014/main" id="{407A8ECF-4393-4C8F-AD43-DF93D2241070}"/>
                </a:ext>
              </a:extLst>
            </p:cNvPr>
            <p:cNvSpPr>
              <a:spLocks/>
            </p:cNvSpPr>
            <p:nvPr/>
          </p:nvSpPr>
          <p:spPr bwMode="auto">
            <a:xfrm>
              <a:off x="8083550" y="1676400"/>
              <a:ext cx="109538" cy="111125"/>
            </a:xfrm>
            <a:custGeom>
              <a:avLst/>
              <a:gdLst>
                <a:gd name="T0" fmla="*/ 24 w 29"/>
                <a:gd name="T1" fmla="*/ 6 h 29"/>
                <a:gd name="T2" fmla="*/ 5 w 29"/>
                <a:gd name="T3" fmla="*/ 6 h 29"/>
                <a:gd name="T4" fmla="*/ 6 w 29"/>
                <a:gd name="T5" fmla="*/ 25 h 29"/>
                <a:gd name="T6" fmla="*/ 24 w 29"/>
                <a:gd name="T7" fmla="*/ 23 h 29"/>
                <a:gd name="T8" fmla="*/ 24 w 29"/>
                <a:gd name="T9" fmla="*/ 6 h 29"/>
              </a:gdLst>
              <a:ahLst/>
              <a:cxnLst>
                <a:cxn ang="0">
                  <a:pos x="T0" y="T1"/>
                </a:cxn>
                <a:cxn ang="0">
                  <a:pos x="T2" y="T3"/>
                </a:cxn>
                <a:cxn ang="0">
                  <a:pos x="T4" y="T5"/>
                </a:cxn>
                <a:cxn ang="0">
                  <a:pos x="T6" y="T7"/>
                </a:cxn>
                <a:cxn ang="0">
                  <a:pos x="T8" y="T9"/>
                </a:cxn>
              </a:cxnLst>
              <a:rect l="0" t="0" r="r" b="b"/>
              <a:pathLst>
                <a:path w="29" h="29">
                  <a:moveTo>
                    <a:pt x="24" y="6"/>
                  </a:moveTo>
                  <a:cubicBezTo>
                    <a:pt x="19" y="0"/>
                    <a:pt x="10" y="1"/>
                    <a:pt x="5" y="6"/>
                  </a:cubicBezTo>
                  <a:cubicBezTo>
                    <a:pt x="0" y="11"/>
                    <a:pt x="1" y="20"/>
                    <a:pt x="6" y="25"/>
                  </a:cubicBezTo>
                  <a:cubicBezTo>
                    <a:pt x="11" y="29"/>
                    <a:pt x="20" y="28"/>
                    <a:pt x="24" y="23"/>
                  </a:cubicBezTo>
                  <a:cubicBezTo>
                    <a:pt x="29" y="18"/>
                    <a:pt x="28" y="10"/>
                    <a:pt x="24" y="6"/>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8" name="Freeform 26">
              <a:extLst>
                <a:ext uri="{FF2B5EF4-FFF2-40B4-BE49-F238E27FC236}">
                  <a16:creationId xmlns:a16="http://schemas.microsoft.com/office/drawing/2014/main" id="{F7A40204-58D7-4016-9F51-97257EA6481B}"/>
                </a:ext>
              </a:extLst>
            </p:cNvPr>
            <p:cNvSpPr>
              <a:spLocks/>
            </p:cNvSpPr>
            <p:nvPr/>
          </p:nvSpPr>
          <p:spPr bwMode="auto">
            <a:xfrm>
              <a:off x="7999413" y="1417638"/>
              <a:ext cx="114300" cy="117475"/>
            </a:xfrm>
            <a:custGeom>
              <a:avLst/>
              <a:gdLst>
                <a:gd name="T0" fmla="*/ 25 w 30"/>
                <a:gd name="T1" fmla="*/ 6 h 31"/>
                <a:gd name="T2" fmla="*/ 5 w 30"/>
                <a:gd name="T3" fmla="*/ 6 h 31"/>
                <a:gd name="T4" fmla="*/ 7 w 30"/>
                <a:gd name="T5" fmla="*/ 26 h 31"/>
                <a:gd name="T6" fmla="*/ 26 w 30"/>
                <a:gd name="T7" fmla="*/ 24 h 31"/>
                <a:gd name="T8" fmla="*/ 25 w 30"/>
                <a:gd name="T9" fmla="*/ 6 h 31"/>
              </a:gdLst>
              <a:ahLst/>
              <a:cxnLst>
                <a:cxn ang="0">
                  <a:pos x="T0" y="T1"/>
                </a:cxn>
                <a:cxn ang="0">
                  <a:pos x="T2" y="T3"/>
                </a:cxn>
                <a:cxn ang="0">
                  <a:pos x="T4" y="T5"/>
                </a:cxn>
                <a:cxn ang="0">
                  <a:pos x="T6" y="T7"/>
                </a:cxn>
                <a:cxn ang="0">
                  <a:pos x="T8" y="T9"/>
                </a:cxn>
              </a:cxnLst>
              <a:rect l="0" t="0" r="r" b="b"/>
              <a:pathLst>
                <a:path w="30" h="31">
                  <a:moveTo>
                    <a:pt x="25" y="6"/>
                  </a:moveTo>
                  <a:cubicBezTo>
                    <a:pt x="20" y="0"/>
                    <a:pt x="11" y="1"/>
                    <a:pt x="5" y="6"/>
                  </a:cubicBezTo>
                  <a:cubicBezTo>
                    <a:pt x="0" y="12"/>
                    <a:pt x="2" y="21"/>
                    <a:pt x="7" y="26"/>
                  </a:cubicBezTo>
                  <a:cubicBezTo>
                    <a:pt x="12" y="31"/>
                    <a:pt x="21" y="30"/>
                    <a:pt x="26" y="24"/>
                  </a:cubicBezTo>
                  <a:cubicBezTo>
                    <a:pt x="30" y="19"/>
                    <a:pt x="30" y="11"/>
                    <a:pt x="25" y="6"/>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sp>
        <p:nvSpPr>
          <p:cNvPr id="29" name="Rectangle 27">
            <a:extLst>
              <a:ext uri="{FF2B5EF4-FFF2-40B4-BE49-F238E27FC236}">
                <a16:creationId xmlns:a16="http://schemas.microsoft.com/office/drawing/2014/main" id="{894993E2-B6B9-41D0-8D2E-4E941945461B}"/>
              </a:ext>
            </a:extLst>
          </p:cNvPr>
          <p:cNvSpPr>
            <a:spLocks noChangeArrowheads="1"/>
          </p:cNvSpPr>
          <p:nvPr/>
        </p:nvSpPr>
        <p:spPr bwMode="auto">
          <a:xfrm rot="16200000">
            <a:off x="9667659" y="3884440"/>
            <a:ext cx="865622"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100" b="1" i="0" u="none" strike="noStrike" cap="none" normalizeH="0" baseline="0">
                <a:ln>
                  <a:noFill/>
                </a:ln>
                <a:solidFill>
                  <a:schemeClr val="tx1">
                    <a:lumMod val="75000"/>
                  </a:schemeClr>
                </a:solidFill>
                <a:effectLst/>
                <a:latin typeface="Amatic" panose="02000803000000000000" pitchFamily="2" charset="0"/>
              </a:rPr>
              <a:t>BUSINESS</a:t>
            </a:r>
            <a:endParaRPr kumimoji="0" lang="ru-UA" altLang="ru-UA" sz="1800" b="0" i="0" u="none" strike="noStrike" cap="none" normalizeH="0" baseline="0">
              <a:ln>
                <a:noFill/>
              </a:ln>
              <a:solidFill>
                <a:schemeClr val="tx1">
                  <a:lumMod val="75000"/>
                </a:schemeClr>
              </a:solidFill>
              <a:effectLst/>
            </a:endParaRPr>
          </a:p>
        </p:txBody>
      </p:sp>
      <p:sp>
        <p:nvSpPr>
          <p:cNvPr id="30" name="Rectangle 28">
            <a:extLst>
              <a:ext uri="{FF2B5EF4-FFF2-40B4-BE49-F238E27FC236}">
                <a16:creationId xmlns:a16="http://schemas.microsoft.com/office/drawing/2014/main" id="{248634FC-2A46-49A8-BA5B-F07A34FB6093}"/>
              </a:ext>
            </a:extLst>
          </p:cNvPr>
          <p:cNvSpPr>
            <a:spLocks noChangeArrowheads="1"/>
          </p:cNvSpPr>
          <p:nvPr/>
        </p:nvSpPr>
        <p:spPr bwMode="auto">
          <a:xfrm rot="16200000">
            <a:off x="8601760" y="3878159"/>
            <a:ext cx="84318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100" b="1" i="0" u="none" strike="noStrike" cap="none" normalizeH="0" baseline="0">
                <a:ln>
                  <a:noFill/>
                </a:ln>
                <a:solidFill>
                  <a:schemeClr val="tx1">
                    <a:lumMod val="75000"/>
                  </a:schemeClr>
                </a:solidFill>
                <a:effectLst/>
                <a:latin typeface="Amatic" panose="02000803000000000000" pitchFamily="2" charset="0"/>
              </a:rPr>
              <a:t>STR</a:t>
            </a:r>
            <a:r>
              <a:rPr kumimoji="0" lang="en-US" altLang="ru-UA" sz="3100" b="1" i="0" u="none" strike="noStrike" cap="none" normalizeH="0" baseline="0">
                <a:ln>
                  <a:noFill/>
                </a:ln>
                <a:solidFill>
                  <a:schemeClr val="tx1">
                    <a:lumMod val="75000"/>
                  </a:schemeClr>
                </a:solidFill>
                <a:effectLst/>
                <a:latin typeface="Amatic" panose="02000803000000000000" pitchFamily="2" charset="0"/>
              </a:rPr>
              <a:t>ATEGY</a:t>
            </a:r>
            <a:endParaRPr kumimoji="0" lang="ru-UA" altLang="ru-UA" sz="1800" b="0" i="0" u="none" strike="noStrike" cap="none" normalizeH="0" baseline="0">
              <a:ln>
                <a:noFill/>
              </a:ln>
              <a:solidFill>
                <a:schemeClr val="tx1">
                  <a:lumMod val="75000"/>
                </a:schemeClr>
              </a:solidFill>
              <a:effectLst/>
            </a:endParaRPr>
          </a:p>
        </p:txBody>
      </p:sp>
      <p:sp>
        <p:nvSpPr>
          <p:cNvPr id="33" name="Rectangle 31">
            <a:extLst>
              <a:ext uri="{FF2B5EF4-FFF2-40B4-BE49-F238E27FC236}">
                <a16:creationId xmlns:a16="http://schemas.microsoft.com/office/drawing/2014/main" id="{E2DC5062-7325-47F8-9E6B-A2FF8CEA2439}"/>
              </a:ext>
            </a:extLst>
          </p:cNvPr>
          <p:cNvSpPr>
            <a:spLocks noChangeArrowheads="1"/>
          </p:cNvSpPr>
          <p:nvPr/>
        </p:nvSpPr>
        <p:spPr bwMode="auto">
          <a:xfrm rot="16200000">
            <a:off x="7523466" y="3908929"/>
            <a:ext cx="758221"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100" b="1" i="0" u="none" strike="noStrike" cap="none" normalizeH="0" baseline="0">
                <a:ln>
                  <a:noFill/>
                </a:ln>
                <a:solidFill>
                  <a:schemeClr val="tx1">
                    <a:lumMod val="75000"/>
                  </a:schemeClr>
                </a:solidFill>
                <a:effectLst/>
                <a:latin typeface="Amatic" panose="02000803000000000000" pitchFamily="2" charset="0"/>
              </a:rPr>
              <a:t>S</a:t>
            </a:r>
            <a:r>
              <a:rPr kumimoji="0" lang="en-US" altLang="ru-UA" sz="3100" b="1" i="0" u="none" strike="noStrike" cap="none" normalizeH="0" baseline="0">
                <a:ln>
                  <a:noFill/>
                </a:ln>
                <a:solidFill>
                  <a:schemeClr val="tx1">
                    <a:lumMod val="75000"/>
                  </a:schemeClr>
                </a:solidFill>
                <a:effectLst/>
                <a:latin typeface="Amatic" panose="02000803000000000000" pitchFamily="2" charset="0"/>
              </a:rPr>
              <a:t>TARTUP</a:t>
            </a:r>
            <a:endParaRPr kumimoji="0" lang="ru-UA" altLang="ru-UA" sz="1800" b="0" i="0" u="none" strike="noStrike" cap="none" normalizeH="0" baseline="0">
              <a:ln>
                <a:noFill/>
              </a:ln>
              <a:solidFill>
                <a:schemeClr val="tx1">
                  <a:lumMod val="75000"/>
                </a:schemeClr>
              </a:solidFill>
              <a:effectLst/>
            </a:endParaRPr>
          </a:p>
        </p:txBody>
      </p:sp>
      <p:sp>
        <p:nvSpPr>
          <p:cNvPr id="38" name="Rectangle 36">
            <a:extLst>
              <a:ext uri="{FF2B5EF4-FFF2-40B4-BE49-F238E27FC236}">
                <a16:creationId xmlns:a16="http://schemas.microsoft.com/office/drawing/2014/main" id="{FDD69ACE-45F1-4944-9523-901BCF625E81}"/>
              </a:ext>
            </a:extLst>
          </p:cNvPr>
          <p:cNvSpPr>
            <a:spLocks noChangeArrowheads="1"/>
          </p:cNvSpPr>
          <p:nvPr/>
        </p:nvSpPr>
        <p:spPr bwMode="auto">
          <a:xfrm rot="16200000">
            <a:off x="6411051" y="3939742"/>
            <a:ext cx="83516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100" b="1" i="0" u="none" strike="noStrike" cap="none" normalizeH="0" baseline="0">
                <a:ln>
                  <a:noFill/>
                </a:ln>
                <a:solidFill>
                  <a:schemeClr val="tx1">
                    <a:lumMod val="75000"/>
                  </a:schemeClr>
                </a:solidFill>
                <a:effectLst/>
                <a:latin typeface="Amatic" panose="02000803000000000000" pitchFamily="2" charset="0"/>
              </a:rPr>
              <a:t>CRE</a:t>
            </a:r>
            <a:r>
              <a:rPr kumimoji="0" lang="en-US" altLang="ru-UA" sz="3100" b="1" i="0" u="none" strike="noStrike" cap="none" normalizeH="0" baseline="0">
                <a:ln>
                  <a:noFill/>
                </a:ln>
                <a:solidFill>
                  <a:schemeClr val="tx1">
                    <a:lumMod val="75000"/>
                  </a:schemeClr>
                </a:solidFill>
                <a:effectLst/>
                <a:latin typeface="Amatic" panose="02000803000000000000" pitchFamily="2" charset="0"/>
              </a:rPr>
              <a:t>ATIVE</a:t>
            </a:r>
            <a:endParaRPr kumimoji="0" lang="ru-UA" altLang="ru-UA" sz="1800" b="0" i="0" u="none" strike="noStrike" cap="none" normalizeH="0" baseline="0">
              <a:ln>
                <a:noFill/>
              </a:ln>
              <a:solidFill>
                <a:schemeClr val="tx1">
                  <a:lumMod val="75000"/>
                </a:schemeClr>
              </a:solidFill>
              <a:effectLst/>
            </a:endParaRPr>
          </a:p>
        </p:txBody>
      </p:sp>
      <p:sp>
        <p:nvSpPr>
          <p:cNvPr id="41" name="Freeform 39">
            <a:extLst>
              <a:ext uri="{FF2B5EF4-FFF2-40B4-BE49-F238E27FC236}">
                <a16:creationId xmlns:a16="http://schemas.microsoft.com/office/drawing/2014/main" id="{31CDCC81-6B11-4B75-8D5F-E2DDD087165E}"/>
              </a:ext>
            </a:extLst>
          </p:cNvPr>
          <p:cNvSpPr>
            <a:spLocks noEditPoints="1"/>
          </p:cNvSpPr>
          <p:nvPr/>
        </p:nvSpPr>
        <p:spPr bwMode="auto">
          <a:xfrm>
            <a:off x="1522413" y="1401763"/>
            <a:ext cx="658813" cy="735013"/>
          </a:xfrm>
          <a:custGeom>
            <a:avLst/>
            <a:gdLst>
              <a:gd name="T0" fmla="*/ 58 w 173"/>
              <a:gd name="T1" fmla="*/ 149 h 193"/>
              <a:gd name="T2" fmla="*/ 44 w 173"/>
              <a:gd name="T3" fmla="*/ 115 h 193"/>
              <a:gd name="T4" fmla="*/ 37 w 173"/>
              <a:gd name="T5" fmla="*/ 87 h 193"/>
              <a:gd name="T6" fmla="*/ 88 w 173"/>
              <a:gd name="T7" fmla="*/ 33 h 193"/>
              <a:gd name="T8" fmla="*/ 138 w 173"/>
              <a:gd name="T9" fmla="*/ 87 h 193"/>
              <a:gd name="T10" fmla="*/ 132 w 173"/>
              <a:gd name="T11" fmla="*/ 115 h 193"/>
              <a:gd name="T12" fmla="*/ 119 w 173"/>
              <a:gd name="T13" fmla="*/ 143 h 193"/>
              <a:gd name="T14" fmla="*/ 104 w 173"/>
              <a:gd name="T15" fmla="*/ 153 h 193"/>
              <a:gd name="T16" fmla="*/ 84 w 173"/>
              <a:gd name="T17" fmla="*/ 158 h 193"/>
              <a:gd name="T18" fmla="*/ 64 w 173"/>
              <a:gd name="T19" fmla="*/ 166 h 193"/>
              <a:gd name="T20" fmla="*/ 61 w 173"/>
              <a:gd name="T21" fmla="*/ 170 h 193"/>
              <a:gd name="T22" fmla="*/ 62 w 173"/>
              <a:gd name="T23" fmla="*/ 175 h 193"/>
              <a:gd name="T24" fmla="*/ 67 w 173"/>
              <a:gd name="T25" fmla="*/ 176 h 193"/>
              <a:gd name="T26" fmla="*/ 107 w 173"/>
              <a:gd name="T27" fmla="*/ 167 h 193"/>
              <a:gd name="T28" fmla="*/ 112 w 173"/>
              <a:gd name="T29" fmla="*/ 169 h 193"/>
              <a:gd name="T30" fmla="*/ 114 w 173"/>
              <a:gd name="T31" fmla="*/ 174 h 193"/>
              <a:gd name="T32" fmla="*/ 110 w 173"/>
              <a:gd name="T33" fmla="*/ 180 h 193"/>
              <a:gd name="T34" fmla="*/ 94 w 173"/>
              <a:gd name="T35" fmla="*/ 187 h 193"/>
              <a:gd name="T36" fmla="*/ 75 w 173"/>
              <a:gd name="T37" fmla="*/ 193 h 193"/>
              <a:gd name="T38" fmla="*/ 75 w 173"/>
              <a:gd name="T39" fmla="*/ 85 h 193"/>
              <a:gd name="T40" fmla="*/ 86 w 173"/>
              <a:gd name="T41" fmla="*/ 98 h 193"/>
              <a:gd name="T42" fmla="*/ 99 w 173"/>
              <a:gd name="T43" fmla="*/ 73 h 193"/>
              <a:gd name="T44" fmla="*/ 20 w 173"/>
              <a:gd name="T45" fmla="*/ 88 h 193"/>
              <a:gd name="T46" fmla="*/ 0 w 173"/>
              <a:gd name="T47" fmla="*/ 84 h 193"/>
              <a:gd name="T48" fmla="*/ 28 w 173"/>
              <a:gd name="T49" fmla="*/ 50 h 193"/>
              <a:gd name="T50" fmla="*/ 12 w 173"/>
              <a:gd name="T51" fmla="*/ 44 h 193"/>
              <a:gd name="T52" fmla="*/ 53 w 173"/>
              <a:gd name="T53" fmla="*/ 27 h 193"/>
              <a:gd name="T54" fmla="*/ 45 w 173"/>
              <a:gd name="T55" fmla="*/ 14 h 193"/>
              <a:gd name="T56" fmla="*/ 88 w 173"/>
              <a:gd name="T57" fmla="*/ 19 h 193"/>
              <a:gd name="T58" fmla="*/ 87 w 173"/>
              <a:gd name="T59" fmla="*/ 0 h 193"/>
              <a:gd name="T60" fmla="*/ 129 w 173"/>
              <a:gd name="T61" fmla="*/ 14 h 193"/>
              <a:gd name="T62" fmla="*/ 123 w 173"/>
              <a:gd name="T63" fmla="*/ 27 h 193"/>
              <a:gd name="T64" fmla="*/ 161 w 173"/>
              <a:gd name="T65" fmla="*/ 45 h 193"/>
              <a:gd name="T66" fmla="*/ 149 w 173"/>
              <a:gd name="T67" fmla="*/ 51 h 193"/>
              <a:gd name="T68" fmla="*/ 146 w 173"/>
              <a:gd name="T69" fmla="*/ 52 h 193"/>
              <a:gd name="T70" fmla="*/ 173 w 173"/>
              <a:gd name="T71" fmla="*/ 88 h 193"/>
              <a:gd name="T72" fmla="*/ 155 w 173"/>
              <a:gd name="T73" fmla="*/ 87 h 193"/>
              <a:gd name="T74" fmla="*/ 87 w 173"/>
              <a:gd name="T75" fmla="*/ 52 h 193"/>
              <a:gd name="T76" fmla="*/ 56 w 173"/>
              <a:gd name="T77" fmla="*/ 82 h 193"/>
              <a:gd name="T78" fmla="*/ 87 w 173"/>
              <a:gd name="T79" fmla="*/ 112 h 193"/>
              <a:gd name="T80" fmla="*/ 119 w 173"/>
              <a:gd name="T81" fmla="*/ 82 h 193"/>
              <a:gd name="T82" fmla="*/ 87 w 173"/>
              <a:gd name="T83" fmla="*/ 5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3" h="193">
                <a:moveTo>
                  <a:pt x="58" y="149"/>
                </a:moveTo>
                <a:cubicBezTo>
                  <a:pt x="59" y="141"/>
                  <a:pt x="55" y="133"/>
                  <a:pt x="44" y="115"/>
                </a:cubicBezTo>
                <a:cubicBezTo>
                  <a:pt x="39" y="107"/>
                  <a:pt x="37" y="97"/>
                  <a:pt x="37" y="87"/>
                </a:cubicBezTo>
                <a:cubicBezTo>
                  <a:pt x="37" y="58"/>
                  <a:pt x="59" y="33"/>
                  <a:pt x="88" y="33"/>
                </a:cubicBezTo>
                <a:cubicBezTo>
                  <a:pt x="117" y="33"/>
                  <a:pt x="138" y="58"/>
                  <a:pt x="138" y="87"/>
                </a:cubicBezTo>
                <a:cubicBezTo>
                  <a:pt x="138" y="97"/>
                  <a:pt x="137" y="107"/>
                  <a:pt x="132" y="115"/>
                </a:cubicBezTo>
                <a:cubicBezTo>
                  <a:pt x="123" y="129"/>
                  <a:pt x="120" y="137"/>
                  <a:pt x="119" y="143"/>
                </a:cubicBezTo>
                <a:moveTo>
                  <a:pt x="104" y="153"/>
                </a:moveTo>
                <a:cubicBezTo>
                  <a:pt x="98" y="156"/>
                  <a:pt x="91" y="157"/>
                  <a:pt x="84" y="158"/>
                </a:cubicBezTo>
                <a:cubicBezTo>
                  <a:pt x="77" y="159"/>
                  <a:pt x="70" y="161"/>
                  <a:pt x="64" y="166"/>
                </a:cubicBezTo>
                <a:cubicBezTo>
                  <a:pt x="63" y="167"/>
                  <a:pt x="61" y="168"/>
                  <a:pt x="61" y="170"/>
                </a:cubicBezTo>
                <a:cubicBezTo>
                  <a:pt x="60" y="172"/>
                  <a:pt x="60" y="174"/>
                  <a:pt x="62" y="175"/>
                </a:cubicBezTo>
                <a:cubicBezTo>
                  <a:pt x="63" y="176"/>
                  <a:pt x="65" y="176"/>
                  <a:pt x="67" y="176"/>
                </a:cubicBezTo>
                <a:cubicBezTo>
                  <a:pt x="81" y="174"/>
                  <a:pt x="93" y="168"/>
                  <a:pt x="107" y="167"/>
                </a:cubicBezTo>
                <a:cubicBezTo>
                  <a:pt x="109" y="167"/>
                  <a:pt x="111" y="168"/>
                  <a:pt x="112" y="169"/>
                </a:cubicBezTo>
                <a:cubicBezTo>
                  <a:pt x="114" y="170"/>
                  <a:pt x="114" y="172"/>
                  <a:pt x="114" y="174"/>
                </a:cubicBezTo>
                <a:cubicBezTo>
                  <a:pt x="113" y="177"/>
                  <a:pt x="112" y="178"/>
                  <a:pt x="110" y="180"/>
                </a:cubicBezTo>
                <a:cubicBezTo>
                  <a:pt x="106" y="183"/>
                  <a:pt x="100" y="185"/>
                  <a:pt x="94" y="187"/>
                </a:cubicBezTo>
                <a:cubicBezTo>
                  <a:pt x="88" y="189"/>
                  <a:pt x="82" y="191"/>
                  <a:pt x="75" y="193"/>
                </a:cubicBezTo>
                <a:moveTo>
                  <a:pt x="75" y="85"/>
                </a:moveTo>
                <a:cubicBezTo>
                  <a:pt x="79" y="89"/>
                  <a:pt x="83" y="93"/>
                  <a:pt x="86" y="98"/>
                </a:cubicBezTo>
                <a:cubicBezTo>
                  <a:pt x="89" y="89"/>
                  <a:pt x="93" y="81"/>
                  <a:pt x="99" y="73"/>
                </a:cubicBezTo>
                <a:moveTo>
                  <a:pt x="20" y="88"/>
                </a:moveTo>
                <a:cubicBezTo>
                  <a:pt x="13" y="87"/>
                  <a:pt x="7" y="84"/>
                  <a:pt x="0" y="84"/>
                </a:cubicBezTo>
                <a:moveTo>
                  <a:pt x="28" y="50"/>
                </a:moveTo>
                <a:cubicBezTo>
                  <a:pt x="23" y="47"/>
                  <a:pt x="18" y="44"/>
                  <a:pt x="12" y="44"/>
                </a:cubicBezTo>
                <a:moveTo>
                  <a:pt x="53" y="27"/>
                </a:moveTo>
                <a:cubicBezTo>
                  <a:pt x="50" y="22"/>
                  <a:pt x="48" y="18"/>
                  <a:pt x="45" y="14"/>
                </a:cubicBezTo>
                <a:moveTo>
                  <a:pt x="88" y="19"/>
                </a:moveTo>
                <a:cubicBezTo>
                  <a:pt x="88" y="13"/>
                  <a:pt x="87" y="6"/>
                  <a:pt x="87" y="0"/>
                </a:cubicBezTo>
                <a:moveTo>
                  <a:pt x="129" y="14"/>
                </a:moveTo>
                <a:cubicBezTo>
                  <a:pt x="126" y="18"/>
                  <a:pt x="124" y="22"/>
                  <a:pt x="123" y="27"/>
                </a:cubicBezTo>
                <a:moveTo>
                  <a:pt x="161" y="45"/>
                </a:moveTo>
                <a:cubicBezTo>
                  <a:pt x="157" y="47"/>
                  <a:pt x="153" y="48"/>
                  <a:pt x="149" y="51"/>
                </a:cubicBezTo>
                <a:cubicBezTo>
                  <a:pt x="148" y="51"/>
                  <a:pt x="147" y="52"/>
                  <a:pt x="146" y="52"/>
                </a:cubicBezTo>
                <a:moveTo>
                  <a:pt x="173" y="88"/>
                </a:moveTo>
                <a:cubicBezTo>
                  <a:pt x="167" y="88"/>
                  <a:pt x="161" y="88"/>
                  <a:pt x="155" y="87"/>
                </a:cubicBezTo>
                <a:moveTo>
                  <a:pt x="87" y="52"/>
                </a:moveTo>
                <a:cubicBezTo>
                  <a:pt x="70" y="52"/>
                  <a:pt x="56" y="66"/>
                  <a:pt x="56" y="82"/>
                </a:cubicBezTo>
                <a:cubicBezTo>
                  <a:pt x="56" y="99"/>
                  <a:pt x="70" y="112"/>
                  <a:pt x="87" y="112"/>
                </a:cubicBezTo>
                <a:cubicBezTo>
                  <a:pt x="105" y="112"/>
                  <a:pt x="119" y="99"/>
                  <a:pt x="119" y="82"/>
                </a:cubicBezTo>
                <a:cubicBezTo>
                  <a:pt x="119" y="66"/>
                  <a:pt x="105" y="52"/>
                  <a:pt x="87" y="52"/>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2" name="Freeform 40">
            <a:extLst>
              <a:ext uri="{FF2B5EF4-FFF2-40B4-BE49-F238E27FC236}">
                <a16:creationId xmlns:a16="http://schemas.microsoft.com/office/drawing/2014/main" id="{BCB947DE-B2C3-46D9-922D-FEAADF293869}"/>
              </a:ext>
            </a:extLst>
          </p:cNvPr>
          <p:cNvSpPr>
            <a:spLocks noEditPoints="1"/>
          </p:cNvSpPr>
          <p:nvPr/>
        </p:nvSpPr>
        <p:spPr bwMode="auto">
          <a:xfrm>
            <a:off x="1549400" y="3916363"/>
            <a:ext cx="609600" cy="503238"/>
          </a:xfrm>
          <a:custGeom>
            <a:avLst/>
            <a:gdLst>
              <a:gd name="T0" fmla="*/ 0 w 160"/>
              <a:gd name="T1" fmla="*/ 130 h 132"/>
              <a:gd name="T2" fmla="*/ 160 w 160"/>
              <a:gd name="T3" fmla="*/ 132 h 132"/>
              <a:gd name="T4" fmla="*/ 41 w 160"/>
              <a:gd name="T5" fmla="*/ 129 h 132"/>
              <a:gd name="T6" fmla="*/ 39 w 160"/>
              <a:gd name="T7" fmla="*/ 97 h 132"/>
              <a:gd name="T8" fmla="*/ 18 w 160"/>
              <a:gd name="T9" fmla="*/ 97 h 132"/>
              <a:gd name="T10" fmla="*/ 17 w 160"/>
              <a:gd name="T11" fmla="*/ 130 h 132"/>
              <a:gd name="T12" fmla="*/ 73 w 160"/>
              <a:gd name="T13" fmla="*/ 129 h 132"/>
              <a:gd name="T14" fmla="*/ 73 w 160"/>
              <a:gd name="T15" fmla="*/ 63 h 132"/>
              <a:gd name="T16" fmla="*/ 51 w 160"/>
              <a:gd name="T17" fmla="*/ 64 h 132"/>
              <a:gd name="T18" fmla="*/ 52 w 160"/>
              <a:gd name="T19" fmla="*/ 129 h 132"/>
              <a:gd name="T20" fmla="*/ 108 w 160"/>
              <a:gd name="T21" fmla="*/ 130 h 132"/>
              <a:gd name="T22" fmla="*/ 107 w 160"/>
              <a:gd name="T23" fmla="*/ 79 h 132"/>
              <a:gd name="T24" fmla="*/ 86 w 160"/>
              <a:gd name="T25" fmla="*/ 78 h 132"/>
              <a:gd name="T26" fmla="*/ 86 w 160"/>
              <a:gd name="T27" fmla="*/ 129 h 132"/>
              <a:gd name="T28" fmla="*/ 141 w 160"/>
              <a:gd name="T29" fmla="*/ 131 h 132"/>
              <a:gd name="T30" fmla="*/ 141 w 160"/>
              <a:gd name="T31" fmla="*/ 43 h 132"/>
              <a:gd name="T32" fmla="*/ 119 w 160"/>
              <a:gd name="T33" fmla="*/ 44 h 132"/>
              <a:gd name="T34" fmla="*/ 120 w 160"/>
              <a:gd name="T35" fmla="*/ 130 h 132"/>
              <a:gd name="T36" fmla="*/ 32 w 160"/>
              <a:gd name="T37" fmla="*/ 59 h 132"/>
              <a:gd name="T38" fmla="*/ 25 w 160"/>
              <a:gd name="T39" fmla="*/ 59 h 132"/>
              <a:gd name="T40" fmla="*/ 22 w 160"/>
              <a:gd name="T41" fmla="*/ 65 h 132"/>
              <a:gd name="T42" fmla="*/ 26 w 160"/>
              <a:gd name="T43" fmla="*/ 70 h 132"/>
              <a:gd name="T44" fmla="*/ 30 w 160"/>
              <a:gd name="T45" fmla="*/ 72 h 132"/>
              <a:gd name="T46" fmla="*/ 34 w 160"/>
              <a:gd name="T47" fmla="*/ 70 h 132"/>
              <a:gd name="T48" fmla="*/ 35 w 160"/>
              <a:gd name="T49" fmla="*/ 66 h 132"/>
              <a:gd name="T50" fmla="*/ 32 w 160"/>
              <a:gd name="T51" fmla="*/ 59 h 132"/>
              <a:gd name="T52" fmla="*/ 56 w 160"/>
              <a:gd name="T53" fmla="*/ 34 h 132"/>
              <a:gd name="T54" fmla="*/ 59 w 160"/>
              <a:gd name="T55" fmla="*/ 39 h 132"/>
              <a:gd name="T56" fmla="*/ 66 w 160"/>
              <a:gd name="T57" fmla="*/ 40 h 132"/>
              <a:gd name="T58" fmla="*/ 69 w 160"/>
              <a:gd name="T59" fmla="*/ 38 h 132"/>
              <a:gd name="T60" fmla="*/ 69 w 160"/>
              <a:gd name="T61" fmla="*/ 34 h 132"/>
              <a:gd name="T62" fmla="*/ 67 w 160"/>
              <a:gd name="T63" fmla="*/ 30 h 132"/>
              <a:gd name="T64" fmla="*/ 64 w 160"/>
              <a:gd name="T65" fmla="*/ 28 h 132"/>
              <a:gd name="T66" fmla="*/ 62 w 160"/>
              <a:gd name="T67" fmla="*/ 27 h 132"/>
              <a:gd name="T68" fmla="*/ 56 w 160"/>
              <a:gd name="T69" fmla="*/ 34 h 132"/>
              <a:gd name="T70" fmla="*/ 101 w 160"/>
              <a:gd name="T71" fmla="*/ 53 h 132"/>
              <a:gd name="T72" fmla="*/ 102 w 160"/>
              <a:gd name="T73" fmla="*/ 48 h 132"/>
              <a:gd name="T74" fmla="*/ 100 w 160"/>
              <a:gd name="T75" fmla="*/ 44 h 132"/>
              <a:gd name="T76" fmla="*/ 96 w 160"/>
              <a:gd name="T77" fmla="*/ 42 h 132"/>
              <a:gd name="T78" fmla="*/ 90 w 160"/>
              <a:gd name="T79" fmla="*/ 43 h 132"/>
              <a:gd name="T80" fmla="*/ 89 w 160"/>
              <a:gd name="T81" fmla="*/ 46 h 132"/>
              <a:gd name="T82" fmla="*/ 89 w 160"/>
              <a:gd name="T83" fmla="*/ 53 h 132"/>
              <a:gd name="T84" fmla="*/ 95 w 160"/>
              <a:gd name="T85" fmla="*/ 57 h 132"/>
              <a:gd name="T86" fmla="*/ 101 w 160"/>
              <a:gd name="T87" fmla="*/ 53 h 132"/>
              <a:gd name="T88" fmla="*/ 124 w 160"/>
              <a:gd name="T89" fmla="*/ 13 h 132"/>
              <a:gd name="T90" fmla="*/ 131 w 160"/>
              <a:gd name="T91" fmla="*/ 17 h 132"/>
              <a:gd name="T92" fmla="*/ 133 w 160"/>
              <a:gd name="T93" fmla="*/ 4 h 132"/>
              <a:gd name="T94" fmla="*/ 124 w 160"/>
              <a:gd name="T95" fmla="*/ 13 h 132"/>
              <a:gd name="T96" fmla="*/ 58 w 160"/>
              <a:gd name="T97" fmla="*/ 38 h 132"/>
              <a:gd name="T98" fmla="*/ 34 w 160"/>
              <a:gd name="T99" fmla="*/ 61 h 132"/>
              <a:gd name="T100" fmla="*/ 69 w 160"/>
              <a:gd name="T101" fmla="*/ 36 h 132"/>
              <a:gd name="T102" fmla="*/ 89 w 160"/>
              <a:gd name="T103" fmla="*/ 46 h 132"/>
              <a:gd name="T104" fmla="*/ 126 w 160"/>
              <a:gd name="T105" fmla="*/ 17 h 132"/>
              <a:gd name="T106" fmla="*/ 113 w 160"/>
              <a:gd name="T107" fmla="*/ 32 h 132"/>
              <a:gd name="T108" fmla="*/ 101 w 160"/>
              <a:gd name="T109" fmla="*/ 45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0" h="132">
                <a:moveTo>
                  <a:pt x="0" y="130"/>
                </a:moveTo>
                <a:cubicBezTo>
                  <a:pt x="53" y="128"/>
                  <a:pt x="107" y="129"/>
                  <a:pt x="160" y="132"/>
                </a:cubicBezTo>
                <a:moveTo>
                  <a:pt x="41" y="129"/>
                </a:moveTo>
                <a:cubicBezTo>
                  <a:pt x="40" y="119"/>
                  <a:pt x="39" y="107"/>
                  <a:pt x="39" y="97"/>
                </a:cubicBezTo>
                <a:cubicBezTo>
                  <a:pt x="32" y="97"/>
                  <a:pt x="25" y="97"/>
                  <a:pt x="18" y="97"/>
                </a:cubicBezTo>
                <a:cubicBezTo>
                  <a:pt x="18" y="108"/>
                  <a:pt x="18" y="119"/>
                  <a:pt x="17" y="130"/>
                </a:cubicBezTo>
                <a:moveTo>
                  <a:pt x="73" y="129"/>
                </a:moveTo>
                <a:cubicBezTo>
                  <a:pt x="74" y="107"/>
                  <a:pt x="74" y="85"/>
                  <a:pt x="73" y="63"/>
                </a:cubicBezTo>
                <a:cubicBezTo>
                  <a:pt x="66" y="64"/>
                  <a:pt x="58" y="65"/>
                  <a:pt x="51" y="64"/>
                </a:cubicBezTo>
                <a:cubicBezTo>
                  <a:pt x="51" y="85"/>
                  <a:pt x="51" y="107"/>
                  <a:pt x="52" y="129"/>
                </a:cubicBezTo>
                <a:moveTo>
                  <a:pt x="108" y="130"/>
                </a:moveTo>
                <a:cubicBezTo>
                  <a:pt x="106" y="113"/>
                  <a:pt x="106" y="96"/>
                  <a:pt x="107" y="79"/>
                </a:cubicBezTo>
                <a:cubicBezTo>
                  <a:pt x="100" y="78"/>
                  <a:pt x="93" y="78"/>
                  <a:pt x="86" y="78"/>
                </a:cubicBezTo>
                <a:cubicBezTo>
                  <a:pt x="86" y="95"/>
                  <a:pt x="86" y="112"/>
                  <a:pt x="86" y="129"/>
                </a:cubicBezTo>
                <a:moveTo>
                  <a:pt x="141" y="131"/>
                </a:moveTo>
                <a:cubicBezTo>
                  <a:pt x="141" y="102"/>
                  <a:pt x="141" y="72"/>
                  <a:pt x="141" y="43"/>
                </a:cubicBezTo>
                <a:cubicBezTo>
                  <a:pt x="134" y="43"/>
                  <a:pt x="126" y="43"/>
                  <a:pt x="119" y="44"/>
                </a:cubicBezTo>
                <a:cubicBezTo>
                  <a:pt x="119" y="73"/>
                  <a:pt x="120" y="101"/>
                  <a:pt x="120" y="130"/>
                </a:cubicBezTo>
                <a:moveTo>
                  <a:pt x="32" y="59"/>
                </a:moveTo>
                <a:cubicBezTo>
                  <a:pt x="30" y="58"/>
                  <a:pt x="27" y="57"/>
                  <a:pt x="25" y="59"/>
                </a:cubicBezTo>
                <a:cubicBezTo>
                  <a:pt x="23" y="60"/>
                  <a:pt x="22" y="62"/>
                  <a:pt x="22" y="65"/>
                </a:cubicBezTo>
                <a:cubicBezTo>
                  <a:pt x="22" y="67"/>
                  <a:pt x="24" y="69"/>
                  <a:pt x="26" y="70"/>
                </a:cubicBezTo>
                <a:cubicBezTo>
                  <a:pt x="27" y="71"/>
                  <a:pt x="28" y="72"/>
                  <a:pt x="30" y="72"/>
                </a:cubicBezTo>
                <a:cubicBezTo>
                  <a:pt x="31" y="72"/>
                  <a:pt x="33" y="71"/>
                  <a:pt x="34" y="70"/>
                </a:cubicBezTo>
                <a:cubicBezTo>
                  <a:pt x="35" y="69"/>
                  <a:pt x="35" y="67"/>
                  <a:pt x="35" y="66"/>
                </a:cubicBezTo>
                <a:cubicBezTo>
                  <a:pt x="35" y="63"/>
                  <a:pt x="34" y="61"/>
                  <a:pt x="32" y="59"/>
                </a:cubicBezTo>
                <a:close/>
                <a:moveTo>
                  <a:pt x="56" y="34"/>
                </a:moveTo>
                <a:cubicBezTo>
                  <a:pt x="56" y="36"/>
                  <a:pt x="58" y="38"/>
                  <a:pt x="59" y="39"/>
                </a:cubicBezTo>
                <a:cubicBezTo>
                  <a:pt x="61" y="40"/>
                  <a:pt x="64" y="41"/>
                  <a:pt x="66" y="40"/>
                </a:cubicBezTo>
                <a:cubicBezTo>
                  <a:pt x="67" y="39"/>
                  <a:pt x="68" y="39"/>
                  <a:pt x="69" y="38"/>
                </a:cubicBezTo>
                <a:cubicBezTo>
                  <a:pt x="69" y="36"/>
                  <a:pt x="69" y="35"/>
                  <a:pt x="69" y="34"/>
                </a:cubicBezTo>
                <a:cubicBezTo>
                  <a:pt x="68" y="32"/>
                  <a:pt x="68" y="31"/>
                  <a:pt x="67" y="30"/>
                </a:cubicBezTo>
                <a:cubicBezTo>
                  <a:pt x="66" y="29"/>
                  <a:pt x="65" y="28"/>
                  <a:pt x="64" y="28"/>
                </a:cubicBezTo>
                <a:cubicBezTo>
                  <a:pt x="64" y="27"/>
                  <a:pt x="63" y="27"/>
                  <a:pt x="62" y="27"/>
                </a:cubicBezTo>
                <a:cubicBezTo>
                  <a:pt x="59" y="28"/>
                  <a:pt x="56" y="31"/>
                  <a:pt x="56" y="34"/>
                </a:cubicBezTo>
                <a:close/>
                <a:moveTo>
                  <a:pt x="101" y="53"/>
                </a:moveTo>
                <a:cubicBezTo>
                  <a:pt x="102" y="52"/>
                  <a:pt x="102" y="50"/>
                  <a:pt x="102" y="48"/>
                </a:cubicBezTo>
                <a:cubicBezTo>
                  <a:pt x="101" y="46"/>
                  <a:pt x="101" y="45"/>
                  <a:pt x="100" y="44"/>
                </a:cubicBezTo>
                <a:cubicBezTo>
                  <a:pt x="99" y="43"/>
                  <a:pt x="97" y="43"/>
                  <a:pt x="96" y="42"/>
                </a:cubicBezTo>
                <a:cubicBezTo>
                  <a:pt x="94" y="42"/>
                  <a:pt x="92" y="42"/>
                  <a:pt x="90" y="43"/>
                </a:cubicBezTo>
                <a:cubicBezTo>
                  <a:pt x="90" y="44"/>
                  <a:pt x="89" y="45"/>
                  <a:pt x="89" y="46"/>
                </a:cubicBezTo>
                <a:cubicBezTo>
                  <a:pt x="88" y="48"/>
                  <a:pt x="88" y="51"/>
                  <a:pt x="89" y="53"/>
                </a:cubicBezTo>
                <a:cubicBezTo>
                  <a:pt x="91" y="55"/>
                  <a:pt x="93" y="57"/>
                  <a:pt x="95" y="57"/>
                </a:cubicBezTo>
                <a:cubicBezTo>
                  <a:pt x="98" y="57"/>
                  <a:pt x="100" y="55"/>
                  <a:pt x="101" y="53"/>
                </a:cubicBezTo>
                <a:close/>
                <a:moveTo>
                  <a:pt x="124" y="13"/>
                </a:moveTo>
                <a:cubicBezTo>
                  <a:pt x="125" y="16"/>
                  <a:pt x="128" y="17"/>
                  <a:pt x="131" y="17"/>
                </a:cubicBezTo>
                <a:cubicBezTo>
                  <a:pt x="138" y="17"/>
                  <a:pt x="138" y="7"/>
                  <a:pt x="133" y="4"/>
                </a:cubicBezTo>
                <a:cubicBezTo>
                  <a:pt x="127" y="0"/>
                  <a:pt x="121" y="7"/>
                  <a:pt x="124" y="13"/>
                </a:cubicBezTo>
                <a:close/>
                <a:moveTo>
                  <a:pt x="58" y="38"/>
                </a:moveTo>
                <a:cubicBezTo>
                  <a:pt x="49" y="46"/>
                  <a:pt x="41" y="53"/>
                  <a:pt x="34" y="61"/>
                </a:cubicBezTo>
                <a:moveTo>
                  <a:pt x="69" y="36"/>
                </a:moveTo>
                <a:cubicBezTo>
                  <a:pt x="76" y="40"/>
                  <a:pt x="81" y="43"/>
                  <a:pt x="89" y="46"/>
                </a:cubicBezTo>
                <a:moveTo>
                  <a:pt x="126" y="17"/>
                </a:moveTo>
                <a:cubicBezTo>
                  <a:pt x="122" y="22"/>
                  <a:pt x="117" y="27"/>
                  <a:pt x="113" y="32"/>
                </a:cubicBezTo>
                <a:cubicBezTo>
                  <a:pt x="109" y="36"/>
                  <a:pt x="105" y="41"/>
                  <a:pt x="101" y="45"/>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3" name="Freeform 41">
            <a:extLst>
              <a:ext uri="{FF2B5EF4-FFF2-40B4-BE49-F238E27FC236}">
                <a16:creationId xmlns:a16="http://schemas.microsoft.com/office/drawing/2014/main" id="{263DFE89-791E-4D2F-832B-9F15C41BD63B}"/>
              </a:ext>
            </a:extLst>
          </p:cNvPr>
          <p:cNvSpPr>
            <a:spLocks noEditPoints="1"/>
          </p:cNvSpPr>
          <p:nvPr/>
        </p:nvSpPr>
        <p:spPr bwMode="auto">
          <a:xfrm>
            <a:off x="1423988" y="2797175"/>
            <a:ext cx="852488" cy="471488"/>
          </a:xfrm>
          <a:custGeom>
            <a:avLst/>
            <a:gdLst>
              <a:gd name="T0" fmla="*/ 170 w 224"/>
              <a:gd name="T1" fmla="*/ 50 h 124"/>
              <a:gd name="T2" fmla="*/ 173 w 224"/>
              <a:gd name="T3" fmla="*/ 78 h 124"/>
              <a:gd name="T4" fmla="*/ 158 w 224"/>
              <a:gd name="T5" fmla="*/ 86 h 124"/>
              <a:gd name="T6" fmla="*/ 127 w 224"/>
              <a:gd name="T7" fmla="*/ 62 h 124"/>
              <a:gd name="T8" fmla="*/ 86 w 224"/>
              <a:gd name="T9" fmla="*/ 64 h 124"/>
              <a:gd name="T10" fmla="*/ 85 w 224"/>
              <a:gd name="T11" fmla="*/ 43 h 124"/>
              <a:gd name="T12" fmla="*/ 157 w 224"/>
              <a:gd name="T13" fmla="*/ 28 h 124"/>
              <a:gd name="T14" fmla="*/ 56 w 224"/>
              <a:gd name="T15" fmla="*/ 102 h 124"/>
              <a:gd name="T16" fmla="*/ 72 w 224"/>
              <a:gd name="T17" fmla="*/ 84 h 124"/>
              <a:gd name="T18" fmla="*/ 53 w 224"/>
              <a:gd name="T19" fmla="*/ 90 h 124"/>
              <a:gd name="T20" fmla="*/ 64 w 224"/>
              <a:gd name="T21" fmla="*/ 98 h 124"/>
              <a:gd name="T22" fmla="*/ 67 w 224"/>
              <a:gd name="T23" fmla="*/ 113 h 124"/>
              <a:gd name="T24" fmla="*/ 88 w 224"/>
              <a:gd name="T25" fmla="*/ 89 h 124"/>
              <a:gd name="T26" fmla="*/ 74 w 224"/>
              <a:gd name="T27" fmla="*/ 88 h 124"/>
              <a:gd name="T28" fmla="*/ 97 w 224"/>
              <a:gd name="T29" fmla="*/ 91 h 124"/>
              <a:gd name="T30" fmla="*/ 75 w 224"/>
              <a:gd name="T31" fmla="*/ 117 h 124"/>
              <a:gd name="T32" fmla="*/ 97 w 224"/>
              <a:gd name="T33" fmla="*/ 91 h 124"/>
              <a:gd name="T34" fmla="*/ 85 w 224"/>
              <a:gd name="T35" fmla="*/ 120 h 124"/>
              <a:gd name="T36" fmla="*/ 105 w 224"/>
              <a:gd name="T37" fmla="*/ 113 h 124"/>
              <a:gd name="T38" fmla="*/ 87 w 224"/>
              <a:gd name="T39" fmla="*/ 113 h 124"/>
              <a:gd name="T40" fmla="*/ 85 w 224"/>
              <a:gd name="T41" fmla="*/ 33 h 124"/>
              <a:gd name="T42" fmla="*/ 70 w 224"/>
              <a:gd name="T43" fmla="*/ 34 h 124"/>
              <a:gd name="T44" fmla="*/ 51 w 224"/>
              <a:gd name="T45" fmla="*/ 60 h 124"/>
              <a:gd name="T46" fmla="*/ 53 w 224"/>
              <a:gd name="T47" fmla="*/ 90 h 124"/>
              <a:gd name="T48" fmla="*/ 116 w 224"/>
              <a:gd name="T49" fmla="*/ 122 h 124"/>
              <a:gd name="T50" fmla="*/ 116 w 224"/>
              <a:gd name="T51" fmla="*/ 114 h 124"/>
              <a:gd name="T52" fmla="*/ 136 w 224"/>
              <a:gd name="T53" fmla="*/ 112 h 124"/>
              <a:gd name="T54" fmla="*/ 147 w 224"/>
              <a:gd name="T55" fmla="*/ 112 h 124"/>
              <a:gd name="T56" fmla="*/ 158 w 224"/>
              <a:gd name="T57" fmla="*/ 103 h 124"/>
              <a:gd name="T58" fmla="*/ 0 w 224"/>
              <a:gd name="T59" fmla="*/ 56 h 124"/>
              <a:gd name="T60" fmla="*/ 28 w 224"/>
              <a:gd name="T61" fmla="*/ 77 h 124"/>
              <a:gd name="T62" fmla="*/ 36 w 224"/>
              <a:gd name="T63" fmla="*/ 78 h 124"/>
              <a:gd name="T64" fmla="*/ 75 w 224"/>
              <a:gd name="T65" fmla="*/ 23 h 124"/>
              <a:gd name="T66" fmla="*/ 57 w 224"/>
              <a:gd name="T67" fmla="*/ 8 h 124"/>
              <a:gd name="T68" fmla="*/ 191 w 224"/>
              <a:gd name="T69" fmla="*/ 1 h 124"/>
              <a:gd name="T70" fmla="*/ 157 w 224"/>
              <a:gd name="T71" fmla="*/ 29 h 124"/>
              <a:gd name="T72" fmla="*/ 185 w 224"/>
              <a:gd name="T73" fmla="*/ 75 h 124"/>
              <a:gd name="T74" fmla="*/ 190 w 224"/>
              <a:gd name="T75" fmla="*/ 75 h 124"/>
              <a:gd name="T76" fmla="*/ 224 w 224"/>
              <a:gd name="T77" fmla="*/ 6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124">
                <a:moveTo>
                  <a:pt x="157" y="28"/>
                </a:moveTo>
                <a:cubicBezTo>
                  <a:pt x="162" y="35"/>
                  <a:pt x="166" y="43"/>
                  <a:pt x="170" y="50"/>
                </a:cubicBezTo>
                <a:cubicBezTo>
                  <a:pt x="175" y="57"/>
                  <a:pt x="179" y="65"/>
                  <a:pt x="183" y="72"/>
                </a:cubicBezTo>
                <a:cubicBezTo>
                  <a:pt x="179" y="74"/>
                  <a:pt x="176" y="76"/>
                  <a:pt x="173" y="78"/>
                </a:cubicBezTo>
                <a:cubicBezTo>
                  <a:pt x="170" y="81"/>
                  <a:pt x="169" y="84"/>
                  <a:pt x="166" y="87"/>
                </a:cubicBezTo>
                <a:cubicBezTo>
                  <a:pt x="164" y="91"/>
                  <a:pt x="161" y="88"/>
                  <a:pt x="158" y="86"/>
                </a:cubicBezTo>
                <a:cubicBezTo>
                  <a:pt x="154" y="83"/>
                  <a:pt x="150" y="80"/>
                  <a:pt x="146" y="77"/>
                </a:cubicBezTo>
                <a:cubicBezTo>
                  <a:pt x="140" y="73"/>
                  <a:pt x="134" y="67"/>
                  <a:pt x="127" y="62"/>
                </a:cubicBezTo>
                <a:cubicBezTo>
                  <a:pt x="121" y="59"/>
                  <a:pt x="114" y="54"/>
                  <a:pt x="107" y="56"/>
                </a:cubicBezTo>
                <a:cubicBezTo>
                  <a:pt x="99" y="57"/>
                  <a:pt x="93" y="63"/>
                  <a:pt x="86" y="64"/>
                </a:cubicBezTo>
                <a:cubicBezTo>
                  <a:pt x="80" y="66"/>
                  <a:pt x="72" y="64"/>
                  <a:pt x="71" y="57"/>
                </a:cubicBezTo>
                <a:cubicBezTo>
                  <a:pt x="70" y="50"/>
                  <a:pt x="79" y="46"/>
                  <a:pt x="85" y="43"/>
                </a:cubicBezTo>
                <a:cubicBezTo>
                  <a:pt x="92" y="39"/>
                  <a:pt x="100" y="36"/>
                  <a:pt x="108" y="34"/>
                </a:cubicBezTo>
                <a:cubicBezTo>
                  <a:pt x="123" y="29"/>
                  <a:pt x="140" y="23"/>
                  <a:pt x="157" y="28"/>
                </a:cubicBezTo>
                <a:cubicBezTo>
                  <a:pt x="157" y="28"/>
                  <a:pt x="157" y="28"/>
                  <a:pt x="157" y="28"/>
                </a:cubicBezTo>
                <a:close/>
                <a:moveTo>
                  <a:pt x="56" y="102"/>
                </a:moveTo>
                <a:cubicBezTo>
                  <a:pt x="62" y="103"/>
                  <a:pt x="66" y="96"/>
                  <a:pt x="70" y="92"/>
                </a:cubicBezTo>
                <a:cubicBezTo>
                  <a:pt x="72" y="90"/>
                  <a:pt x="73" y="87"/>
                  <a:pt x="72" y="84"/>
                </a:cubicBezTo>
                <a:cubicBezTo>
                  <a:pt x="71" y="82"/>
                  <a:pt x="68" y="80"/>
                  <a:pt x="66" y="81"/>
                </a:cubicBezTo>
                <a:cubicBezTo>
                  <a:pt x="62" y="81"/>
                  <a:pt x="56" y="86"/>
                  <a:pt x="53" y="90"/>
                </a:cubicBezTo>
                <a:cubicBezTo>
                  <a:pt x="51" y="94"/>
                  <a:pt x="50" y="101"/>
                  <a:pt x="56" y="102"/>
                </a:cubicBezTo>
                <a:close/>
                <a:moveTo>
                  <a:pt x="64" y="98"/>
                </a:moveTo>
                <a:cubicBezTo>
                  <a:pt x="62" y="101"/>
                  <a:pt x="59" y="103"/>
                  <a:pt x="60" y="107"/>
                </a:cubicBezTo>
                <a:cubicBezTo>
                  <a:pt x="61" y="111"/>
                  <a:pt x="64" y="113"/>
                  <a:pt x="67" y="113"/>
                </a:cubicBezTo>
                <a:cubicBezTo>
                  <a:pt x="74" y="111"/>
                  <a:pt x="79" y="103"/>
                  <a:pt x="83" y="98"/>
                </a:cubicBezTo>
                <a:cubicBezTo>
                  <a:pt x="86" y="96"/>
                  <a:pt x="88" y="93"/>
                  <a:pt x="88" y="89"/>
                </a:cubicBezTo>
                <a:cubicBezTo>
                  <a:pt x="88" y="86"/>
                  <a:pt x="85" y="83"/>
                  <a:pt x="82" y="83"/>
                </a:cubicBezTo>
                <a:cubicBezTo>
                  <a:pt x="78" y="83"/>
                  <a:pt x="76" y="85"/>
                  <a:pt x="74" y="88"/>
                </a:cubicBezTo>
                <a:cubicBezTo>
                  <a:pt x="71" y="91"/>
                  <a:pt x="67" y="95"/>
                  <a:pt x="64" y="98"/>
                </a:cubicBezTo>
                <a:close/>
                <a:moveTo>
                  <a:pt x="97" y="91"/>
                </a:moveTo>
                <a:cubicBezTo>
                  <a:pt x="91" y="87"/>
                  <a:pt x="84" y="96"/>
                  <a:pt x="81" y="100"/>
                </a:cubicBezTo>
                <a:cubicBezTo>
                  <a:pt x="77" y="104"/>
                  <a:pt x="68" y="113"/>
                  <a:pt x="75" y="117"/>
                </a:cubicBezTo>
                <a:cubicBezTo>
                  <a:pt x="82" y="121"/>
                  <a:pt x="88" y="112"/>
                  <a:pt x="92" y="108"/>
                </a:cubicBezTo>
                <a:cubicBezTo>
                  <a:pt x="95" y="104"/>
                  <a:pt x="103" y="96"/>
                  <a:pt x="97" y="91"/>
                </a:cubicBezTo>
                <a:close/>
                <a:moveTo>
                  <a:pt x="87" y="113"/>
                </a:moveTo>
                <a:cubicBezTo>
                  <a:pt x="85" y="115"/>
                  <a:pt x="84" y="118"/>
                  <a:pt x="85" y="120"/>
                </a:cubicBezTo>
                <a:cubicBezTo>
                  <a:pt x="86" y="123"/>
                  <a:pt x="89" y="124"/>
                  <a:pt x="91" y="124"/>
                </a:cubicBezTo>
                <a:cubicBezTo>
                  <a:pt x="97" y="123"/>
                  <a:pt x="102" y="117"/>
                  <a:pt x="105" y="113"/>
                </a:cubicBezTo>
                <a:cubicBezTo>
                  <a:pt x="107" y="108"/>
                  <a:pt x="106" y="101"/>
                  <a:pt x="99" y="102"/>
                </a:cubicBezTo>
                <a:cubicBezTo>
                  <a:pt x="94" y="103"/>
                  <a:pt x="90" y="109"/>
                  <a:pt x="87" y="113"/>
                </a:cubicBezTo>
                <a:close/>
                <a:moveTo>
                  <a:pt x="95" y="39"/>
                </a:moveTo>
                <a:cubicBezTo>
                  <a:pt x="92" y="37"/>
                  <a:pt x="89" y="35"/>
                  <a:pt x="85" y="33"/>
                </a:cubicBezTo>
                <a:cubicBezTo>
                  <a:pt x="83" y="32"/>
                  <a:pt x="79" y="30"/>
                  <a:pt x="75" y="30"/>
                </a:cubicBezTo>
                <a:cubicBezTo>
                  <a:pt x="73" y="30"/>
                  <a:pt x="71" y="32"/>
                  <a:pt x="70" y="34"/>
                </a:cubicBezTo>
                <a:cubicBezTo>
                  <a:pt x="68" y="37"/>
                  <a:pt x="66" y="40"/>
                  <a:pt x="64" y="43"/>
                </a:cubicBezTo>
                <a:cubicBezTo>
                  <a:pt x="60" y="49"/>
                  <a:pt x="55" y="54"/>
                  <a:pt x="51" y="60"/>
                </a:cubicBezTo>
                <a:cubicBezTo>
                  <a:pt x="47" y="66"/>
                  <a:pt x="42" y="72"/>
                  <a:pt x="37" y="78"/>
                </a:cubicBezTo>
                <a:cubicBezTo>
                  <a:pt x="42" y="82"/>
                  <a:pt x="48" y="86"/>
                  <a:pt x="53" y="90"/>
                </a:cubicBezTo>
                <a:moveTo>
                  <a:pt x="99" y="119"/>
                </a:moveTo>
                <a:cubicBezTo>
                  <a:pt x="104" y="122"/>
                  <a:pt x="110" y="123"/>
                  <a:pt x="116" y="122"/>
                </a:cubicBezTo>
                <a:cubicBezTo>
                  <a:pt x="118" y="121"/>
                  <a:pt x="121" y="121"/>
                  <a:pt x="120" y="118"/>
                </a:cubicBezTo>
                <a:cubicBezTo>
                  <a:pt x="120" y="116"/>
                  <a:pt x="116" y="116"/>
                  <a:pt x="116" y="114"/>
                </a:cubicBezTo>
                <a:cubicBezTo>
                  <a:pt x="120" y="118"/>
                  <a:pt x="126" y="124"/>
                  <a:pt x="133" y="120"/>
                </a:cubicBezTo>
                <a:cubicBezTo>
                  <a:pt x="136" y="118"/>
                  <a:pt x="137" y="115"/>
                  <a:pt x="136" y="112"/>
                </a:cubicBezTo>
                <a:cubicBezTo>
                  <a:pt x="135" y="108"/>
                  <a:pt x="131" y="106"/>
                  <a:pt x="129" y="104"/>
                </a:cubicBezTo>
                <a:cubicBezTo>
                  <a:pt x="133" y="109"/>
                  <a:pt x="140" y="116"/>
                  <a:pt x="147" y="112"/>
                </a:cubicBezTo>
                <a:cubicBezTo>
                  <a:pt x="155" y="107"/>
                  <a:pt x="148" y="99"/>
                  <a:pt x="143" y="95"/>
                </a:cubicBezTo>
                <a:cubicBezTo>
                  <a:pt x="147" y="99"/>
                  <a:pt x="152" y="105"/>
                  <a:pt x="158" y="103"/>
                </a:cubicBezTo>
                <a:cubicBezTo>
                  <a:pt x="165" y="101"/>
                  <a:pt x="166" y="94"/>
                  <a:pt x="163" y="89"/>
                </a:cubicBezTo>
                <a:moveTo>
                  <a:pt x="0" y="56"/>
                </a:moveTo>
                <a:cubicBezTo>
                  <a:pt x="7" y="61"/>
                  <a:pt x="13" y="65"/>
                  <a:pt x="19" y="70"/>
                </a:cubicBezTo>
                <a:cubicBezTo>
                  <a:pt x="22" y="73"/>
                  <a:pt x="25" y="75"/>
                  <a:pt x="28" y="77"/>
                </a:cubicBezTo>
                <a:cubicBezTo>
                  <a:pt x="29" y="78"/>
                  <a:pt x="31" y="81"/>
                  <a:pt x="32" y="81"/>
                </a:cubicBezTo>
                <a:cubicBezTo>
                  <a:pt x="34" y="81"/>
                  <a:pt x="35" y="79"/>
                  <a:pt x="36" y="78"/>
                </a:cubicBezTo>
                <a:moveTo>
                  <a:pt x="73" y="31"/>
                </a:moveTo>
                <a:cubicBezTo>
                  <a:pt x="76" y="29"/>
                  <a:pt x="79" y="26"/>
                  <a:pt x="75" y="23"/>
                </a:cubicBezTo>
                <a:cubicBezTo>
                  <a:pt x="73" y="21"/>
                  <a:pt x="69" y="18"/>
                  <a:pt x="66" y="16"/>
                </a:cubicBezTo>
                <a:cubicBezTo>
                  <a:pt x="63" y="13"/>
                  <a:pt x="60" y="10"/>
                  <a:pt x="57" y="8"/>
                </a:cubicBezTo>
                <a:cubicBezTo>
                  <a:pt x="53" y="5"/>
                  <a:pt x="50" y="3"/>
                  <a:pt x="46" y="0"/>
                </a:cubicBezTo>
                <a:moveTo>
                  <a:pt x="191" y="1"/>
                </a:moveTo>
                <a:cubicBezTo>
                  <a:pt x="178" y="8"/>
                  <a:pt x="165" y="14"/>
                  <a:pt x="152" y="20"/>
                </a:cubicBezTo>
                <a:cubicBezTo>
                  <a:pt x="154" y="23"/>
                  <a:pt x="155" y="26"/>
                  <a:pt x="157" y="29"/>
                </a:cubicBezTo>
                <a:moveTo>
                  <a:pt x="183" y="71"/>
                </a:moveTo>
                <a:cubicBezTo>
                  <a:pt x="184" y="72"/>
                  <a:pt x="184" y="74"/>
                  <a:pt x="185" y="75"/>
                </a:cubicBezTo>
                <a:cubicBezTo>
                  <a:pt x="186" y="76"/>
                  <a:pt x="186" y="77"/>
                  <a:pt x="187" y="77"/>
                </a:cubicBezTo>
                <a:cubicBezTo>
                  <a:pt x="188" y="77"/>
                  <a:pt x="189" y="76"/>
                  <a:pt x="190" y="75"/>
                </a:cubicBezTo>
                <a:cubicBezTo>
                  <a:pt x="194" y="74"/>
                  <a:pt x="198" y="72"/>
                  <a:pt x="201" y="71"/>
                </a:cubicBezTo>
                <a:cubicBezTo>
                  <a:pt x="209" y="67"/>
                  <a:pt x="216" y="64"/>
                  <a:pt x="224" y="60"/>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4" name="Freeform 42">
            <a:extLst>
              <a:ext uri="{FF2B5EF4-FFF2-40B4-BE49-F238E27FC236}">
                <a16:creationId xmlns:a16="http://schemas.microsoft.com/office/drawing/2014/main" id="{720D3F89-D737-44BD-8E9F-634C1E9A5DFA}"/>
              </a:ext>
            </a:extLst>
          </p:cNvPr>
          <p:cNvSpPr>
            <a:spLocks noEditPoints="1"/>
          </p:cNvSpPr>
          <p:nvPr/>
        </p:nvSpPr>
        <p:spPr bwMode="auto">
          <a:xfrm>
            <a:off x="1576388" y="5121275"/>
            <a:ext cx="609600" cy="585788"/>
          </a:xfrm>
          <a:custGeom>
            <a:avLst/>
            <a:gdLst>
              <a:gd name="T0" fmla="*/ 106 w 160"/>
              <a:gd name="T1" fmla="*/ 67 h 154"/>
              <a:gd name="T2" fmla="*/ 101 w 160"/>
              <a:gd name="T3" fmla="*/ 101 h 154"/>
              <a:gd name="T4" fmla="*/ 70 w 160"/>
              <a:gd name="T5" fmla="*/ 115 h 154"/>
              <a:gd name="T6" fmla="*/ 51 w 160"/>
              <a:gd name="T7" fmla="*/ 104 h 154"/>
              <a:gd name="T8" fmla="*/ 41 w 160"/>
              <a:gd name="T9" fmla="*/ 76 h 154"/>
              <a:gd name="T10" fmla="*/ 58 w 160"/>
              <a:gd name="T11" fmla="*/ 51 h 154"/>
              <a:gd name="T12" fmla="*/ 88 w 160"/>
              <a:gd name="T13" fmla="*/ 50 h 154"/>
              <a:gd name="T14" fmla="*/ 103 w 160"/>
              <a:gd name="T15" fmla="*/ 37 h 154"/>
              <a:gd name="T16" fmla="*/ 45 w 160"/>
              <a:gd name="T17" fmla="*/ 37 h 154"/>
              <a:gd name="T18" fmla="*/ 23 w 160"/>
              <a:gd name="T19" fmla="*/ 91 h 154"/>
              <a:gd name="T20" fmla="*/ 64 w 160"/>
              <a:gd name="T21" fmla="*/ 132 h 154"/>
              <a:gd name="T22" fmla="*/ 118 w 160"/>
              <a:gd name="T23" fmla="*/ 111 h 154"/>
              <a:gd name="T24" fmla="*/ 122 w 160"/>
              <a:gd name="T25" fmla="*/ 53 h 154"/>
              <a:gd name="T26" fmla="*/ 114 w 160"/>
              <a:gd name="T27" fmla="*/ 24 h 154"/>
              <a:gd name="T28" fmla="*/ 35 w 160"/>
              <a:gd name="T29" fmla="*/ 24 h 154"/>
              <a:gd name="T30" fmla="*/ 5 w 160"/>
              <a:gd name="T31" fmla="*/ 96 h 154"/>
              <a:gd name="T32" fmla="*/ 20 w 160"/>
              <a:gd name="T33" fmla="*/ 127 h 154"/>
              <a:gd name="T34" fmla="*/ 83 w 160"/>
              <a:gd name="T35" fmla="*/ 151 h 154"/>
              <a:gd name="T36" fmla="*/ 137 w 160"/>
              <a:gd name="T37" fmla="*/ 111 h 154"/>
              <a:gd name="T38" fmla="*/ 133 w 160"/>
              <a:gd name="T39" fmla="*/ 44 h 154"/>
              <a:gd name="T40" fmla="*/ 152 w 160"/>
              <a:gd name="T41" fmla="*/ 6 h 154"/>
              <a:gd name="T42" fmla="*/ 75 w 160"/>
              <a:gd name="T43" fmla="*/ 81 h 154"/>
              <a:gd name="T44" fmla="*/ 133 w 160"/>
              <a:gd name="T45" fmla="*/ 0 h 154"/>
              <a:gd name="T46" fmla="*/ 133 w 160"/>
              <a:gd name="T47" fmla="*/ 24 h 154"/>
              <a:gd name="T48" fmla="*/ 160 w 160"/>
              <a:gd name="T49" fmla="*/ 24 h 154"/>
              <a:gd name="T50" fmla="*/ 16 w 160"/>
              <a:gd name="T51" fmla="*/ 153 h 154"/>
              <a:gd name="T52" fmla="*/ 30 w 160"/>
              <a:gd name="T53" fmla="*/ 137 h 154"/>
              <a:gd name="T54" fmla="*/ 118 w 160"/>
              <a:gd name="T55" fmla="*/ 136 h 154"/>
              <a:gd name="T56" fmla="*/ 132 w 160"/>
              <a:gd name="T57" fmla="*/ 15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0" h="154">
                <a:moveTo>
                  <a:pt x="106" y="67"/>
                </a:moveTo>
                <a:cubicBezTo>
                  <a:pt x="110" y="78"/>
                  <a:pt x="108" y="91"/>
                  <a:pt x="101" y="101"/>
                </a:cubicBezTo>
                <a:cubicBezTo>
                  <a:pt x="94" y="111"/>
                  <a:pt x="82" y="117"/>
                  <a:pt x="70" y="115"/>
                </a:cubicBezTo>
                <a:cubicBezTo>
                  <a:pt x="63" y="113"/>
                  <a:pt x="56" y="109"/>
                  <a:pt x="51" y="104"/>
                </a:cubicBezTo>
                <a:cubicBezTo>
                  <a:pt x="44" y="97"/>
                  <a:pt x="40" y="86"/>
                  <a:pt x="41" y="76"/>
                </a:cubicBezTo>
                <a:cubicBezTo>
                  <a:pt x="42" y="65"/>
                  <a:pt x="48" y="55"/>
                  <a:pt x="58" y="51"/>
                </a:cubicBezTo>
                <a:cubicBezTo>
                  <a:pt x="67" y="47"/>
                  <a:pt x="78" y="48"/>
                  <a:pt x="88" y="50"/>
                </a:cubicBezTo>
                <a:moveTo>
                  <a:pt x="103" y="37"/>
                </a:moveTo>
                <a:cubicBezTo>
                  <a:pt x="86" y="26"/>
                  <a:pt x="62" y="26"/>
                  <a:pt x="45" y="37"/>
                </a:cubicBezTo>
                <a:cubicBezTo>
                  <a:pt x="28" y="49"/>
                  <a:pt x="19" y="71"/>
                  <a:pt x="23" y="91"/>
                </a:cubicBezTo>
                <a:cubicBezTo>
                  <a:pt x="27" y="111"/>
                  <a:pt x="44" y="128"/>
                  <a:pt x="64" y="132"/>
                </a:cubicBezTo>
                <a:cubicBezTo>
                  <a:pt x="84" y="136"/>
                  <a:pt x="106" y="128"/>
                  <a:pt x="118" y="111"/>
                </a:cubicBezTo>
                <a:cubicBezTo>
                  <a:pt x="130" y="95"/>
                  <a:pt x="132" y="71"/>
                  <a:pt x="122" y="53"/>
                </a:cubicBezTo>
                <a:moveTo>
                  <a:pt x="114" y="24"/>
                </a:moveTo>
                <a:cubicBezTo>
                  <a:pt x="90" y="9"/>
                  <a:pt x="58" y="9"/>
                  <a:pt x="35" y="24"/>
                </a:cubicBezTo>
                <a:cubicBezTo>
                  <a:pt x="12" y="39"/>
                  <a:pt x="0" y="69"/>
                  <a:pt x="5" y="96"/>
                </a:cubicBezTo>
                <a:cubicBezTo>
                  <a:pt x="8" y="107"/>
                  <a:pt x="13" y="118"/>
                  <a:pt x="20" y="127"/>
                </a:cubicBezTo>
                <a:cubicBezTo>
                  <a:pt x="35" y="145"/>
                  <a:pt x="60" y="154"/>
                  <a:pt x="83" y="151"/>
                </a:cubicBezTo>
                <a:cubicBezTo>
                  <a:pt x="106" y="148"/>
                  <a:pt x="127" y="132"/>
                  <a:pt x="137" y="111"/>
                </a:cubicBezTo>
                <a:cubicBezTo>
                  <a:pt x="147" y="89"/>
                  <a:pt x="145" y="63"/>
                  <a:pt x="133" y="44"/>
                </a:cubicBezTo>
                <a:moveTo>
                  <a:pt x="152" y="6"/>
                </a:moveTo>
                <a:cubicBezTo>
                  <a:pt x="126" y="31"/>
                  <a:pt x="101" y="56"/>
                  <a:pt x="75" y="81"/>
                </a:cubicBezTo>
                <a:moveTo>
                  <a:pt x="133" y="0"/>
                </a:moveTo>
                <a:cubicBezTo>
                  <a:pt x="133" y="8"/>
                  <a:pt x="133" y="16"/>
                  <a:pt x="133" y="24"/>
                </a:cubicBezTo>
                <a:cubicBezTo>
                  <a:pt x="142" y="24"/>
                  <a:pt x="151" y="24"/>
                  <a:pt x="160" y="24"/>
                </a:cubicBezTo>
                <a:moveTo>
                  <a:pt x="16" y="153"/>
                </a:moveTo>
                <a:cubicBezTo>
                  <a:pt x="21" y="147"/>
                  <a:pt x="25" y="142"/>
                  <a:pt x="30" y="137"/>
                </a:cubicBezTo>
                <a:moveTo>
                  <a:pt x="118" y="136"/>
                </a:moveTo>
                <a:cubicBezTo>
                  <a:pt x="122" y="141"/>
                  <a:pt x="127" y="146"/>
                  <a:pt x="132" y="151"/>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7" name="Rectangle 46">
            <a:extLst>
              <a:ext uri="{FF2B5EF4-FFF2-40B4-BE49-F238E27FC236}">
                <a16:creationId xmlns:a16="http://schemas.microsoft.com/office/drawing/2014/main" id="{4835B1F0-3799-422D-B8E6-BFB02DC13561}"/>
              </a:ext>
            </a:extLst>
          </p:cNvPr>
          <p:cNvSpPr/>
          <p:nvPr/>
        </p:nvSpPr>
        <p:spPr>
          <a:xfrm>
            <a:off x="2485708" y="1365608"/>
            <a:ext cx="3092132" cy="707886"/>
          </a:xfrm>
          <a:prstGeom prst="rect">
            <a:avLst/>
          </a:prstGeom>
        </p:spPr>
        <p:txBody>
          <a:bodyPr wrap="square">
            <a:spAutoFit/>
          </a:bodyPr>
          <a:lstStyle/>
          <a:p>
            <a:r>
              <a:rPr lang="en-US" sz="1000">
                <a:solidFill>
                  <a:schemeClr val="tx1">
                    <a:lumMod val="75000"/>
                  </a:schemeClr>
                </a:solidFill>
              </a:rPr>
              <a:t>Lorem ipsum dolor sit amet, consectetur adipiscing elit, sed do eiusmod tempor incididunt ut labore et dolore magna aliqua. Ut enim ad minim</a:t>
            </a:r>
            <a:endParaRPr lang="ru-RU" sz="1000" dirty="0">
              <a:solidFill>
                <a:schemeClr val="tx1">
                  <a:lumMod val="75000"/>
                </a:schemeClr>
              </a:solidFill>
            </a:endParaRPr>
          </a:p>
        </p:txBody>
      </p:sp>
      <p:sp>
        <p:nvSpPr>
          <p:cNvPr id="49" name="Rectangle 48">
            <a:extLst>
              <a:ext uri="{FF2B5EF4-FFF2-40B4-BE49-F238E27FC236}">
                <a16:creationId xmlns:a16="http://schemas.microsoft.com/office/drawing/2014/main" id="{D17C9068-198B-46BB-9458-CE88B8A69C2F}"/>
              </a:ext>
            </a:extLst>
          </p:cNvPr>
          <p:cNvSpPr/>
          <p:nvPr/>
        </p:nvSpPr>
        <p:spPr>
          <a:xfrm>
            <a:off x="2485708" y="2628970"/>
            <a:ext cx="3092132" cy="707886"/>
          </a:xfrm>
          <a:prstGeom prst="rect">
            <a:avLst/>
          </a:prstGeom>
        </p:spPr>
        <p:txBody>
          <a:bodyPr wrap="square">
            <a:spAutoFit/>
          </a:bodyPr>
          <a:lstStyle/>
          <a:p>
            <a:r>
              <a:rPr lang="en-US" sz="1000">
                <a:solidFill>
                  <a:schemeClr val="tx1">
                    <a:lumMod val="75000"/>
                  </a:schemeClr>
                </a:solidFill>
              </a:rPr>
              <a:t>Lorem ipsum dolor sit amet, consectetur adipiscing elit, sed do eiusmod tempor incididunt ut labore et dolore magna aliqua. Ut enim ad minim</a:t>
            </a:r>
            <a:endParaRPr lang="ru-RU" sz="1000" dirty="0">
              <a:solidFill>
                <a:schemeClr val="tx1">
                  <a:lumMod val="75000"/>
                </a:schemeClr>
              </a:solidFill>
            </a:endParaRPr>
          </a:p>
        </p:txBody>
      </p:sp>
      <p:sp>
        <p:nvSpPr>
          <p:cNvPr id="50" name="Rectangle 49">
            <a:extLst>
              <a:ext uri="{FF2B5EF4-FFF2-40B4-BE49-F238E27FC236}">
                <a16:creationId xmlns:a16="http://schemas.microsoft.com/office/drawing/2014/main" id="{86D4D6BD-AD16-42BD-AB77-856792AF1303}"/>
              </a:ext>
            </a:extLst>
          </p:cNvPr>
          <p:cNvSpPr/>
          <p:nvPr/>
        </p:nvSpPr>
        <p:spPr>
          <a:xfrm>
            <a:off x="2485708" y="3860166"/>
            <a:ext cx="3092132" cy="707886"/>
          </a:xfrm>
          <a:prstGeom prst="rect">
            <a:avLst/>
          </a:prstGeom>
        </p:spPr>
        <p:txBody>
          <a:bodyPr wrap="square">
            <a:spAutoFit/>
          </a:bodyPr>
          <a:lstStyle/>
          <a:p>
            <a:r>
              <a:rPr lang="en-US" sz="1000">
                <a:solidFill>
                  <a:schemeClr val="tx1">
                    <a:lumMod val="75000"/>
                  </a:schemeClr>
                </a:solidFill>
              </a:rPr>
              <a:t>Lorem ipsum dolor sit amet, consectetur adipiscing elit, sed do eiusmod tempor incididunt ut labore et dolore magna aliqua. Ut enim ad minim</a:t>
            </a:r>
            <a:endParaRPr lang="ru-RU" sz="1000" dirty="0">
              <a:solidFill>
                <a:schemeClr val="tx1">
                  <a:lumMod val="75000"/>
                </a:schemeClr>
              </a:solidFill>
            </a:endParaRPr>
          </a:p>
        </p:txBody>
      </p:sp>
      <p:sp>
        <p:nvSpPr>
          <p:cNvPr id="51" name="Rectangle 50">
            <a:extLst>
              <a:ext uri="{FF2B5EF4-FFF2-40B4-BE49-F238E27FC236}">
                <a16:creationId xmlns:a16="http://schemas.microsoft.com/office/drawing/2014/main" id="{4210E7ED-A5A1-4AC7-BB9F-1BD8C317C748}"/>
              </a:ext>
            </a:extLst>
          </p:cNvPr>
          <p:cNvSpPr/>
          <p:nvPr/>
        </p:nvSpPr>
        <p:spPr>
          <a:xfrm>
            <a:off x="2485708" y="5056257"/>
            <a:ext cx="3092132" cy="707886"/>
          </a:xfrm>
          <a:prstGeom prst="rect">
            <a:avLst/>
          </a:prstGeom>
        </p:spPr>
        <p:txBody>
          <a:bodyPr wrap="square">
            <a:spAutoFit/>
          </a:bodyPr>
          <a:lstStyle/>
          <a:p>
            <a:r>
              <a:rPr lang="en-US" sz="1000">
                <a:solidFill>
                  <a:schemeClr val="tx1">
                    <a:lumMod val="75000"/>
                  </a:schemeClr>
                </a:solidFill>
              </a:rPr>
              <a:t>Lorem ipsum dolor sit amet, consectetur adipiscing elit, sed do eiusmod tempor incididunt ut labore et dolore magna aliqua. Ut enim ad minim</a:t>
            </a:r>
            <a:endParaRPr lang="ru-RU" sz="1000" dirty="0">
              <a:solidFill>
                <a:schemeClr val="tx1">
                  <a:lumMod val="75000"/>
                </a:schemeClr>
              </a:solidFill>
            </a:endParaRPr>
          </a:p>
        </p:txBody>
      </p:sp>
    </p:spTree>
    <p:extLst>
      <p:ext uri="{BB962C8B-B14F-4D97-AF65-F5344CB8AC3E}">
        <p14:creationId xmlns:p14="http://schemas.microsoft.com/office/powerpoint/2010/main" val="340134382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750"/>
                                            <p:tgtEl>
                                              <p:spTgt spid="46"/>
                                            </p:tgtEl>
                                          </p:cBhvr>
                                        </p:animEffect>
                                        <p:anim calcmode="lin" valueType="num">
                                          <p:cBhvr>
                                            <p:cTn id="8" dur="750" fill="hold"/>
                                            <p:tgtEl>
                                              <p:spTgt spid="46"/>
                                            </p:tgtEl>
                                            <p:attrNameLst>
                                              <p:attrName>ppt_x</p:attrName>
                                            </p:attrNameLst>
                                          </p:cBhvr>
                                          <p:tavLst>
                                            <p:tav tm="0">
                                              <p:val>
                                                <p:strVal val="#ppt_x"/>
                                              </p:val>
                                            </p:tav>
                                            <p:tav tm="100000">
                                              <p:val>
                                                <p:strVal val="#ppt_x"/>
                                              </p:val>
                                            </p:tav>
                                          </p:tavLst>
                                        </p:anim>
                                        <p:anim calcmode="lin" valueType="num">
                                          <p:cBhvr>
                                            <p:cTn id="9" dur="750" fill="hold"/>
                                            <p:tgtEl>
                                              <p:spTgt spid="4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5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50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75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1000"/>
                                            <p:tgtEl>
                                              <p:spTgt spid="30"/>
                                            </p:tgtEl>
                                          </p:cBhvr>
                                        </p:animEffect>
                                        <p:anim calcmode="lin" valueType="num">
                                          <p:cBhvr>
                                            <p:cTn id="23" dur="1000" fill="hold"/>
                                            <p:tgtEl>
                                              <p:spTgt spid="30"/>
                                            </p:tgtEl>
                                            <p:attrNameLst>
                                              <p:attrName>ppt_x</p:attrName>
                                            </p:attrNameLst>
                                          </p:cBhvr>
                                          <p:tavLst>
                                            <p:tav tm="0">
                                              <p:val>
                                                <p:strVal val="#ppt_x"/>
                                              </p:val>
                                            </p:tav>
                                            <p:tav tm="100000">
                                              <p:val>
                                                <p:strVal val="#ppt_x"/>
                                              </p:val>
                                            </p:tav>
                                          </p:tavLst>
                                        </p:anim>
                                        <p:anim calcmode="lin" valueType="num">
                                          <p:cBhvr>
                                            <p:cTn id="24" dur="1000" fill="hold"/>
                                            <p:tgtEl>
                                              <p:spTgt spid="30"/>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00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2" presetClass="entr" presetSubtype="8" fill="hold" grpId="0" nodeType="withEffect" p14:presetBounceEnd="67000">
                                      <p:stCondLst>
                                        <p:cond delay="250"/>
                                      </p:stCondLst>
                                      <p:childTnLst>
                                        <p:set>
                                          <p:cBhvr>
                                            <p:cTn id="31" dur="1" fill="hold">
                                              <p:stCondLst>
                                                <p:cond delay="0"/>
                                              </p:stCondLst>
                                            </p:cTn>
                                            <p:tgtEl>
                                              <p:spTgt spid="47"/>
                                            </p:tgtEl>
                                            <p:attrNameLst>
                                              <p:attrName>style.visibility</p:attrName>
                                            </p:attrNameLst>
                                          </p:cBhvr>
                                          <p:to>
                                            <p:strVal val="visible"/>
                                          </p:to>
                                        </p:set>
                                        <p:anim calcmode="lin" valueType="num" p14:bounceEnd="67000">
                                          <p:cBhvr additive="base">
                                            <p:cTn id="32" dur="1000" fill="hold"/>
                                            <p:tgtEl>
                                              <p:spTgt spid="47"/>
                                            </p:tgtEl>
                                            <p:attrNameLst>
                                              <p:attrName>ppt_x</p:attrName>
                                            </p:attrNameLst>
                                          </p:cBhvr>
                                          <p:tavLst>
                                            <p:tav tm="0">
                                              <p:val>
                                                <p:strVal val="0-#ppt_w/2"/>
                                              </p:val>
                                            </p:tav>
                                            <p:tav tm="100000">
                                              <p:val>
                                                <p:strVal val="#ppt_x"/>
                                              </p:val>
                                            </p:tav>
                                          </p:tavLst>
                                        </p:anim>
                                        <p:anim calcmode="lin" valueType="num" p14:bounceEnd="67000">
                                          <p:cBhvr additive="base">
                                            <p:cTn id="33" dur="1000" fill="hold"/>
                                            <p:tgtEl>
                                              <p:spTgt spid="47"/>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14:presetBounceEnd="67000">
                                      <p:stCondLst>
                                        <p:cond delay="500"/>
                                      </p:stCondLst>
                                      <p:childTnLst>
                                        <p:set>
                                          <p:cBhvr>
                                            <p:cTn id="35" dur="1" fill="hold">
                                              <p:stCondLst>
                                                <p:cond delay="0"/>
                                              </p:stCondLst>
                                            </p:cTn>
                                            <p:tgtEl>
                                              <p:spTgt spid="49"/>
                                            </p:tgtEl>
                                            <p:attrNameLst>
                                              <p:attrName>style.visibility</p:attrName>
                                            </p:attrNameLst>
                                          </p:cBhvr>
                                          <p:to>
                                            <p:strVal val="visible"/>
                                          </p:to>
                                        </p:set>
                                        <p:anim calcmode="lin" valueType="num" p14:bounceEnd="67000">
                                          <p:cBhvr additive="base">
                                            <p:cTn id="36" dur="1000" fill="hold"/>
                                            <p:tgtEl>
                                              <p:spTgt spid="49"/>
                                            </p:tgtEl>
                                            <p:attrNameLst>
                                              <p:attrName>ppt_x</p:attrName>
                                            </p:attrNameLst>
                                          </p:cBhvr>
                                          <p:tavLst>
                                            <p:tav tm="0">
                                              <p:val>
                                                <p:strVal val="0-#ppt_w/2"/>
                                              </p:val>
                                            </p:tav>
                                            <p:tav tm="100000">
                                              <p:val>
                                                <p:strVal val="#ppt_x"/>
                                              </p:val>
                                            </p:tav>
                                          </p:tavLst>
                                        </p:anim>
                                        <p:anim calcmode="lin" valueType="num" p14:bounceEnd="67000">
                                          <p:cBhvr additive="base">
                                            <p:cTn id="37" dur="1000" fill="hold"/>
                                            <p:tgtEl>
                                              <p:spTgt spid="49"/>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14:presetBounceEnd="67000">
                                      <p:stCondLst>
                                        <p:cond delay="750"/>
                                      </p:stCondLst>
                                      <p:childTnLst>
                                        <p:set>
                                          <p:cBhvr>
                                            <p:cTn id="39" dur="1" fill="hold">
                                              <p:stCondLst>
                                                <p:cond delay="0"/>
                                              </p:stCondLst>
                                            </p:cTn>
                                            <p:tgtEl>
                                              <p:spTgt spid="50"/>
                                            </p:tgtEl>
                                            <p:attrNameLst>
                                              <p:attrName>style.visibility</p:attrName>
                                            </p:attrNameLst>
                                          </p:cBhvr>
                                          <p:to>
                                            <p:strVal val="visible"/>
                                          </p:to>
                                        </p:set>
                                        <p:anim calcmode="lin" valueType="num" p14:bounceEnd="67000">
                                          <p:cBhvr additive="base">
                                            <p:cTn id="40" dur="1000" fill="hold"/>
                                            <p:tgtEl>
                                              <p:spTgt spid="50"/>
                                            </p:tgtEl>
                                            <p:attrNameLst>
                                              <p:attrName>ppt_x</p:attrName>
                                            </p:attrNameLst>
                                          </p:cBhvr>
                                          <p:tavLst>
                                            <p:tav tm="0">
                                              <p:val>
                                                <p:strVal val="0-#ppt_w/2"/>
                                              </p:val>
                                            </p:tav>
                                            <p:tav tm="100000">
                                              <p:val>
                                                <p:strVal val="#ppt_x"/>
                                              </p:val>
                                            </p:tav>
                                          </p:tavLst>
                                        </p:anim>
                                        <p:anim calcmode="lin" valueType="num" p14:bounceEnd="67000">
                                          <p:cBhvr additive="base">
                                            <p:cTn id="41" dur="1000" fill="hold"/>
                                            <p:tgtEl>
                                              <p:spTgt spid="50"/>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14:presetBounceEnd="67000">
                                      <p:stCondLst>
                                        <p:cond delay="1000"/>
                                      </p:stCondLst>
                                      <p:childTnLst>
                                        <p:set>
                                          <p:cBhvr>
                                            <p:cTn id="43" dur="1" fill="hold">
                                              <p:stCondLst>
                                                <p:cond delay="0"/>
                                              </p:stCondLst>
                                            </p:cTn>
                                            <p:tgtEl>
                                              <p:spTgt spid="51"/>
                                            </p:tgtEl>
                                            <p:attrNameLst>
                                              <p:attrName>style.visibility</p:attrName>
                                            </p:attrNameLst>
                                          </p:cBhvr>
                                          <p:to>
                                            <p:strVal val="visible"/>
                                          </p:to>
                                        </p:set>
                                        <p:anim calcmode="lin" valueType="num" p14:bounceEnd="67000">
                                          <p:cBhvr additive="base">
                                            <p:cTn id="44" dur="1000" fill="hold"/>
                                            <p:tgtEl>
                                              <p:spTgt spid="51"/>
                                            </p:tgtEl>
                                            <p:attrNameLst>
                                              <p:attrName>ppt_x</p:attrName>
                                            </p:attrNameLst>
                                          </p:cBhvr>
                                          <p:tavLst>
                                            <p:tav tm="0">
                                              <p:val>
                                                <p:strVal val="0-#ppt_w/2"/>
                                              </p:val>
                                            </p:tav>
                                            <p:tav tm="100000">
                                              <p:val>
                                                <p:strVal val="#ppt_x"/>
                                              </p:val>
                                            </p:tav>
                                          </p:tavLst>
                                        </p:anim>
                                        <p:anim calcmode="lin" valueType="num" p14:bounceEnd="67000">
                                          <p:cBhvr additive="base">
                                            <p:cTn id="45" dur="1000" fill="hold"/>
                                            <p:tgtEl>
                                              <p:spTgt spid="51"/>
                                            </p:tgtEl>
                                            <p:attrNameLst>
                                              <p:attrName>ppt_y</p:attrName>
                                            </p:attrNameLst>
                                          </p:cBhvr>
                                          <p:tavLst>
                                            <p:tav tm="0">
                                              <p:val>
                                                <p:strVal val="#ppt_y"/>
                                              </p:val>
                                            </p:tav>
                                            <p:tav tm="100000">
                                              <p:val>
                                                <p:strVal val="#ppt_y"/>
                                              </p:val>
                                            </p:tav>
                                          </p:tavLst>
                                        </p:anim>
                                      </p:childTnLst>
                                    </p:cTn>
                                  </p:par>
                                  <p:par>
                                    <p:cTn id="46" presetID="53" presetClass="entr" presetSubtype="16" fill="hold" grpId="0" nodeType="withEffect">
                                      <p:stCondLst>
                                        <p:cond delay="50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childTnLst>
                                    </p:cTn>
                                  </p:par>
                                  <p:par>
                                    <p:cTn id="51" presetID="53" presetClass="entr" presetSubtype="16" fill="hold" grpId="0" nodeType="withEffect">
                                      <p:stCondLst>
                                        <p:cond delay="750"/>
                                      </p:stCondLst>
                                      <p:childTnLst>
                                        <p:set>
                                          <p:cBhvr>
                                            <p:cTn id="52" dur="1" fill="hold">
                                              <p:stCondLst>
                                                <p:cond delay="0"/>
                                              </p:stCondLst>
                                            </p:cTn>
                                            <p:tgtEl>
                                              <p:spTgt spid="43"/>
                                            </p:tgtEl>
                                            <p:attrNameLst>
                                              <p:attrName>style.visibility</p:attrName>
                                            </p:attrNameLst>
                                          </p:cBhvr>
                                          <p:to>
                                            <p:strVal val="visible"/>
                                          </p:to>
                                        </p:set>
                                        <p:anim calcmode="lin" valueType="num">
                                          <p:cBhvr>
                                            <p:cTn id="53" dur="500" fill="hold"/>
                                            <p:tgtEl>
                                              <p:spTgt spid="43"/>
                                            </p:tgtEl>
                                            <p:attrNameLst>
                                              <p:attrName>ppt_w</p:attrName>
                                            </p:attrNameLst>
                                          </p:cBhvr>
                                          <p:tavLst>
                                            <p:tav tm="0">
                                              <p:val>
                                                <p:fltVal val="0"/>
                                              </p:val>
                                            </p:tav>
                                            <p:tav tm="100000">
                                              <p:val>
                                                <p:strVal val="#ppt_w"/>
                                              </p:val>
                                            </p:tav>
                                          </p:tavLst>
                                        </p:anim>
                                        <p:anim calcmode="lin" valueType="num">
                                          <p:cBhvr>
                                            <p:cTn id="54" dur="500" fill="hold"/>
                                            <p:tgtEl>
                                              <p:spTgt spid="43"/>
                                            </p:tgtEl>
                                            <p:attrNameLst>
                                              <p:attrName>ppt_h</p:attrName>
                                            </p:attrNameLst>
                                          </p:cBhvr>
                                          <p:tavLst>
                                            <p:tav tm="0">
                                              <p:val>
                                                <p:fltVal val="0"/>
                                              </p:val>
                                            </p:tav>
                                            <p:tav tm="100000">
                                              <p:val>
                                                <p:strVal val="#ppt_h"/>
                                              </p:val>
                                            </p:tav>
                                          </p:tavLst>
                                        </p:anim>
                                        <p:animEffect transition="in" filter="fade">
                                          <p:cBhvr>
                                            <p:cTn id="55" dur="500"/>
                                            <p:tgtEl>
                                              <p:spTgt spid="43"/>
                                            </p:tgtEl>
                                          </p:cBhvr>
                                        </p:animEffect>
                                      </p:childTnLst>
                                    </p:cTn>
                                  </p:par>
                                  <p:par>
                                    <p:cTn id="56" presetID="53" presetClass="entr" presetSubtype="16" fill="hold" grpId="0" nodeType="withEffect">
                                      <p:stCondLst>
                                        <p:cond delay="1000"/>
                                      </p:stCondLst>
                                      <p:childTnLst>
                                        <p:set>
                                          <p:cBhvr>
                                            <p:cTn id="57" dur="1" fill="hold">
                                              <p:stCondLst>
                                                <p:cond delay="0"/>
                                              </p:stCondLst>
                                            </p:cTn>
                                            <p:tgtEl>
                                              <p:spTgt spid="42"/>
                                            </p:tgtEl>
                                            <p:attrNameLst>
                                              <p:attrName>style.visibility</p:attrName>
                                            </p:attrNameLst>
                                          </p:cBhvr>
                                          <p:to>
                                            <p:strVal val="visible"/>
                                          </p:to>
                                        </p:set>
                                        <p:anim calcmode="lin" valueType="num">
                                          <p:cBhvr>
                                            <p:cTn id="58" dur="500" fill="hold"/>
                                            <p:tgtEl>
                                              <p:spTgt spid="42"/>
                                            </p:tgtEl>
                                            <p:attrNameLst>
                                              <p:attrName>ppt_w</p:attrName>
                                            </p:attrNameLst>
                                          </p:cBhvr>
                                          <p:tavLst>
                                            <p:tav tm="0">
                                              <p:val>
                                                <p:fltVal val="0"/>
                                              </p:val>
                                            </p:tav>
                                            <p:tav tm="100000">
                                              <p:val>
                                                <p:strVal val="#ppt_w"/>
                                              </p:val>
                                            </p:tav>
                                          </p:tavLst>
                                        </p:anim>
                                        <p:anim calcmode="lin" valueType="num">
                                          <p:cBhvr>
                                            <p:cTn id="59" dur="500" fill="hold"/>
                                            <p:tgtEl>
                                              <p:spTgt spid="42"/>
                                            </p:tgtEl>
                                            <p:attrNameLst>
                                              <p:attrName>ppt_h</p:attrName>
                                            </p:attrNameLst>
                                          </p:cBhvr>
                                          <p:tavLst>
                                            <p:tav tm="0">
                                              <p:val>
                                                <p:fltVal val="0"/>
                                              </p:val>
                                            </p:tav>
                                            <p:tav tm="100000">
                                              <p:val>
                                                <p:strVal val="#ppt_h"/>
                                              </p:val>
                                            </p:tav>
                                          </p:tavLst>
                                        </p:anim>
                                        <p:animEffect transition="in" filter="fade">
                                          <p:cBhvr>
                                            <p:cTn id="60" dur="500"/>
                                            <p:tgtEl>
                                              <p:spTgt spid="42"/>
                                            </p:tgtEl>
                                          </p:cBhvr>
                                        </p:animEffect>
                                      </p:childTnLst>
                                    </p:cTn>
                                  </p:par>
                                  <p:par>
                                    <p:cTn id="61" presetID="53" presetClass="entr" presetSubtype="16" fill="hold" grpId="0" nodeType="withEffect">
                                      <p:stCondLst>
                                        <p:cond delay="1250"/>
                                      </p:stCondLst>
                                      <p:childTnLst>
                                        <p:set>
                                          <p:cBhvr>
                                            <p:cTn id="62" dur="1" fill="hold">
                                              <p:stCondLst>
                                                <p:cond delay="0"/>
                                              </p:stCondLst>
                                            </p:cTn>
                                            <p:tgtEl>
                                              <p:spTgt spid="44"/>
                                            </p:tgtEl>
                                            <p:attrNameLst>
                                              <p:attrName>style.visibility</p:attrName>
                                            </p:attrNameLst>
                                          </p:cBhvr>
                                          <p:to>
                                            <p:strVal val="visible"/>
                                          </p:to>
                                        </p:set>
                                        <p:anim calcmode="lin" valueType="num">
                                          <p:cBhvr>
                                            <p:cTn id="63" dur="500" fill="hold"/>
                                            <p:tgtEl>
                                              <p:spTgt spid="44"/>
                                            </p:tgtEl>
                                            <p:attrNameLst>
                                              <p:attrName>ppt_w</p:attrName>
                                            </p:attrNameLst>
                                          </p:cBhvr>
                                          <p:tavLst>
                                            <p:tav tm="0">
                                              <p:val>
                                                <p:fltVal val="0"/>
                                              </p:val>
                                            </p:tav>
                                            <p:tav tm="100000">
                                              <p:val>
                                                <p:strVal val="#ppt_w"/>
                                              </p:val>
                                            </p:tav>
                                          </p:tavLst>
                                        </p:anim>
                                        <p:anim calcmode="lin" valueType="num">
                                          <p:cBhvr>
                                            <p:cTn id="64" dur="500" fill="hold"/>
                                            <p:tgtEl>
                                              <p:spTgt spid="44"/>
                                            </p:tgtEl>
                                            <p:attrNameLst>
                                              <p:attrName>ppt_h</p:attrName>
                                            </p:attrNameLst>
                                          </p:cBhvr>
                                          <p:tavLst>
                                            <p:tav tm="0">
                                              <p:val>
                                                <p:fltVal val="0"/>
                                              </p:val>
                                            </p:tav>
                                            <p:tav tm="100000">
                                              <p:val>
                                                <p:strVal val="#ppt_h"/>
                                              </p:val>
                                            </p:tav>
                                          </p:tavLst>
                                        </p:anim>
                                        <p:animEffect transition="in" filter="fade">
                                          <p:cBhvr>
                                            <p:cTn id="6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3" grpId="0"/>
          <p:bldP spid="38" grpId="0"/>
          <p:bldP spid="41" grpId="0" animBg="1"/>
          <p:bldP spid="42" grpId="0" animBg="1"/>
          <p:bldP spid="43" grpId="0" animBg="1"/>
          <p:bldP spid="44" grpId="0" animBg="1"/>
          <p:bldP spid="47" grpId="0"/>
          <p:bldP spid="49" grpId="0"/>
          <p:bldP spid="50" grpId="0"/>
          <p:bldP spid="5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750"/>
                                            <p:tgtEl>
                                              <p:spTgt spid="46"/>
                                            </p:tgtEl>
                                          </p:cBhvr>
                                        </p:animEffect>
                                        <p:anim calcmode="lin" valueType="num">
                                          <p:cBhvr>
                                            <p:cTn id="8" dur="750" fill="hold"/>
                                            <p:tgtEl>
                                              <p:spTgt spid="46"/>
                                            </p:tgtEl>
                                            <p:attrNameLst>
                                              <p:attrName>ppt_x</p:attrName>
                                            </p:attrNameLst>
                                          </p:cBhvr>
                                          <p:tavLst>
                                            <p:tav tm="0">
                                              <p:val>
                                                <p:strVal val="#ppt_x"/>
                                              </p:val>
                                            </p:tav>
                                            <p:tav tm="100000">
                                              <p:val>
                                                <p:strVal val="#ppt_x"/>
                                              </p:val>
                                            </p:tav>
                                          </p:tavLst>
                                        </p:anim>
                                        <p:anim calcmode="lin" valueType="num">
                                          <p:cBhvr>
                                            <p:cTn id="9" dur="750" fill="hold"/>
                                            <p:tgtEl>
                                              <p:spTgt spid="46"/>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25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50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75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1000"/>
                                            <p:tgtEl>
                                              <p:spTgt spid="30"/>
                                            </p:tgtEl>
                                          </p:cBhvr>
                                        </p:animEffect>
                                        <p:anim calcmode="lin" valueType="num">
                                          <p:cBhvr>
                                            <p:cTn id="23" dur="1000" fill="hold"/>
                                            <p:tgtEl>
                                              <p:spTgt spid="30"/>
                                            </p:tgtEl>
                                            <p:attrNameLst>
                                              <p:attrName>ppt_x</p:attrName>
                                            </p:attrNameLst>
                                          </p:cBhvr>
                                          <p:tavLst>
                                            <p:tav tm="0">
                                              <p:val>
                                                <p:strVal val="#ppt_x"/>
                                              </p:val>
                                            </p:tav>
                                            <p:tav tm="100000">
                                              <p:val>
                                                <p:strVal val="#ppt_x"/>
                                              </p:val>
                                            </p:tav>
                                          </p:tavLst>
                                        </p:anim>
                                        <p:anim calcmode="lin" valueType="num">
                                          <p:cBhvr>
                                            <p:cTn id="24" dur="1000" fill="hold"/>
                                            <p:tgtEl>
                                              <p:spTgt spid="30"/>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100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2" presetClass="entr" presetSubtype="8" fill="hold" grpId="0" nodeType="withEffect">
                                      <p:stCondLst>
                                        <p:cond delay="250"/>
                                      </p:stCondLst>
                                      <p:childTnLst>
                                        <p:set>
                                          <p:cBhvr>
                                            <p:cTn id="31" dur="1" fill="hold">
                                              <p:stCondLst>
                                                <p:cond delay="0"/>
                                              </p:stCondLst>
                                            </p:cTn>
                                            <p:tgtEl>
                                              <p:spTgt spid="47"/>
                                            </p:tgtEl>
                                            <p:attrNameLst>
                                              <p:attrName>style.visibility</p:attrName>
                                            </p:attrNameLst>
                                          </p:cBhvr>
                                          <p:to>
                                            <p:strVal val="visible"/>
                                          </p:to>
                                        </p:set>
                                        <p:anim calcmode="lin" valueType="num">
                                          <p:cBhvr additive="base">
                                            <p:cTn id="32" dur="1000" fill="hold"/>
                                            <p:tgtEl>
                                              <p:spTgt spid="47"/>
                                            </p:tgtEl>
                                            <p:attrNameLst>
                                              <p:attrName>ppt_x</p:attrName>
                                            </p:attrNameLst>
                                          </p:cBhvr>
                                          <p:tavLst>
                                            <p:tav tm="0">
                                              <p:val>
                                                <p:strVal val="0-#ppt_w/2"/>
                                              </p:val>
                                            </p:tav>
                                            <p:tav tm="100000">
                                              <p:val>
                                                <p:strVal val="#ppt_x"/>
                                              </p:val>
                                            </p:tav>
                                          </p:tavLst>
                                        </p:anim>
                                        <p:anim calcmode="lin" valueType="num">
                                          <p:cBhvr additive="base">
                                            <p:cTn id="33" dur="1000" fill="hold"/>
                                            <p:tgtEl>
                                              <p:spTgt spid="47"/>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500"/>
                                      </p:stCondLst>
                                      <p:childTnLst>
                                        <p:set>
                                          <p:cBhvr>
                                            <p:cTn id="35" dur="1" fill="hold">
                                              <p:stCondLst>
                                                <p:cond delay="0"/>
                                              </p:stCondLst>
                                            </p:cTn>
                                            <p:tgtEl>
                                              <p:spTgt spid="49"/>
                                            </p:tgtEl>
                                            <p:attrNameLst>
                                              <p:attrName>style.visibility</p:attrName>
                                            </p:attrNameLst>
                                          </p:cBhvr>
                                          <p:to>
                                            <p:strVal val="visible"/>
                                          </p:to>
                                        </p:set>
                                        <p:anim calcmode="lin" valueType="num">
                                          <p:cBhvr additive="base">
                                            <p:cTn id="36" dur="1000" fill="hold"/>
                                            <p:tgtEl>
                                              <p:spTgt spid="49"/>
                                            </p:tgtEl>
                                            <p:attrNameLst>
                                              <p:attrName>ppt_x</p:attrName>
                                            </p:attrNameLst>
                                          </p:cBhvr>
                                          <p:tavLst>
                                            <p:tav tm="0">
                                              <p:val>
                                                <p:strVal val="0-#ppt_w/2"/>
                                              </p:val>
                                            </p:tav>
                                            <p:tav tm="100000">
                                              <p:val>
                                                <p:strVal val="#ppt_x"/>
                                              </p:val>
                                            </p:tav>
                                          </p:tavLst>
                                        </p:anim>
                                        <p:anim calcmode="lin" valueType="num">
                                          <p:cBhvr additive="base">
                                            <p:cTn id="37" dur="1000" fill="hold"/>
                                            <p:tgtEl>
                                              <p:spTgt spid="49"/>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750"/>
                                      </p:stCondLst>
                                      <p:childTnLst>
                                        <p:set>
                                          <p:cBhvr>
                                            <p:cTn id="39" dur="1" fill="hold">
                                              <p:stCondLst>
                                                <p:cond delay="0"/>
                                              </p:stCondLst>
                                            </p:cTn>
                                            <p:tgtEl>
                                              <p:spTgt spid="50"/>
                                            </p:tgtEl>
                                            <p:attrNameLst>
                                              <p:attrName>style.visibility</p:attrName>
                                            </p:attrNameLst>
                                          </p:cBhvr>
                                          <p:to>
                                            <p:strVal val="visible"/>
                                          </p:to>
                                        </p:set>
                                        <p:anim calcmode="lin" valueType="num">
                                          <p:cBhvr additive="base">
                                            <p:cTn id="40" dur="1000" fill="hold"/>
                                            <p:tgtEl>
                                              <p:spTgt spid="50"/>
                                            </p:tgtEl>
                                            <p:attrNameLst>
                                              <p:attrName>ppt_x</p:attrName>
                                            </p:attrNameLst>
                                          </p:cBhvr>
                                          <p:tavLst>
                                            <p:tav tm="0">
                                              <p:val>
                                                <p:strVal val="0-#ppt_w/2"/>
                                              </p:val>
                                            </p:tav>
                                            <p:tav tm="100000">
                                              <p:val>
                                                <p:strVal val="#ppt_x"/>
                                              </p:val>
                                            </p:tav>
                                          </p:tavLst>
                                        </p:anim>
                                        <p:anim calcmode="lin" valueType="num">
                                          <p:cBhvr additive="base">
                                            <p:cTn id="41" dur="1000" fill="hold"/>
                                            <p:tgtEl>
                                              <p:spTgt spid="50"/>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1000"/>
                                      </p:stCondLst>
                                      <p:childTnLst>
                                        <p:set>
                                          <p:cBhvr>
                                            <p:cTn id="43" dur="1" fill="hold">
                                              <p:stCondLst>
                                                <p:cond delay="0"/>
                                              </p:stCondLst>
                                            </p:cTn>
                                            <p:tgtEl>
                                              <p:spTgt spid="51"/>
                                            </p:tgtEl>
                                            <p:attrNameLst>
                                              <p:attrName>style.visibility</p:attrName>
                                            </p:attrNameLst>
                                          </p:cBhvr>
                                          <p:to>
                                            <p:strVal val="visible"/>
                                          </p:to>
                                        </p:set>
                                        <p:anim calcmode="lin" valueType="num">
                                          <p:cBhvr additive="base">
                                            <p:cTn id="44" dur="1000" fill="hold"/>
                                            <p:tgtEl>
                                              <p:spTgt spid="51"/>
                                            </p:tgtEl>
                                            <p:attrNameLst>
                                              <p:attrName>ppt_x</p:attrName>
                                            </p:attrNameLst>
                                          </p:cBhvr>
                                          <p:tavLst>
                                            <p:tav tm="0">
                                              <p:val>
                                                <p:strVal val="0-#ppt_w/2"/>
                                              </p:val>
                                            </p:tav>
                                            <p:tav tm="100000">
                                              <p:val>
                                                <p:strVal val="#ppt_x"/>
                                              </p:val>
                                            </p:tav>
                                          </p:tavLst>
                                        </p:anim>
                                        <p:anim calcmode="lin" valueType="num">
                                          <p:cBhvr additive="base">
                                            <p:cTn id="45" dur="1000" fill="hold"/>
                                            <p:tgtEl>
                                              <p:spTgt spid="51"/>
                                            </p:tgtEl>
                                            <p:attrNameLst>
                                              <p:attrName>ppt_y</p:attrName>
                                            </p:attrNameLst>
                                          </p:cBhvr>
                                          <p:tavLst>
                                            <p:tav tm="0">
                                              <p:val>
                                                <p:strVal val="#ppt_y"/>
                                              </p:val>
                                            </p:tav>
                                            <p:tav tm="100000">
                                              <p:val>
                                                <p:strVal val="#ppt_y"/>
                                              </p:val>
                                            </p:tav>
                                          </p:tavLst>
                                        </p:anim>
                                      </p:childTnLst>
                                    </p:cTn>
                                  </p:par>
                                  <p:par>
                                    <p:cTn id="46" presetID="53" presetClass="entr" presetSubtype="16" fill="hold" grpId="0" nodeType="withEffect">
                                      <p:stCondLst>
                                        <p:cond delay="50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childTnLst>
                                    </p:cTn>
                                  </p:par>
                                  <p:par>
                                    <p:cTn id="51" presetID="53" presetClass="entr" presetSubtype="16" fill="hold" grpId="0" nodeType="withEffect">
                                      <p:stCondLst>
                                        <p:cond delay="750"/>
                                      </p:stCondLst>
                                      <p:childTnLst>
                                        <p:set>
                                          <p:cBhvr>
                                            <p:cTn id="52" dur="1" fill="hold">
                                              <p:stCondLst>
                                                <p:cond delay="0"/>
                                              </p:stCondLst>
                                            </p:cTn>
                                            <p:tgtEl>
                                              <p:spTgt spid="43"/>
                                            </p:tgtEl>
                                            <p:attrNameLst>
                                              <p:attrName>style.visibility</p:attrName>
                                            </p:attrNameLst>
                                          </p:cBhvr>
                                          <p:to>
                                            <p:strVal val="visible"/>
                                          </p:to>
                                        </p:set>
                                        <p:anim calcmode="lin" valueType="num">
                                          <p:cBhvr>
                                            <p:cTn id="53" dur="500" fill="hold"/>
                                            <p:tgtEl>
                                              <p:spTgt spid="43"/>
                                            </p:tgtEl>
                                            <p:attrNameLst>
                                              <p:attrName>ppt_w</p:attrName>
                                            </p:attrNameLst>
                                          </p:cBhvr>
                                          <p:tavLst>
                                            <p:tav tm="0">
                                              <p:val>
                                                <p:fltVal val="0"/>
                                              </p:val>
                                            </p:tav>
                                            <p:tav tm="100000">
                                              <p:val>
                                                <p:strVal val="#ppt_w"/>
                                              </p:val>
                                            </p:tav>
                                          </p:tavLst>
                                        </p:anim>
                                        <p:anim calcmode="lin" valueType="num">
                                          <p:cBhvr>
                                            <p:cTn id="54" dur="500" fill="hold"/>
                                            <p:tgtEl>
                                              <p:spTgt spid="43"/>
                                            </p:tgtEl>
                                            <p:attrNameLst>
                                              <p:attrName>ppt_h</p:attrName>
                                            </p:attrNameLst>
                                          </p:cBhvr>
                                          <p:tavLst>
                                            <p:tav tm="0">
                                              <p:val>
                                                <p:fltVal val="0"/>
                                              </p:val>
                                            </p:tav>
                                            <p:tav tm="100000">
                                              <p:val>
                                                <p:strVal val="#ppt_h"/>
                                              </p:val>
                                            </p:tav>
                                          </p:tavLst>
                                        </p:anim>
                                        <p:animEffect transition="in" filter="fade">
                                          <p:cBhvr>
                                            <p:cTn id="55" dur="500"/>
                                            <p:tgtEl>
                                              <p:spTgt spid="43"/>
                                            </p:tgtEl>
                                          </p:cBhvr>
                                        </p:animEffect>
                                      </p:childTnLst>
                                    </p:cTn>
                                  </p:par>
                                  <p:par>
                                    <p:cTn id="56" presetID="53" presetClass="entr" presetSubtype="16" fill="hold" grpId="0" nodeType="withEffect">
                                      <p:stCondLst>
                                        <p:cond delay="1000"/>
                                      </p:stCondLst>
                                      <p:childTnLst>
                                        <p:set>
                                          <p:cBhvr>
                                            <p:cTn id="57" dur="1" fill="hold">
                                              <p:stCondLst>
                                                <p:cond delay="0"/>
                                              </p:stCondLst>
                                            </p:cTn>
                                            <p:tgtEl>
                                              <p:spTgt spid="42"/>
                                            </p:tgtEl>
                                            <p:attrNameLst>
                                              <p:attrName>style.visibility</p:attrName>
                                            </p:attrNameLst>
                                          </p:cBhvr>
                                          <p:to>
                                            <p:strVal val="visible"/>
                                          </p:to>
                                        </p:set>
                                        <p:anim calcmode="lin" valueType="num">
                                          <p:cBhvr>
                                            <p:cTn id="58" dur="500" fill="hold"/>
                                            <p:tgtEl>
                                              <p:spTgt spid="42"/>
                                            </p:tgtEl>
                                            <p:attrNameLst>
                                              <p:attrName>ppt_w</p:attrName>
                                            </p:attrNameLst>
                                          </p:cBhvr>
                                          <p:tavLst>
                                            <p:tav tm="0">
                                              <p:val>
                                                <p:fltVal val="0"/>
                                              </p:val>
                                            </p:tav>
                                            <p:tav tm="100000">
                                              <p:val>
                                                <p:strVal val="#ppt_w"/>
                                              </p:val>
                                            </p:tav>
                                          </p:tavLst>
                                        </p:anim>
                                        <p:anim calcmode="lin" valueType="num">
                                          <p:cBhvr>
                                            <p:cTn id="59" dur="500" fill="hold"/>
                                            <p:tgtEl>
                                              <p:spTgt spid="42"/>
                                            </p:tgtEl>
                                            <p:attrNameLst>
                                              <p:attrName>ppt_h</p:attrName>
                                            </p:attrNameLst>
                                          </p:cBhvr>
                                          <p:tavLst>
                                            <p:tav tm="0">
                                              <p:val>
                                                <p:fltVal val="0"/>
                                              </p:val>
                                            </p:tav>
                                            <p:tav tm="100000">
                                              <p:val>
                                                <p:strVal val="#ppt_h"/>
                                              </p:val>
                                            </p:tav>
                                          </p:tavLst>
                                        </p:anim>
                                        <p:animEffect transition="in" filter="fade">
                                          <p:cBhvr>
                                            <p:cTn id="60" dur="500"/>
                                            <p:tgtEl>
                                              <p:spTgt spid="42"/>
                                            </p:tgtEl>
                                          </p:cBhvr>
                                        </p:animEffect>
                                      </p:childTnLst>
                                    </p:cTn>
                                  </p:par>
                                  <p:par>
                                    <p:cTn id="61" presetID="53" presetClass="entr" presetSubtype="16" fill="hold" grpId="0" nodeType="withEffect">
                                      <p:stCondLst>
                                        <p:cond delay="1250"/>
                                      </p:stCondLst>
                                      <p:childTnLst>
                                        <p:set>
                                          <p:cBhvr>
                                            <p:cTn id="62" dur="1" fill="hold">
                                              <p:stCondLst>
                                                <p:cond delay="0"/>
                                              </p:stCondLst>
                                            </p:cTn>
                                            <p:tgtEl>
                                              <p:spTgt spid="44"/>
                                            </p:tgtEl>
                                            <p:attrNameLst>
                                              <p:attrName>style.visibility</p:attrName>
                                            </p:attrNameLst>
                                          </p:cBhvr>
                                          <p:to>
                                            <p:strVal val="visible"/>
                                          </p:to>
                                        </p:set>
                                        <p:anim calcmode="lin" valueType="num">
                                          <p:cBhvr>
                                            <p:cTn id="63" dur="500" fill="hold"/>
                                            <p:tgtEl>
                                              <p:spTgt spid="44"/>
                                            </p:tgtEl>
                                            <p:attrNameLst>
                                              <p:attrName>ppt_w</p:attrName>
                                            </p:attrNameLst>
                                          </p:cBhvr>
                                          <p:tavLst>
                                            <p:tav tm="0">
                                              <p:val>
                                                <p:fltVal val="0"/>
                                              </p:val>
                                            </p:tav>
                                            <p:tav tm="100000">
                                              <p:val>
                                                <p:strVal val="#ppt_w"/>
                                              </p:val>
                                            </p:tav>
                                          </p:tavLst>
                                        </p:anim>
                                        <p:anim calcmode="lin" valueType="num">
                                          <p:cBhvr>
                                            <p:cTn id="64" dur="500" fill="hold"/>
                                            <p:tgtEl>
                                              <p:spTgt spid="44"/>
                                            </p:tgtEl>
                                            <p:attrNameLst>
                                              <p:attrName>ppt_h</p:attrName>
                                            </p:attrNameLst>
                                          </p:cBhvr>
                                          <p:tavLst>
                                            <p:tav tm="0">
                                              <p:val>
                                                <p:fltVal val="0"/>
                                              </p:val>
                                            </p:tav>
                                            <p:tav tm="100000">
                                              <p:val>
                                                <p:strVal val="#ppt_h"/>
                                              </p:val>
                                            </p:tav>
                                          </p:tavLst>
                                        </p:anim>
                                        <p:animEffect transition="in" filter="fade">
                                          <p:cBhvr>
                                            <p:cTn id="6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3" grpId="0"/>
          <p:bldP spid="38" grpId="0"/>
          <p:bldP spid="41" grpId="0" animBg="1"/>
          <p:bldP spid="42" grpId="0" animBg="1"/>
          <p:bldP spid="43" grpId="0" animBg="1"/>
          <p:bldP spid="44" grpId="0" animBg="1"/>
          <p:bldP spid="47" grpId="0"/>
          <p:bldP spid="49" grpId="0"/>
          <p:bldP spid="50" grpId="0"/>
          <p:bldP spid="51"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CBF00472-A6C9-4BE5-B511-8E53B155A49D}"/>
              </a:ext>
            </a:extLst>
          </p:cNvPr>
          <p:cNvSpPr>
            <a:spLocks noEditPoints="1"/>
          </p:cNvSpPr>
          <p:nvPr/>
        </p:nvSpPr>
        <p:spPr bwMode="auto">
          <a:xfrm>
            <a:off x="4178300" y="1014413"/>
            <a:ext cx="1824038" cy="1146175"/>
          </a:xfrm>
          <a:custGeom>
            <a:avLst/>
            <a:gdLst>
              <a:gd name="T0" fmla="*/ 0 w 479"/>
              <a:gd name="T1" fmla="*/ 301 h 301"/>
              <a:gd name="T2" fmla="*/ 17 w 479"/>
              <a:gd name="T3" fmla="*/ 278 h 301"/>
              <a:gd name="T4" fmla="*/ 356 w 479"/>
              <a:gd name="T5" fmla="*/ 52 h 301"/>
              <a:gd name="T6" fmla="*/ 479 w 479"/>
              <a:gd name="T7" fmla="*/ 37 h 301"/>
              <a:gd name="T8" fmla="*/ 390 w 479"/>
              <a:gd name="T9" fmla="*/ 90 h 301"/>
              <a:gd name="T10" fmla="*/ 433 w 479"/>
              <a:gd name="T11" fmla="*/ 66 h 301"/>
              <a:gd name="T12" fmla="*/ 446 w 479"/>
              <a:gd name="T13" fmla="*/ 59 h 301"/>
              <a:gd name="T14" fmla="*/ 479 w 479"/>
              <a:gd name="T15" fmla="*/ 37 h 301"/>
              <a:gd name="T16" fmla="*/ 382 w 479"/>
              <a:gd name="T17" fmla="*/ 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9" h="301">
                <a:moveTo>
                  <a:pt x="0" y="301"/>
                </a:moveTo>
                <a:cubicBezTo>
                  <a:pt x="5" y="293"/>
                  <a:pt x="11" y="285"/>
                  <a:pt x="17" y="278"/>
                </a:cubicBezTo>
                <a:cubicBezTo>
                  <a:pt x="106" y="172"/>
                  <a:pt x="221" y="82"/>
                  <a:pt x="356" y="52"/>
                </a:cubicBezTo>
                <a:cubicBezTo>
                  <a:pt x="396" y="43"/>
                  <a:pt x="437" y="40"/>
                  <a:pt x="479" y="37"/>
                </a:cubicBezTo>
                <a:moveTo>
                  <a:pt x="390" y="90"/>
                </a:moveTo>
                <a:cubicBezTo>
                  <a:pt x="404" y="82"/>
                  <a:pt x="419" y="74"/>
                  <a:pt x="433" y="66"/>
                </a:cubicBezTo>
                <a:cubicBezTo>
                  <a:pt x="438" y="63"/>
                  <a:pt x="442" y="61"/>
                  <a:pt x="446" y="59"/>
                </a:cubicBezTo>
                <a:cubicBezTo>
                  <a:pt x="458" y="52"/>
                  <a:pt x="468" y="45"/>
                  <a:pt x="479" y="37"/>
                </a:cubicBezTo>
                <a:cubicBezTo>
                  <a:pt x="446" y="25"/>
                  <a:pt x="414" y="13"/>
                  <a:pt x="382" y="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8" name="Freeform 7">
            <a:extLst>
              <a:ext uri="{FF2B5EF4-FFF2-40B4-BE49-F238E27FC236}">
                <a16:creationId xmlns:a16="http://schemas.microsoft.com/office/drawing/2014/main" id="{3217CDC3-4509-4C9D-945A-C6CD1917A305}"/>
              </a:ext>
            </a:extLst>
          </p:cNvPr>
          <p:cNvSpPr>
            <a:spLocks noEditPoints="1"/>
          </p:cNvSpPr>
          <p:nvPr/>
        </p:nvSpPr>
        <p:spPr bwMode="auto">
          <a:xfrm>
            <a:off x="3736975" y="2370138"/>
            <a:ext cx="349250" cy="2074863"/>
          </a:xfrm>
          <a:custGeom>
            <a:avLst/>
            <a:gdLst>
              <a:gd name="T0" fmla="*/ 77 w 92"/>
              <a:gd name="T1" fmla="*/ 544 h 544"/>
              <a:gd name="T2" fmla="*/ 68 w 92"/>
              <a:gd name="T3" fmla="*/ 521 h 544"/>
              <a:gd name="T4" fmla="*/ 41 w 92"/>
              <a:gd name="T5" fmla="*/ 115 h 544"/>
              <a:gd name="T6" fmla="*/ 89 w 92"/>
              <a:gd name="T7" fmla="*/ 0 h 544"/>
              <a:gd name="T8" fmla="*/ 91 w 92"/>
              <a:gd name="T9" fmla="*/ 104 h 544"/>
              <a:gd name="T10" fmla="*/ 92 w 92"/>
              <a:gd name="T11" fmla="*/ 54 h 544"/>
              <a:gd name="T12" fmla="*/ 92 w 92"/>
              <a:gd name="T13" fmla="*/ 40 h 544"/>
              <a:gd name="T14" fmla="*/ 90 w 92"/>
              <a:gd name="T15" fmla="*/ 1 h 544"/>
              <a:gd name="T16" fmla="*/ 10 w 92"/>
              <a:gd name="T17" fmla="*/ 6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544">
                <a:moveTo>
                  <a:pt x="77" y="544"/>
                </a:moveTo>
                <a:cubicBezTo>
                  <a:pt x="74" y="537"/>
                  <a:pt x="71" y="529"/>
                  <a:pt x="68" y="521"/>
                </a:cubicBezTo>
                <a:cubicBezTo>
                  <a:pt x="20" y="391"/>
                  <a:pt x="0" y="246"/>
                  <a:pt x="41" y="115"/>
                </a:cubicBezTo>
                <a:cubicBezTo>
                  <a:pt x="54" y="75"/>
                  <a:pt x="72" y="38"/>
                  <a:pt x="89" y="0"/>
                </a:cubicBezTo>
                <a:moveTo>
                  <a:pt x="91" y="104"/>
                </a:moveTo>
                <a:cubicBezTo>
                  <a:pt x="91" y="87"/>
                  <a:pt x="92" y="71"/>
                  <a:pt x="92" y="54"/>
                </a:cubicBezTo>
                <a:cubicBezTo>
                  <a:pt x="92" y="49"/>
                  <a:pt x="92" y="44"/>
                  <a:pt x="92" y="40"/>
                </a:cubicBezTo>
                <a:cubicBezTo>
                  <a:pt x="92" y="26"/>
                  <a:pt x="92" y="14"/>
                  <a:pt x="90" y="1"/>
                </a:cubicBezTo>
                <a:cubicBezTo>
                  <a:pt x="63" y="22"/>
                  <a:pt x="36" y="44"/>
                  <a:pt x="10" y="66"/>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9" name="Freeform 8">
            <a:extLst>
              <a:ext uri="{FF2B5EF4-FFF2-40B4-BE49-F238E27FC236}">
                <a16:creationId xmlns:a16="http://schemas.microsoft.com/office/drawing/2014/main" id="{13E0C0AB-2F9A-47DD-A820-5079C46CB97C}"/>
              </a:ext>
            </a:extLst>
          </p:cNvPr>
          <p:cNvSpPr>
            <a:spLocks noEditPoints="1"/>
          </p:cNvSpPr>
          <p:nvPr/>
        </p:nvSpPr>
        <p:spPr bwMode="auto">
          <a:xfrm>
            <a:off x="4170363" y="4646613"/>
            <a:ext cx="1843088" cy="1071563"/>
          </a:xfrm>
          <a:custGeom>
            <a:avLst/>
            <a:gdLst>
              <a:gd name="T0" fmla="*/ 484 w 484"/>
              <a:gd name="T1" fmla="*/ 281 h 281"/>
              <a:gd name="T2" fmla="*/ 75 w 484"/>
              <a:gd name="T3" fmla="*/ 100 h 281"/>
              <a:gd name="T4" fmla="*/ 0 w 484"/>
              <a:gd name="T5" fmla="*/ 1 h 281"/>
              <a:gd name="T6" fmla="*/ 90 w 484"/>
              <a:gd name="T7" fmla="*/ 51 h 281"/>
              <a:gd name="T8" fmla="*/ 48 w 484"/>
              <a:gd name="T9" fmla="*/ 25 h 281"/>
              <a:gd name="T10" fmla="*/ 35 w 484"/>
              <a:gd name="T11" fmla="*/ 18 h 281"/>
              <a:gd name="T12" fmla="*/ 0 w 484"/>
              <a:gd name="T13" fmla="*/ 0 h 281"/>
              <a:gd name="T14" fmla="*/ 17 w 484"/>
              <a:gd name="T15" fmla="*/ 103 h 2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4" h="281">
                <a:moveTo>
                  <a:pt x="484" y="281"/>
                </a:moveTo>
                <a:cubicBezTo>
                  <a:pt x="393" y="278"/>
                  <a:pt x="168" y="202"/>
                  <a:pt x="75" y="100"/>
                </a:cubicBezTo>
                <a:cubicBezTo>
                  <a:pt x="47" y="69"/>
                  <a:pt x="23" y="35"/>
                  <a:pt x="0" y="1"/>
                </a:cubicBezTo>
                <a:moveTo>
                  <a:pt x="90" y="51"/>
                </a:moveTo>
                <a:cubicBezTo>
                  <a:pt x="76" y="43"/>
                  <a:pt x="62" y="34"/>
                  <a:pt x="48" y="25"/>
                </a:cubicBezTo>
                <a:cubicBezTo>
                  <a:pt x="43" y="23"/>
                  <a:pt x="39" y="20"/>
                  <a:pt x="35" y="18"/>
                </a:cubicBezTo>
                <a:cubicBezTo>
                  <a:pt x="24" y="11"/>
                  <a:pt x="13" y="6"/>
                  <a:pt x="0" y="0"/>
                </a:cubicBezTo>
                <a:cubicBezTo>
                  <a:pt x="6" y="34"/>
                  <a:pt x="11" y="69"/>
                  <a:pt x="17" y="103"/>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0" name="Freeform 9">
            <a:extLst>
              <a:ext uri="{FF2B5EF4-FFF2-40B4-BE49-F238E27FC236}">
                <a16:creationId xmlns:a16="http://schemas.microsoft.com/office/drawing/2014/main" id="{FC773FBE-2670-4241-AF89-5236CF4D865B}"/>
              </a:ext>
            </a:extLst>
          </p:cNvPr>
          <p:cNvSpPr>
            <a:spLocks noEditPoints="1"/>
          </p:cNvSpPr>
          <p:nvPr/>
        </p:nvSpPr>
        <p:spPr bwMode="auto">
          <a:xfrm>
            <a:off x="6184900" y="4722813"/>
            <a:ext cx="1809750" cy="1101725"/>
          </a:xfrm>
          <a:custGeom>
            <a:avLst/>
            <a:gdLst>
              <a:gd name="T0" fmla="*/ 475 w 475"/>
              <a:gd name="T1" fmla="*/ 0 h 289"/>
              <a:gd name="T2" fmla="*/ 462 w 475"/>
              <a:gd name="T3" fmla="*/ 17 h 289"/>
              <a:gd name="T4" fmla="*/ 123 w 475"/>
              <a:gd name="T5" fmla="*/ 243 h 289"/>
              <a:gd name="T6" fmla="*/ 0 w 475"/>
              <a:gd name="T7" fmla="*/ 258 h 289"/>
              <a:gd name="T8" fmla="*/ 90 w 475"/>
              <a:gd name="T9" fmla="*/ 212 h 289"/>
              <a:gd name="T10" fmla="*/ 46 w 475"/>
              <a:gd name="T11" fmla="*/ 236 h 289"/>
              <a:gd name="T12" fmla="*/ 0 w 475"/>
              <a:gd name="T13" fmla="*/ 258 h 289"/>
              <a:gd name="T14" fmla="*/ 98 w 475"/>
              <a:gd name="T15" fmla="*/ 289 h 28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5" h="289">
                <a:moveTo>
                  <a:pt x="475" y="0"/>
                </a:moveTo>
                <a:cubicBezTo>
                  <a:pt x="471" y="6"/>
                  <a:pt x="467" y="11"/>
                  <a:pt x="462" y="17"/>
                </a:cubicBezTo>
                <a:cubicBezTo>
                  <a:pt x="373" y="123"/>
                  <a:pt x="258" y="213"/>
                  <a:pt x="123" y="243"/>
                </a:cubicBezTo>
                <a:cubicBezTo>
                  <a:pt x="83" y="252"/>
                  <a:pt x="42" y="255"/>
                  <a:pt x="0" y="258"/>
                </a:cubicBezTo>
                <a:moveTo>
                  <a:pt x="90" y="212"/>
                </a:moveTo>
                <a:cubicBezTo>
                  <a:pt x="75" y="220"/>
                  <a:pt x="61" y="228"/>
                  <a:pt x="46" y="236"/>
                </a:cubicBezTo>
                <a:cubicBezTo>
                  <a:pt x="42" y="238"/>
                  <a:pt x="11" y="250"/>
                  <a:pt x="0" y="258"/>
                </a:cubicBezTo>
                <a:cubicBezTo>
                  <a:pt x="33" y="270"/>
                  <a:pt x="66" y="277"/>
                  <a:pt x="98" y="289"/>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1" name="Freeform 10">
            <a:extLst>
              <a:ext uri="{FF2B5EF4-FFF2-40B4-BE49-F238E27FC236}">
                <a16:creationId xmlns:a16="http://schemas.microsoft.com/office/drawing/2014/main" id="{6EDAF40C-9B42-4BA7-B3A9-04BC7483B6BA}"/>
              </a:ext>
            </a:extLst>
          </p:cNvPr>
          <p:cNvSpPr>
            <a:spLocks noEditPoints="1"/>
          </p:cNvSpPr>
          <p:nvPr/>
        </p:nvSpPr>
        <p:spPr bwMode="auto">
          <a:xfrm>
            <a:off x="8101013" y="2420938"/>
            <a:ext cx="350838" cy="2070100"/>
          </a:xfrm>
          <a:custGeom>
            <a:avLst/>
            <a:gdLst>
              <a:gd name="T0" fmla="*/ 15 w 92"/>
              <a:gd name="T1" fmla="*/ 0 h 543"/>
              <a:gd name="T2" fmla="*/ 24 w 92"/>
              <a:gd name="T3" fmla="*/ 22 h 543"/>
              <a:gd name="T4" fmla="*/ 51 w 92"/>
              <a:gd name="T5" fmla="*/ 428 h 543"/>
              <a:gd name="T6" fmla="*/ 3 w 92"/>
              <a:gd name="T7" fmla="*/ 543 h 543"/>
              <a:gd name="T8" fmla="*/ 1 w 92"/>
              <a:gd name="T9" fmla="*/ 439 h 543"/>
              <a:gd name="T10" fmla="*/ 0 w 92"/>
              <a:gd name="T11" fmla="*/ 489 h 543"/>
              <a:gd name="T12" fmla="*/ 0 w 92"/>
              <a:gd name="T13" fmla="*/ 503 h 543"/>
              <a:gd name="T14" fmla="*/ 2 w 92"/>
              <a:gd name="T15" fmla="*/ 542 h 543"/>
              <a:gd name="T16" fmla="*/ 82 w 92"/>
              <a:gd name="T17" fmla="*/ 477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543">
                <a:moveTo>
                  <a:pt x="15" y="0"/>
                </a:moveTo>
                <a:cubicBezTo>
                  <a:pt x="19" y="7"/>
                  <a:pt x="22" y="15"/>
                  <a:pt x="24" y="22"/>
                </a:cubicBezTo>
                <a:cubicBezTo>
                  <a:pt x="72" y="152"/>
                  <a:pt x="92" y="297"/>
                  <a:pt x="51" y="428"/>
                </a:cubicBezTo>
                <a:cubicBezTo>
                  <a:pt x="38" y="468"/>
                  <a:pt x="20" y="505"/>
                  <a:pt x="3" y="543"/>
                </a:cubicBezTo>
                <a:moveTo>
                  <a:pt x="1" y="439"/>
                </a:moveTo>
                <a:cubicBezTo>
                  <a:pt x="1" y="456"/>
                  <a:pt x="0" y="472"/>
                  <a:pt x="0" y="489"/>
                </a:cubicBezTo>
                <a:cubicBezTo>
                  <a:pt x="0" y="494"/>
                  <a:pt x="0" y="499"/>
                  <a:pt x="0" y="503"/>
                </a:cubicBezTo>
                <a:cubicBezTo>
                  <a:pt x="0" y="517"/>
                  <a:pt x="0" y="529"/>
                  <a:pt x="2" y="542"/>
                </a:cubicBezTo>
                <a:cubicBezTo>
                  <a:pt x="29" y="521"/>
                  <a:pt x="56" y="499"/>
                  <a:pt x="82" y="477"/>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2" name="Freeform 11">
            <a:extLst>
              <a:ext uri="{FF2B5EF4-FFF2-40B4-BE49-F238E27FC236}">
                <a16:creationId xmlns:a16="http://schemas.microsoft.com/office/drawing/2014/main" id="{D5257AFB-2B16-49D9-9F4B-40CD4054AA66}"/>
              </a:ext>
            </a:extLst>
          </p:cNvPr>
          <p:cNvSpPr>
            <a:spLocks noEditPoints="1"/>
          </p:cNvSpPr>
          <p:nvPr/>
        </p:nvSpPr>
        <p:spPr bwMode="auto">
          <a:xfrm>
            <a:off x="6173788" y="1128713"/>
            <a:ext cx="1843088" cy="1085850"/>
          </a:xfrm>
          <a:custGeom>
            <a:avLst/>
            <a:gdLst>
              <a:gd name="T0" fmla="*/ 0 w 484"/>
              <a:gd name="T1" fmla="*/ 4 h 285"/>
              <a:gd name="T2" fmla="*/ 44 w 484"/>
              <a:gd name="T3" fmla="*/ 5 h 285"/>
              <a:gd name="T4" fmla="*/ 409 w 484"/>
              <a:gd name="T5" fmla="*/ 185 h 285"/>
              <a:gd name="T6" fmla="*/ 484 w 484"/>
              <a:gd name="T7" fmla="*/ 284 h 285"/>
              <a:gd name="T8" fmla="*/ 394 w 484"/>
              <a:gd name="T9" fmla="*/ 234 h 285"/>
              <a:gd name="T10" fmla="*/ 436 w 484"/>
              <a:gd name="T11" fmla="*/ 260 h 285"/>
              <a:gd name="T12" fmla="*/ 449 w 484"/>
              <a:gd name="T13" fmla="*/ 267 h 285"/>
              <a:gd name="T14" fmla="*/ 484 w 484"/>
              <a:gd name="T15" fmla="*/ 285 h 285"/>
              <a:gd name="T16" fmla="*/ 467 w 484"/>
              <a:gd name="T17" fmla="*/ 182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4" h="285">
                <a:moveTo>
                  <a:pt x="0" y="4"/>
                </a:moveTo>
                <a:cubicBezTo>
                  <a:pt x="14" y="0"/>
                  <a:pt x="29" y="3"/>
                  <a:pt x="44" y="5"/>
                </a:cubicBezTo>
                <a:cubicBezTo>
                  <a:pt x="180" y="29"/>
                  <a:pt x="316" y="83"/>
                  <a:pt x="409" y="185"/>
                </a:cubicBezTo>
                <a:cubicBezTo>
                  <a:pt x="437" y="216"/>
                  <a:pt x="461" y="250"/>
                  <a:pt x="484" y="284"/>
                </a:cubicBezTo>
                <a:moveTo>
                  <a:pt x="394" y="234"/>
                </a:moveTo>
                <a:cubicBezTo>
                  <a:pt x="408" y="242"/>
                  <a:pt x="422" y="251"/>
                  <a:pt x="436" y="260"/>
                </a:cubicBezTo>
                <a:cubicBezTo>
                  <a:pt x="441" y="262"/>
                  <a:pt x="445" y="265"/>
                  <a:pt x="449" y="267"/>
                </a:cubicBezTo>
                <a:cubicBezTo>
                  <a:pt x="460" y="274"/>
                  <a:pt x="471" y="279"/>
                  <a:pt x="484" y="285"/>
                </a:cubicBezTo>
                <a:cubicBezTo>
                  <a:pt x="478" y="251"/>
                  <a:pt x="473" y="216"/>
                  <a:pt x="467" y="182"/>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67" name="Group 66">
            <a:extLst>
              <a:ext uri="{FF2B5EF4-FFF2-40B4-BE49-F238E27FC236}">
                <a16:creationId xmlns:a16="http://schemas.microsoft.com/office/drawing/2014/main" id="{AC22DF23-21A0-4FDB-987E-9F8B2700A470}"/>
              </a:ext>
            </a:extLst>
          </p:cNvPr>
          <p:cNvGrpSpPr/>
          <p:nvPr/>
        </p:nvGrpSpPr>
        <p:grpSpPr>
          <a:xfrm>
            <a:off x="4265613" y="1543050"/>
            <a:ext cx="3675063" cy="3705225"/>
            <a:chOff x="4265613" y="1543050"/>
            <a:chExt cx="3675063" cy="3705225"/>
          </a:xfrm>
        </p:grpSpPr>
        <p:sp>
          <p:nvSpPr>
            <p:cNvPr id="25" name="Freeform 24">
              <a:extLst>
                <a:ext uri="{FF2B5EF4-FFF2-40B4-BE49-F238E27FC236}">
                  <a16:creationId xmlns:a16="http://schemas.microsoft.com/office/drawing/2014/main" id="{6512EB62-943F-4E59-A2D4-DD5DAFE1344A}"/>
                </a:ext>
              </a:extLst>
            </p:cNvPr>
            <p:cNvSpPr>
              <a:spLocks/>
            </p:cNvSpPr>
            <p:nvPr/>
          </p:nvSpPr>
          <p:spPr bwMode="auto">
            <a:xfrm rot="1203208">
              <a:off x="5863431" y="3548855"/>
              <a:ext cx="1157288" cy="7938"/>
            </a:xfrm>
            <a:custGeom>
              <a:avLst/>
              <a:gdLst>
                <a:gd name="T0" fmla="*/ 0 w 304"/>
                <a:gd name="T1" fmla="*/ 1 h 2"/>
                <a:gd name="T2" fmla="*/ 304 w 304"/>
                <a:gd name="T3" fmla="*/ 0 h 2"/>
              </a:gdLst>
              <a:ahLst/>
              <a:cxnLst>
                <a:cxn ang="0">
                  <a:pos x="T0" y="T1"/>
                </a:cxn>
                <a:cxn ang="0">
                  <a:pos x="T2" y="T3"/>
                </a:cxn>
              </a:cxnLst>
              <a:rect l="0" t="0" r="r" b="b"/>
              <a:pathLst>
                <a:path w="304" h="2">
                  <a:moveTo>
                    <a:pt x="0" y="1"/>
                  </a:moveTo>
                  <a:cubicBezTo>
                    <a:pt x="101" y="2"/>
                    <a:pt x="203" y="1"/>
                    <a:pt x="304" y="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6" name="Freeform 25">
              <a:extLst>
                <a:ext uri="{FF2B5EF4-FFF2-40B4-BE49-F238E27FC236}">
                  <a16:creationId xmlns:a16="http://schemas.microsoft.com/office/drawing/2014/main" id="{672E6605-0529-440E-B6F0-F7CAE49D4F2D}"/>
                </a:ext>
              </a:extLst>
            </p:cNvPr>
            <p:cNvSpPr>
              <a:spLocks/>
            </p:cNvSpPr>
            <p:nvPr/>
          </p:nvSpPr>
          <p:spPr bwMode="auto">
            <a:xfrm>
              <a:off x="5746545" y="2158206"/>
              <a:ext cx="403225" cy="1487488"/>
            </a:xfrm>
            <a:custGeom>
              <a:avLst/>
              <a:gdLst>
                <a:gd name="T0" fmla="*/ 0 w 106"/>
                <a:gd name="T1" fmla="*/ 0 h 390"/>
                <a:gd name="T2" fmla="*/ 106 w 106"/>
                <a:gd name="T3" fmla="*/ 390 h 390"/>
              </a:gdLst>
              <a:ahLst/>
              <a:cxnLst>
                <a:cxn ang="0">
                  <a:pos x="T0" y="T1"/>
                </a:cxn>
                <a:cxn ang="0">
                  <a:pos x="T2" y="T3"/>
                </a:cxn>
              </a:cxnLst>
              <a:rect l="0" t="0" r="r" b="b"/>
              <a:pathLst>
                <a:path w="106" h="390">
                  <a:moveTo>
                    <a:pt x="0" y="0"/>
                  </a:moveTo>
                  <a:cubicBezTo>
                    <a:pt x="34" y="131"/>
                    <a:pt x="69" y="261"/>
                    <a:pt x="106" y="39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nvGrpSpPr>
            <p:cNvPr id="58" name="Group 57">
              <a:extLst>
                <a:ext uri="{FF2B5EF4-FFF2-40B4-BE49-F238E27FC236}">
                  <a16:creationId xmlns:a16="http://schemas.microsoft.com/office/drawing/2014/main" id="{0F47BE88-4826-480E-A83E-1BC169768C6A}"/>
                </a:ext>
              </a:extLst>
            </p:cNvPr>
            <p:cNvGrpSpPr/>
            <p:nvPr/>
          </p:nvGrpSpPr>
          <p:grpSpPr>
            <a:xfrm>
              <a:off x="4265613" y="1543050"/>
              <a:ext cx="3675063" cy="3705225"/>
              <a:chOff x="4265613" y="1543050"/>
              <a:chExt cx="3675063" cy="3705225"/>
            </a:xfrm>
          </p:grpSpPr>
          <p:sp>
            <p:nvSpPr>
              <p:cNvPr id="13" name="Freeform 12">
                <a:extLst>
                  <a:ext uri="{FF2B5EF4-FFF2-40B4-BE49-F238E27FC236}">
                    <a16:creationId xmlns:a16="http://schemas.microsoft.com/office/drawing/2014/main" id="{FA4B8CE3-774A-4DD3-8347-0B73236A4323}"/>
                  </a:ext>
                </a:extLst>
              </p:cNvPr>
              <p:cNvSpPr>
                <a:spLocks/>
              </p:cNvSpPr>
              <p:nvPr/>
            </p:nvSpPr>
            <p:spPr bwMode="auto">
              <a:xfrm>
                <a:off x="6089650" y="2039938"/>
                <a:ext cx="4763" cy="128588"/>
              </a:xfrm>
              <a:custGeom>
                <a:avLst/>
                <a:gdLst>
                  <a:gd name="T0" fmla="*/ 0 w 1"/>
                  <a:gd name="T1" fmla="*/ 0 h 34"/>
                  <a:gd name="T2" fmla="*/ 1 w 1"/>
                  <a:gd name="T3" fmla="*/ 34 h 34"/>
                </a:gdLst>
                <a:ahLst/>
                <a:cxnLst>
                  <a:cxn ang="0">
                    <a:pos x="T0" y="T1"/>
                  </a:cxn>
                  <a:cxn ang="0">
                    <a:pos x="T2" y="T3"/>
                  </a:cxn>
                </a:cxnLst>
                <a:rect l="0" t="0" r="r" b="b"/>
                <a:pathLst>
                  <a:path w="1" h="34">
                    <a:moveTo>
                      <a:pt x="0" y="0"/>
                    </a:moveTo>
                    <a:cubicBezTo>
                      <a:pt x="1" y="11"/>
                      <a:pt x="1" y="22"/>
                      <a:pt x="1" y="34"/>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4" name="Freeform 13">
                <a:extLst>
                  <a:ext uri="{FF2B5EF4-FFF2-40B4-BE49-F238E27FC236}">
                    <a16:creationId xmlns:a16="http://schemas.microsoft.com/office/drawing/2014/main" id="{B9E1D9CF-FB26-4CE2-866E-00EF1DA712AE}"/>
                  </a:ext>
                </a:extLst>
              </p:cNvPr>
              <p:cNvSpPr>
                <a:spLocks/>
              </p:cNvSpPr>
              <p:nvPr/>
            </p:nvSpPr>
            <p:spPr bwMode="auto">
              <a:xfrm>
                <a:off x="5397500" y="2225675"/>
                <a:ext cx="57150" cy="114300"/>
              </a:xfrm>
              <a:custGeom>
                <a:avLst/>
                <a:gdLst>
                  <a:gd name="T0" fmla="*/ 0 w 15"/>
                  <a:gd name="T1" fmla="*/ 0 h 30"/>
                  <a:gd name="T2" fmla="*/ 15 w 15"/>
                  <a:gd name="T3" fmla="*/ 30 h 30"/>
                </a:gdLst>
                <a:ahLst/>
                <a:cxnLst>
                  <a:cxn ang="0">
                    <a:pos x="T0" y="T1"/>
                  </a:cxn>
                  <a:cxn ang="0">
                    <a:pos x="T2" y="T3"/>
                  </a:cxn>
                </a:cxnLst>
                <a:rect l="0" t="0" r="r" b="b"/>
                <a:pathLst>
                  <a:path w="15" h="30">
                    <a:moveTo>
                      <a:pt x="0" y="0"/>
                    </a:moveTo>
                    <a:cubicBezTo>
                      <a:pt x="5" y="9"/>
                      <a:pt x="10" y="19"/>
                      <a:pt x="15" y="3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5" name="Freeform 14">
                <a:extLst>
                  <a:ext uri="{FF2B5EF4-FFF2-40B4-BE49-F238E27FC236}">
                    <a16:creationId xmlns:a16="http://schemas.microsoft.com/office/drawing/2014/main" id="{49E9E71B-FC4D-4C04-8323-656E47107A3B}"/>
                  </a:ext>
                </a:extLst>
              </p:cNvPr>
              <p:cNvSpPr>
                <a:spLocks/>
              </p:cNvSpPr>
              <p:nvPr/>
            </p:nvSpPr>
            <p:spPr bwMode="auto">
              <a:xfrm>
                <a:off x="4891088" y="2728913"/>
                <a:ext cx="106363" cy="80963"/>
              </a:xfrm>
              <a:custGeom>
                <a:avLst/>
                <a:gdLst>
                  <a:gd name="T0" fmla="*/ 0 w 28"/>
                  <a:gd name="T1" fmla="*/ 0 h 21"/>
                  <a:gd name="T2" fmla="*/ 6 w 28"/>
                  <a:gd name="T3" fmla="*/ 5 h 21"/>
                  <a:gd name="T4" fmla="*/ 15 w 28"/>
                  <a:gd name="T5" fmla="*/ 11 h 21"/>
                  <a:gd name="T6" fmla="*/ 28 w 28"/>
                  <a:gd name="T7" fmla="*/ 21 h 21"/>
                </a:gdLst>
                <a:ahLst/>
                <a:cxnLst>
                  <a:cxn ang="0">
                    <a:pos x="T0" y="T1"/>
                  </a:cxn>
                  <a:cxn ang="0">
                    <a:pos x="T2" y="T3"/>
                  </a:cxn>
                  <a:cxn ang="0">
                    <a:pos x="T4" y="T5"/>
                  </a:cxn>
                  <a:cxn ang="0">
                    <a:pos x="T6" y="T7"/>
                  </a:cxn>
                </a:cxnLst>
                <a:rect l="0" t="0" r="r" b="b"/>
                <a:pathLst>
                  <a:path w="28" h="21">
                    <a:moveTo>
                      <a:pt x="0" y="0"/>
                    </a:moveTo>
                    <a:cubicBezTo>
                      <a:pt x="2" y="2"/>
                      <a:pt x="4" y="3"/>
                      <a:pt x="6" y="5"/>
                    </a:cubicBezTo>
                    <a:cubicBezTo>
                      <a:pt x="9" y="7"/>
                      <a:pt x="12" y="9"/>
                      <a:pt x="15" y="11"/>
                    </a:cubicBezTo>
                    <a:cubicBezTo>
                      <a:pt x="19" y="14"/>
                      <a:pt x="24" y="17"/>
                      <a:pt x="28" y="21"/>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6" name="Freeform 15">
                <a:extLst>
                  <a:ext uri="{FF2B5EF4-FFF2-40B4-BE49-F238E27FC236}">
                    <a16:creationId xmlns:a16="http://schemas.microsoft.com/office/drawing/2014/main" id="{2426C46D-0295-43BC-A182-CBECD3C3CB0D}"/>
                  </a:ext>
                </a:extLst>
              </p:cNvPr>
              <p:cNvSpPr>
                <a:spLocks/>
              </p:cNvSpPr>
              <p:nvPr/>
            </p:nvSpPr>
            <p:spPr bwMode="auto">
              <a:xfrm>
                <a:off x="4700588" y="3430588"/>
                <a:ext cx="125413" cy="3175"/>
              </a:xfrm>
              <a:custGeom>
                <a:avLst/>
                <a:gdLst>
                  <a:gd name="T0" fmla="*/ 0 w 33"/>
                  <a:gd name="T1" fmla="*/ 0 h 1"/>
                  <a:gd name="T2" fmla="*/ 33 w 33"/>
                  <a:gd name="T3" fmla="*/ 1 h 1"/>
                </a:gdLst>
                <a:ahLst/>
                <a:cxnLst>
                  <a:cxn ang="0">
                    <a:pos x="T0" y="T1"/>
                  </a:cxn>
                  <a:cxn ang="0">
                    <a:pos x="T2" y="T3"/>
                  </a:cxn>
                </a:cxnLst>
                <a:rect l="0" t="0" r="r" b="b"/>
                <a:pathLst>
                  <a:path w="33" h="1">
                    <a:moveTo>
                      <a:pt x="0" y="0"/>
                    </a:moveTo>
                    <a:cubicBezTo>
                      <a:pt x="11" y="1"/>
                      <a:pt x="22" y="1"/>
                      <a:pt x="33" y="1"/>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7" name="Freeform 16">
                <a:extLst>
                  <a:ext uri="{FF2B5EF4-FFF2-40B4-BE49-F238E27FC236}">
                    <a16:creationId xmlns:a16="http://schemas.microsoft.com/office/drawing/2014/main" id="{150625BE-5EB9-49A4-93EA-52F198571B1C}"/>
                  </a:ext>
                </a:extLst>
              </p:cNvPr>
              <p:cNvSpPr>
                <a:spLocks/>
              </p:cNvSpPr>
              <p:nvPr/>
            </p:nvSpPr>
            <p:spPr bwMode="auto">
              <a:xfrm>
                <a:off x="4891088" y="4070350"/>
                <a:ext cx="101600" cy="61913"/>
              </a:xfrm>
              <a:custGeom>
                <a:avLst/>
                <a:gdLst>
                  <a:gd name="T0" fmla="*/ 0 w 27"/>
                  <a:gd name="T1" fmla="*/ 16 h 16"/>
                  <a:gd name="T2" fmla="*/ 9 w 27"/>
                  <a:gd name="T3" fmla="*/ 11 h 16"/>
                  <a:gd name="T4" fmla="*/ 27 w 27"/>
                  <a:gd name="T5" fmla="*/ 0 h 16"/>
                </a:gdLst>
                <a:ahLst/>
                <a:cxnLst>
                  <a:cxn ang="0">
                    <a:pos x="T0" y="T1"/>
                  </a:cxn>
                  <a:cxn ang="0">
                    <a:pos x="T2" y="T3"/>
                  </a:cxn>
                  <a:cxn ang="0">
                    <a:pos x="T4" y="T5"/>
                  </a:cxn>
                </a:cxnLst>
                <a:rect l="0" t="0" r="r" b="b"/>
                <a:pathLst>
                  <a:path w="27" h="16">
                    <a:moveTo>
                      <a:pt x="0" y="16"/>
                    </a:moveTo>
                    <a:cubicBezTo>
                      <a:pt x="3" y="15"/>
                      <a:pt x="6" y="13"/>
                      <a:pt x="9" y="11"/>
                    </a:cubicBezTo>
                    <a:cubicBezTo>
                      <a:pt x="16" y="8"/>
                      <a:pt x="22" y="5"/>
                      <a:pt x="27" y="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8" name="Freeform 17">
                <a:extLst>
                  <a:ext uri="{FF2B5EF4-FFF2-40B4-BE49-F238E27FC236}">
                    <a16:creationId xmlns:a16="http://schemas.microsoft.com/office/drawing/2014/main" id="{EE3F1F07-0BCE-4575-88E1-EE76955B6854}"/>
                  </a:ext>
                </a:extLst>
              </p:cNvPr>
              <p:cNvSpPr>
                <a:spLocks/>
              </p:cNvSpPr>
              <p:nvPr/>
            </p:nvSpPr>
            <p:spPr bwMode="auto">
              <a:xfrm>
                <a:off x="5400675" y="4529138"/>
                <a:ext cx="57150" cy="117475"/>
              </a:xfrm>
              <a:custGeom>
                <a:avLst/>
                <a:gdLst>
                  <a:gd name="T0" fmla="*/ 0 w 15"/>
                  <a:gd name="T1" fmla="*/ 31 h 31"/>
                  <a:gd name="T2" fmla="*/ 15 w 15"/>
                  <a:gd name="T3" fmla="*/ 0 h 31"/>
                </a:gdLst>
                <a:ahLst/>
                <a:cxnLst>
                  <a:cxn ang="0">
                    <a:pos x="T0" y="T1"/>
                  </a:cxn>
                  <a:cxn ang="0">
                    <a:pos x="T2" y="T3"/>
                  </a:cxn>
                </a:cxnLst>
                <a:rect l="0" t="0" r="r" b="b"/>
                <a:pathLst>
                  <a:path w="15" h="31">
                    <a:moveTo>
                      <a:pt x="0" y="31"/>
                    </a:moveTo>
                    <a:cubicBezTo>
                      <a:pt x="5" y="20"/>
                      <a:pt x="10" y="10"/>
                      <a:pt x="15" y="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19" name="Freeform 18">
                <a:extLst>
                  <a:ext uri="{FF2B5EF4-FFF2-40B4-BE49-F238E27FC236}">
                    <a16:creationId xmlns:a16="http://schemas.microsoft.com/office/drawing/2014/main" id="{CA7DDE4A-2A5D-4890-880A-60352D03F9C0}"/>
                  </a:ext>
                </a:extLst>
              </p:cNvPr>
              <p:cNvSpPr>
                <a:spLocks/>
              </p:cNvSpPr>
              <p:nvPr/>
            </p:nvSpPr>
            <p:spPr bwMode="auto">
              <a:xfrm>
                <a:off x="6086475" y="4695825"/>
                <a:ext cx="7938" cy="138113"/>
              </a:xfrm>
              <a:custGeom>
                <a:avLst/>
                <a:gdLst>
                  <a:gd name="T0" fmla="*/ 2 w 2"/>
                  <a:gd name="T1" fmla="*/ 36 h 36"/>
                  <a:gd name="T2" fmla="*/ 0 w 2"/>
                  <a:gd name="T3" fmla="*/ 0 h 36"/>
                </a:gdLst>
                <a:ahLst/>
                <a:cxnLst>
                  <a:cxn ang="0">
                    <a:pos x="T0" y="T1"/>
                  </a:cxn>
                  <a:cxn ang="0">
                    <a:pos x="T2" y="T3"/>
                  </a:cxn>
                </a:cxnLst>
                <a:rect l="0" t="0" r="r" b="b"/>
                <a:pathLst>
                  <a:path w="2" h="36">
                    <a:moveTo>
                      <a:pt x="2" y="36"/>
                    </a:moveTo>
                    <a:cubicBezTo>
                      <a:pt x="2" y="24"/>
                      <a:pt x="1" y="12"/>
                      <a:pt x="0" y="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0" name="Freeform 19">
                <a:extLst>
                  <a:ext uri="{FF2B5EF4-FFF2-40B4-BE49-F238E27FC236}">
                    <a16:creationId xmlns:a16="http://schemas.microsoft.com/office/drawing/2014/main" id="{1AAEF401-3080-46E5-B698-EF81F816311A}"/>
                  </a:ext>
                </a:extLst>
              </p:cNvPr>
              <p:cNvSpPr>
                <a:spLocks/>
              </p:cNvSpPr>
              <p:nvPr/>
            </p:nvSpPr>
            <p:spPr bwMode="auto">
              <a:xfrm>
                <a:off x="6729413" y="4521200"/>
                <a:ext cx="65088" cy="128588"/>
              </a:xfrm>
              <a:custGeom>
                <a:avLst/>
                <a:gdLst>
                  <a:gd name="T0" fmla="*/ 17 w 17"/>
                  <a:gd name="T1" fmla="*/ 34 h 34"/>
                  <a:gd name="T2" fmla="*/ 6 w 17"/>
                  <a:gd name="T3" fmla="*/ 12 h 34"/>
                  <a:gd name="T4" fmla="*/ 0 w 17"/>
                  <a:gd name="T5" fmla="*/ 0 h 34"/>
                </a:gdLst>
                <a:ahLst/>
                <a:cxnLst>
                  <a:cxn ang="0">
                    <a:pos x="T0" y="T1"/>
                  </a:cxn>
                  <a:cxn ang="0">
                    <a:pos x="T2" y="T3"/>
                  </a:cxn>
                  <a:cxn ang="0">
                    <a:pos x="T4" y="T5"/>
                  </a:cxn>
                </a:cxnLst>
                <a:rect l="0" t="0" r="r" b="b"/>
                <a:pathLst>
                  <a:path w="17" h="34">
                    <a:moveTo>
                      <a:pt x="17" y="34"/>
                    </a:moveTo>
                    <a:cubicBezTo>
                      <a:pt x="13" y="27"/>
                      <a:pt x="9" y="20"/>
                      <a:pt x="6" y="12"/>
                    </a:cubicBezTo>
                    <a:cubicBezTo>
                      <a:pt x="4" y="8"/>
                      <a:pt x="2" y="4"/>
                      <a:pt x="0" y="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1" name="Freeform 20">
                <a:extLst>
                  <a:ext uri="{FF2B5EF4-FFF2-40B4-BE49-F238E27FC236}">
                    <a16:creationId xmlns:a16="http://schemas.microsoft.com/office/drawing/2014/main" id="{DB08CB91-0835-4129-A88B-E1CA5D93F13D}"/>
                  </a:ext>
                </a:extLst>
              </p:cNvPr>
              <p:cNvSpPr>
                <a:spLocks/>
              </p:cNvSpPr>
              <p:nvPr/>
            </p:nvSpPr>
            <p:spPr bwMode="auto">
              <a:xfrm>
                <a:off x="7183438" y="4067175"/>
                <a:ext cx="117475" cy="60325"/>
              </a:xfrm>
              <a:custGeom>
                <a:avLst/>
                <a:gdLst>
                  <a:gd name="T0" fmla="*/ 31 w 31"/>
                  <a:gd name="T1" fmla="*/ 16 h 16"/>
                  <a:gd name="T2" fmla="*/ 13 w 31"/>
                  <a:gd name="T3" fmla="*/ 6 h 16"/>
                  <a:gd name="T4" fmla="*/ 9 w 31"/>
                  <a:gd name="T5" fmla="*/ 4 h 16"/>
                  <a:gd name="T6" fmla="*/ 0 w 31"/>
                  <a:gd name="T7" fmla="*/ 0 h 16"/>
                </a:gdLst>
                <a:ahLst/>
                <a:cxnLst>
                  <a:cxn ang="0">
                    <a:pos x="T0" y="T1"/>
                  </a:cxn>
                  <a:cxn ang="0">
                    <a:pos x="T2" y="T3"/>
                  </a:cxn>
                  <a:cxn ang="0">
                    <a:pos x="T4" y="T5"/>
                  </a:cxn>
                  <a:cxn ang="0">
                    <a:pos x="T6" y="T7"/>
                  </a:cxn>
                </a:cxnLst>
                <a:rect l="0" t="0" r="r" b="b"/>
                <a:pathLst>
                  <a:path w="31" h="16">
                    <a:moveTo>
                      <a:pt x="31" y="16"/>
                    </a:moveTo>
                    <a:cubicBezTo>
                      <a:pt x="25" y="13"/>
                      <a:pt x="19" y="9"/>
                      <a:pt x="13" y="6"/>
                    </a:cubicBezTo>
                    <a:cubicBezTo>
                      <a:pt x="12" y="5"/>
                      <a:pt x="10" y="5"/>
                      <a:pt x="9" y="4"/>
                    </a:cubicBezTo>
                    <a:cubicBezTo>
                      <a:pt x="6" y="3"/>
                      <a:pt x="3" y="2"/>
                      <a:pt x="0" y="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2" name="Freeform 21">
                <a:extLst>
                  <a:ext uri="{FF2B5EF4-FFF2-40B4-BE49-F238E27FC236}">
                    <a16:creationId xmlns:a16="http://schemas.microsoft.com/office/drawing/2014/main" id="{DA9A928F-3F0A-43DF-99C6-6FDDBBDE10FF}"/>
                  </a:ext>
                </a:extLst>
              </p:cNvPr>
              <p:cNvSpPr>
                <a:spLocks/>
              </p:cNvSpPr>
              <p:nvPr/>
            </p:nvSpPr>
            <p:spPr bwMode="auto">
              <a:xfrm>
                <a:off x="7351713" y="3427413"/>
                <a:ext cx="139700" cy="6350"/>
              </a:xfrm>
              <a:custGeom>
                <a:avLst/>
                <a:gdLst>
                  <a:gd name="T0" fmla="*/ 37 w 37"/>
                  <a:gd name="T1" fmla="*/ 2 h 2"/>
                  <a:gd name="T2" fmla="*/ 0 w 37"/>
                  <a:gd name="T3" fmla="*/ 0 h 2"/>
                </a:gdLst>
                <a:ahLst/>
                <a:cxnLst>
                  <a:cxn ang="0">
                    <a:pos x="T0" y="T1"/>
                  </a:cxn>
                  <a:cxn ang="0">
                    <a:pos x="T2" y="T3"/>
                  </a:cxn>
                </a:cxnLst>
                <a:rect l="0" t="0" r="r" b="b"/>
                <a:pathLst>
                  <a:path w="37" h="2">
                    <a:moveTo>
                      <a:pt x="37" y="2"/>
                    </a:moveTo>
                    <a:cubicBezTo>
                      <a:pt x="24" y="2"/>
                      <a:pt x="12" y="1"/>
                      <a:pt x="0" y="0"/>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3" name="Freeform 22">
                <a:extLst>
                  <a:ext uri="{FF2B5EF4-FFF2-40B4-BE49-F238E27FC236}">
                    <a16:creationId xmlns:a16="http://schemas.microsoft.com/office/drawing/2014/main" id="{5F6ED6B6-9A2A-47AA-AF71-47F528D04264}"/>
                  </a:ext>
                </a:extLst>
              </p:cNvPr>
              <p:cNvSpPr>
                <a:spLocks/>
              </p:cNvSpPr>
              <p:nvPr/>
            </p:nvSpPr>
            <p:spPr bwMode="auto">
              <a:xfrm>
                <a:off x="7186613" y="2733675"/>
                <a:ext cx="114300" cy="68263"/>
              </a:xfrm>
              <a:custGeom>
                <a:avLst/>
                <a:gdLst>
                  <a:gd name="T0" fmla="*/ 30 w 30"/>
                  <a:gd name="T1" fmla="*/ 0 h 18"/>
                  <a:gd name="T2" fmla="*/ 0 w 30"/>
                  <a:gd name="T3" fmla="*/ 18 h 18"/>
                </a:gdLst>
                <a:ahLst/>
                <a:cxnLst>
                  <a:cxn ang="0">
                    <a:pos x="T0" y="T1"/>
                  </a:cxn>
                  <a:cxn ang="0">
                    <a:pos x="T2" y="T3"/>
                  </a:cxn>
                </a:cxnLst>
                <a:rect l="0" t="0" r="r" b="b"/>
                <a:pathLst>
                  <a:path w="30" h="18">
                    <a:moveTo>
                      <a:pt x="30" y="0"/>
                    </a:moveTo>
                    <a:cubicBezTo>
                      <a:pt x="20" y="6"/>
                      <a:pt x="10" y="12"/>
                      <a:pt x="0" y="18"/>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4" name="Freeform 23">
                <a:extLst>
                  <a:ext uri="{FF2B5EF4-FFF2-40B4-BE49-F238E27FC236}">
                    <a16:creationId xmlns:a16="http://schemas.microsoft.com/office/drawing/2014/main" id="{9894FC99-ACD8-404B-9B8C-8BD8D56280E4}"/>
                  </a:ext>
                </a:extLst>
              </p:cNvPr>
              <p:cNvSpPr>
                <a:spLocks/>
              </p:cNvSpPr>
              <p:nvPr/>
            </p:nvSpPr>
            <p:spPr bwMode="auto">
              <a:xfrm>
                <a:off x="6729413" y="2222500"/>
                <a:ext cx="61913" cy="117475"/>
              </a:xfrm>
              <a:custGeom>
                <a:avLst/>
                <a:gdLst>
                  <a:gd name="T0" fmla="*/ 16 w 16"/>
                  <a:gd name="T1" fmla="*/ 0 h 31"/>
                  <a:gd name="T2" fmla="*/ 0 w 16"/>
                  <a:gd name="T3" fmla="*/ 31 h 31"/>
                </a:gdLst>
                <a:ahLst/>
                <a:cxnLst>
                  <a:cxn ang="0">
                    <a:pos x="T0" y="T1"/>
                  </a:cxn>
                  <a:cxn ang="0">
                    <a:pos x="T2" y="T3"/>
                  </a:cxn>
                </a:cxnLst>
                <a:rect l="0" t="0" r="r" b="b"/>
                <a:pathLst>
                  <a:path w="16" h="31">
                    <a:moveTo>
                      <a:pt x="16" y="0"/>
                    </a:moveTo>
                    <a:cubicBezTo>
                      <a:pt x="12" y="11"/>
                      <a:pt x="6" y="21"/>
                      <a:pt x="0" y="31"/>
                    </a:cubicBezTo>
                  </a:path>
                </a:pathLst>
              </a:custGeom>
              <a:noFill/>
              <a:ln w="603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7" name="Freeform 26">
                <a:extLst>
                  <a:ext uri="{FF2B5EF4-FFF2-40B4-BE49-F238E27FC236}">
                    <a16:creationId xmlns:a16="http://schemas.microsoft.com/office/drawing/2014/main" id="{8F174A0B-31A9-45A8-9AF4-57B81242650E}"/>
                  </a:ext>
                </a:extLst>
              </p:cNvPr>
              <p:cNvSpPr>
                <a:spLocks/>
              </p:cNvSpPr>
              <p:nvPr/>
            </p:nvSpPr>
            <p:spPr bwMode="auto">
              <a:xfrm>
                <a:off x="5999163" y="3332163"/>
                <a:ext cx="190500" cy="177800"/>
              </a:xfrm>
              <a:custGeom>
                <a:avLst/>
                <a:gdLst>
                  <a:gd name="T0" fmla="*/ 2 w 50"/>
                  <a:gd name="T1" fmla="*/ 14 h 47"/>
                  <a:gd name="T2" fmla="*/ 1 w 50"/>
                  <a:gd name="T3" fmla="*/ 20 h 47"/>
                  <a:gd name="T4" fmla="*/ 4 w 50"/>
                  <a:gd name="T5" fmla="*/ 32 h 47"/>
                  <a:gd name="T6" fmla="*/ 19 w 50"/>
                  <a:gd name="T7" fmla="*/ 46 h 47"/>
                  <a:gd name="T8" fmla="*/ 25 w 50"/>
                  <a:gd name="T9" fmla="*/ 47 h 47"/>
                  <a:gd name="T10" fmla="*/ 32 w 50"/>
                  <a:gd name="T11" fmla="*/ 47 h 47"/>
                  <a:gd name="T12" fmla="*/ 47 w 50"/>
                  <a:gd name="T13" fmla="*/ 35 h 47"/>
                  <a:gd name="T14" fmla="*/ 48 w 50"/>
                  <a:gd name="T15" fmla="*/ 16 h 47"/>
                  <a:gd name="T16" fmla="*/ 38 w 50"/>
                  <a:gd name="T17" fmla="*/ 4 h 47"/>
                  <a:gd name="T18" fmla="*/ 24 w 50"/>
                  <a:gd name="T19" fmla="*/ 0 h 47"/>
                  <a:gd name="T20" fmla="*/ 14 w 50"/>
                  <a:gd name="T21" fmla="*/ 2 h 47"/>
                  <a:gd name="T22" fmla="*/ 2 w 50"/>
                  <a:gd name="T23"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0" h="47">
                    <a:moveTo>
                      <a:pt x="2" y="14"/>
                    </a:moveTo>
                    <a:cubicBezTo>
                      <a:pt x="1" y="16"/>
                      <a:pt x="1" y="18"/>
                      <a:pt x="1" y="20"/>
                    </a:cubicBezTo>
                    <a:cubicBezTo>
                      <a:pt x="0" y="24"/>
                      <a:pt x="2" y="29"/>
                      <a:pt x="4" y="32"/>
                    </a:cubicBezTo>
                    <a:cubicBezTo>
                      <a:pt x="7" y="39"/>
                      <a:pt x="12" y="45"/>
                      <a:pt x="19" y="46"/>
                    </a:cubicBezTo>
                    <a:cubicBezTo>
                      <a:pt x="21" y="47"/>
                      <a:pt x="23" y="47"/>
                      <a:pt x="25" y="47"/>
                    </a:cubicBezTo>
                    <a:cubicBezTo>
                      <a:pt x="27" y="47"/>
                      <a:pt x="30" y="47"/>
                      <a:pt x="32" y="47"/>
                    </a:cubicBezTo>
                    <a:cubicBezTo>
                      <a:pt x="38" y="46"/>
                      <a:pt x="44" y="41"/>
                      <a:pt x="47" y="35"/>
                    </a:cubicBezTo>
                    <a:cubicBezTo>
                      <a:pt x="50" y="29"/>
                      <a:pt x="50" y="22"/>
                      <a:pt x="48" y="16"/>
                    </a:cubicBezTo>
                    <a:cubicBezTo>
                      <a:pt x="46" y="11"/>
                      <a:pt x="43" y="7"/>
                      <a:pt x="38" y="4"/>
                    </a:cubicBezTo>
                    <a:cubicBezTo>
                      <a:pt x="34" y="1"/>
                      <a:pt x="29" y="0"/>
                      <a:pt x="24" y="0"/>
                    </a:cubicBezTo>
                    <a:cubicBezTo>
                      <a:pt x="21" y="0"/>
                      <a:pt x="17" y="1"/>
                      <a:pt x="14" y="2"/>
                    </a:cubicBezTo>
                    <a:cubicBezTo>
                      <a:pt x="8" y="4"/>
                      <a:pt x="4" y="8"/>
                      <a:pt x="2" y="14"/>
                    </a:cubicBezTo>
                    <a:close/>
                  </a:path>
                </a:pathLst>
              </a:custGeom>
              <a:solidFill>
                <a:schemeClr val="bg2"/>
              </a:solidFill>
              <a:ln w="60325" cap="rnd">
                <a:solidFill>
                  <a:schemeClr val="tx1">
                    <a:lumMod val="75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ru-UA"/>
              </a:p>
            </p:txBody>
          </p:sp>
          <p:sp>
            <p:nvSpPr>
              <p:cNvPr id="28" name="Freeform 27">
                <a:extLst>
                  <a:ext uri="{FF2B5EF4-FFF2-40B4-BE49-F238E27FC236}">
                    <a16:creationId xmlns:a16="http://schemas.microsoft.com/office/drawing/2014/main" id="{33BC8795-0A36-40C9-9F77-92E99B29DFEC}"/>
                  </a:ext>
                </a:extLst>
              </p:cNvPr>
              <p:cNvSpPr>
                <a:spLocks/>
              </p:cNvSpPr>
              <p:nvPr/>
            </p:nvSpPr>
            <p:spPr bwMode="auto">
              <a:xfrm>
                <a:off x="4265613" y="1543050"/>
                <a:ext cx="3675063" cy="3705225"/>
              </a:xfrm>
              <a:custGeom>
                <a:avLst/>
                <a:gdLst>
                  <a:gd name="T0" fmla="*/ 530 w 965"/>
                  <a:gd name="T1" fmla="*/ 39 h 972"/>
                  <a:gd name="T2" fmla="*/ 947 w 965"/>
                  <a:gd name="T3" fmla="*/ 549 h 972"/>
                  <a:gd name="T4" fmla="*/ 441 w 965"/>
                  <a:gd name="T5" fmla="*/ 954 h 972"/>
                  <a:gd name="T6" fmla="*/ 12 w 965"/>
                  <a:gd name="T7" fmla="*/ 482 h 972"/>
                  <a:gd name="T8" fmla="*/ 530 w 965"/>
                  <a:gd name="T9" fmla="*/ 39 h 972"/>
                </a:gdLst>
                <a:ahLst/>
                <a:cxnLst>
                  <a:cxn ang="0">
                    <a:pos x="T0" y="T1"/>
                  </a:cxn>
                  <a:cxn ang="0">
                    <a:pos x="T2" y="T3"/>
                  </a:cxn>
                  <a:cxn ang="0">
                    <a:pos x="T4" y="T5"/>
                  </a:cxn>
                  <a:cxn ang="0">
                    <a:pos x="T6" y="T7"/>
                  </a:cxn>
                  <a:cxn ang="0">
                    <a:pos x="T8" y="T9"/>
                  </a:cxn>
                </a:cxnLst>
                <a:rect l="0" t="0" r="r" b="b"/>
                <a:pathLst>
                  <a:path w="965" h="972">
                    <a:moveTo>
                      <a:pt x="530" y="39"/>
                    </a:moveTo>
                    <a:cubicBezTo>
                      <a:pt x="786" y="77"/>
                      <a:pt x="965" y="288"/>
                      <a:pt x="947" y="549"/>
                    </a:cubicBezTo>
                    <a:cubicBezTo>
                      <a:pt x="929" y="811"/>
                      <a:pt x="693" y="972"/>
                      <a:pt x="441" y="954"/>
                    </a:cubicBezTo>
                    <a:cubicBezTo>
                      <a:pt x="183" y="935"/>
                      <a:pt x="0" y="744"/>
                      <a:pt x="12" y="482"/>
                    </a:cubicBezTo>
                    <a:cubicBezTo>
                      <a:pt x="23" y="224"/>
                      <a:pt x="261" y="0"/>
                      <a:pt x="530" y="39"/>
                    </a:cubicBezTo>
                    <a:close/>
                  </a:path>
                </a:pathLst>
              </a:custGeom>
              <a:noFill/>
              <a:ln w="4921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29" name="Freeform 28">
                <a:extLst>
                  <a:ext uri="{FF2B5EF4-FFF2-40B4-BE49-F238E27FC236}">
                    <a16:creationId xmlns:a16="http://schemas.microsoft.com/office/drawing/2014/main" id="{163B6642-1220-4FF6-95F0-5E4AA3BAEC22}"/>
                  </a:ext>
                </a:extLst>
              </p:cNvPr>
              <p:cNvSpPr>
                <a:spLocks/>
              </p:cNvSpPr>
              <p:nvPr/>
            </p:nvSpPr>
            <p:spPr bwMode="auto">
              <a:xfrm>
                <a:off x="4535488" y="1822450"/>
                <a:ext cx="3135313" cy="3159125"/>
              </a:xfrm>
              <a:custGeom>
                <a:avLst/>
                <a:gdLst>
                  <a:gd name="T0" fmla="*/ 452 w 823"/>
                  <a:gd name="T1" fmla="*/ 33 h 829"/>
                  <a:gd name="T2" fmla="*/ 808 w 823"/>
                  <a:gd name="T3" fmla="*/ 468 h 829"/>
                  <a:gd name="T4" fmla="*/ 376 w 823"/>
                  <a:gd name="T5" fmla="*/ 813 h 829"/>
                  <a:gd name="T6" fmla="*/ 10 w 823"/>
                  <a:gd name="T7" fmla="*/ 411 h 829"/>
                  <a:gd name="T8" fmla="*/ 452 w 823"/>
                  <a:gd name="T9" fmla="*/ 33 h 829"/>
                </a:gdLst>
                <a:ahLst/>
                <a:cxnLst>
                  <a:cxn ang="0">
                    <a:pos x="T0" y="T1"/>
                  </a:cxn>
                  <a:cxn ang="0">
                    <a:pos x="T2" y="T3"/>
                  </a:cxn>
                  <a:cxn ang="0">
                    <a:pos x="T4" y="T5"/>
                  </a:cxn>
                  <a:cxn ang="0">
                    <a:pos x="T6" y="T7"/>
                  </a:cxn>
                  <a:cxn ang="0">
                    <a:pos x="T8" y="T9"/>
                  </a:cxn>
                </a:cxnLst>
                <a:rect l="0" t="0" r="r" b="b"/>
                <a:pathLst>
                  <a:path w="823" h="829">
                    <a:moveTo>
                      <a:pt x="452" y="33"/>
                    </a:moveTo>
                    <a:cubicBezTo>
                      <a:pt x="670" y="65"/>
                      <a:pt x="823" y="246"/>
                      <a:pt x="808" y="468"/>
                    </a:cubicBezTo>
                    <a:cubicBezTo>
                      <a:pt x="792" y="692"/>
                      <a:pt x="591" y="829"/>
                      <a:pt x="376" y="813"/>
                    </a:cubicBezTo>
                    <a:cubicBezTo>
                      <a:pt x="156" y="797"/>
                      <a:pt x="0" y="634"/>
                      <a:pt x="10" y="411"/>
                    </a:cubicBezTo>
                    <a:cubicBezTo>
                      <a:pt x="19" y="190"/>
                      <a:pt x="222" y="0"/>
                      <a:pt x="452" y="33"/>
                    </a:cubicBezTo>
                    <a:close/>
                  </a:path>
                </a:pathLst>
              </a:custGeom>
              <a:noFill/>
              <a:ln w="4921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0" name="Freeform 29">
                <a:extLst>
                  <a:ext uri="{FF2B5EF4-FFF2-40B4-BE49-F238E27FC236}">
                    <a16:creationId xmlns:a16="http://schemas.microsoft.com/office/drawing/2014/main" id="{FE3B2AC2-0159-4847-9909-F039ECFE1722}"/>
                  </a:ext>
                </a:extLst>
              </p:cNvPr>
              <p:cNvSpPr>
                <a:spLocks noEditPoints="1"/>
              </p:cNvSpPr>
              <p:nvPr/>
            </p:nvSpPr>
            <p:spPr bwMode="auto">
              <a:xfrm>
                <a:off x="4308475" y="1676400"/>
                <a:ext cx="3571875" cy="3508375"/>
              </a:xfrm>
              <a:custGeom>
                <a:avLst/>
                <a:gdLst>
                  <a:gd name="T0" fmla="*/ 668 w 938"/>
                  <a:gd name="T1" fmla="*/ 125 h 920"/>
                  <a:gd name="T2" fmla="*/ 726 w 938"/>
                  <a:gd name="T3" fmla="*/ 165 h 920"/>
                  <a:gd name="T4" fmla="*/ 636 w 938"/>
                  <a:gd name="T5" fmla="*/ 109 h 920"/>
                  <a:gd name="T6" fmla="*/ 525 w 938"/>
                  <a:gd name="T7" fmla="*/ 74 h 920"/>
                  <a:gd name="T8" fmla="*/ 668 w 938"/>
                  <a:gd name="T9" fmla="*/ 125 h 920"/>
                  <a:gd name="T10" fmla="*/ 602 w 938"/>
                  <a:gd name="T11" fmla="*/ 94 h 920"/>
                  <a:gd name="T12" fmla="*/ 385 w 938"/>
                  <a:gd name="T13" fmla="*/ 6 h 920"/>
                  <a:gd name="T14" fmla="*/ 385 w 938"/>
                  <a:gd name="T15" fmla="*/ 6 h 920"/>
                  <a:gd name="T16" fmla="*/ 9 w 938"/>
                  <a:gd name="T17" fmla="*/ 383 h 920"/>
                  <a:gd name="T18" fmla="*/ 472 w 938"/>
                  <a:gd name="T19" fmla="*/ 29 h 920"/>
                  <a:gd name="T20" fmla="*/ 472 w 938"/>
                  <a:gd name="T21" fmla="*/ 29 h 920"/>
                  <a:gd name="T22" fmla="*/ 519 w 938"/>
                  <a:gd name="T23" fmla="*/ 4 h 920"/>
                  <a:gd name="T24" fmla="*/ 512 w 938"/>
                  <a:gd name="T25" fmla="*/ 71 h 920"/>
                  <a:gd name="T26" fmla="*/ 845 w 938"/>
                  <a:gd name="T27" fmla="*/ 338 h 920"/>
                  <a:gd name="T28" fmla="*/ 886 w 938"/>
                  <a:gd name="T29" fmla="*/ 443 h 920"/>
                  <a:gd name="T30" fmla="*/ 936 w 938"/>
                  <a:gd name="T31" fmla="*/ 441 h 920"/>
                  <a:gd name="T32" fmla="*/ 886 w 938"/>
                  <a:gd name="T33" fmla="*/ 443 h 920"/>
                  <a:gd name="T34" fmla="*/ 923 w 938"/>
                  <a:gd name="T35" fmla="*/ 358 h 920"/>
                  <a:gd name="T36" fmla="*/ 829 w 938"/>
                  <a:gd name="T37" fmla="*/ 647 h 920"/>
                  <a:gd name="T38" fmla="*/ 858 w 938"/>
                  <a:gd name="T39" fmla="*/ 569 h 920"/>
                  <a:gd name="T40" fmla="*/ 857 w 938"/>
                  <a:gd name="T41" fmla="*/ 375 h 920"/>
                  <a:gd name="T42" fmla="*/ 937 w 938"/>
                  <a:gd name="T43" fmla="*/ 489 h 920"/>
                  <a:gd name="T44" fmla="*/ 773 w 938"/>
                  <a:gd name="T45" fmla="*/ 118 h 920"/>
                  <a:gd name="T46" fmla="*/ 822 w 938"/>
                  <a:gd name="T47" fmla="*/ 166 h 920"/>
                  <a:gd name="T48" fmla="*/ 799 w 938"/>
                  <a:gd name="T49" fmla="*/ 141 h 920"/>
                  <a:gd name="T50" fmla="*/ 864 w 938"/>
                  <a:gd name="T51" fmla="*/ 222 h 920"/>
                  <a:gd name="T52" fmla="*/ 1 w 938"/>
                  <a:gd name="T53" fmla="*/ 445 h 920"/>
                  <a:gd name="T54" fmla="*/ 844 w 938"/>
                  <a:gd name="T55" fmla="*/ 193 h 920"/>
                  <a:gd name="T56" fmla="*/ 310 w 938"/>
                  <a:gd name="T57" fmla="*/ 26 h 920"/>
                  <a:gd name="T58" fmla="*/ 225 w 938"/>
                  <a:gd name="T59" fmla="*/ 860 h 920"/>
                  <a:gd name="T60" fmla="*/ 1 w 938"/>
                  <a:gd name="T61" fmla="*/ 447 h 920"/>
                  <a:gd name="T62" fmla="*/ 430 w 938"/>
                  <a:gd name="T63" fmla="*/ 851 h 920"/>
                  <a:gd name="T64" fmla="*/ 310 w 938"/>
                  <a:gd name="T65" fmla="*/ 824 h 920"/>
                  <a:gd name="T66" fmla="*/ 276 w 938"/>
                  <a:gd name="T67" fmla="*/ 809 h 920"/>
                  <a:gd name="T68" fmla="*/ 477 w 938"/>
                  <a:gd name="T69" fmla="*/ 852 h 920"/>
                  <a:gd name="T70" fmla="*/ 477 w 938"/>
                  <a:gd name="T71" fmla="*/ 852 h 920"/>
                  <a:gd name="T72" fmla="*/ 387 w 938"/>
                  <a:gd name="T73" fmla="*/ 845 h 920"/>
                  <a:gd name="T74" fmla="*/ 530 w 938"/>
                  <a:gd name="T75" fmla="*/ 848 h 920"/>
                  <a:gd name="T76" fmla="*/ 887 w 938"/>
                  <a:gd name="T77" fmla="*/ 686 h 920"/>
                  <a:gd name="T78" fmla="*/ 842 w 938"/>
                  <a:gd name="T79" fmla="*/ 683 h 920"/>
                  <a:gd name="T80" fmla="*/ 783 w 938"/>
                  <a:gd name="T81" fmla="*/ 741 h 920"/>
                  <a:gd name="T82" fmla="*/ 673 w 938"/>
                  <a:gd name="T83" fmla="*/ 802 h 920"/>
                  <a:gd name="T84" fmla="*/ 508 w 938"/>
                  <a:gd name="T85" fmla="*/ 919 h 920"/>
                  <a:gd name="T86" fmla="*/ 293 w 938"/>
                  <a:gd name="T87" fmla="*/ 890 h 920"/>
                  <a:gd name="T88" fmla="*/ 25 w 938"/>
                  <a:gd name="T89" fmla="*/ 622 h 920"/>
                  <a:gd name="T90" fmla="*/ 14 w 938"/>
                  <a:gd name="T91" fmla="*/ 585 h 920"/>
                  <a:gd name="T92" fmla="*/ 71 w 938"/>
                  <a:gd name="T93" fmla="*/ 431 h 920"/>
                  <a:gd name="T94" fmla="*/ 69 w 938"/>
                  <a:gd name="T95" fmla="*/ 481 h 920"/>
                  <a:gd name="T96" fmla="*/ 92 w 938"/>
                  <a:gd name="T97" fmla="*/ 604 h 920"/>
                  <a:gd name="T98" fmla="*/ 165 w 938"/>
                  <a:gd name="T99" fmla="*/ 726 h 920"/>
                  <a:gd name="T100" fmla="*/ 189 w 938"/>
                  <a:gd name="T101" fmla="*/ 750 h 920"/>
                  <a:gd name="T102" fmla="*/ 216 w 938"/>
                  <a:gd name="T103" fmla="*/ 772 h 920"/>
                  <a:gd name="T104" fmla="*/ 106 w 938"/>
                  <a:gd name="T105" fmla="*/ 639 h 920"/>
                  <a:gd name="T106" fmla="*/ 123 w 938"/>
                  <a:gd name="T107" fmla="*/ 670 h 920"/>
                  <a:gd name="T108" fmla="*/ 143 w 938"/>
                  <a:gd name="T109" fmla="*/ 699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38" h="920">
                    <a:moveTo>
                      <a:pt x="668" y="125"/>
                    </a:moveTo>
                    <a:cubicBezTo>
                      <a:pt x="683" y="111"/>
                      <a:pt x="700" y="94"/>
                      <a:pt x="717" y="77"/>
                    </a:cubicBezTo>
                    <a:cubicBezTo>
                      <a:pt x="727" y="83"/>
                      <a:pt x="737" y="89"/>
                      <a:pt x="746" y="96"/>
                    </a:cubicBezTo>
                    <a:cubicBezTo>
                      <a:pt x="729" y="114"/>
                      <a:pt x="713" y="130"/>
                      <a:pt x="698" y="144"/>
                    </a:cubicBezTo>
                    <a:cubicBezTo>
                      <a:pt x="688" y="138"/>
                      <a:pt x="679" y="131"/>
                      <a:pt x="668" y="125"/>
                    </a:cubicBezTo>
                    <a:close/>
                    <a:moveTo>
                      <a:pt x="726" y="165"/>
                    </a:moveTo>
                    <a:cubicBezTo>
                      <a:pt x="740" y="151"/>
                      <a:pt x="756" y="135"/>
                      <a:pt x="773" y="118"/>
                    </a:cubicBezTo>
                    <a:cubicBezTo>
                      <a:pt x="765" y="110"/>
                      <a:pt x="756" y="103"/>
                      <a:pt x="746" y="96"/>
                    </a:cubicBezTo>
                    <a:cubicBezTo>
                      <a:pt x="729" y="114"/>
                      <a:pt x="713" y="130"/>
                      <a:pt x="698" y="144"/>
                    </a:cubicBezTo>
                    <a:cubicBezTo>
                      <a:pt x="708" y="151"/>
                      <a:pt x="717" y="158"/>
                      <a:pt x="726" y="165"/>
                    </a:cubicBezTo>
                    <a:close/>
                    <a:moveTo>
                      <a:pt x="636" y="109"/>
                    </a:moveTo>
                    <a:cubicBezTo>
                      <a:pt x="651" y="94"/>
                      <a:pt x="668" y="77"/>
                      <a:pt x="686" y="59"/>
                    </a:cubicBezTo>
                    <a:cubicBezTo>
                      <a:pt x="676" y="53"/>
                      <a:pt x="665" y="48"/>
                      <a:pt x="654" y="43"/>
                    </a:cubicBezTo>
                    <a:cubicBezTo>
                      <a:pt x="634" y="62"/>
                      <a:pt x="616" y="80"/>
                      <a:pt x="602" y="94"/>
                    </a:cubicBezTo>
                    <a:cubicBezTo>
                      <a:pt x="614" y="99"/>
                      <a:pt x="625" y="103"/>
                      <a:pt x="636" y="109"/>
                    </a:cubicBezTo>
                    <a:close/>
                    <a:moveTo>
                      <a:pt x="525" y="74"/>
                    </a:moveTo>
                    <a:cubicBezTo>
                      <a:pt x="539" y="76"/>
                      <a:pt x="552" y="79"/>
                      <a:pt x="565" y="83"/>
                    </a:cubicBezTo>
                    <a:cubicBezTo>
                      <a:pt x="579" y="69"/>
                      <a:pt x="597" y="50"/>
                      <a:pt x="619" y="29"/>
                    </a:cubicBezTo>
                    <a:cubicBezTo>
                      <a:pt x="607" y="25"/>
                      <a:pt x="594" y="21"/>
                      <a:pt x="582" y="18"/>
                    </a:cubicBezTo>
                    <a:cubicBezTo>
                      <a:pt x="556" y="43"/>
                      <a:pt x="535" y="64"/>
                      <a:pt x="525" y="74"/>
                    </a:cubicBezTo>
                    <a:close/>
                    <a:moveTo>
                      <a:pt x="668" y="125"/>
                    </a:moveTo>
                    <a:cubicBezTo>
                      <a:pt x="683" y="111"/>
                      <a:pt x="700" y="94"/>
                      <a:pt x="717" y="77"/>
                    </a:cubicBezTo>
                    <a:cubicBezTo>
                      <a:pt x="707" y="70"/>
                      <a:pt x="697" y="64"/>
                      <a:pt x="686" y="59"/>
                    </a:cubicBezTo>
                    <a:cubicBezTo>
                      <a:pt x="668" y="77"/>
                      <a:pt x="651" y="94"/>
                      <a:pt x="636" y="109"/>
                    </a:cubicBezTo>
                    <a:cubicBezTo>
                      <a:pt x="647" y="114"/>
                      <a:pt x="658" y="119"/>
                      <a:pt x="668" y="125"/>
                    </a:cubicBezTo>
                    <a:close/>
                    <a:moveTo>
                      <a:pt x="602" y="94"/>
                    </a:moveTo>
                    <a:cubicBezTo>
                      <a:pt x="616" y="80"/>
                      <a:pt x="634" y="62"/>
                      <a:pt x="654" y="43"/>
                    </a:cubicBezTo>
                    <a:cubicBezTo>
                      <a:pt x="642" y="38"/>
                      <a:pt x="631" y="33"/>
                      <a:pt x="619" y="29"/>
                    </a:cubicBezTo>
                    <a:cubicBezTo>
                      <a:pt x="597" y="50"/>
                      <a:pt x="579" y="69"/>
                      <a:pt x="565" y="83"/>
                    </a:cubicBezTo>
                    <a:cubicBezTo>
                      <a:pt x="578" y="86"/>
                      <a:pt x="590" y="90"/>
                      <a:pt x="602" y="94"/>
                    </a:cubicBezTo>
                    <a:close/>
                    <a:moveTo>
                      <a:pt x="274" y="117"/>
                    </a:moveTo>
                    <a:cubicBezTo>
                      <a:pt x="303" y="101"/>
                      <a:pt x="335" y="88"/>
                      <a:pt x="368" y="79"/>
                    </a:cubicBezTo>
                    <a:cubicBezTo>
                      <a:pt x="394" y="53"/>
                      <a:pt x="419" y="27"/>
                      <a:pt x="445" y="2"/>
                    </a:cubicBezTo>
                    <a:cubicBezTo>
                      <a:pt x="445" y="1"/>
                      <a:pt x="446" y="1"/>
                      <a:pt x="446" y="0"/>
                    </a:cubicBezTo>
                    <a:cubicBezTo>
                      <a:pt x="425" y="1"/>
                      <a:pt x="405" y="3"/>
                      <a:pt x="385" y="6"/>
                    </a:cubicBezTo>
                    <a:cubicBezTo>
                      <a:pt x="348" y="43"/>
                      <a:pt x="312" y="80"/>
                      <a:pt x="275" y="117"/>
                    </a:cubicBezTo>
                    <a:cubicBezTo>
                      <a:pt x="275" y="117"/>
                      <a:pt x="275" y="117"/>
                      <a:pt x="274" y="117"/>
                    </a:cubicBezTo>
                    <a:close/>
                    <a:moveTo>
                      <a:pt x="274" y="117"/>
                    </a:moveTo>
                    <a:cubicBezTo>
                      <a:pt x="275" y="117"/>
                      <a:pt x="275" y="117"/>
                      <a:pt x="275" y="117"/>
                    </a:cubicBezTo>
                    <a:cubicBezTo>
                      <a:pt x="312" y="80"/>
                      <a:pt x="348" y="43"/>
                      <a:pt x="385" y="6"/>
                    </a:cubicBezTo>
                    <a:cubicBezTo>
                      <a:pt x="359" y="11"/>
                      <a:pt x="334" y="17"/>
                      <a:pt x="310" y="26"/>
                    </a:cubicBezTo>
                    <a:cubicBezTo>
                      <a:pt x="289" y="47"/>
                      <a:pt x="268" y="68"/>
                      <a:pt x="247" y="89"/>
                    </a:cubicBezTo>
                    <a:cubicBezTo>
                      <a:pt x="228" y="108"/>
                      <a:pt x="209" y="128"/>
                      <a:pt x="189" y="147"/>
                    </a:cubicBezTo>
                    <a:cubicBezTo>
                      <a:pt x="151" y="185"/>
                      <a:pt x="94" y="242"/>
                      <a:pt x="30" y="305"/>
                    </a:cubicBezTo>
                    <a:cubicBezTo>
                      <a:pt x="21" y="330"/>
                      <a:pt x="14" y="356"/>
                      <a:pt x="9" y="383"/>
                    </a:cubicBezTo>
                    <a:cubicBezTo>
                      <a:pt x="49" y="342"/>
                      <a:pt x="88" y="303"/>
                      <a:pt x="123" y="268"/>
                    </a:cubicBezTo>
                    <a:cubicBezTo>
                      <a:pt x="160" y="206"/>
                      <a:pt x="212" y="153"/>
                      <a:pt x="274" y="117"/>
                    </a:cubicBezTo>
                    <a:close/>
                    <a:moveTo>
                      <a:pt x="368" y="79"/>
                    </a:moveTo>
                    <a:cubicBezTo>
                      <a:pt x="389" y="74"/>
                      <a:pt x="411" y="70"/>
                      <a:pt x="434" y="68"/>
                    </a:cubicBezTo>
                    <a:cubicBezTo>
                      <a:pt x="447" y="55"/>
                      <a:pt x="460" y="42"/>
                      <a:pt x="472" y="29"/>
                    </a:cubicBezTo>
                    <a:cubicBezTo>
                      <a:pt x="476" y="26"/>
                      <a:pt x="486" y="16"/>
                      <a:pt x="500" y="2"/>
                    </a:cubicBezTo>
                    <a:cubicBezTo>
                      <a:pt x="482" y="0"/>
                      <a:pt x="464" y="0"/>
                      <a:pt x="446" y="0"/>
                    </a:cubicBezTo>
                    <a:cubicBezTo>
                      <a:pt x="446" y="1"/>
                      <a:pt x="445" y="1"/>
                      <a:pt x="445" y="2"/>
                    </a:cubicBezTo>
                    <a:cubicBezTo>
                      <a:pt x="419" y="27"/>
                      <a:pt x="394" y="53"/>
                      <a:pt x="368" y="79"/>
                    </a:cubicBezTo>
                    <a:close/>
                    <a:moveTo>
                      <a:pt x="472" y="29"/>
                    </a:moveTo>
                    <a:cubicBezTo>
                      <a:pt x="460" y="42"/>
                      <a:pt x="447" y="55"/>
                      <a:pt x="434" y="68"/>
                    </a:cubicBezTo>
                    <a:cubicBezTo>
                      <a:pt x="450" y="67"/>
                      <a:pt x="466" y="67"/>
                      <a:pt x="482" y="68"/>
                    </a:cubicBezTo>
                    <a:cubicBezTo>
                      <a:pt x="487" y="63"/>
                      <a:pt x="492" y="59"/>
                      <a:pt x="497" y="54"/>
                    </a:cubicBezTo>
                    <a:cubicBezTo>
                      <a:pt x="502" y="48"/>
                      <a:pt x="519" y="32"/>
                      <a:pt x="542" y="8"/>
                    </a:cubicBezTo>
                    <a:cubicBezTo>
                      <a:pt x="534" y="7"/>
                      <a:pt x="527" y="6"/>
                      <a:pt x="519" y="4"/>
                    </a:cubicBezTo>
                    <a:cubicBezTo>
                      <a:pt x="513" y="4"/>
                      <a:pt x="506" y="3"/>
                      <a:pt x="500" y="2"/>
                    </a:cubicBezTo>
                    <a:cubicBezTo>
                      <a:pt x="486" y="16"/>
                      <a:pt x="476" y="26"/>
                      <a:pt x="472" y="29"/>
                    </a:cubicBezTo>
                    <a:close/>
                    <a:moveTo>
                      <a:pt x="497" y="54"/>
                    </a:moveTo>
                    <a:cubicBezTo>
                      <a:pt x="492" y="59"/>
                      <a:pt x="487" y="63"/>
                      <a:pt x="482" y="68"/>
                    </a:cubicBezTo>
                    <a:cubicBezTo>
                      <a:pt x="492" y="69"/>
                      <a:pt x="502" y="70"/>
                      <a:pt x="512" y="71"/>
                    </a:cubicBezTo>
                    <a:cubicBezTo>
                      <a:pt x="516" y="72"/>
                      <a:pt x="521" y="73"/>
                      <a:pt x="525" y="74"/>
                    </a:cubicBezTo>
                    <a:cubicBezTo>
                      <a:pt x="535" y="64"/>
                      <a:pt x="556" y="43"/>
                      <a:pt x="582" y="18"/>
                    </a:cubicBezTo>
                    <a:cubicBezTo>
                      <a:pt x="569" y="14"/>
                      <a:pt x="555" y="11"/>
                      <a:pt x="542" y="8"/>
                    </a:cubicBezTo>
                    <a:cubicBezTo>
                      <a:pt x="519" y="32"/>
                      <a:pt x="502" y="48"/>
                      <a:pt x="497" y="54"/>
                    </a:cubicBezTo>
                    <a:close/>
                    <a:moveTo>
                      <a:pt x="845" y="338"/>
                    </a:moveTo>
                    <a:cubicBezTo>
                      <a:pt x="860" y="323"/>
                      <a:pt x="878" y="305"/>
                      <a:pt x="898" y="285"/>
                    </a:cubicBezTo>
                    <a:cubicBezTo>
                      <a:pt x="893" y="274"/>
                      <a:pt x="888" y="263"/>
                      <a:pt x="882" y="253"/>
                    </a:cubicBezTo>
                    <a:cubicBezTo>
                      <a:pt x="863" y="271"/>
                      <a:pt x="846" y="288"/>
                      <a:pt x="831" y="303"/>
                    </a:cubicBezTo>
                    <a:cubicBezTo>
                      <a:pt x="837" y="314"/>
                      <a:pt x="841" y="326"/>
                      <a:pt x="845" y="338"/>
                    </a:cubicBezTo>
                    <a:close/>
                    <a:moveTo>
                      <a:pt x="886" y="443"/>
                    </a:moveTo>
                    <a:cubicBezTo>
                      <a:pt x="880" y="449"/>
                      <a:pt x="874" y="455"/>
                      <a:pt x="869" y="461"/>
                    </a:cubicBezTo>
                    <a:cubicBezTo>
                      <a:pt x="869" y="476"/>
                      <a:pt x="869" y="491"/>
                      <a:pt x="868" y="506"/>
                    </a:cubicBezTo>
                    <a:cubicBezTo>
                      <a:pt x="868" y="507"/>
                      <a:pt x="867" y="509"/>
                      <a:pt x="867" y="511"/>
                    </a:cubicBezTo>
                    <a:cubicBezTo>
                      <a:pt x="882" y="496"/>
                      <a:pt x="896" y="482"/>
                      <a:pt x="910" y="467"/>
                    </a:cubicBezTo>
                    <a:cubicBezTo>
                      <a:pt x="914" y="464"/>
                      <a:pt x="923" y="455"/>
                      <a:pt x="936" y="441"/>
                    </a:cubicBezTo>
                    <a:cubicBezTo>
                      <a:pt x="935" y="427"/>
                      <a:pt x="933" y="412"/>
                      <a:pt x="931" y="398"/>
                    </a:cubicBezTo>
                    <a:cubicBezTo>
                      <a:pt x="908" y="421"/>
                      <a:pt x="891" y="438"/>
                      <a:pt x="886" y="443"/>
                    </a:cubicBezTo>
                    <a:close/>
                    <a:moveTo>
                      <a:pt x="865" y="416"/>
                    </a:moveTo>
                    <a:cubicBezTo>
                      <a:pt x="867" y="431"/>
                      <a:pt x="868" y="446"/>
                      <a:pt x="869" y="461"/>
                    </a:cubicBezTo>
                    <a:cubicBezTo>
                      <a:pt x="874" y="455"/>
                      <a:pt x="880" y="449"/>
                      <a:pt x="886" y="443"/>
                    </a:cubicBezTo>
                    <a:cubicBezTo>
                      <a:pt x="891" y="438"/>
                      <a:pt x="908" y="421"/>
                      <a:pt x="931" y="398"/>
                    </a:cubicBezTo>
                    <a:cubicBezTo>
                      <a:pt x="929" y="384"/>
                      <a:pt x="926" y="371"/>
                      <a:pt x="923" y="358"/>
                    </a:cubicBezTo>
                    <a:cubicBezTo>
                      <a:pt x="895" y="385"/>
                      <a:pt x="873" y="407"/>
                      <a:pt x="865" y="416"/>
                    </a:cubicBezTo>
                    <a:close/>
                    <a:moveTo>
                      <a:pt x="865" y="416"/>
                    </a:moveTo>
                    <a:cubicBezTo>
                      <a:pt x="873" y="407"/>
                      <a:pt x="895" y="385"/>
                      <a:pt x="923" y="358"/>
                    </a:cubicBezTo>
                    <a:cubicBezTo>
                      <a:pt x="919" y="345"/>
                      <a:pt x="916" y="333"/>
                      <a:pt x="912" y="320"/>
                    </a:cubicBezTo>
                    <a:cubicBezTo>
                      <a:pt x="890" y="342"/>
                      <a:pt x="870" y="361"/>
                      <a:pt x="857" y="375"/>
                    </a:cubicBezTo>
                    <a:cubicBezTo>
                      <a:pt x="860" y="388"/>
                      <a:pt x="863" y="402"/>
                      <a:pt x="865" y="416"/>
                    </a:cubicBezTo>
                    <a:close/>
                    <a:moveTo>
                      <a:pt x="858" y="569"/>
                    </a:moveTo>
                    <a:cubicBezTo>
                      <a:pt x="851" y="597"/>
                      <a:pt x="841" y="623"/>
                      <a:pt x="829" y="647"/>
                    </a:cubicBezTo>
                    <a:cubicBezTo>
                      <a:pt x="864" y="612"/>
                      <a:pt x="899" y="577"/>
                      <a:pt x="933" y="542"/>
                    </a:cubicBezTo>
                    <a:cubicBezTo>
                      <a:pt x="935" y="533"/>
                      <a:pt x="936" y="523"/>
                      <a:pt x="936" y="514"/>
                    </a:cubicBezTo>
                    <a:cubicBezTo>
                      <a:pt x="937" y="505"/>
                      <a:pt x="937" y="497"/>
                      <a:pt x="937" y="489"/>
                    </a:cubicBezTo>
                    <a:cubicBezTo>
                      <a:pt x="936" y="490"/>
                      <a:pt x="935" y="491"/>
                      <a:pt x="935" y="492"/>
                    </a:cubicBezTo>
                    <a:cubicBezTo>
                      <a:pt x="909" y="518"/>
                      <a:pt x="884" y="543"/>
                      <a:pt x="858" y="569"/>
                    </a:cubicBezTo>
                    <a:close/>
                    <a:moveTo>
                      <a:pt x="857" y="375"/>
                    </a:moveTo>
                    <a:cubicBezTo>
                      <a:pt x="870" y="361"/>
                      <a:pt x="890" y="342"/>
                      <a:pt x="912" y="320"/>
                    </a:cubicBezTo>
                    <a:cubicBezTo>
                      <a:pt x="907" y="308"/>
                      <a:pt x="903" y="297"/>
                      <a:pt x="898" y="285"/>
                    </a:cubicBezTo>
                    <a:cubicBezTo>
                      <a:pt x="878" y="305"/>
                      <a:pt x="860" y="323"/>
                      <a:pt x="845" y="338"/>
                    </a:cubicBezTo>
                    <a:cubicBezTo>
                      <a:pt x="850" y="350"/>
                      <a:pt x="854" y="362"/>
                      <a:pt x="857" y="375"/>
                    </a:cubicBezTo>
                    <a:close/>
                    <a:moveTo>
                      <a:pt x="910" y="467"/>
                    </a:moveTo>
                    <a:cubicBezTo>
                      <a:pt x="896" y="482"/>
                      <a:pt x="882" y="496"/>
                      <a:pt x="867" y="511"/>
                    </a:cubicBezTo>
                    <a:cubicBezTo>
                      <a:pt x="866" y="531"/>
                      <a:pt x="862" y="550"/>
                      <a:pt x="858" y="569"/>
                    </a:cubicBezTo>
                    <a:cubicBezTo>
                      <a:pt x="884" y="543"/>
                      <a:pt x="909" y="518"/>
                      <a:pt x="935" y="492"/>
                    </a:cubicBezTo>
                    <a:cubicBezTo>
                      <a:pt x="935" y="491"/>
                      <a:pt x="936" y="490"/>
                      <a:pt x="937" y="489"/>
                    </a:cubicBezTo>
                    <a:cubicBezTo>
                      <a:pt x="938" y="473"/>
                      <a:pt x="937" y="457"/>
                      <a:pt x="936" y="441"/>
                    </a:cubicBezTo>
                    <a:cubicBezTo>
                      <a:pt x="923" y="455"/>
                      <a:pt x="914" y="464"/>
                      <a:pt x="910" y="467"/>
                    </a:cubicBezTo>
                    <a:close/>
                    <a:moveTo>
                      <a:pt x="751" y="189"/>
                    </a:moveTo>
                    <a:cubicBezTo>
                      <a:pt x="766" y="174"/>
                      <a:pt x="782" y="158"/>
                      <a:pt x="799" y="141"/>
                    </a:cubicBezTo>
                    <a:cubicBezTo>
                      <a:pt x="791" y="133"/>
                      <a:pt x="782" y="125"/>
                      <a:pt x="773" y="118"/>
                    </a:cubicBezTo>
                    <a:cubicBezTo>
                      <a:pt x="756" y="135"/>
                      <a:pt x="740" y="151"/>
                      <a:pt x="726" y="165"/>
                    </a:cubicBezTo>
                    <a:cubicBezTo>
                      <a:pt x="735" y="173"/>
                      <a:pt x="743" y="181"/>
                      <a:pt x="751" y="189"/>
                    </a:cubicBezTo>
                    <a:close/>
                    <a:moveTo>
                      <a:pt x="796" y="241"/>
                    </a:moveTo>
                    <a:cubicBezTo>
                      <a:pt x="810" y="227"/>
                      <a:pt x="827" y="210"/>
                      <a:pt x="844" y="193"/>
                    </a:cubicBezTo>
                    <a:cubicBezTo>
                      <a:pt x="837" y="184"/>
                      <a:pt x="830" y="175"/>
                      <a:pt x="822" y="166"/>
                    </a:cubicBezTo>
                    <a:cubicBezTo>
                      <a:pt x="805" y="183"/>
                      <a:pt x="789" y="199"/>
                      <a:pt x="774" y="214"/>
                    </a:cubicBezTo>
                    <a:cubicBezTo>
                      <a:pt x="782" y="223"/>
                      <a:pt x="789" y="232"/>
                      <a:pt x="796" y="241"/>
                    </a:cubicBezTo>
                    <a:close/>
                    <a:moveTo>
                      <a:pt x="774" y="214"/>
                    </a:moveTo>
                    <a:cubicBezTo>
                      <a:pt x="789" y="199"/>
                      <a:pt x="805" y="183"/>
                      <a:pt x="822" y="166"/>
                    </a:cubicBezTo>
                    <a:cubicBezTo>
                      <a:pt x="815" y="158"/>
                      <a:pt x="807" y="149"/>
                      <a:pt x="799" y="141"/>
                    </a:cubicBezTo>
                    <a:cubicBezTo>
                      <a:pt x="782" y="158"/>
                      <a:pt x="766" y="174"/>
                      <a:pt x="751" y="189"/>
                    </a:cubicBezTo>
                    <a:cubicBezTo>
                      <a:pt x="759" y="197"/>
                      <a:pt x="767" y="205"/>
                      <a:pt x="774" y="214"/>
                    </a:cubicBezTo>
                    <a:close/>
                    <a:moveTo>
                      <a:pt x="831" y="303"/>
                    </a:moveTo>
                    <a:cubicBezTo>
                      <a:pt x="846" y="288"/>
                      <a:pt x="863" y="271"/>
                      <a:pt x="882" y="253"/>
                    </a:cubicBezTo>
                    <a:cubicBezTo>
                      <a:pt x="876" y="242"/>
                      <a:pt x="870" y="232"/>
                      <a:pt x="864" y="222"/>
                    </a:cubicBezTo>
                    <a:cubicBezTo>
                      <a:pt x="846" y="240"/>
                      <a:pt x="829" y="256"/>
                      <a:pt x="815" y="271"/>
                    </a:cubicBezTo>
                    <a:cubicBezTo>
                      <a:pt x="821" y="281"/>
                      <a:pt x="826" y="292"/>
                      <a:pt x="831" y="303"/>
                    </a:cubicBezTo>
                    <a:close/>
                    <a:moveTo>
                      <a:pt x="123" y="268"/>
                    </a:moveTo>
                    <a:cubicBezTo>
                      <a:pt x="88" y="303"/>
                      <a:pt x="49" y="342"/>
                      <a:pt x="9" y="383"/>
                    </a:cubicBezTo>
                    <a:cubicBezTo>
                      <a:pt x="5" y="403"/>
                      <a:pt x="2" y="424"/>
                      <a:pt x="1" y="445"/>
                    </a:cubicBezTo>
                    <a:cubicBezTo>
                      <a:pt x="29" y="418"/>
                      <a:pt x="57" y="390"/>
                      <a:pt x="83" y="363"/>
                    </a:cubicBezTo>
                    <a:cubicBezTo>
                      <a:pt x="92" y="330"/>
                      <a:pt x="106" y="298"/>
                      <a:pt x="123" y="268"/>
                    </a:cubicBezTo>
                    <a:close/>
                    <a:moveTo>
                      <a:pt x="815" y="271"/>
                    </a:moveTo>
                    <a:cubicBezTo>
                      <a:pt x="829" y="256"/>
                      <a:pt x="846" y="240"/>
                      <a:pt x="864" y="222"/>
                    </a:cubicBezTo>
                    <a:cubicBezTo>
                      <a:pt x="858" y="212"/>
                      <a:pt x="851" y="202"/>
                      <a:pt x="844" y="193"/>
                    </a:cubicBezTo>
                    <a:cubicBezTo>
                      <a:pt x="827" y="210"/>
                      <a:pt x="810" y="227"/>
                      <a:pt x="796" y="241"/>
                    </a:cubicBezTo>
                    <a:cubicBezTo>
                      <a:pt x="802" y="251"/>
                      <a:pt x="809" y="261"/>
                      <a:pt x="815" y="271"/>
                    </a:cubicBezTo>
                    <a:close/>
                    <a:moveTo>
                      <a:pt x="189" y="147"/>
                    </a:moveTo>
                    <a:cubicBezTo>
                      <a:pt x="209" y="128"/>
                      <a:pt x="228" y="108"/>
                      <a:pt x="247" y="89"/>
                    </a:cubicBezTo>
                    <a:cubicBezTo>
                      <a:pt x="268" y="68"/>
                      <a:pt x="289" y="47"/>
                      <a:pt x="310" y="26"/>
                    </a:cubicBezTo>
                    <a:cubicBezTo>
                      <a:pt x="182" y="73"/>
                      <a:pt x="79" y="178"/>
                      <a:pt x="30" y="305"/>
                    </a:cubicBezTo>
                    <a:cubicBezTo>
                      <a:pt x="94" y="242"/>
                      <a:pt x="151" y="185"/>
                      <a:pt x="189" y="147"/>
                    </a:cubicBezTo>
                    <a:close/>
                    <a:moveTo>
                      <a:pt x="245" y="792"/>
                    </a:moveTo>
                    <a:cubicBezTo>
                      <a:pt x="228" y="809"/>
                      <a:pt x="211" y="825"/>
                      <a:pt x="195" y="842"/>
                    </a:cubicBezTo>
                    <a:cubicBezTo>
                      <a:pt x="205" y="848"/>
                      <a:pt x="215" y="854"/>
                      <a:pt x="225" y="860"/>
                    </a:cubicBezTo>
                    <a:cubicBezTo>
                      <a:pt x="242" y="843"/>
                      <a:pt x="259" y="826"/>
                      <a:pt x="276" y="809"/>
                    </a:cubicBezTo>
                    <a:cubicBezTo>
                      <a:pt x="266" y="804"/>
                      <a:pt x="255" y="798"/>
                      <a:pt x="245" y="792"/>
                    </a:cubicBezTo>
                    <a:close/>
                    <a:moveTo>
                      <a:pt x="83" y="363"/>
                    </a:moveTo>
                    <a:cubicBezTo>
                      <a:pt x="57" y="390"/>
                      <a:pt x="29" y="418"/>
                      <a:pt x="1" y="445"/>
                    </a:cubicBezTo>
                    <a:cubicBezTo>
                      <a:pt x="1" y="446"/>
                      <a:pt x="1" y="446"/>
                      <a:pt x="1" y="447"/>
                    </a:cubicBezTo>
                    <a:cubicBezTo>
                      <a:pt x="0" y="465"/>
                      <a:pt x="0" y="483"/>
                      <a:pt x="1" y="500"/>
                    </a:cubicBezTo>
                    <a:cubicBezTo>
                      <a:pt x="25" y="477"/>
                      <a:pt x="48" y="454"/>
                      <a:pt x="71" y="431"/>
                    </a:cubicBezTo>
                    <a:cubicBezTo>
                      <a:pt x="73" y="408"/>
                      <a:pt x="77" y="385"/>
                      <a:pt x="83" y="363"/>
                    </a:cubicBezTo>
                    <a:close/>
                    <a:moveTo>
                      <a:pt x="436" y="851"/>
                    </a:moveTo>
                    <a:cubicBezTo>
                      <a:pt x="434" y="851"/>
                      <a:pt x="432" y="851"/>
                      <a:pt x="430" y="851"/>
                    </a:cubicBezTo>
                    <a:cubicBezTo>
                      <a:pt x="410" y="871"/>
                      <a:pt x="389" y="891"/>
                      <a:pt x="370" y="911"/>
                    </a:cubicBezTo>
                    <a:cubicBezTo>
                      <a:pt x="383" y="913"/>
                      <a:pt x="398" y="915"/>
                      <a:pt x="412" y="917"/>
                    </a:cubicBezTo>
                    <a:cubicBezTo>
                      <a:pt x="434" y="895"/>
                      <a:pt x="455" y="874"/>
                      <a:pt x="477" y="852"/>
                    </a:cubicBezTo>
                    <a:cubicBezTo>
                      <a:pt x="463" y="853"/>
                      <a:pt x="449" y="852"/>
                      <a:pt x="436" y="851"/>
                    </a:cubicBezTo>
                    <a:close/>
                    <a:moveTo>
                      <a:pt x="310" y="824"/>
                    </a:moveTo>
                    <a:cubicBezTo>
                      <a:pt x="293" y="842"/>
                      <a:pt x="275" y="859"/>
                      <a:pt x="258" y="876"/>
                    </a:cubicBezTo>
                    <a:cubicBezTo>
                      <a:pt x="269" y="881"/>
                      <a:pt x="281" y="886"/>
                      <a:pt x="293" y="890"/>
                    </a:cubicBezTo>
                    <a:cubicBezTo>
                      <a:pt x="311" y="872"/>
                      <a:pt x="329" y="854"/>
                      <a:pt x="347" y="836"/>
                    </a:cubicBezTo>
                    <a:cubicBezTo>
                      <a:pt x="335" y="832"/>
                      <a:pt x="322" y="828"/>
                      <a:pt x="310" y="824"/>
                    </a:cubicBezTo>
                    <a:close/>
                    <a:moveTo>
                      <a:pt x="276" y="809"/>
                    </a:moveTo>
                    <a:cubicBezTo>
                      <a:pt x="259" y="826"/>
                      <a:pt x="242" y="843"/>
                      <a:pt x="225" y="860"/>
                    </a:cubicBezTo>
                    <a:cubicBezTo>
                      <a:pt x="236" y="866"/>
                      <a:pt x="247" y="871"/>
                      <a:pt x="258" y="876"/>
                    </a:cubicBezTo>
                    <a:cubicBezTo>
                      <a:pt x="275" y="859"/>
                      <a:pt x="293" y="842"/>
                      <a:pt x="310" y="824"/>
                    </a:cubicBezTo>
                    <a:cubicBezTo>
                      <a:pt x="299" y="819"/>
                      <a:pt x="287" y="815"/>
                      <a:pt x="276" y="809"/>
                    </a:cubicBezTo>
                    <a:close/>
                    <a:moveTo>
                      <a:pt x="477" y="852"/>
                    </a:moveTo>
                    <a:cubicBezTo>
                      <a:pt x="455" y="874"/>
                      <a:pt x="434" y="895"/>
                      <a:pt x="412" y="917"/>
                    </a:cubicBezTo>
                    <a:cubicBezTo>
                      <a:pt x="418" y="918"/>
                      <a:pt x="424" y="918"/>
                      <a:pt x="430" y="919"/>
                    </a:cubicBezTo>
                    <a:cubicBezTo>
                      <a:pt x="439" y="919"/>
                      <a:pt x="449" y="920"/>
                      <a:pt x="458" y="920"/>
                    </a:cubicBezTo>
                    <a:cubicBezTo>
                      <a:pt x="482" y="896"/>
                      <a:pt x="506" y="872"/>
                      <a:pt x="530" y="848"/>
                    </a:cubicBezTo>
                    <a:cubicBezTo>
                      <a:pt x="512" y="851"/>
                      <a:pt x="495" y="852"/>
                      <a:pt x="477" y="852"/>
                    </a:cubicBezTo>
                    <a:close/>
                    <a:moveTo>
                      <a:pt x="387" y="845"/>
                    </a:moveTo>
                    <a:cubicBezTo>
                      <a:pt x="368" y="864"/>
                      <a:pt x="349" y="883"/>
                      <a:pt x="330" y="902"/>
                    </a:cubicBezTo>
                    <a:cubicBezTo>
                      <a:pt x="343" y="905"/>
                      <a:pt x="356" y="908"/>
                      <a:pt x="370" y="911"/>
                    </a:cubicBezTo>
                    <a:cubicBezTo>
                      <a:pt x="389" y="891"/>
                      <a:pt x="410" y="871"/>
                      <a:pt x="430" y="851"/>
                    </a:cubicBezTo>
                    <a:cubicBezTo>
                      <a:pt x="415" y="849"/>
                      <a:pt x="401" y="848"/>
                      <a:pt x="387" y="845"/>
                    </a:cubicBezTo>
                    <a:close/>
                    <a:moveTo>
                      <a:pt x="530" y="848"/>
                    </a:moveTo>
                    <a:cubicBezTo>
                      <a:pt x="506" y="872"/>
                      <a:pt x="482" y="896"/>
                      <a:pt x="458" y="920"/>
                    </a:cubicBezTo>
                    <a:cubicBezTo>
                      <a:pt x="475" y="920"/>
                      <a:pt x="491" y="920"/>
                      <a:pt x="508" y="919"/>
                    </a:cubicBezTo>
                    <a:cubicBezTo>
                      <a:pt x="536" y="890"/>
                      <a:pt x="564" y="862"/>
                      <a:pt x="591" y="836"/>
                    </a:cubicBezTo>
                    <a:cubicBezTo>
                      <a:pt x="571" y="841"/>
                      <a:pt x="551" y="846"/>
                      <a:pt x="530" y="848"/>
                    </a:cubicBezTo>
                    <a:close/>
                    <a:moveTo>
                      <a:pt x="887" y="686"/>
                    </a:moveTo>
                    <a:cubicBezTo>
                      <a:pt x="880" y="693"/>
                      <a:pt x="873" y="700"/>
                      <a:pt x="866" y="707"/>
                    </a:cubicBezTo>
                    <a:cubicBezTo>
                      <a:pt x="847" y="727"/>
                      <a:pt x="827" y="746"/>
                      <a:pt x="808" y="766"/>
                    </a:cubicBezTo>
                    <a:cubicBezTo>
                      <a:pt x="784" y="790"/>
                      <a:pt x="752" y="822"/>
                      <a:pt x="715" y="858"/>
                    </a:cubicBezTo>
                    <a:cubicBezTo>
                      <a:pt x="788" y="818"/>
                      <a:pt x="848" y="759"/>
                      <a:pt x="887" y="686"/>
                    </a:cubicBezTo>
                    <a:close/>
                    <a:moveTo>
                      <a:pt x="808" y="766"/>
                    </a:moveTo>
                    <a:cubicBezTo>
                      <a:pt x="827" y="746"/>
                      <a:pt x="847" y="727"/>
                      <a:pt x="866" y="707"/>
                    </a:cubicBezTo>
                    <a:cubicBezTo>
                      <a:pt x="873" y="700"/>
                      <a:pt x="880" y="693"/>
                      <a:pt x="887" y="686"/>
                    </a:cubicBezTo>
                    <a:cubicBezTo>
                      <a:pt x="901" y="660"/>
                      <a:pt x="912" y="633"/>
                      <a:pt x="921" y="604"/>
                    </a:cubicBezTo>
                    <a:cubicBezTo>
                      <a:pt x="894" y="630"/>
                      <a:pt x="868" y="657"/>
                      <a:pt x="842" y="683"/>
                    </a:cubicBezTo>
                    <a:cubicBezTo>
                      <a:pt x="822" y="702"/>
                      <a:pt x="803" y="722"/>
                      <a:pt x="783" y="741"/>
                    </a:cubicBezTo>
                    <a:cubicBezTo>
                      <a:pt x="746" y="778"/>
                      <a:pt x="691" y="834"/>
                      <a:pt x="629" y="895"/>
                    </a:cubicBezTo>
                    <a:cubicBezTo>
                      <a:pt x="659" y="885"/>
                      <a:pt x="688" y="873"/>
                      <a:pt x="715" y="858"/>
                    </a:cubicBezTo>
                    <a:cubicBezTo>
                      <a:pt x="752" y="822"/>
                      <a:pt x="784" y="790"/>
                      <a:pt x="808" y="766"/>
                    </a:cubicBezTo>
                    <a:close/>
                    <a:moveTo>
                      <a:pt x="783" y="741"/>
                    </a:moveTo>
                    <a:cubicBezTo>
                      <a:pt x="803" y="722"/>
                      <a:pt x="822" y="702"/>
                      <a:pt x="842" y="683"/>
                    </a:cubicBezTo>
                    <a:cubicBezTo>
                      <a:pt x="868" y="657"/>
                      <a:pt x="894" y="630"/>
                      <a:pt x="921" y="604"/>
                    </a:cubicBezTo>
                    <a:cubicBezTo>
                      <a:pt x="926" y="584"/>
                      <a:pt x="931" y="563"/>
                      <a:pt x="933" y="542"/>
                    </a:cubicBezTo>
                    <a:cubicBezTo>
                      <a:pt x="899" y="577"/>
                      <a:pt x="864" y="612"/>
                      <a:pt x="829" y="647"/>
                    </a:cubicBezTo>
                    <a:cubicBezTo>
                      <a:pt x="794" y="714"/>
                      <a:pt x="740" y="767"/>
                      <a:pt x="673" y="802"/>
                    </a:cubicBezTo>
                    <a:cubicBezTo>
                      <a:pt x="640" y="836"/>
                      <a:pt x="603" y="873"/>
                      <a:pt x="564" y="912"/>
                    </a:cubicBezTo>
                    <a:cubicBezTo>
                      <a:pt x="586" y="907"/>
                      <a:pt x="608" y="902"/>
                      <a:pt x="629" y="895"/>
                    </a:cubicBezTo>
                    <a:cubicBezTo>
                      <a:pt x="691" y="834"/>
                      <a:pt x="746" y="778"/>
                      <a:pt x="783" y="741"/>
                    </a:cubicBezTo>
                    <a:close/>
                    <a:moveTo>
                      <a:pt x="591" y="836"/>
                    </a:moveTo>
                    <a:cubicBezTo>
                      <a:pt x="564" y="862"/>
                      <a:pt x="536" y="890"/>
                      <a:pt x="508" y="919"/>
                    </a:cubicBezTo>
                    <a:cubicBezTo>
                      <a:pt x="527" y="917"/>
                      <a:pt x="545" y="915"/>
                      <a:pt x="564" y="912"/>
                    </a:cubicBezTo>
                    <a:cubicBezTo>
                      <a:pt x="603" y="873"/>
                      <a:pt x="640" y="836"/>
                      <a:pt x="673" y="802"/>
                    </a:cubicBezTo>
                    <a:cubicBezTo>
                      <a:pt x="648" y="816"/>
                      <a:pt x="620" y="827"/>
                      <a:pt x="591" y="836"/>
                    </a:cubicBezTo>
                    <a:close/>
                    <a:moveTo>
                      <a:pt x="347" y="836"/>
                    </a:moveTo>
                    <a:cubicBezTo>
                      <a:pt x="329" y="854"/>
                      <a:pt x="311" y="872"/>
                      <a:pt x="293" y="890"/>
                    </a:cubicBezTo>
                    <a:cubicBezTo>
                      <a:pt x="305" y="894"/>
                      <a:pt x="317" y="898"/>
                      <a:pt x="330" y="902"/>
                    </a:cubicBezTo>
                    <a:cubicBezTo>
                      <a:pt x="349" y="883"/>
                      <a:pt x="368" y="864"/>
                      <a:pt x="387" y="845"/>
                    </a:cubicBezTo>
                    <a:cubicBezTo>
                      <a:pt x="373" y="843"/>
                      <a:pt x="360" y="840"/>
                      <a:pt x="347" y="836"/>
                    </a:cubicBezTo>
                    <a:close/>
                    <a:moveTo>
                      <a:pt x="81" y="567"/>
                    </a:moveTo>
                    <a:cubicBezTo>
                      <a:pt x="62" y="586"/>
                      <a:pt x="43" y="604"/>
                      <a:pt x="25" y="622"/>
                    </a:cubicBezTo>
                    <a:cubicBezTo>
                      <a:pt x="29" y="634"/>
                      <a:pt x="34" y="646"/>
                      <a:pt x="39" y="657"/>
                    </a:cubicBezTo>
                    <a:cubicBezTo>
                      <a:pt x="56" y="640"/>
                      <a:pt x="74" y="622"/>
                      <a:pt x="92" y="604"/>
                    </a:cubicBezTo>
                    <a:cubicBezTo>
                      <a:pt x="88" y="592"/>
                      <a:pt x="84" y="580"/>
                      <a:pt x="81" y="567"/>
                    </a:cubicBezTo>
                    <a:close/>
                    <a:moveTo>
                      <a:pt x="73" y="526"/>
                    </a:moveTo>
                    <a:cubicBezTo>
                      <a:pt x="53" y="546"/>
                      <a:pt x="33" y="565"/>
                      <a:pt x="14" y="585"/>
                    </a:cubicBezTo>
                    <a:cubicBezTo>
                      <a:pt x="17" y="598"/>
                      <a:pt x="21" y="610"/>
                      <a:pt x="25" y="622"/>
                    </a:cubicBezTo>
                    <a:cubicBezTo>
                      <a:pt x="43" y="604"/>
                      <a:pt x="62" y="586"/>
                      <a:pt x="81" y="567"/>
                    </a:cubicBezTo>
                    <a:cubicBezTo>
                      <a:pt x="78" y="554"/>
                      <a:pt x="75" y="540"/>
                      <a:pt x="73" y="526"/>
                    </a:cubicBezTo>
                    <a:close/>
                    <a:moveTo>
                      <a:pt x="70" y="449"/>
                    </a:moveTo>
                    <a:cubicBezTo>
                      <a:pt x="70" y="443"/>
                      <a:pt x="70" y="437"/>
                      <a:pt x="71" y="431"/>
                    </a:cubicBezTo>
                    <a:cubicBezTo>
                      <a:pt x="48" y="454"/>
                      <a:pt x="25" y="477"/>
                      <a:pt x="1" y="500"/>
                    </a:cubicBezTo>
                    <a:cubicBezTo>
                      <a:pt x="2" y="515"/>
                      <a:pt x="4" y="530"/>
                      <a:pt x="6" y="544"/>
                    </a:cubicBezTo>
                    <a:cubicBezTo>
                      <a:pt x="27" y="523"/>
                      <a:pt x="48" y="502"/>
                      <a:pt x="69" y="481"/>
                    </a:cubicBezTo>
                    <a:cubicBezTo>
                      <a:pt x="69" y="470"/>
                      <a:pt x="69" y="460"/>
                      <a:pt x="70" y="449"/>
                    </a:cubicBezTo>
                    <a:close/>
                    <a:moveTo>
                      <a:pt x="69" y="481"/>
                    </a:moveTo>
                    <a:cubicBezTo>
                      <a:pt x="48" y="502"/>
                      <a:pt x="27" y="523"/>
                      <a:pt x="6" y="544"/>
                    </a:cubicBezTo>
                    <a:cubicBezTo>
                      <a:pt x="8" y="558"/>
                      <a:pt x="11" y="572"/>
                      <a:pt x="14" y="585"/>
                    </a:cubicBezTo>
                    <a:cubicBezTo>
                      <a:pt x="33" y="565"/>
                      <a:pt x="53" y="546"/>
                      <a:pt x="73" y="526"/>
                    </a:cubicBezTo>
                    <a:cubicBezTo>
                      <a:pt x="71" y="511"/>
                      <a:pt x="70" y="496"/>
                      <a:pt x="69" y="481"/>
                    </a:cubicBezTo>
                    <a:close/>
                    <a:moveTo>
                      <a:pt x="92" y="604"/>
                    </a:moveTo>
                    <a:cubicBezTo>
                      <a:pt x="74" y="622"/>
                      <a:pt x="56" y="640"/>
                      <a:pt x="39" y="657"/>
                    </a:cubicBezTo>
                    <a:cubicBezTo>
                      <a:pt x="43" y="669"/>
                      <a:pt x="49" y="680"/>
                      <a:pt x="54" y="690"/>
                    </a:cubicBezTo>
                    <a:cubicBezTo>
                      <a:pt x="71" y="673"/>
                      <a:pt x="89" y="656"/>
                      <a:pt x="106" y="639"/>
                    </a:cubicBezTo>
                    <a:cubicBezTo>
                      <a:pt x="101" y="628"/>
                      <a:pt x="96" y="616"/>
                      <a:pt x="92" y="604"/>
                    </a:cubicBezTo>
                    <a:close/>
                    <a:moveTo>
                      <a:pt x="165" y="726"/>
                    </a:moveTo>
                    <a:cubicBezTo>
                      <a:pt x="148" y="743"/>
                      <a:pt x="132" y="759"/>
                      <a:pt x="116" y="775"/>
                    </a:cubicBezTo>
                    <a:cubicBezTo>
                      <a:pt x="123" y="783"/>
                      <a:pt x="132" y="791"/>
                      <a:pt x="140" y="799"/>
                    </a:cubicBezTo>
                    <a:cubicBezTo>
                      <a:pt x="156" y="783"/>
                      <a:pt x="173" y="767"/>
                      <a:pt x="189" y="750"/>
                    </a:cubicBezTo>
                    <a:cubicBezTo>
                      <a:pt x="181" y="743"/>
                      <a:pt x="173" y="734"/>
                      <a:pt x="165" y="726"/>
                    </a:cubicBezTo>
                    <a:close/>
                    <a:moveTo>
                      <a:pt x="189" y="750"/>
                    </a:moveTo>
                    <a:cubicBezTo>
                      <a:pt x="173" y="767"/>
                      <a:pt x="156" y="783"/>
                      <a:pt x="140" y="799"/>
                    </a:cubicBezTo>
                    <a:cubicBezTo>
                      <a:pt x="149" y="807"/>
                      <a:pt x="157" y="814"/>
                      <a:pt x="167" y="821"/>
                    </a:cubicBezTo>
                    <a:cubicBezTo>
                      <a:pt x="183" y="805"/>
                      <a:pt x="199" y="789"/>
                      <a:pt x="216" y="772"/>
                    </a:cubicBezTo>
                    <a:cubicBezTo>
                      <a:pt x="207" y="765"/>
                      <a:pt x="198" y="758"/>
                      <a:pt x="189" y="750"/>
                    </a:cubicBezTo>
                    <a:close/>
                    <a:moveTo>
                      <a:pt x="216" y="772"/>
                    </a:moveTo>
                    <a:cubicBezTo>
                      <a:pt x="199" y="789"/>
                      <a:pt x="183" y="805"/>
                      <a:pt x="167" y="821"/>
                    </a:cubicBezTo>
                    <a:cubicBezTo>
                      <a:pt x="176" y="829"/>
                      <a:pt x="185" y="835"/>
                      <a:pt x="195" y="842"/>
                    </a:cubicBezTo>
                    <a:cubicBezTo>
                      <a:pt x="211" y="825"/>
                      <a:pt x="228" y="809"/>
                      <a:pt x="245" y="792"/>
                    </a:cubicBezTo>
                    <a:cubicBezTo>
                      <a:pt x="235" y="786"/>
                      <a:pt x="225" y="779"/>
                      <a:pt x="216" y="772"/>
                    </a:cubicBezTo>
                    <a:close/>
                    <a:moveTo>
                      <a:pt x="106" y="639"/>
                    </a:moveTo>
                    <a:cubicBezTo>
                      <a:pt x="89" y="656"/>
                      <a:pt x="71" y="673"/>
                      <a:pt x="54" y="690"/>
                    </a:cubicBezTo>
                    <a:cubicBezTo>
                      <a:pt x="60" y="701"/>
                      <a:pt x="66" y="711"/>
                      <a:pt x="73" y="721"/>
                    </a:cubicBezTo>
                    <a:cubicBezTo>
                      <a:pt x="89" y="704"/>
                      <a:pt x="106" y="687"/>
                      <a:pt x="123" y="670"/>
                    </a:cubicBezTo>
                    <a:cubicBezTo>
                      <a:pt x="117" y="660"/>
                      <a:pt x="111" y="650"/>
                      <a:pt x="106" y="639"/>
                    </a:cubicBezTo>
                    <a:close/>
                    <a:moveTo>
                      <a:pt x="123" y="670"/>
                    </a:moveTo>
                    <a:cubicBezTo>
                      <a:pt x="106" y="687"/>
                      <a:pt x="89" y="704"/>
                      <a:pt x="73" y="721"/>
                    </a:cubicBezTo>
                    <a:cubicBezTo>
                      <a:pt x="79" y="730"/>
                      <a:pt x="86" y="740"/>
                      <a:pt x="93" y="749"/>
                    </a:cubicBezTo>
                    <a:cubicBezTo>
                      <a:pt x="109" y="733"/>
                      <a:pt x="126" y="716"/>
                      <a:pt x="143" y="699"/>
                    </a:cubicBezTo>
                    <a:cubicBezTo>
                      <a:pt x="136" y="690"/>
                      <a:pt x="129" y="680"/>
                      <a:pt x="123" y="670"/>
                    </a:cubicBezTo>
                    <a:close/>
                    <a:moveTo>
                      <a:pt x="143" y="699"/>
                    </a:moveTo>
                    <a:cubicBezTo>
                      <a:pt x="126" y="716"/>
                      <a:pt x="109" y="733"/>
                      <a:pt x="93" y="749"/>
                    </a:cubicBezTo>
                    <a:cubicBezTo>
                      <a:pt x="100" y="758"/>
                      <a:pt x="108" y="767"/>
                      <a:pt x="116" y="775"/>
                    </a:cubicBezTo>
                    <a:cubicBezTo>
                      <a:pt x="132" y="759"/>
                      <a:pt x="148" y="743"/>
                      <a:pt x="165" y="726"/>
                    </a:cubicBezTo>
                    <a:cubicBezTo>
                      <a:pt x="157" y="717"/>
                      <a:pt x="150" y="709"/>
                      <a:pt x="143" y="699"/>
                    </a:cubicBezTo>
                    <a:close/>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grpSp>
      </p:grpSp>
      <p:sp>
        <p:nvSpPr>
          <p:cNvPr id="31" name="Rectangle 30">
            <a:extLst>
              <a:ext uri="{FF2B5EF4-FFF2-40B4-BE49-F238E27FC236}">
                <a16:creationId xmlns:a16="http://schemas.microsoft.com/office/drawing/2014/main" id="{B0CBBC63-039C-4CC0-849E-548CE759ECEF}"/>
              </a:ext>
            </a:extLst>
          </p:cNvPr>
          <p:cNvSpPr>
            <a:spLocks noChangeArrowheads="1"/>
          </p:cNvSpPr>
          <p:nvPr/>
        </p:nvSpPr>
        <p:spPr bwMode="auto">
          <a:xfrm>
            <a:off x="9412288" y="4730750"/>
            <a:ext cx="7277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400" b="1" i="0" u="none" strike="noStrike" cap="none" normalizeH="0" baseline="0">
                <a:ln>
                  <a:noFill/>
                </a:ln>
                <a:solidFill>
                  <a:schemeClr val="tx1">
                    <a:lumMod val="75000"/>
                  </a:schemeClr>
                </a:solidFill>
                <a:effectLst/>
                <a:latin typeface="Amatic" panose="02000803000000000000" pitchFamily="2" charset="0"/>
              </a:rPr>
              <a:t>STEP </a:t>
            </a:r>
            <a:r>
              <a:rPr kumimoji="0" lang="ru-RU" altLang="ru-UA" sz="3400" b="1" i="0" u="none" strike="noStrike" cap="none" normalizeH="0" baseline="0">
                <a:ln>
                  <a:noFill/>
                </a:ln>
                <a:solidFill>
                  <a:schemeClr val="tx1">
                    <a:lumMod val="75000"/>
                  </a:schemeClr>
                </a:solidFill>
                <a:effectLst/>
                <a:latin typeface="Amatic" panose="02000803000000000000" pitchFamily="2" charset="0"/>
              </a:rPr>
              <a:t>04</a:t>
            </a:r>
            <a:endParaRPr kumimoji="0" lang="ru-UA" altLang="ru-UA" sz="1800" b="0" i="0" u="none" strike="noStrike" cap="none" normalizeH="0" baseline="0">
              <a:ln>
                <a:noFill/>
              </a:ln>
              <a:solidFill>
                <a:schemeClr val="tx1">
                  <a:lumMod val="75000"/>
                </a:schemeClr>
              </a:solidFill>
              <a:effectLst/>
            </a:endParaRPr>
          </a:p>
        </p:txBody>
      </p:sp>
      <p:sp>
        <p:nvSpPr>
          <p:cNvPr id="32" name="Rectangle 31">
            <a:extLst>
              <a:ext uri="{FF2B5EF4-FFF2-40B4-BE49-F238E27FC236}">
                <a16:creationId xmlns:a16="http://schemas.microsoft.com/office/drawing/2014/main" id="{E7CEC7CC-24D8-4829-8E1A-B7BC551EF1B0}"/>
              </a:ext>
            </a:extLst>
          </p:cNvPr>
          <p:cNvSpPr>
            <a:spLocks noChangeArrowheads="1"/>
          </p:cNvSpPr>
          <p:nvPr/>
        </p:nvSpPr>
        <p:spPr bwMode="auto">
          <a:xfrm>
            <a:off x="9823450" y="2736850"/>
            <a:ext cx="71013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400" b="1" i="0" u="none" strike="noStrike" cap="none" normalizeH="0" baseline="0">
                <a:ln>
                  <a:noFill/>
                </a:ln>
                <a:solidFill>
                  <a:schemeClr val="tx1">
                    <a:lumMod val="75000"/>
                  </a:schemeClr>
                </a:solidFill>
                <a:effectLst/>
                <a:latin typeface="Amatic" panose="02000803000000000000" pitchFamily="2" charset="0"/>
              </a:rPr>
              <a:t>STEP </a:t>
            </a:r>
            <a:r>
              <a:rPr kumimoji="0" lang="ru-RU" altLang="ru-UA" sz="3400" b="1" i="0" u="none" strike="noStrike" cap="none" normalizeH="0" baseline="0">
                <a:ln>
                  <a:noFill/>
                </a:ln>
                <a:solidFill>
                  <a:schemeClr val="tx1">
                    <a:lumMod val="75000"/>
                  </a:schemeClr>
                </a:solidFill>
                <a:effectLst/>
                <a:latin typeface="Amatic" panose="02000803000000000000" pitchFamily="2" charset="0"/>
              </a:rPr>
              <a:t>03</a:t>
            </a:r>
            <a:endParaRPr kumimoji="0" lang="ru-UA" altLang="ru-UA" sz="1800" b="0" i="0" u="none" strike="noStrike" cap="none" normalizeH="0" baseline="0">
              <a:ln>
                <a:noFill/>
              </a:ln>
              <a:solidFill>
                <a:schemeClr val="tx1">
                  <a:lumMod val="75000"/>
                </a:schemeClr>
              </a:solidFill>
              <a:effectLst/>
            </a:endParaRPr>
          </a:p>
        </p:txBody>
      </p:sp>
      <p:sp>
        <p:nvSpPr>
          <p:cNvPr id="33" name="Rectangle 32">
            <a:extLst>
              <a:ext uri="{FF2B5EF4-FFF2-40B4-BE49-F238E27FC236}">
                <a16:creationId xmlns:a16="http://schemas.microsoft.com/office/drawing/2014/main" id="{547486ED-4090-4FD2-86F0-1B1B2F861633}"/>
              </a:ext>
            </a:extLst>
          </p:cNvPr>
          <p:cNvSpPr>
            <a:spLocks noChangeArrowheads="1"/>
          </p:cNvSpPr>
          <p:nvPr/>
        </p:nvSpPr>
        <p:spPr bwMode="auto">
          <a:xfrm>
            <a:off x="9412288" y="720725"/>
            <a:ext cx="72295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400" b="1" i="0" u="none" strike="noStrike" cap="none" normalizeH="0" baseline="0">
                <a:ln>
                  <a:noFill/>
                </a:ln>
                <a:solidFill>
                  <a:schemeClr val="tx1">
                    <a:lumMod val="75000"/>
                  </a:schemeClr>
                </a:solidFill>
                <a:effectLst/>
                <a:latin typeface="Amatic" panose="02000803000000000000" pitchFamily="2" charset="0"/>
              </a:rPr>
              <a:t>STEP </a:t>
            </a:r>
            <a:r>
              <a:rPr kumimoji="0" lang="ru-RU" altLang="ru-UA" sz="3400" b="1" i="0" u="none" strike="noStrike" cap="none" normalizeH="0" baseline="0">
                <a:ln>
                  <a:noFill/>
                </a:ln>
                <a:solidFill>
                  <a:schemeClr val="tx1">
                    <a:lumMod val="75000"/>
                  </a:schemeClr>
                </a:solidFill>
                <a:effectLst/>
                <a:latin typeface="Amatic" panose="02000803000000000000" pitchFamily="2" charset="0"/>
              </a:rPr>
              <a:t>02</a:t>
            </a:r>
            <a:endParaRPr kumimoji="0" lang="ru-UA" altLang="ru-UA" sz="1800" b="0" i="0" u="none" strike="noStrike" cap="none" normalizeH="0" baseline="0">
              <a:ln>
                <a:noFill/>
              </a:ln>
              <a:solidFill>
                <a:schemeClr val="tx1">
                  <a:lumMod val="75000"/>
                </a:schemeClr>
              </a:solidFill>
              <a:effectLst/>
            </a:endParaRPr>
          </a:p>
        </p:txBody>
      </p:sp>
      <p:sp>
        <p:nvSpPr>
          <p:cNvPr id="34" name="Rectangle 33">
            <a:extLst>
              <a:ext uri="{FF2B5EF4-FFF2-40B4-BE49-F238E27FC236}">
                <a16:creationId xmlns:a16="http://schemas.microsoft.com/office/drawing/2014/main" id="{EF811C19-CF31-42DF-A1C6-858EB1D16955}"/>
              </a:ext>
            </a:extLst>
          </p:cNvPr>
          <p:cNvSpPr>
            <a:spLocks noChangeArrowheads="1"/>
          </p:cNvSpPr>
          <p:nvPr/>
        </p:nvSpPr>
        <p:spPr bwMode="auto">
          <a:xfrm>
            <a:off x="2090738" y="4730750"/>
            <a:ext cx="7005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400" b="1" i="0" u="none" strike="noStrike" cap="none" normalizeH="0" baseline="0">
                <a:ln>
                  <a:noFill/>
                </a:ln>
                <a:solidFill>
                  <a:schemeClr val="tx1">
                    <a:lumMod val="75000"/>
                  </a:schemeClr>
                </a:solidFill>
                <a:effectLst/>
                <a:latin typeface="Amatic" panose="02000803000000000000" pitchFamily="2" charset="0"/>
              </a:rPr>
              <a:t>STEP </a:t>
            </a:r>
            <a:r>
              <a:rPr kumimoji="0" lang="ru-RU" altLang="ru-UA" sz="3400" b="1" i="0" u="none" strike="noStrike" cap="none" normalizeH="0" baseline="0">
                <a:ln>
                  <a:noFill/>
                </a:ln>
                <a:solidFill>
                  <a:schemeClr val="tx1">
                    <a:lumMod val="75000"/>
                  </a:schemeClr>
                </a:solidFill>
                <a:effectLst/>
                <a:latin typeface="Amatic" panose="02000803000000000000" pitchFamily="2" charset="0"/>
              </a:rPr>
              <a:t>05</a:t>
            </a:r>
            <a:endParaRPr kumimoji="0" lang="ru-UA" altLang="ru-UA" sz="1800" b="0" i="0" u="none" strike="noStrike" cap="none" normalizeH="0" baseline="0">
              <a:ln>
                <a:noFill/>
              </a:ln>
              <a:solidFill>
                <a:schemeClr val="tx1">
                  <a:lumMod val="75000"/>
                </a:schemeClr>
              </a:solidFill>
              <a:effectLst/>
            </a:endParaRPr>
          </a:p>
        </p:txBody>
      </p:sp>
      <p:sp>
        <p:nvSpPr>
          <p:cNvPr id="35" name="Rectangle 34">
            <a:extLst>
              <a:ext uri="{FF2B5EF4-FFF2-40B4-BE49-F238E27FC236}">
                <a16:creationId xmlns:a16="http://schemas.microsoft.com/office/drawing/2014/main" id="{B67A0DDC-3002-4EFE-8B04-7FAE97523324}"/>
              </a:ext>
            </a:extLst>
          </p:cNvPr>
          <p:cNvSpPr>
            <a:spLocks noChangeArrowheads="1"/>
          </p:cNvSpPr>
          <p:nvPr/>
        </p:nvSpPr>
        <p:spPr bwMode="auto">
          <a:xfrm>
            <a:off x="2098675" y="720725"/>
            <a:ext cx="70532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400" b="1" i="0" u="none" strike="noStrike" cap="none" normalizeH="0" baseline="0">
                <a:ln>
                  <a:noFill/>
                </a:ln>
                <a:solidFill>
                  <a:schemeClr val="tx1">
                    <a:lumMod val="75000"/>
                  </a:schemeClr>
                </a:solidFill>
                <a:effectLst/>
                <a:latin typeface="Amatic" panose="02000803000000000000" pitchFamily="2" charset="0"/>
              </a:rPr>
              <a:t>STEP 01</a:t>
            </a:r>
            <a:endParaRPr kumimoji="0" lang="ru-UA" altLang="ru-UA" sz="1800" b="0" i="0" u="none" strike="noStrike" cap="none" normalizeH="0" baseline="0">
              <a:ln>
                <a:noFill/>
              </a:ln>
              <a:solidFill>
                <a:schemeClr val="tx1">
                  <a:lumMod val="75000"/>
                </a:schemeClr>
              </a:solidFill>
              <a:effectLst/>
            </a:endParaRPr>
          </a:p>
        </p:txBody>
      </p:sp>
      <p:sp>
        <p:nvSpPr>
          <p:cNvPr id="36" name="Rectangle 35">
            <a:extLst>
              <a:ext uri="{FF2B5EF4-FFF2-40B4-BE49-F238E27FC236}">
                <a16:creationId xmlns:a16="http://schemas.microsoft.com/office/drawing/2014/main" id="{06387FEC-541E-456F-8D7A-5D6886A734DB}"/>
              </a:ext>
            </a:extLst>
          </p:cNvPr>
          <p:cNvSpPr>
            <a:spLocks noChangeArrowheads="1"/>
          </p:cNvSpPr>
          <p:nvPr/>
        </p:nvSpPr>
        <p:spPr bwMode="auto">
          <a:xfrm>
            <a:off x="1663700" y="2736850"/>
            <a:ext cx="72936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UA" altLang="ru-UA" sz="3400" b="1" i="0" u="none" strike="noStrike" cap="none" normalizeH="0" baseline="0">
                <a:ln>
                  <a:noFill/>
                </a:ln>
                <a:solidFill>
                  <a:schemeClr val="tx1">
                    <a:lumMod val="75000"/>
                  </a:schemeClr>
                </a:solidFill>
                <a:effectLst/>
                <a:latin typeface="Amatic" panose="02000803000000000000" pitchFamily="2" charset="0"/>
              </a:rPr>
              <a:t>STEP </a:t>
            </a:r>
            <a:r>
              <a:rPr kumimoji="0" lang="ru-RU" altLang="ru-UA" sz="3400" b="1" i="0" u="none" strike="noStrike" cap="none" normalizeH="0" baseline="0">
                <a:ln>
                  <a:noFill/>
                </a:ln>
                <a:solidFill>
                  <a:schemeClr val="tx1">
                    <a:lumMod val="75000"/>
                  </a:schemeClr>
                </a:solidFill>
                <a:effectLst/>
                <a:latin typeface="Amatic" panose="02000803000000000000" pitchFamily="2" charset="0"/>
              </a:rPr>
              <a:t>06</a:t>
            </a:r>
            <a:endParaRPr kumimoji="0" lang="ru-UA" altLang="ru-UA" sz="1800" b="0" i="0" u="none" strike="noStrike" cap="none" normalizeH="0" baseline="0">
              <a:ln>
                <a:noFill/>
              </a:ln>
              <a:solidFill>
                <a:schemeClr val="tx1">
                  <a:lumMod val="75000"/>
                </a:schemeClr>
              </a:solidFill>
              <a:effectLst/>
            </a:endParaRPr>
          </a:p>
        </p:txBody>
      </p:sp>
      <p:sp>
        <p:nvSpPr>
          <p:cNvPr id="37" name="Freeform 36">
            <a:extLst>
              <a:ext uri="{FF2B5EF4-FFF2-40B4-BE49-F238E27FC236}">
                <a16:creationId xmlns:a16="http://schemas.microsoft.com/office/drawing/2014/main" id="{10C28FAC-9D60-47D4-A526-76C3BAD28E16}"/>
              </a:ext>
            </a:extLst>
          </p:cNvPr>
          <p:cNvSpPr>
            <a:spLocks noEditPoints="1"/>
          </p:cNvSpPr>
          <p:nvPr/>
        </p:nvSpPr>
        <p:spPr bwMode="auto">
          <a:xfrm>
            <a:off x="8645525" y="1060450"/>
            <a:ext cx="522288" cy="296863"/>
          </a:xfrm>
          <a:custGeom>
            <a:avLst/>
            <a:gdLst>
              <a:gd name="T0" fmla="*/ 137 w 137"/>
              <a:gd name="T1" fmla="*/ 77 h 78"/>
              <a:gd name="T2" fmla="*/ 1 w 137"/>
              <a:gd name="T3" fmla="*/ 78 h 78"/>
              <a:gd name="T4" fmla="*/ 0 w 137"/>
              <a:gd name="T5" fmla="*/ 1 h 78"/>
              <a:gd name="T6" fmla="*/ 135 w 137"/>
              <a:gd name="T7" fmla="*/ 0 h 78"/>
              <a:gd name="T8" fmla="*/ 137 w 137"/>
              <a:gd name="T9" fmla="*/ 77 h 78"/>
              <a:gd name="T10" fmla="*/ 1 w 137"/>
              <a:gd name="T11" fmla="*/ 1 h 78"/>
              <a:gd name="T12" fmla="*/ 64 w 137"/>
              <a:gd name="T13" fmla="*/ 43 h 78"/>
              <a:gd name="T14" fmla="*/ 70 w 137"/>
              <a:gd name="T15" fmla="*/ 45 h 78"/>
              <a:gd name="T16" fmla="*/ 75 w 137"/>
              <a:gd name="T17" fmla="*/ 43 h 78"/>
              <a:gd name="T18" fmla="*/ 135 w 137"/>
              <a:gd name="T19" fmla="*/ 0 h 78"/>
              <a:gd name="T20" fmla="*/ 17 w 137"/>
              <a:gd name="T21" fmla="*/ 56 h 78"/>
              <a:gd name="T22" fmla="*/ 51 w 137"/>
              <a:gd name="T23" fmla="*/ 35 h 78"/>
              <a:gd name="T24" fmla="*/ 120 w 137"/>
              <a:gd name="T25" fmla="*/ 57 h 78"/>
              <a:gd name="T26" fmla="*/ 86 w 137"/>
              <a:gd name="T27" fmla="*/ 3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7" h="78">
                <a:moveTo>
                  <a:pt x="137" y="77"/>
                </a:moveTo>
                <a:cubicBezTo>
                  <a:pt x="91" y="77"/>
                  <a:pt x="46" y="77"/>
                  <a:pt x="1" y="78"/>
                </a:cubicBezTo>
                <a:cubicBezTo>
                  <a:pt x="0" y="52"/>
                  <a:pt x="0" y="26"/>
                  <a:pt x="0" y="1"/>
                </a:cubicBezTo>
                <a:cubicBezTo>
                  <a:pt x="45" y="1"/>
                  <a:pt x="90" y="0"/>
                  <a:pt x="135" y="0"/>
                </a:cubicBezTo>
                <a:cubicBezTo>
                  <a:pt x="136" y="26"/>
                  <a:pt x="137" y="51"/>
                  <a:pt x="137" y="77"/>
                </a:cubicBezTo>
                <a:close/>
                <a:moveTo>
                  <a:pt x="1" y="1"/>
                </a:moveTo>
                <a:cubicBezTo>
                  <a:pt x="21" y="15"/>
                  <a:pt x="43" y="29"/>
                  <a:pt x="64" y="43"/>
                </a:cubicBezTo>
                <a:cubicBezTo>
                  <a:pt x="66" y="44"/>
                  <a:pt x="68" y="45"/>
                  <a:pt x="70" y="45"/>
                </a:cubicBezTo>
                <a:cubicBezTo>
                  <a:pt x="72" y="45"/>
                  <a:pt x="73" y="44"/>
                  <a:pt x="75" y="43"/>
                </a:cubicBezTo>
                <a:cubicBezTo>
                  <a:pt x="95" y="29"/>
                  <a:pt x="115" y="15"/>
                  <a:pt x="135" y="0"/>
                </a:cubicBezTo>
                <a:moveTo>
                  <a:pt x="17" y="56"/>
                </a:moveTo>
                <a:cubicBezTo>
                  <a:pt x="28" y="49"/>
                  <a:pt x="40" y="42"/>
                  <a:pt x="51" y="35"/>
                </a:cubicBezTo>
                <a:moveTo>
                  <a:pt x="120" y="57"/>
                </a:moveTo>
                <a:cubicBezTo>
                  <a:pt x="109" y="48"/>
                  <a:pt x="99" y="41"/>
                  <a:pt x="86" y="35"/>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8" name="Freeform 37">
            <a:extLst>
              <a:ext uri="{FF2B5EF4-FFF2-40B4-BE49-F238E27FC236}">
                <a16:creationId xmlns:a16="http://schemas.microsoft.com/office/drawing/2014/main" id="{A52623CF-1A5E-47F2-8755-9A4C851FF41C}"/>
              </a:ext>
            </a:extLst>
          </p:cNvPr>
          <p:cNvSpPr>
            <a:spLocks noEditPoints="1"/>
          </p:cNvSpPr>
          <p:nvPr/>
        </p:nvSpPr>
        <p:spPr bwMode="auto">
          <a:xfrm>
            <a:off x="3035300" y="4864100"/>
            <a:ext cx="404813" cy="696913"/>
          </a:xfrm>
          <a:custGeom>
            <a:avLst/>
            <a:gdLst>
              <a:gd name="T0" fmla="*/ 27 w 106"/>
              <a:gd name="T1" fmla="*/ 37 h 183"/>
              <a:gd name="T2" fmla="*/ 50 w 106"/>
              <a:gd name="T3" fmla="*/ 1 h 183"/>
              <a:gd name="T4" fmla="*/ 53 w 106"/>
              <a:gd name="T5" fmla="*/ 0 h 183"/>
              <a:gd name="T6" fmla="*/ 56 w 106"/>
              <a:gd name="T7" fmla="*/ 1 h 183"/>
              <a:gd name="T8" fmla="*/ 78 w 106"/>
              <a:gd name="T9" fmla="*/ 37 h 183"/>
              <a:gd name="T10" fmla="*/ 25 w 106"/>
              <a:gd name="T11" fmla="*/ 38 h 183"/>
              <a:gd name="T12" fmla="*/ 18 w 106"/>
              <a:gd name="T13" fmla="*/ 80 h 183"/>
              <a:gd name="T14" fmla="*/ 20 w 106"/>
              <a:gd name="T15" fmla="*/ 100 h 183"/>
              <a:gd name="T16" fmla="*/ 24 w 106"/>
              <a:gd name="T17" fmla="*/ 119 h 183"/>
              <a:gd name="T18" fmla="*/ 31 w 106"/>
              <a:gd name="T19" fmla="*/ 134 h 183"/>
              <a:gd name="T20" fmla="*/ 76 w 106"/>
              <a:gd name="T21" fmla="*/ 134 h 183"/>
              <a:gd name="T22" fmla="*/ 80 w 106"/>
              <a:gd name="T23" fmla="*/ 125 h 183"/>
              <a:gd name="T24" fmla="*/ 82 w 106"/>
              <a:gd name="T25" fmla="*/ 118 h 183"/>
              <a:gd name="T26" fmla="*/ 86 w 106"/>
              <a:gd name="T27" fmla="*/ 103 h 183"/>
              <a:gd name="T28" fmla="*/ 88 w 106"/>
              <a:gd name="T29" fmla="*/ 91 h 183"/>
              <a:gd name="T30" fmla="*/ 81 w 106"/>
              <a:gd name="T31" fmla="*/ 37 h 183"/>
              <a:gd name="T32" fmla="*/ 25 w 106"/>
              <a:gd name="T33" fmla="*/ 38 h 183"/>
              <a:gd name="T34" fmla="*/ 24 w 106"/>
              <a:gd name="T35" fmla="*/ 119 h 183"/>
              <a:gd name="T36" fmla="*/ 20 w 106"/>
              <a:gd name="T37" fmla="*/ 100 h 183"/>
              <a:gd name="T38" fmla="*/ 18 w 106"/>
              <a:gd name="T39" fmla="*/ 83 h 183"/>
              <a:gd name="T40" fmla="*/ 18 w 106"/>
              <a:gd name="T41" fmla="*/ 82 h 183"/>
              <a:gd name="T42" fmla="*/ 2 w 106"/>
              <a:gd name="T43" fmla="*/ 115 h 183"/>
              <a:gd name="T44" fmla="*/ 5 w 106"/>
              <a:gd name="T45" fmla="*/ 151 h 183"/>
              <a:gd name="T46" fmla="*/ 26 w 106"/>
              <a:gd name="T47" fmla="*/ 137 h 183"/>
              <a:gd name="T48" fmla="*/ 31 w 106"/>
              <a:gd name="T49" fmla="*/ 134 h 183"/>
              <a:gd name="T50" fmla="*/ 24 w 106"/>
              <a:gd name="T51" fmla="*/ 119 h 183"/>
              <a:gd name="T52" fmla="*/ 105 w 106"/>
              <a:gd name="T53" fmla="*/ 118 h 183"/>
              <a:gd name="T54" fmla="*/ 94 w 106"/>
              <a:gd name="T55" fmla="*/ 88 h 183"/>
              <a:gd name="T56" fmla="*/ 88 w 106"/>
              <a:gd name="T57" fmla="*/ 82 h 183"/>
              <a:gd name="T58" fmla="*/ 86 w 106"/>
              <a:gd name="T59" fmla="*/ 103 h 183"/>
              <a:gd name="T60" fmla="*/ 82 w 106"/>
              <a:gd name="T61" fmla="*/ 118 h 183"/>
              <a:gd name="T62" fmla="*/ 80 w 106"/>
              <a:gd name="T63" fmla="*/ 125 h 183"/>
              <a:gd name="T64" fmla="*/ 76 w 106"/>
              <a:gd name="T65" fmla="*/ 134 h 183"/>
              <a:gd name="T66" fmla="*/ 77 w 106"/>
              <a:gd name="T67" fmla="*/ 135 h 183"/>
              <a:gd name="T68" fmla="*/ 101 w 106"/>
              <a:gd name="T69" fmla="*/ 151 h 183"/>
              <a:gd name="T70" fmla="*/ 105 w 106"/>
              <a:gd name="T71" fmla="*/ 118 h 183"/>
              <a:gd name="T72" fmla="*/ 66 w 106"/>
              <a:gd name="T73" fmla="*/ 57 h 183"/>
              <a:gd name="T74" fmla="*/ 40 w 106"/>
              <a:gd name="T75" fmla="*/ 57 h 183"/>
              <a:gd name="T76" fmla="*/ 42 w 106"/>
              <a:gd name="T77" fmla="*/ 83 h 183"/>
              <a:gd name="T78" fmla="*/ 67 w 106"/>
              <a:gd name="T79" fmla="*/ 81 h 183"/>
              <a:gd name="T80" fmla="*/ 66 w 106"/>
              <a:gd name="T81" fmla="*/ 57 h 183"/>
              <a:gd name="T82" fmla="*/ 69 w 106"/>
              <a:gd name="T83" fmla="*/ 146 h 183"/>
              <a:gd name="T84" fmla="*/ 35 w 106"/>
              <a:gd name="T85" fmla="*/ 146 h 183"/>
              <a:gd name="T86" fmla="*/ 37 w 106"/>
              <a:gd name="T87" fmla="*/ 160 h 183"/>
              <a:gd name="T88" fmla="*/ 51 w 106"/>
              <a:gd name="T89" fmla="*/ 182 h 183"/>
              <a:gd name="T90" fmla="*/ 53 w 106"/>
              <a:gd name="T91" fmla="*/ 183 h 183"/>
              <a:gd name="T92" fmla="*/ 54 w 106"/>
              <a:gd name="T93" fmla="*/ 182 h 183"/>
              <a:gd name="T94" fmla="*/ 69 w 106"/>
              <a:gd name="T95" fmla="*/ 146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6" h="183">
                <a:moveTo>
                  <a:pt x="27" y="37"/>
                </a:moveTo>
                <a:cubicBezTo>
                  <a:pt x="30" y="23"/>
                  <a:pt x="39" y="9"/>
                  <a:pt x="50" y="1"/>
                </a:cubicBezTo>
                <a:cubicBezTo>
                  <a:pt x="51" y="1"/>
                  <a:pt x="52" y="0"/>
                  <a:pt x="53" y="0"/>
                </a:cubicBezTo>
                <a:cubicBezTo>
                  <a:pt x="54" y="0"/>
                  <a:pt x="55" y="1"/>
                  <a:pt x="56" y="1"/>
                </a:cubicBezTo>
                <a:cubicBezTo>
                  <a:pt x="67" y="10"/>
                  <a:pt x="75" y="23"/>
                  <a:pt x="78" y="37"/>
                </a:cubicBezTo>
                <a:moveTo>
                  <a:pt x="25" y="38"/>
                </a:moveTo>
                <a:cubicBezTo>
                  <a:pt x="20" y="56"/>
                  <a:pt x="17" y="61"/>
                  <a:pt x="18" y="80"/>
                </a:cubicBezTo>
                <a:cubicBezTo>
                  <a:pt x="18" y="87"/>
                  <a:pt x="19" y="93"/>
                  <a:pt x="20" y="100"/>
                </a:cubicBezTo>
                <a:cubicBezTo>
                  <a:pt x="21" y="106"/>
                  <a:pt x="22" y="113"/>
                  <a:pt x="24" y="119"/>
                </a:cubicBezTo>
                <a:cubicBezTo>
                  <a:pt x="26" y="124"/>
                  <a:pt x="28" y="129"/>
                  <a:pt x="31" y="134"/>
                </a:cubicBezTo>
                <a:cubicBezTo>
                  <a:pt x="46" y="136"/>
                  <a:pt x="61" y="136"/>
                  <a:pt x="76" y="134"/>
                </a:cubicBezTo>
                <a:cubicBezTo>
                  <a:pt x="77" y="134"/>
                  <a:pt x="80" y="126"/>
                  <a:pt x="80" y="125"/>
                </a:cubicBezTo>
                <a:cubicBezTo>
                  <a:pt x="81" y="122"/>
                  <a:pt x="82" y="120"/>
                  <a:pt x="82" y="118"/>
                </a:cubicBezTo>
                <a:cubicBezTo>
                  <a:pt x="84" y="113"/>
                  <a:pt x="85" y="108"/>
                  <a:pt x="86" y="103"/>
                </a:cubicBezTo>
                <a:cubicBezTo>
                  <a:pt x="88" y="93"/>
                  <a:pt x="88" y="101"/>
                  <a:pt x="88" y="91"/>
                </a:cubicBezTo>
                <a:cubicBezTo>
                  <a:pt x="89" y="73"/>
                  <a:pt x="87" y="54"/>
                  <a:pt x="81" y="37"/>
                </a:cubicBezTo>
                <a:cubicBezTo>
                  <a:pt x="62" y="37"/>
                  <a:pt x="44" y="37"/>
                  <a:pt x="25" y="38"/>
                </a:cubicBezTo>
                <a:close/>
                <a:moveTo>
                  <a:pt x="24" y="119"/>
                </a:moveTo>
                <a:cubicBezTo>
                  <a:pt x="22" y="113"/>
                  <a:pt x="21" y="106"/>
                  <a:pt x="20" y="100"/>
                </a:cubicBezTo>
                <a:cubicBezTo>
                  <a:pt x="19" y="94"/>
                  <a:pt x="18" y="89"/>
                  <a:pt x="18" y="83"/>
                </a:cubicBezTo>
                <a:cubicBezTo>
                  <a:pt x="18" y="83"/>
                  <a:pt x="18" y="83"/>
                  <a:pt x="18" y="82"/>
                </a:cubicBezTo>
                <a:cubicBezTo>
                  <a:pt x="10" y="91"/>
                  <a:pt x="4" y="103"/>
                  <a:pt x="2" y="115"/>
                </a:cubicBezTo>
                <a:cubicBezTo>
                  <a:pt x="0" y="127"/>
                  <a:pt x="1" y="139"/>
                  <a:pt x="5" y="151"/>
                </a:cubicBezTo>
                <a:cubicBezTo>
                  <a:pt x="12" y="146"/>
                  <a:pt x="19" y="141"/>
                  <a:pt x="26" y="137"/>
                </a:cubicBezTo>
                <a:cubicBezTo>
                  <a:pt x="28" y="136"/>
                  <a:pt x="29" y="135"/>
                  <a:pt x="31" y="134"/>
                </a:cubicBezTo>
                <a:cubicBezTo>
                  <a:pt x="28" y="129"/>
                  <a:pt x="26" y="124"/>
                  <a:pt x="24" y="119"/>
                </a:cubicBezTo>
                <a:close/>
                <a:moveTo>
                  <a:pt x="105" y="118"/>
                </a:moveTo>
                <a:cubicBezTo>
                  <a:pt x="104" y="107"/>
                  <a:pt x="101" y="96"/>
                  <a:pt x="94" y="88"/>
                </a:cubicBezTo>
                <a:cubicBezTo>
                  <a:pt x="92" y="86"/>
                  <a:pt x="90" y="84"/>
                  <a:pt x="88" y="82"/>
                </a:cubicBezTo>
                <a:cubicBezTo>
                  <a:pt x="88" y="89"/>
                  <a:pt x="87" y="95"/>
                  <a:pt x="86" y="103"/>
                </a:cubicBezTo>
                <a:cubicBezTo>
                  <a:pt x="85" y="108"/>
                  <a:pt x="84" y="113"/>
                  <a:pt x="82" y="118"/>
                </a:cubicBezTo>
                <a:cubicBezTo>
                  <a:pt x="82" y="120"/>
                  <a:pt x="81" y="122"/>
                  <a:pt x="80" y="125"/>
                </a:cubicBezTo>
                <a:cubicBezTo>
                  <a:pt x="80" y="126"/>
                  <a:pt x="77" y="133"/>
                  <a:pt x="76" y="134"/>
                </a:cubicBezTo>
                <a:cubicBezTo>
                  <a:pt x="77" y="135"/>
                  <a:pt x="77" y="135"/>
                  <a:pt x="77" y="135"/>
                </a:cubicBezTo>
                <a:cubicBezTo>
                  <a:pt x="85" y="141"/>
                  <a:pt x="93" y="146"/>
                  <a:pt x="101" y="151"/>
                </a:cubicBezTo>
                <a:cubicBezTo>
                  <a:pt x="104" y="140"/>
                  <a:pt x="106" y="129"/>
                  <a:pt x="105" y="118"/>
                </a:cubicBezTo>
                <a:close/>
                <a:moveTo>
                  <a:pt x="66" y="57"/>
                </a:moveTo>
                <a:cubicBezTo>
                  <a:pt x="59" y="49"/>
                  <a:pt x="47" y="50"/>
                  <a:pt x="40" y="57"/>
                </a:cubicBezTo>
                <a:cubicBezTo>
                  <a:pt x="32" y="64"/>
                  <a:pt x="35" y="77"/>
                  <a:pt x="42" y="83"/>
                </a:cubicBezTo>
                <a:cubicBezTo>
                  <a:pt x="49" y="90"/>
                  <a:pt x="61" y="88"/>
                  <a:pt x="67" y="81"/>
                </a:cubicBezTo>
                <a:cubicBezTo>
                  <a:pt x="73" y="74"/>
                  <a:pt x="73" y="63"/>
                  <a:pt x="66" y="57"/>
                </a:cubicBezTo>
                <a:close/>
                <a:moveTo>
                  <a:pt x="69" y="146"/>
                </a:moveTo>
                <a:cubicBezTo>
                  <a:pt x="58" y="149"/>
                  <a:pt x="47" y="147"/>
                  <a:pt x="35" y="146"/>
                </a:cubicBezTo>
                <a:cubicBezTo>
                  <a:pt x="36" y="150"/>
                  <a:pt x="36" y="156"/>
                  <a:pt x="37" y="160"/>
                </a:cubicBezTo>
                <a:cubicBezTo>
                  <a:pt x="39" y="170"/>
                  <a:pt x="44" y="175"/>
                  <a:pt x="51" y="182"/>
                </a:cubicBezTo>
                <a:cubicBezTo>
                  <a:pt x="52" y="183"/>
                  <a:pt x="52" y="183"/>
                  <a:pt x="53" y="183"/>
                </a:cubicBezTo>
                <a:cubicBezTo>
                  <a:pt x="54" y="183"/>
                  <a:pt x="54" y="182"/>
                  <a:pt x="54" y="182"/>
                </a:cubicBezTo>
                <a:cubicBezTo>
                  <a:pt x="61" y="175"/>
                  <a:pt x="66" y="165"/>
                  <a:pt x="69" y="146"/>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39" name="Freeform 38">
            <a:extLst>
              <a:ext uri="{FF2B5EF4-FFF2-40B4-BE49-F238E27FC236}">
                <a16:creationId xmlns:a16="http://schemas.microsoft.com/office/drawing/2014/main" id="{A4B45DAA-F792-4365-85D6-423BF2D4FA33}"/>
              </a:ext>
            </a:extLst>
          </p:cNvPr>
          <p:cNvSpPr>
            <a:spLocks noEditPoints="1"/>
          </p:cNvSpPr>
          <p:nvPr/>
        </p:nvSpPr>
        <p:spPr bwMode="auto">
          <a:xfrm>
            <a:off x="8885238" y="3049588"/>
            <a:ext cx="766763" cy="427038"/>
          </a:xfrm>
          <a:custGeom>
            <a:avLst/>
            <a:gdLst>
              <a:gd name="T0" fmla="*/ 153 w 201"/>
              <a:gd name="T1" fmla="*/ 45 h 112"/>
              <a:gd name="T2" fmla="*/ 156 w 201"/>
              <a:gd name="T3" fmla="*/ 71 h 112"/>
              <a:gd name="T4" fmla="*/ 142 w 201"/>
              <a:gd name="T5" fmla="*/ 78 h 112"/>
              <a:gd name="T6" fmla="*/ 114 w 201"/>
              <a:gd name="T7" fmla="*/ 56 h 112"/>
              <a:gd name="T8" fmla="*/ 77 w 201"/>
              <a:gd name="T9" fmla="*/ 58 h 112"/>
              <a:gd name="T10" fmla="*/ 76 w 201"/>
              <a:gd name="T11" fmla="*/ 39 h 112"/>
              <a:gd name="T12" fmla="*/ 141 w 201"/>
              <a:gd name="T13" fmla="*/ 26 h 112"/>
              <a:gd name="T14" fmla="*/ 50 w 201"/>
              <a:gd name="T15" fmla="*/ 92 h 112"/>
              <a:gd name="T16" fmla="*/ 65 w 201"/>
              <a:gd name="T17" fmla="*/ 76 h 112"/>
              <a:gd name="T18" fmla="*/ 48 w 201"/>
              <a:gd name="T19" fmla="*/ 81 h 112"/>
              <a:gd name="T20" fmla="*/ 57 w 201"/>
              <a:gd name="T21" fmla="*/ 88 h 112"/>
              <a:gd name="T22" fmla="*/ 60 w 201"/>
              <a:gd name="T23" fmla="*/ 102 h 112"/>
              <a:gd name="T24" fmla="*/ 79 w 201"/>
              <a:gd name="T25" fmla="*/ 80 h 112"/>
              <a:gd name="T26" fmla="*/ 66 w 201"/>
              <a:gd name="T27" fmla="*/ 79 h 112"/>
              <a:gd name="T28" fmla="*/ 87 w 201"/>
              <a:gd name="T29" fmla="*/ 82 h 112"/>
              <a:gd name="T30" fmla="*/ 67 w 201"/>
              <a:gd name="T31" fmla="*/ 106 h 112"/>
              <a:gd name="T32" fmla="*/ 87 w 201"/>
              <a:gd name="T33" fmla="*/ 82 h 112"/>
              <a:gd name="T34" fmla="*/ 76 w 201"/>
              <a:gd name="T35" fmla="*/ 109 h 112"/>
              <a:gd name="T36" fmla="*/ 94 w 201"/>
              <a:gd name="T37" fmla="*/ 101 h 112"/>
              <a:gd name="T38" fmla="*/ 78 w 201"/>
              <a:gd name="T39" fmla="*/ 102 h 112"/>
              <a:gd name="T40" fmla="*/ 77 w 201"/>
              <a:gd name="T41" fmla="*/ 30 h 112"/>
              <a:gd name="T42" fmla="*/ 63 w 201"/>
              <a:gd name="T43" fmla="*/ 31 h 112"/>
              <a:gd name="T44" fmla="*/ 46 w 201"/>
              <a:gd name="T45" fmla="*/ 54 h 112"/>
              <a:gd name="T46" fmla="*/ 48 w 201"/>
              <a:gd name="T47" fmla="*/ 81 h 112"/>
              <a:gd name="T48" fmla="*/ 104 w 201"/>
              <a:gd name="T49" fmla="*/ 110 h 112"/>
              <a:gd name="T50" fmla="*/ 104 w 201"/>
              <a:gd name="T51" fmla="*/ 102 h 112"/>
              <a:gd name="T52" fmla="*/ 122 w 201"/>
              <a:gd name="T53" fmla="*/ 101 h 112"/>
              <a:gd name="T54" fmla="*/ 132 w 201"/>
              <a:gd name="T55" fmla="*/ 101 h 112"/>
              <a:gd name="T56" fmla="*/ 142 w 201"/>
              <a:gd name="T57" fmla="*/ 93 h 112"/>
              <a:gd name="T58" fmla="*/ 0 w 201"/>
              <a:gd name="T59" fmla="*/ 50 h 112"/>
              <a:gd name="T60" fmla="*/ 24 w 201"/>
              <a:gd name="T61" fmla="*/ 70 h 112"/>
              <a:gd name="T62" fmla="*/ 32 w 201"/>
              <a:gd name="T63" fmla="*/ 70 h 112"/>
              <a:gd name="T64" fmla="*/ 68 w 201"/>
              <a:gd name="T65" fmla="*/ 21 h 112"/>
              <a:gd name="T66" fmla="*/ 51 w 201"/>
              <a:gd name="T67" fmla="*/ 7 h 112"/>
              <a:gd name="T68" fmla="*/ 171 w 201"/>
              <a:gd name="T69" fmla="*/ 1 h 112"/>
              <a:gd name="T70" fmla="*/ 141 w 201"/>
              <a:gd name="T71" fmla="*/ 26 h 112"/>
              <a:gd name="T72" fmla="*/ 167 w 201"/>
              <a:gd name="T73" fmla="*/ 68 h 112"/>
              <a:gd name="T74" fmla="*/ 171 w 201"/>
              <a:gd name="T75" fmla="*/ 68 h 112"/>
              <a:gd name="T76" fmla="*/ 201 w 201"/>
              <a:gd name="T77" fmla="*/ 5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1" h="112">
                <a:moveTo>
                  <a:pt x="141" y="25"/>
                </a:moveTo>
                <a:cubicBezTo>
                  <a:pt x="145" y="32"/>
                  <a:pt x="149" y="38"/>
                  <a:pt x="153" y="45"/>
                </a:cubicBezTo>
                <a:cubicBezTo>
                  <a:pt x="157" y="52"/>
                  <a:pt x="161" y="58"/>
                  <a:pt x="165" y="65"/>
                </a:cubicBezTo>
                <a:cubicBezTo>
                  <a:pt x="161" y="66"/>
                  <a:pt x="158" y="68"/>
                  <a:pt x="156" y="71"/>
                </a:cubicBezTo>
                <a:cubicBezTo>
                  <a:pt x="153" y="73"/>
                  <a:pt x="152" y="76"/>
                  <a:pt x="150" y="79"/>
                </a:cubicBezTo>
                <a:cubicBezTo>
                  <a:pt x="147" y="82"/>
                  <a:pt x="144" y="80"/>
                  <a:pt x="142" y="78"/>
                </a:cubicBezTo>
                <a:cubicBezTo>
                  <a:pt x="138" y="75"/>
                  <a:pt x="135" y="72"/>
                  <a:pt x="131" y="70"/>
                </a:cubicBezTo>
                <a:cubicBezTo>
                  <a:pt x="126" y="65"/>
                  <a:pt x="120" y="60"/>
                  <a:pt x="114" y="56"/>
                </a:cubicBezTo>
                <a:cubicBezTo>
                  <a:pt x="109" y="53"/>
                  <a:pt x="103" y="49"/>
                  <a:pt x="96" y="50"/>
                </a:cubicBezTo>
                <a:cubicBezTo>
                  <a:pt x="89" y="51"/>
                  <a:pt x="84" y="56"/>
                  <a:pt x="77" y="58"/>
                </a:cubicBezTo>
                <a:cubicBezTo>
                  <a:pt x="72" y="59"/>
                  <a:pt x="64" y="58"/>
                  <a:pt x="63" y="52"/>
                </a:cubicBezTo>
                <a:cubicBezTo>
                  <a:pt x="62" y="45"/>
                  <a:pt x="71" y="42"/>
                  <a:pt x="76" y="39"/>
                </a:cubicBezTo>
                <a:cubicBezTo>
                  <a:pt x="82" y="35"/>
                  <a:pt x="89" y="33"/>
                  <a:pt x="96" y="30"/>
                </a:cubicBezTo>
                <a:cubicBezTo>
                  <a:pt x="111" y="26"/>
                  <a:pt x="126" y="21"/>
                  <a:pt x="141" y="26"/>
                </a:cubicBezTo>
                <a:cubicBezTo>
                  <a:pt x="141" y="26"/>
                  <a:pt x="141" y="25"/>
                  <a:pt x="141" y="25"/>
                </a:cubicBezTo>
                <a:close/>
                <a:moveTo>
                  <a:pt x="50" y="92"/>
                </a:moveTo>
                <a:cubicBezTo>
                  <a:pt x="56" y="93"/>
                  <a:pt x="59" y="87"/>
                  <a:pt x="62" y="83"/>
                </a:cubicBezTo>
                <a:cubicBezTo>
                  <a:pt x="64" y="81"/>
                  <a:pt x="66" y="79"/>
                  <a:pt x="65" y="76"/>
                </a:cubicBezTo>
                <a:cubicBezTo>
                  <a:pt x="64" y="74"/>
                  <a:pt x="61" y="72"/>
                  <a:pt x="59" y="73"/>
                </a:cubicBezTo>
                <a:cubicBezTo>
                  <a:pt x="55" y="73"/>
                  <a:pt x="50" y="78"/>
                  <a:pt x="48" y="81"/>
                </a:cubicBezTo>
                <a:cubicBezTo>
                  <a:pt x="45" y="85"/>
                  <a:pt x="44" y="91"/>
                  <a:pt x="50" y="92"/>
                </a:cubicBezTo>
                <a:close/>
                <a:moveTo>
                  <a:pt x="57" y="88"/>
                </a:moveTo>
                <a:cubicBezTo>
                  <a:pt x="55" y="91"/>
                  <a:pt x="52" y="93"/>
                  <a:pt x="53" y="97"/>
                </a:cubicBezTo>
                <a:cubicBezTo>
                  <a:pt x="54" y="100"/>
                  <a:pt x="57" y="102"/>
                  <a:pt x="60" y="102"/>
                </a:cubicBezTo>
                <a:cubicBezTo>
                  <a:pt x="66" y="100"/>
                  <a:pt x="71" y="93"/>
                  <a:pt x="75" y="88"/>
                </a:cubicBezTo>
                <a:cubicBezTo>
                  <a:pt x="77" y="86"/>
                  <a:pt x="79" y="84"/>
                  <a:pt x="79" y="80"/>
                </a:cubicBezTo>
                <a:cubicBezTo>
                  <a:pt x="79" y="77"/>
                  <a:pt x="76" y="75"/>
                  <a:pt x="74" y="75"/>
                </a:cubicBezTo>
                <a:cubicBezTo>
                  <a:pt x="70" y="75"/>
                  <a:pt x="68" y="77"/>
                  <a:pt x="66" y="79"/>
                </a:cubicBezTo>
                <a:cubicBezTo>
                  <a:pt x="63" y="82"/>
                  <a:pt x="60" y="85"/>
                  <a:pt x="57" y="88"/>
                </a:cubicBezTo>
                <a:close/>
                <a:moveTo>
                  <a:pt x="87" y="82"/>
                </a:moveTo>
                <a:cubicBezTo>
                  <a:pt x="81" y="78"/>
                  <a:pt x="75" y="87"/>
                  <a:pt x="72" y="90"/>
                </a:cubicBezTo>
                <a:cubicBezTo>
                  <a:pt x="69" y="94"/>
                  <a:pt x="60" y="101"/>
                  <a:pt x="67" y="106"/>
                </a:cubicBezTo>
                <a:cubicBezTo>
                  <a:pt x="73" y="109"/>
                  <a:pt x="79" y="101"/>
                  <a:pt x="82" y="97"/>
                </a:cubicBezTo>
                <a:cubicBezTo>
                  <a:pt x="85" y="94"/>
                  <a:pt x="92" y="87"/>
                  <a:pt x="87" y="82"/>
                </a:cubicBezTo>
                <a:close/>
                <a:moveTo>
                  <a:pt x="78" y="102"/>
                </a:moveTo>
                <a:cubicBezTo>
                  <a:pt x="76" y="104"/>
                  <a:pt x="75" y="106"/>
                  <a:pt x="76" y="109"/>
                </a:cubicBezTo>
                <a:cubicBezTo>
                  <a:pt x="77" y="111"/>
                  <a:pt x="79" y="112"/>
                  <a:pt x="82" y="111"/>
                </a:cubicBezTo>
                <a:cubicBezTo>
                  <a:pt x="87" y="111"/>
                  <a:pt x="91" y="105"/>
                  <a:pt x="94" y="101"/>
                </a:cubicBezTo>
                <a:cubicBezTo>
                  <a:pt x="96" y="97"/>
                  <a:pt x="95" y="91"/>
                  <a:pt x="89" y="92"/>
                </a:cubicBezTo>
                <a:cubicBezTo>
                  <a:pt x="84" y="93"/>
                  <a:pt x="81" y="98"/>
                  <a:pt x="78" y="102"/>
                </a:cubicBezTo>
                <a:close/>
                <a:moveTo>
                  <a:pt x="85" y="35"/>
                </a:moveTo>
                <a:cubicBezTo>
                  <a:pt x="82" y="33"/>
                  <a:pt x="79" y="32"/>
                  <a:pt x="77" y="30"/>
                </a:cubicBezTo>
                <a:cubicBezTo>
                  <a:pt x="74" y="29"/>
                  <a:pt x="70" y="27"/>
                  <a:pt x="67" y="27"/>
                </a:cubicBezTo>
                <a:cubicBezTo>
                  <a:pt x="65" y="27"/>
                  <a:pt x="64" y="29"/>
                  <a:pt x="63" y="31"/>
                </a:cubicBezTo>
                <a:cubicBezTo>
                  <a:pt x="61" y="34"/>
                  <a:pt x="59" y="36"/>
                  <a:pt x="57" y="39"/>
                </a:cubicBezTo>
                <a:cubicBezTo>
                  <a:pt x="54" y="44"/>
                  <a:pt x="49" y="49"/>
                  <a:pt x="46" y="54"/>
                </a:cubicBezTo>
                <a:cubicBezTo>
                  <a:pt x="41" y="59"/>
                  <a:pt x="37" y="65"/>
                  <a:pt x="33" y="70"/>
                </a:cubicBezTo>
                <a:cubicBezTo>
                  <a:pt x="37" y="74"/>
                  <a:pt x="42" y="78"/>
                  <a:pt x="48" y="81"/>
                </a:cubicBezTo>
                <a:moveTo>
                  <a:pt x="89" y="107"/>
                </a:moveTo>
                <a:cubicBezTo>
                  <a:pt x="93" y="110"/>
                  <a:pt x="99" y="111"/>
                  <a:pt x="104" y="110"/>
                </a:cubicBezTo>
                <a:cubicBezTo>
                  <a:pt x="105" y="110"/>
                  <a:pt x="108" y="109"/>
                  <a:pt x="108" y="107"/>
                </a:cubicBezTo>
                <a:cubicBezTo>
                  <a:pt x="107" y="105"/>
                  <a:pt x="104" y="104"/>
                  <a:pt x="104" y="102"/>
                </a:cubicBezTo>
                <a:cubicBezTo>
                  <a:pt x="108" y="107"/>
                  <a:pt x="113" y="112"/>
                  <a:pt x="120" y="108"/>
                </a:cubicBezTo>
                <a:cubicBezTo>
                  <a:pt x="122" y="107"/>
                  <a:pt x="123" y="104"/>
                  <a:pt x="122" y="101"/>
                </a:cubicBezTo>
                <a:cubicBezTo>
                  <a:pt x="121" y="98"/>
                  <a:pt x="118" y="96"/>
                  <a:pt x="115" y="94"/>
                </a:cubicBezTo>
                <a:cubicBezTo>
                  <a:pt x="119" y="98"/>
                  <a:pt x="126" y="105"/>
                  <a:pt x="132" y="101"/>
                </a:cubicBezTo>
                <a:cubicBezTo>
                  <a:pt x="139" y="96"/>
                  <a:pt x="133" y="89"/>
                  <a:pt x="128" y="86"/>
                </a:cubicBezTo>
                <a:cubicBezTo>
                  <a:pt x="132" y="90"/>
                  <a:pt x="136" y="94"/>
                  <a:pt x="142" y="93"/>
                </a:cubicBezTo>
                <a:cubicBezTo>
                  <a:pt x="148" y="91"/>
                  <a:pt x="149" y="85"/>
                  <a:pt x="146" y="80"/>
                </a:cubicBezTo>
                <a:moveTo>
                  <a:pt x="0" y="50"/>
                </a:moveTo>
                <a:cubicBezTo>
                  <a:pt x="6" y="55"/>
                  <a:pt x="11" y="59"/>
                  <a:pt x="17" y="63"/>
                </a:cubicBezTo>
                <a:cubicBezTo>
                  <a:pt x="19" y="65"/>
                  <a:pt x="22" y="67"/>
                  <a:pt x="24" y="70"/>
                </a:cubicBezTo>
                <a:cubicBezTo>
                  <a:pt x="25" y="71"/>
                  <a:pt x="27" y="73"/>
                  <a:pt x="29" y="73"/>
                </a:cubicBezTo>
                <a:cubicBezTo>
                  <a:pt x="30" y="73"/>
                  <a:pt x="31" y="71"/>
                  <a:pt x="32" y="70"/>
                </a:cubicBezTo>
                <a:moveTo>
                  <a:pt x="65" y="28"/>
                </a:moveTo>
                <a:cubicBezTo>
                  <a:pt x="68" y="26"/>
                  <a:pt x="71" y="24"/>
                  <a:pt x="68" y="21"/>
                </a:cubicBezTo>
                <a:cubicBezTo>
                  <a:pt x="65" y="19"/>
                  <a:pt x="62" y="16"/>
                  <a:pt x="59" y="14"/>
                </a:cubicBezTo>
                <a:cubicBezTo>
                  <a:pt x="56" y="12"/>
                  <a:pt x="54" y="9"/>
                  <a:pt x="51" y="7"/>
                </a:cubicBezTo>
                <a:cubicBezTo>
                  <a:pt x="48" y="4"/>
                  <a:pt x="44" y="3"/>
                  <a:pt x="41" y="0"/>
                </a:cubicBezTo>
                <a:moveTo>
                  <a:pt x="171" y="1"/>
                </a:moveTo>
                <a:cubicBezTo>
                  <a:pt x="160" y="7"/>
                  <a:pt x="148" y="12"/>
                  <a:pt x="137" y="18"/>
                </a:cubicBezTo>
                <a:cubicBezTo>
                  <a:pt x="138" y="21"/>
                  <a:pt x="140" y="23"/>
                  <a:pt x="141" y="26"/>
                </a:cubicBezTo>
                <a:moveTo>
                  <a:pt x="164" y="64"/>
                </a:moveTo>
                <a:cubicBezTo>
                  <a:pt x="165" y="65"/>
                  <a:pt x="166" y="67"/>
                  <a:pt x="167" y="68"/>
                </a:cubicBezTo>
                <a:cubicBezTo>
                  <a:pt x="167" y="69"/>
                  <a:pt x="167" y="69"/>
                  <a:pt x="168" y="69"/>
                </a:cubicBezTo>
                <a:cubicBezTo>
                  <a:pt x="169" y="69"/>
                  <a:pt x="170" y="68"/>
                  <a:pt x="171" y="68"/>
                </a:cubicBezTo>
                <a:cubicBezTo>
                  <a:pt x="174" y="67"/>
                  <a:pt x="178" y="65"/>
                  <a:pt x="181" y="64"/>
                </a:cubicBezTo>
                <a:cubicBezTo>
                  <a:pt x="188" y="61"/>
                  <a:pt x="195" y="57"/>
                  <a:pt x="201" y="54"/>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0" name="Freeform 39">
            <a:extLst>
              <a:ext uri="{FF2B5EF4-FFF2-40B4-BE49-F238E27FC236}">
                <a16:creationId xmlns:a16="http://schemas.microsoft.com/office/drawing/2014/main" id="{97D63574-0891-46B8-B57F-81B6A55ABD24}"/>
              </a:ext>
            </a:extLst>
          </p:cNvPr>
          <p:cNvSpPr>
            <a:spLocks noEditPoints="1"/>
          </p:cNvSpPr>
          <p:nvPr/>
        </p:nvSpPr>
        <p:spPr bwMode="auto">
          <a:xfrm>
            <a:off x="8615363" y="4959350"/>
            <a:ext cx="587375" cy="484188"/>
          </a:xfrm>
          <a:custGeom>
            <a:avLst/>
            <a:gdLst>
              <a:gd name="T0" fmla="*/ 0 w 154"/>
              <a:gd name="T1" fmla="*/ 125 h 127"/>
              <a:gd name="T2" fmla="*/ 154 w 154"/>
              <a:gd name="T3" fmla="*/ 127 h 127"/>
              <a:gd name="T4" fmla="*/ 39 w 154"/>
              <a:gd name="T5" fmla="*/ 124 h 127"/>
              <a:gd name="T6" fmla="*/ 38 w 154"/>
              <a:gd name="T7" fmla="*/ 93 h 127"/>
              <a:gd name="T8" fmla="*/ 17 w 154"/>
              <a:gd name="T9" fmla="*/ 93 h 127"/>
              <a:gd name="T10" fmla="*/ 17 w 154"/>
              <a:gd name="T11" fmla="*/ 124 h 127"/>
              <a:gd name="T12" fmla="*/ 70 w 154"/>
              <a:gd name="T13" fmla="*/ 124 h 127"/>
              <a:gd name="T14" fmla="*/ 70 w 154"/>
              <a:gd name="T15" fmla="*/ 61 h 127"/>
              <a:gd name="T16" fmla="*/ 49 w 154"/>
              <a:gd name="T17" fmla="*/ 61 h 127"/>
              <a:gd name="T18" fmla="*/ 50 w 154"/>
              <a:gd name="T19" fmla="*/ 124 h 127"/>
              <a:gd name="T20" fmla="*/ 104 w 154"/>
              <a:gd name="T21" fmla="*/ 125 h 127"/>
              <a:gd name="T22" fmla="*/ 103 w 154"/>
              <a:gd name="T23" fmla="*/ 75 h 127"/>
              <a:gd name="T24" fmla="*/ 83 w 154"/>
              <a:gd name="T25" fmla="*/ 75 h 127"/>
              <a:gd name="T26" fmla="*/ 83 w 154"/>
              <a:gd name="T27" fmla="*/ 124 h 127"/>
              <a:gd name="T28" fmla="*/ 136 w 154"/>
              <a:gd name="T29" fmla="*/ 126 h 127"/>
              <a:gd name="T30" fmla="*/ 135 w 154"/>
              <a:gd name="T31" fmla="*/ 42 h 127"/>
              <a:gd name="T32" fmla="*/ 115 w 154"/>
              <a:gd name="T33" fmla="*/ 42 h 127"/>
              <a:gd name="T34" fmla="*/ 115 w 154"/>
              <a:gd name="T35" fmla="*/ 125 h 127"/>
              <a:gd name="T36" fmla="*/ 31 w 154"/>
              <a:gd name="T37" fmla="*/ 57 h 127"/>
              <a:gd name="T38" fmla="*/ 24 w 154"/>
              <a:gd name="T39" fmla="*/ 56 h 127"/>
              <a:gd name="T40" fmla="*/ 21 w 154"/>
              <a:gd name="T41" fmla="*/ 62 h 127"/>
              <a:gd name="T42" fmla="*/ 25 w 154"/>
              <a:gd name="T43" fmla="*/ 68 h 127"/>
              <a:gd name="T44" fmla="*/ 29 w 154"/>
              <a:gd name="T45" fmla="*/ 69 h 127"/>
              <a:gd name="T46" fmla="*/ 32 w 154"/>
              <a:gd name="T47" fmla="*/ 67 h 127"/>
              <a:gd name="T48" fmla="*/ 34 w 154"/>
              <a:gd name="T49" fmla="*/ 63 h 127"/>
              <a:gd name="T50" fmla="*/ 31 w 154"/>
              <a:gd name="T51" fmla="*/ 57 h 127"/>
              <a:gd name="T52" fmla="*/ 54 w 154"/>
              <a:gd name="T53" fmla="*/ 32 h 127"/>
              <a:gd name="T54" fmla="*/ 57 w 154"/>
              <a:gd name="T55" fmla="*/ 38 h 127"/>
              <a:gd name="T56" fmla="*/ 63 w 154"/>
              <a:gd name="T57" fmla="*/ 38 h 127"/>
              <a:gd name="T58" fmla="*/ 66 w 154"/>
              <a:gd name="T59" fmla="*/ 36 h 127"/>
              <a:gd name="T60" fmla="*/ 66 w 154"/>
              <a:gd name="T61" fmla="*/ 32 h 127"/>
              <a:gd name="T62" fmla="*/ 64 w 154"/>
              <a:gd name="T63" fmla="*/ 29 h 127"/>
              <a:gd name="T64" fmla="*/ 62 w 154"/>
              <a:gd name="T65" fmla="*/ 26 h 127"/>
              <a:gd name="T66" fmla="*/ 60 w 154"/>
              <a:gd name="T67" fmla="*/ 26 h 127"/>
              <a:gd name="T68" fmla="*/ 54 w 154"/>
              <a:gd name="T69" fmla="*/ 32 h 127"/>
              <a:gd name="T70" fmla="*/ 97 w 154"/>
              <a:gd name="T71" fmla="*/ 51 h 127"/>
              <a:gd name="T72" fmla="*/ 98 w 154"/>
              <a:gd name="T73" fmla="*/ 46 h 127"/>
              <a:gd name="T74" fmla="*/ 96 w 154"/>
              <a:gd name="T75" fmla="*/ 42 h 127"/>
              <a:gd name="T76" fmla="*/ 92 w 154"/>
              <a:gd name="T77" fmla="*/ 41 h 127"/>
              <a:gd name="T78" fmla="*/ 87 w 154"/>
              <a:gd name="T79" fmla="*/ 42 h 127"/>
              <a:gd name="T80" fmla="*/ 86 w 154"/>
              <a:gd name="T81" fmla="*/ 44 h 127"/>
              <a:gd name="T82" fmla="*/ 86 w 154"/>
              <a:gd name="T83" fmla="*/ 51 h 127"/>
              <a:gd name="T84" fmla="*/ 92 w 154"/>
              <a:gd name="T85" fmla="*/ 54 h 127"/>
              <a:gd name="T86" fmla="*/ 97 w 154"/>
              <a:gd name="T87" fmla="*/ 51 h 127"/>
              <a:gd name="T88" fmla="*/ 119 w 154"/>
              <a:gd name="T89" fmla="*/ 12 h 127"/>
              <a:gd name="T90" fmla="*/ 126 w 154"/>
              <a:gd name="T91" fmla="*/ 16 h 127"/>
              <a:gd name="T92" fmla="*/ 128 w 154"/>
              <a:gd name="T93" fmla="*/ 4 h 127"/>
              <a:gd name="T94" fmla="*/ 119 w 154"/>
              <a:gd name="T95" fmla="*/ 12 h 127"/>
              <a:gd name="T96" fmla="*/ 56 w 154"/>
              <a:gd name="T97" fmla="*/ 37 h 127"/>
              <a:gd name="T98" fmla="*/ 32 w 154"/>
              <a:gd name="T99" fmla="*/ 59 h 127"/>
              <a:gd name="T100" fmla="*/ 67 w 154"/>
              <a:gd name="T101" fmla="*/ 35 h 127"/>
              <a:gd name="T102" fmla="*/ 86 w 154"/>
              <a:gd name="T103" fmla="*/ 44 h 127"/>
              <a:gd name="T104" fmla="*/ 122 w 154"/>
              <a:gd name="T105" fmla="*/ 16 h 127"/>
              <a:gd name="T106" fmla="*/ 108 w 154"/>
              <a:gd name="T107" fmla="*/ 30 h 127"/>
              <a:gd name="T108" fmla="*/ 97 w 154"/>
              <a:gd name="T109" fmla="*/ 4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54" h="127">
                <a:moveTo>
                  <a:pt x="0" y="125"/>
                </a:moveTo>
                <a:cubicBezTo>
                  <a:pt x="52" y="123"/>
                  <a:pt x="103" y="124"/>
                  <a:pt x="154" y="127"/>
                </a:cubicBezTo>
                <a:moveTo>
                  <a:pt x="39" y="124"/>
                </a:moveTo>
                <a:cubicBezTo>
                  <a:pt x="38" y="114"/>
                  <a:pt x="38" y="103"/>
                  <a:pt x="38" y="93"/>
                </a:cubicBezTo>
                <a:cubicBezTo>
                  <a:pt x="31" y="93"/>
                  <a:pt x="24" y="93"/>
                  <a:pt x="17" y="93"/>
                </a:cubicBezTo>
                <a:cubicBezTo>
                  <a:pt x="17" y="104"/>
                  <a:pt x="17" y="114"/>
                  <a:pt x="17" y="124"/>
                </a:cubicBezTo>
                <a:moveTo>
                  <a:pt x="70" y="124"/>
                </a:moveTo>
                <a:cubicBezTo>
                  <a:pt x="71" y="103"/>
                  <a:pt x="71" y="82"/>
                  <a:pt x="70" y="61"/>
                </a:cubicBezTo>
                <a:cubicBezTo>
                  <a:pt x="63" y="62"/>
                  <a:pt x="56" y="62"/>
                  <a:pt x="49" y="61"/>
                </a:cubicBezTo>
                <a:cubicBezTo>
                  <a:pt x="49" y="82"/>
                  <a:pt x="50" y="103"/>
                  <a:pt x="50" y="124"/>
                </a:cubicBezTo>
                <a:moveTo>
                  <a:pt x="104" y="125"/>
                </a:moveTo>
                <a:cubicBezTo>
                  <a:pt x="102" y="108"/>
                  <a:pt x="102" y="92"/>
                  <a:pt x="103" y="75"/>
                </a:cubicBezTo>
                <a:cubicBezTo>
                  <a:pt x="97" y="75"/>
                  <a:pt x="90" y="75"/>
                  <a:pt x="83" y="75"/>
                </a:cubicBezTo>
                <a:cubicBezTo>
                  <a:pt x="83" y="91"/>
                  <a:pt x="83" y="108"/>
                  <a:pt x="83" y="124"/>
                </a:cubicBezTo>
                <a:moveTo>
                  <a:pt x="136" y="126"/>
                </a:moveTo>
                <a:cubicBezTo>
                  <a:pt x="136" y="98"/>
                  <a:pt x="136" y="70"/>
                  <a:pt x="135" y="42"/>
                </a:cubicBezTo>
                <a:cubicBezTo>
                  <a:pt x="129" y="41"/>
                  <a:pt x="122" y="41"/>
                  <a:pt x="115" y="42"/>
                </a:cubicBezTo>
                <a:cubicBezTo>
                  <a:pt x="115" y="70"/>
                  <a:pt x="115" y="97"/>
                  <a:pt x="115" y="125"/>
                </a:cubicBezTo>
                <a:moveTo>
                  <a:pt x="31" y="57"/>
                </a:moveTo>
                <a:cubicBezTo>
                  <a:pt x="29" y="55"/>
                  <a:pt x="26" y="55"/>
                  <a:pt x="24" y="56"/>
                </a:cubicBezTo>
                <a:cubicBezTo>
                  <a:pt x="22" y="57"/>
                  <a:pt x="21" y="60"/>
                  <a:pt x="21" y="62"/>
                </a:cubicBezTo>
                <a:cubicBezTo>
                  <a:pt x="21" y="64"/>
                  <a:pt x="23" y="66"/>
                  <a:pt x="25" y="68"/>
                </a:cubicBezTo>
                <a:cubicBezTo>
                  <a:pt x="26" y="68"/>
                  <a:pt x="27" y="69"/>
                  <a:pt x="29" y="69"/>
                </a:cubicBezTo>
                <a:cubicBezTo>
                  <a:pt x="30" y="69"/>
                  <a:pt x="31" y="68"/>
                  <a:pt x="32" y="67"/>
                </a:cubicBezTo>
                <a:cubicBezTo>
                  <a:pt x="33" y="66"/>
                  <a:pt x="34" y="65"/>
                  <a:pt x="34" y="63"/>
                </a:cubicBezTo>
                <a:cubicBezTo>
                  <a:pt x="34" y="61"/>
                  <a:pt x="33" y="58"/>
                  <a:pt x="31" y="57"/>
                </a:cubicBezTo>
                <a:close/>
                <a:moveTo>
                  <a:pt x="54" y="32"/>
                </a:moveTo>
                <a:cubicBezTo>
                  <a:pt x="54" y="35"/>
                  <a:pt x="55" y="37"/>
                  <a:pt x="57" y="38"/>
                </a:cubicBezTo>
                <a:cubicBezTo>
                  <a:pt x="59" y="39"/>
                  <a:pt x="61" y="39"/>
                  <a:pt x="63" y="38"/>
                </a:cubicBezTo>
                <a:cubicBezTo>
                  <a:pt x="65" y="38"/>
                  <a:pt x="66" y="37"/>
                  <a:pt x="66" y="36"/>
                </a:cubicBezTo>
                <a:cubicBezTo>
                  <a:pt x="67" y="35"/>
                  <a:pt x="67" y="33"/>
                  <a:pt x="66" y="32"/>
                </a:cubicBezTo>
                <a:cubicBezTo>
                  <a:pt x="66" y="31"/>
                  <a:pt x="65" y="30"/>
                  <a:pt x="64" y="29"/>
                </a:cubicBezTo>
                <a:cubicBezTo>
                  <a:pt x="64" y="28"/>
                  <a:pt x="63" y="27"/>
                  <a:pt x="62" y="26"/>
                </a:cubicBezTo>
                <a:cubicBezTo>
                  <a:pt x="61" y="26"/>
                  <a:pt x="60" y="26"/>
                  <a:pt x="60" y="26"/>
                </a:cubicBezTo>
                <a:cubicBezTo>
                  <a:pt x="57" y="26"/>
                  <a:pt x="54" y="29"/>
                  <a:pt x="54" y="32"/>
                </a:cubicBezTo>
                <a:close/>
                <a:moveTo>
                  <a:pt x="97" y="51"/>
                </a:moveTo>
                <a:cubicBezTo>
                  <a:pt x="98" y="49"/>
                  <a:pt x="98" y="48"/>
                  <a:pt x="98" y="46"/>
                </a:cubicBezTo>
                <a:cubicBezTo>
                  <a:pt x="98" y="44"/>
                  <a:pt x="97" y="43"/>
                  <a:pt x="96" y="42"/>
                </a:cubicBezTo>
                <a:cubicBezTo>
                  <a:pt x="95" y="41"/>
                  <a:pt x="94" y="41"/>
                  <a:pt x="92" y="41"/>
                </a:cubicBezTo>
                <a:cubicBezTo>
                  <a:pt x="91" y="40"/>
                  <a:pt x="89" y="40"/>
                  <a:pt x="87" y="42"/>
                </a:cubicBezTo>
                <a:cubicBezTo>
                  <a:pt x="86" y="42"/>
                  <a:pt x="86" y="43"/>
                  <a:pt x="86" y="44"/>
                </a:cubicBezTo>
                <a:cubicBezTo>
                  <a:pt x="85" y="46"/>
                  <a:pt x="85" y="49"/>
                  <a:pt x="86" y="51"/>
                </a:cubicBezTo>
                <a:cubicBezTo>
                  <a:pt x="87" y="53"/>
                  <a:pt x="89" y="54"/>
                  <a:pt x="92" y="54"/>
                </a:cubicBezTo>
                <a:cubicBezTo>
                  <a:pt x="94" y="55"/>
                  <a:pt x="97" y="53"/>
                  <a:pt x="97" y="51"/>
                </a:cubicBezTo>
                <a:close/>
                <a:moveTo>
                  <a:pt x="119" y="12"/>
                </a:moveTo>
                <a:cubicBezTo>
                  <a:pt x="120" y="15"/>
                  <a:pt x="123" y="16"/>
                  <a:pt x="126" y="16"/>
                </a:cubicBezTo>
                <a:cubicBezTo>
                  <a:pt x="132" y="16"/>
                  <a:pt x="133" y="6"/>
                  <a:pt x="128" y="4"/>
                </a:cubicBezTo>
                <a:cubicBezTo>
                  <a:pt x="123" y="0"/>
                  <a:pt x="116" y="7"/>
                  <a:pt x="119" y="12"/>
                </a:cubicBezTo>
                <a:close/>
                <a:moveTo>
                  <a:pt x="56" y="37"/>
                </a:moveTo>
                <a:cubicBezTo>
                  <a:pt x="48" y="44"/>
                  <a:pt x="40" y="51"/>
                  <a:pt x="32" y="59"/>
                </a:cubicBezTo>
                <a:moveTo>
                  <a:pt x="67" y="35"/>
                </a:moveTo>
                <a:cubicBezTo>
                  <a:pt x="73" y="39"/>
                  <a:pt x="78" y="41"/>
                  <a:pt x="86" y="44"/>
                </a:cubicBezTo>
                <a:moveTo>
                  <a:pt x="122" y="16"/>
                </a:moveTo>
                <a:cubicBezTo>
                  <a:pt x="117" y="21"/>
                  <a:pt x="113" y="26"/>
                  <a:pt x="108" y="30"/>
                </a:cubicBezTo>
                <a:cubicBezTo>
                  <a:pt x="104" y="35"/>
                  <a:pt x="101" y="39"/>
                  <a:pt x="97" y="43"/>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1" name="Freeform 40">
            <a:extLst>
              <a:ext uri="{FF2B5EF4-FFF2-40B4-BE49-F238E27FC236}">
                <a16:creationId xmlns:a16="http://schemas.microsoft.com/office/drawing/2014/main" id="{AC64BD2C-B64C-44F8-BBAB-8D927EFBB6BF}"/>
              </a:ext>
            </a:extLst>
          </p:cNvPr>
          <p:cNvSpPr>
            <a:spLocks noEditPoints="1"/>
          </p:cNvSpPr>
          <p:nvPr/>
        </p:nvSpPr>
        <p:spPr bwMode="auto">
          <a:xfrm>
            <a:off x="2635250" y="2954338"/>
            <a:ext cx="582613" cy="479425"/>
          </a:xfrm>
          <a:custGeom>
            <a:avLst/>
            <a:gdLst>
              <a:gd name="T0" fmla="*/ 0 w 153"/>
              <a:gd name="T1" fmla="*/ 69 h 126"/>
              <a:gd name="T2" fmla="*/ 0 w 153"/>
              <a:gd name="T3" fmla="*/ 29 h 126"/>
              <a:gd name="T4" fmla="*/ 147 w 153"/>
              <a:gd name="T5" fmla="*/ 23 h 126"/>
              <a:gd name="T6" fmla="*/ 153 w 153"/>
              <a:gd name="T7" fmla="*/ 71 h 126"/>
              <a:gd name="T8" fmla="*/ 85 w 153"/>
              <a:gd name="T9" fmla="*/ 102 h 126"/>
              <a:gd name="T10" fmla="*/ 86 w 153"/>
              <a:gd name="T11" fmla="*/ 80 h 126"/>
              <a:gd name="T12" fmla="*/ 82 w 153"/>
              <a:gd name="T13" fmla="*/ 76 h 126"/>
              <a:gd name="T14" fmla="*/ 67 w 153"/>
              <a:gd name="T15" fmla="*/ 76 h 126"/>
              <a:gd name="T16" fmla="*/ 67 w 153"/>
              <a:gd name="T17" fmla="*/ 97 h 126"/>
              <a:gd name="T18" fmla="*/ 72 w 153"/>
              <a:gd name="T19" fmla="*/ 102 h 126"/>
              <a:gd name="T20" fmla="*/ 85 w 153"/>
              <a:gd name="T21" fmla="*/ 102 h 126"/>
              <a:gd name="T22" fmla="*/ 67 w 153"/>
              <a:gd name="T23" fmla="*/ 20 h 126"/>
              <a:gd name="T24" fmla="*/ 65 w 153"/>
              <a:gd name="T25" fmla="*/ 17 h 126"/>
              <a:gd name="T26" fmla="*/ 55 w 153"/>
              <a:gd name="T27" fmla="*/ 18 h 126"/>
              <a:gd name="T28" fmla="*/ 54 w 153"/>
              <a:gd name="T29" fmla="*/ 23 h 126"/>
              <a:gd name="T30" fmla="*/ 101 w 153"/>
              <a:gd name="T31" fmla="*/ 20 h 126"/>
              <a:gd name="T32" fmla="*/ 98 w 153"/>
              <a:gd name="T33" fmla="*/ 17 h 126"/>
              <a:gd name="T34" fmla="*/ 89 w 153"/>
              <a:gd name="T35" fmla="*/ 18 h 126"/>
              <a:gd name="T36" fmla="*/ 88 w 153"/>
              <a:gd name="T37" fmla="*/ 23 h 126"/>
              <a:gd name="T38" fmla="*/ 91 w 153"/>
              <a:gd name="T39" fmla="*/ 13 h 126"/>
              <a:gd name="T40" fmla="*/ 87 w 153"/>
              <a:gd name="T41" fmla="*/ 9 h 126"/>
              <a:gd name="T42" fmla="*/ 66 w 153"/>
              <a:gd name="T43" fmla="*/ 9 h 126"/>
              <a:gd name="T44" fmla="*/ 64 w 153"/>
              <a:gd name="T45" fmla="*/ 17 h 126"/>
              <a:gd name="T46" fmla="*/ 99 w 153"/>
              <a:gd name="T47" fmla="*/ 9 h 126"/>
              <a:gd name="T48" fmla="*/ 88 w 153"/>
              <a:gd name="T49" fmla="*/ 1 h 126"/>
              <a:gd name="T50" fmla="*/ 58 w 153"/>
              <a:gd name="T51" fmla="*/ 3 h 126"/>
              <a:gd name="T52" fmla="*/ 56 w 153"/>
              <a:gd name="T53" fmla="*/ 17 h 126"/>
              <a:gd name="T54" fmla="*/ 5 w 153"/>
              <a:gd name="T55" fmla="*/ 108 h 126"/>
              <a:gd name="T56" fmla="*/ 8 w 153"/>
              <a:gd name="T57" fmla="*/ 122 h 126"/>
              <a:gd name="T58" fmla="*/ 48 w 153"/>
              <a:gd name="T59" fmla="*/ 125 h 126"/>
              <a:gd name="T60" fmla="*/ 115 w 153"/>
              <a:gd name="T61" fmla="*/ 125 h 126"/>
              <a:gd name="T62" fmla="*/ 141 w 153"/>
              <a:gd name="T63" fmla="*/ 125 h 126"/>
              <a:gd name="T64" fmla="*/ 149 w 153"/>
              <a:gd name="T65" fmla="*/ 114 h 126"/>
              <a:gd name="T66" fmla="*/ 149 w 153"/>
              <a:gd name="T67" fmla="*/ 7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3" h="126">
                <a:moveTo>
                  <a:pt x="67" y="87"/>
                </a:moveTo>
                <a:cubicBezTo>
                  <a:pt x="44" y="85"/>
                  <a:pt x="22" y="77"/>
                  <a:pt x="0" y="69"/>
                </a:cubicBezTo>
                <a:cubicBezTo>
                  <a:pt x="0" y="30"/>
                  <a:pt x="0" y="30"/>
                  <a:pt x="0" y="30"/>
                </a:cubicBezTo>
                <a:cubicBezTo>
                  <a:pt x="0" y="30"/>
                  <a:pt x="0" y="29"/>
                  <a:pt x="0" y="29"/>
                </a:cubicBezTo>
                <a:cubicBezTo>
                  <a:pt x="0" y="26"/>
                  <a:pt x="3" y="23"/>
                  <a:pt x="6" y="23"/>
                </a:cubicBezTo>
                <a:cubicBezTo>
                  <a:pt x="147" y="23"/>
                  <a:pt x="147" y="23"/>
                  <a:pt x="147" y="23"/>
                </a:cubicBezTo>
                <a:cubicBezTo>
                  <a:pt x="150" y="23"/>
                  <a:pt x="153" y="26"/>
                  <a:pt x="153" y="29"/>
                </a:cubicBezTo>
                <a:cubicBezTo>
                  <a:pt x="153" y="43"/>
                  <a:pt x="153" y="57"/>
                  <a:pt x="153" y="71"/>
                </a:cubicBezTo>
                <a:cubicBezTo>
                  <a:pt x="131" y="79"/>
                  <a:pt x="109" y="86"/>
                  <a:pt x="86" y="87"/>
                </a:cubicBezTo>
                <a:moveTo>
                  <a:pt x="85" y="102"/>
                </a:moveTo>
                <a:cubicBezTo>
                  <a:pt x="86" y="101"/>
                  <a:pt x="86" y="100"/>
                  <a:pt x="86" y="100"/>
                </a:cubicBezTo>
                <a:cubicBezTo>
                  <a:pt x="86" y="93"/>
                  <a:pt x="87" y="86"/>
                  <a:pt x="86" y="80"/>
                </a:cubicBezTo>
                <a:cubicBezTo>
                  <a:pt x="86" y="79"/>
                  <a:pt x="86" y="78"/>
                  <a:pt x="85" y="77"/>
                </a:cubicBezTo>
                <a:cubicBezTo>
                  <a:pt x="84" y="76"/>
                  <a:pt x="83" y="76"/>
                  <a:pt x="82" y="76"/>
                </a:cubicBezTo>
                <a:cubicBezTo>
                  <a:pt x="77" y="76"/>
                  <a:pt x="73" y="76"/>
                  <a:pt x="68" y="76"/>
                </a:cubicBezTo>
                <a:cubicBezTo>
                  <a:pt x="68" y="76"/>
                  <a:pt x="68" y="76"/>
                  <a:pt x="67" y="76"/>
                </a:cubicBezTo>
                <a:cubicBezTo>
                  <a:pt x="67" y="77"/>
                  <a:pt x="67" y="77"/>
                  <a:pt x="67" y="78"/>
                </a:cubicBezTo>
                <a:cubicBezTo>
                  <a:pt x="67" y="84"/>
                  <a:pt x="67" y="90"/>
                  <a:pt x="67" y="97"/>
                </a:cubicBezTo>
                <a:cubicBezTo>
                  <a:pt x="66" y="98"/>
                  <a:pt x="67" y="100"/>
                  <a:pt x="67" y="101"/>
                </a:cubicBezTo>
                <a:cubicBezTo>
                  <a:pt x="68" y="102"/>
                  <a:pt x="70" y="102"/>
                  <a:pt x="72" y="102"/>
                </a:cubicBezTo>
                <a:cubicBezTo>
                  <a:pt x="75" y="102"/>
                  <a:pt x="79" y="102"/>
                  <a:pt x="82" y="102"/>
                </a:cubicBezTo>
                <a:cubicBezTo>
                  <a:pt x="83" y="102"/>
                  <a:pt x="84" y="102"/>
                  <a:pt x="85" y="102"/>
                </a:cubicBezTo>
                <a:close/>
                <a:moveTo>
                  <a:pt x="67" y="23"/>
                </a:moveTo>
                <a:cubicBezTo>
                  <a:pt x="67" y="22"/>
                  <a:pt x="67" y="21"/>
                  <a:pt x="67" y="20"/>
                </a:cubicBezTo>
                <a:cubicBezTo>
                  <a:pt x="67" y="19"/>
                  <a:pt x="67" y="18"/>
                  <a:pt x="66" y="18"/>
                </a:cubicBezTo>
                <a:cubicBezTo>
                  <a:pt x="66" y="17"/>
                  <a:pt x="65" y="17"/>
                  <a:pt x="65" y="17"/>
                </a:cubicBezTo>
                <a:cubicBezTo>
                  <a:pt x="62" y="17"/>
                  <a:pt x="59" y="18"/>
                  <a:pt x="57" y="18"/>
                </a:cubicBezTo>
                <a:cubicBezTo>
                  <a:pt x="56" y="18"/>
                  <a:pt x="55" y="18"/>
                  <a:pt x="55" y="18"/>
                </a:cubicBezTo>
                <a:cubicBezTo>
                  <a:pt x="54" y="19"/>
                  <a:pt x="54" y="20"/>
                  <a:pt x="54" y="21"/>
                </a:cubicBezTo>
                <a:cubicBezTo>
                  <a:pt x="54" y="21"/>
                  <a:pt x="54" y="22"/>
                  <a:pt x="54" y="23"/>
                </a:cubicBezTo>
                <a:moveTo>
                  <a:pt x="101" y="23"/>
                </a:moveTo>
                <a:cubicBezTo>
                  <a:pt x="101" y="22"/>
                  <a:pt x="101" y="21"/>
                  <a:pt x="101" y="20"/>
                </a:cubicBezTo>
                <a:cubicBezTo>
                  <a:pt x="101" y="19"/>
                  <a:pt x="101" y="18"/>
                  <a:pt x="100" y="18"/>
                </a:cubicBezTo>
                <a:cubicBezTo>
                  <a:pt x="100" y="17"/>
                  <a:pt x="99" y="17"/>
                  <a:pt x="98" y="17"/>
                </a:cubicBezTo>
                <a:cubicBezTo>
                  <a:pt x="96" y="17"/>
                  <a:pt x="93" y="18"/>
                  <a:pt x="91" y="18"/>
                </a:cubicBezTo>
                <a:cubicBezTo>
                  <a:pt x="90" y="18"/>
                  <a:pt x="89" y="18"/>
                  <a:pt x="89" y="18"/>
                </a:cubicBezTo>
                <a:cubicBezTo>
                  <a:pt x="88" y="19"/>
                  <a:pt x="88" y="20"/>
                  <a:pt x="88" y="21"/>
                </a:cubicBezTo>
                <a:cubicBezTo>
                  <a:pt x="88" y="21"/>
                  <a:pt x="88" y="22"/>
                  <a:pt x="88" y="23"/>
                </a:cubicBezTo>
                <a:moveTo>
                  <a:pt x="91" y="17"/>
                </a:moveTo>
                <a:cubicBezTo>
                  <a:pt x="91" y="16"/>
                  <a:pt x="92" y="14"/>
                  <a:pt x="91" y="13"/>
                </a:cubicBezTo>
                <a:cubicBezTo>
                  <a:pt x="91" y="12"/>
                  <a:pt x="91" y="11"/>
                  <a:pt x="90" y="10"/>
                </a:cubicBezTo>
                <a:cubicBezTo>
                  <a:pt x="89" y="10"/>
                  <a:pt x="88" y="9"/>
                  <a:pt x="87" y="9"/>
                </a:cubicBezTo>
                <a:cubicBezTo>
                  <a:pt x="81" y="9"/>
                  <a:pt x="75" y="9"/>
                  <a:pt x="70" y="9"/>
                </a:cubicBezTo>
                <a:cubicBezTo>
                  <a:pt x="69" y="9"/>
                  <a:pt x="67" y="9"/>
                  <a:pt x="66" y="9"/>
                </a:cubicBezTo>
                <a:cubicBezTo>
                  <a:pt x="65" y="10"/>
                  <a:pt x="64" y="12"/>
                  <a:pt x="64" y="13"/>
                </a:cubicBezTo>
                <a:cubicBezTo>
                  <a:pt x="64" y="14"/>
                  <a:pt x="64" y="16"/>
                  <a:pt x="64" y="17"/>
                </a:cubicBezTo>
                <a:moveTo>
                  <a:pt x="100" y="17"/>
                </a:moveTo>
                <a:cubicBezTo>
                  <a:pt x="100" y="14"/>
                  <a:pt x="100" y="11"/>
                  <a:pt x="99" y="9"/>
                </a:cubicBezTo>
                <a:cubicBezTo>
                  <a:pt x="99" y="6"/>
                  <a:pt x="97" y="3"/>
                  <a:pt x="95" y="2"/>
                </a:cubicBezTo>
                <a:cubicBezTo>
                  <a:pt x="93" y="1"/>
                  <a:pt x="91" y="1"/>
                  <a:pt x="88" y="1"/>
                </a:cubicBezTo>
                <a:cubicBezTo>
                  <a:pt x="80" y="1"/>
                  <a:pt x="72" y="0"/>
                  <a:pt x="64" y="1"/>
                </a:cubicBezTo>
                <a:cubicBezTo>
                  <a:pt x="62" y="1"/>
                  <a:pt x="60" y="2"/>
                  <a:pt x="58" y="3"/>
                </a:cubicBezTo>
                <a:cubicBezTo>
                  <a:pt x="57" y="5"/>
                  <a:pt x="56" y="7"/>
                  <a:pt x="56" y="10"/>
                </a:cubicBezTo>
                <a:cubicBezTo>
                  <a:pt x="56" y="12"/>
                  <a:pt x="56" y="15"/>
                  <a:pt x="56" y="17"/>
                </a:cubicBezTo>
                <a:moveTo>
                  <a:pt x="5" y="71"/>
                </a:moveTo>
                <a:cubicBezTo>
                  <a:pt x="5" y="83"/>
                  <a:pt x="5" y="95"/>
                  <a:pt x="5" y="108"/>
                </a:cubicBezTo>
                <a:cubicBezTo>
                  <a:pt x="5" y="110"/>
                  <a:pt x="5" y="113"/>
                  <a:pt x="5" y="116"/>
                </a:cubicBezTo>
                <a:cubicBezTo>
                  <a:pt x="6" y="118"/>
                  <a:pt x="7" y="121"/>
                  <a:pt x="8" y="122"/>
                </a:cubicBezTo>
                <a:cubicBezTo>
                  <a:pt x="10" y="124"/>
                  <a:pt x="13" y="126"/>
                  <a:pt x="15" y="125"/>
                </a:cubicBezTo>
                <a:cubicBezTo>
                  <a:pt x="48" y="125"/>
                  <a:pt x="48" y="125"/>
                  <a:pt x="48" y="125"/>
                </a:cubicBezTo>
                <a:cubicBezTo>
                  <a:pt x="61" y="125"/>
                  <a:pt x="74" y="125"/>
                  <a:pt x="87" y="125"/>
                </a:cubicBezTo>
                <a:cubicBezTo>
                  <a:pt x="97" y="125"/>
                  <a:pt x="106" y="125"/>
                  <a:pt x="115" y="125"/>
                </a:cubicBezTo>
                <a:cubicBezTo>
                  <a:pt x="120" y="125"/>
                  <a:pt x="124" y="125"/>
                  <a:pt x="129" y="125"/>
                </a:cubicBezTo>
                <a:cubicBezTo>
                  <a:pt x="133" y="125"/>
                  <a:pt x="137" y="126"/>
                  <a:pt x="141" y="125"/>
                </a:cubicBezTo>
                <a:cubicBezTo>
                  <a:pt x="144" y="124"/>
                  <a:pt x="146" y="123"/>
                  <a:pt x="147" y="121"/>
                </a:cubicBezTo>
                <a:cubicBezTo>
                  <a:pt x="149" y="119"/>
                  <a:pt x="149" y="116"/>
                  <a:pt x="149" y="114"/>
                </a:cubicBezTo>
                <a:cubicBezTo>
                  <a:pt x="150" y="105"/>
                  <a:pt x="149" y="97"/>
                  <a:pt x="149" y="88"/>
                </a:cubicBezTo>
                <a:cubicBezTo>
                  <a:pt x="149" y="83"/>
                  <a:pt x="149" y="78"/>
                  <a:pt x="149" y="73"/>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2" name="Freeform 41">
            <a:extLst>
              <a:ext uri="{FF2B5EF4-FFF2-40B4-BE49-F238E27FC236}">
                <a16:creationId xmlns:a16="http://schemas.microsoft.com/office/drawing/2014/main" id="{705F784B-F2B2-4C35-ADF1-F4B951C5CDAC}"/>
              </a:ext>
            </a:extLst>
          </p:cNvPr>
          <p:cNvSpPr>
            <a:spLocks noEditPoints="1"/>
          </p:cNvSpPr>
          <p:nvPr/>
        </p:nvSpPr>
        <p:spPr bwMode="auto">
          <a:xfrm>
            <a:off x="2928938" y="876300"/>
            <a:ext cx="536575" cy="603250"/>
          </a:xfrm>
          <a:custGeom>
            <a:avLst/>
            <a:gdLst>
              <a:gd name="T0" fmla="*/ 47 w 141"/>
              <a:gd name="T1" fmla="*/ 122 h 158"/>
              <a:gd name="T2" fmla="*/ 36 w 141"/>
              <a:gd name="T3" fmla="*/ 95 h 158"/>
              <a:gd name="T4" fmla="*/ 30 w 141"/>
              <a:gd name="T5" fmla="*/ 71 h 158"/>
              <a:gd name="T6" fmla="*/ 72 w 141"/>
              <a:gd name="T7" fmla="*/ 27 h 158"/>
              <a:gd name="T8" fmla="*/ 113 w 141"/>
              <a:gd name="T9" fmla="*/ 71 h 158"/>
              <a:gd name="T10" fmla="*/ 108 w 141"/>
              <a:gd name="T11" fmla="*/ 95 h 158"/>
              <a:gd name="T12" fmla="*/ 97 w 141"/>
              <a:gd name="T13" fmla="*/ 118 h 158"/>
              <a:gd name="T14" fmla="*/ 85 w 141"/>
              <a:gd name="T15" fmla="*/ 126 h 158"/>
              <a:gd name="T16" fmla="*/ 68 w 141"/>
              <a:gd name="T17" fmla="*/ 130 h 158"/>
              <a:gd name="T18" fmla="*/ 52 w 141"/>
              <a:gd name="T19" fmla="*/ 136 h 158"/>
              <a:gd name="T20" fmla="*/ 49 w 141"/>
              <a:gd name="T21" fmla="*/ 140 h 158"/>
              <a:gd name="T22" fmla="*/ 50 w 141"/>
              <a:gd name="T23" fmla="*/ 144 h 158"/>
              <a:gd name="T24" fmla="*/ 55 w 141"/>
              <a:gd name="T25" fmla="*/ 145 h 158"/>
              <a:gd name="T26" fmla="*/ 88 w 141"/>
              <a:gd name="T27" fmla="*/ 137 h 158"/>
              <a:gd name="T28" fmla="*/ 92 w 141"/>
              <a:gd name="T29" fmla="*/ 138 h 158"/>
              <a:gd name="T30" fmla="*/ 93 w 141"/>
              <a:gd name="T31" fmla="*/ 143 h 158"/>
              <a:gd name="T32" fmla="*/ 90 w 141"/>
              <a:gd name="T33" fmla="*/ 147 h 158"/>
              <a:gd name="T34" fmla="*/ 77 w 141"/>
              <a:gd name="T35" fmla="*/ 154 h 158"/>
              <a:gd name="T36" fmla="*/ 61 w 141"/>
              <a:gd name="T37" fmla="*/ 158 h 158"/>
              <a:gd name="T38" fmla="*/ 61 w 141"/>
              <a:gd name="T39" fmla="*/ 70 h 158"/>
              <a:gd name="T40" fmla="*/ 70 w 141"/>
              <a:gd name="T41" fmla="*/ 81 h 158"/>
              <a:gd name="T42" fmla="*/ 81 w 141"/>
              <a:gd name="T43" fmla="*/ 60 h 158"/>
              <a:gd name="T44" fmla="*/ 16 w 141"/>
              <a:gd name="T45" fmla="*/ 72 h 158"/>
              <a:gd name="T46" fmla="*/ 0 w 141"/>
              <a:gd name="T47" fmla="*/ 69 h 158"/>
              <a:gd name="T48" fmla="*/ 22 w 141"/>
              <a:gd name="T49" fmla="*/ 41 h 158"/>
              <a:gd name="T50" fmla="*/ 10 w 141"/>
              <a:gd name="T51" fmla="*/ 36 h 158"/>
              <a:gd name="T52" fmla="*/ 43 w 141"/>
              <a:gd name="T53" fmla="*/ 22 h 158"/>
              <a:gd name="T54" fmla="*/ 36 w 141"/>
              <a:gd name="T55" fmla="*/ 12 h 158"/>
              <a:gd name="T56" fmla="*/ 71 w 141"/>
              <a:gd name="T57" fmla="*/ 0 h 158"/>
              <a:gd name="T58" fmla="*/ 72 w 141"/>
              <a:gd name="T59" fmla="*/ 16 h 158"/>
              <a:gd name="T60" fmla="*/ 105 w 141"/>
              <a:gd name="T61" fmla="*/ 11 h 158"/>
              <a:gd name="T62" fmla="*/ 100 w 141"/>
              <a:gd name="T63" fmla="*/ 22 h 158"/>
              <a:gd name="T64" fmla="*/ 131 w 141"/>
              <a:gd name="T65" fmla="*/ 37 h 158"/>
              <a:gd name="T66" fmla="*/ 122 w 141"/>
              <a:gd name="T67" fmla="*/ 42 h 158"/>
              <a:gd name="T68" fmla="*/ 120 w 141"/>
              <a:gd name="T69" fmla="*/ 43 h 158"/>
              <a:gd name="T70" fmla="*/ 127 w 141"/>
              <a:gd name="T71" fmla="*/ 72 h 158"/>
              <a:gd name="T72" fmla="*/ 141 w 141"/>
              <a:gd name="T73" fmla="*/ 72 h 158"/>
              <a:gd name="T74" fmla="*/ 71 w 141"/>
              <a:gd name="T75" fmla="*/ 43 h 158"/>
              <a:gd name="T76" fmla="*/ 45 w 141"/>
              <a:gd name="T77" fmla="*/ 68 h 158"/>
              <a:gd name="T78" fmla="*/ 71 w 141"/>
              <a:gd name="T79" fmla="*/ 92 h 158"/>
              <a:gd name="T80" fmla="*/ 97 w 141"/>
              <a:gd name="T81" fmla="*/ 68 h 158"/>
              <a:gd name="T82" fmla="*/ 71 w 141"/>
              <a:gd name="T83" fmla="*/ 4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41" h="158">
                <a:moveTo>
                  <a:pt x="47" y="122"/>
                </a:moveTo>
                <a:cubicBezTo>
                  <a:pt x="48" y="115"/>
                  <a:pt x="45" y="109"/>
                  <a:pt x="36" y="95"/>
                </a:cubicBezTo>
                <a:cubicBezTo>
                  <a:pt x="31" y="88"/>
                  <a:pt x="30" y="80"/>
                  <a:pt x="30" y="71"/>
                </a:cubicBezTo>
                <a:cubicBezTo>
                  <a:pt x="30" y="48"/>
                  <a:pt x="48" y="27"/>
                  <a:pt x="72" y="27"/>
                </a:cubicBezTo>
                <a:cubicBezTo>
                  <a:pt x="95" y="27"/>
                  <a:pt x="113" y="48"/>
                  <a:pt x="113" y="71"/>
                </a:cubicBezTo>
                <a:cubicBezTo>
                  <a:pt x="113" y="80"/>
                  <a:pt x="112" y="88"/>
                  <a:pt x="108" y="95"/>
                </a:cubicBezTo>
                <a:cubicBezTo>
                  <a:pt x="101" y="106"/>
                  <a:pt x="98" y="112"/>
                  <a:pt x="97" y="118"/>
                </a:cubicBezTo>
                <a:moveTo>
                  <a:pt x="85" y="126"/>
                </a:moveTo>
                <a:cubicBezTo>
                  <a:pt x="80" y="128"/>
                  <a:pt x="74" y="129"/>
                  <a:pt x="68" y="130"/>
                </a:cubicBezTo>
                <a:cubicBezTo>
                  <a:pt x="63" y="131"/>
                  <a:pt x="57" y="132"/>
                  <a:pt x="52" y="136"/>
                </a:cubicBezTo>
                <a:cubicBezTo>
                  <a:pt x="51" y="137"/>
                  <a:pt x="50" y="138"/>
                  <a:pt x="49" y="140"/>
                </a:cubicBezTo>
                <a:cubicBezTo>
                  <a:pt x="49" y="141"/>
                  <a:pt x="49" y="143"/>
                  <a:pt x="50" y="144"/>
                </a:cubicBezTo>
                <a:cubicBezTo>
                  <a:pt x="52" y="145"/>
                  <a:pt x="53" y="145"/>
                  <a:pt x="55" y="145"/>
                </a:cubicBezTo>
                <a:cubicBezTo>
                  <a:pt x="66" y="143"/>
                  <a:pt x="76" y="138"/>
                  <a:pt x="88" y="137"/>
                </a:cubicBezTo>
                <a:cubicBezTo>
                  <a:pt x="89" y="137"/>
                  <a:pt x="90" y="138"/>
                  <a:pt x="92" y="138"/>
                </a:cubicBezTo>
                <a:cubicBezTo>
                  <a:pt x="93" y="140"/>
                  <a:pt x="93" y="142"/>
                  <a:pt x="93" y="143"/>
                </a:cubicBezTo>
                <a:cubicBezTo>
                  <a:pt x="92" y="145"/>
                  <a:pt x="91" y="146"/>
                  <a:pt x="90" y="147"/>
                </a:cubicBezTo>
                <a:cubicBezTo>
                  <a:pt x="86" y="151"/>
                  <a:pt x="82" y="152"/>
                  <a:pt x="77" y="154"/>
                </a:cubicBezTo>
                <a:cubicBezTo>
                  <a:pt x="72" y="155"/>
                  <a:pt x="67" y="157"/>
                  <a:pt x="61" y="158"/>
                </a:cubicBezTo>
                <a:moveTo>
                  <a:pt x="61" y="70"/>
                </a:moveTo>
                <a:cubicBezTo>
                  <a:pt x="65" y="73"/>
                  <a:pt x="68" y="77"/>
                  <a:pt x="70" y="81"/>
                </a:cubicBezTo>
                <a:cubicBezTo>
                  <a:pt x="72" y="73"/>
                  <a:pt x="76" y="66"/>
                  <a:pt x="81" y="60"/>
                </a:cubicBezTo>
                <a:moveTo>
                  <a:pt x="16" y="72"/>
                </a:moveTo>
                <a:cubicBezTo>
                  <a:pt x="10" y="72"/>
                  <a:pt x="5" y="69"/>
                  <a:pt x="0" y="69"/>
                </a:cubicBezTo>
                <a:moveTo>
                  <a:pt x="22" y="41"/>
                </a:moveTo>
                <a:cubicBezTo>
                  <a:pt x="19" y="39"/>
                  <a:pt x="14" y="37"/>
                  <a:pt x="10" y="36"/>
                </a:cubicBezTo>
                <a:moveTo>
                  <a:pt x="43" y="22"/>
                </a:moveTo>
                <a:cubicBezTo>
                  <a:pt x="41" y="18"/>
                  <a:pt x="39" y="15"/>
                  <a:pt x="36" y="12"/>
                </a:cubicBezTo>
                <a:moveTo>
                  <a:pt x="71" y="0"/>
                </a:moveTo>
                <a:cubicBezTo>
                  <a:pt x="71" y="5"/>
                  <a:pt x="71" y="11"/>
                  <a:pt x="72" y="16"/>
                </a:cubicBezTo>
                <a:moveTo>
                  <a:pt x="105" y="11"/>
                </a:moveTo>
                <a:cubicBezTo>
                  <a:pt x="103" y="15"/>
                  <a:pt x="101" y="19"/>
                  <a:pt x="100" y="22"/>
                </a:cubicBezTo>
                <a:moveTo>
                  <a:pt x="131" y="37"/>
                </a:moveTo>
                <a:cubicBezTo>
                  <a:pt x="128" y="38"/>
                  <a:pt x="125" y="40"/>
                  <a:pt x="122" y="42"/>
                </a:cubicBezTo>
                <a:cubicBezTo>
                  <a:pt x="121" y="42"/>
                  <a:pt x="120" y="42"/>
                  <a:pt x="120" y="43"/>
                </a:cubicBezTo>
                <a:moveTo>
                  <a:pt x="127" y="72"/>
                </a:moveTo>
                <a:cubicBezTo>
                  <a:pt x="131" y="72"/>
                  <a:pt x="136" y="72"/>
                  <a:pt x="141" y="72"/>
                </a:cubicBezTo>
                <a:moveTo>
                  <a:pt x="71" y="43"/>
                </a:moveTo>
                <a:cubicBezTo>
                  <a:pt x="57" y="43"/>
                  <a:pt x="45" y="54"/>
                  <a:pt x="45" y="68"/>
                </a:cubicBezTo>
                <a:cubicBezTo>
                  <a:pt x="45" y="81"/>
                  <a:pt x="57" y="92"/>
                  <a:pt x="71" y="92"/>
                </a:cubicBezTo>
                <a:cubicBezTo>
                  <a:pt x="85" y="92"/>
                  <a:pt x="97" y="81"/>
                  <a:pt x="97" y="68"/>
                </a:cubicBezTo>
                <a:cubicBezTo>
                  <a:pt x="97" y="54"/>
                  <a:pt x="85" y="43"/>
                  <a:pt x="71" y="43"/>
                </a:cubicBezTo>
                <a:close/>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UA"/>
          </a:p>
        </p:txBody>
      </p:sp>
      <p:sp>
        <p:nvSpPr>
          <p:cNvPr id="44" name="Rectangle 43">
            <a:extLst>
              <a:ext uri="{FF2B5EF4-FFF2-40B4-BE49-F238E27FC236}">
                <a16:creationId xmlns:a16="http://schemas.microsoft.com/office/drawing/2014/main" id="{8B695003-D8E6-4A21-B2E4-0B6D345F1880}"/>
              </a:ext>
            </a:extLst>
          </p:cNvPr>
          <p:cNvSpPr/>
          <p:nvPr/>
        </p:nvSpPr>
        <p:spPr>
          <a:xfrm>
            <a:off x="1336664" y="1253032"/>
            <a:ext cx="1607356" cy="630942"/>
          </a:xfrm>
          <a:prstGeom prst="rect">
            <a:avLst/>
          </a:prstGeom>
        </p:spPr>
        <p:txBody>
          <a:bodyPr wrap="square">
            <a:spAutoFit/>
          </a:bodyPr>
          <a:lstStyle/>
          <a:p>
            <a:pPr algn="r"/>
            <a:r>
              <a:rPr lang="ru-RU" sz="700" dirty="0">
                <a:solidFill>
                  <a:schemeClr val="tx1">
                    <a:lumMod val="75000"/>
                  </a:schemeClr>
                </a:solidFill>
              </a:rPr>
              <a:t>Lorem ipsum dolor sit amet, consectetur adipiscing elit, sed do eiusmod tempor incididunt ut labore et dolore magna</a:t>
            </a:r>
          </a:p>
        </p:txBody>
      </p:sp>
      <p:sp>
        <p:nvSpPr>
          <p:cNvPr id="45" name="Rectangle 44">
            <a:extLst>
              <a:ext uri="{FF2B5EF4-FFF2-40B4-BE49-F238E27FC236}">
                <a16:creationId xmlns:a16="http://schemas.microsoft.com/office/drawing/2014/main" id="{D48B8C49-1BD9-4F4E-A422-D2E1B6525B21}"/>
              </a:ext>
            </a:extLst>
          </p:cNvPr>
          <p:cNvSpPr/>
          <p:nvPr/>
        </p:nvSpPr>
        <p:spPr>
          <a:xfrm>
            <a:off x="843979" y="3282460"/>
            <a:ext cx="1607356" cy="630942"/>
          </a:xfrm>
          <a:prstGeom prst="rect">
            <a:avLst/>
          </a:prstGeom>
        </p:spPr>
        <p:txBody>
          <a:bodyPr wrap="square">
            <a:spAutoFit/>
          </a:bodyPr>
          <a:lstStyle/>
          <a:p>
            <a:pPr algn="r"/>
            <a:r>
              <a:rPr lang="ru-RU" sz="700" dirty="0">
                <a:solidFill>
                  <a:schemeClr val="tx1">
                    <a:lumMod val="75000"/>
                  </a:schemeClr>
                </a:solidFill>
              </a:rPr>
              <a:t>Lorem ipsum dolor sit amet, consectetur adipiscing elit, sed do eiusmod tempor incididunt ut labore et dolore magna</a:t>
            </a:r>
          </a:p>
        </p:txBody>
      </p:sp>
      <p:sp>
        <p:nvSpPr>
          <p:cNvPr id="46" name="Rectangle 45">
            <a:extLst>
              <a:ext uri="{FF2B5EF4-FFF2-40B4-BE49-F238E27FC236}">
                <a16:creationId xmlns:a16="http://schemas.microsoft.com/office/drawing/2014/main" id="{2696FD06-2D60-4650-AFD5-C565BB51C1A8}"/>
              </a:ext>
            </a:extLst>
          </p:cNvPr>
          <p:cNvSpPr/>
          <p:nvPr/>
        </p:nvSpPr>
        <p:spPr>
          <a:xfrm>
            <a:off x="1226331" y="5273675"/>
            <a:ext cx="1607356" cy="630942"/>
          </a:xfrm>
          <a:prstGeom prst="rect">
            <a:avLst/>
          </a:prstGeom>
        </p:spPr>
        <p:txBody>
          <a:bodyPr wrap="square">
            <a:spAutoFit/>
          </a:bodyPr>
          <a:lstStyle/>
          <a:p>
            <a:pPr algn="r"/>
            <a:r>
              <a:rPr lang="ru-RU" sz="700" dirty="0">
                <a:solidFill>
                  <a:schemeClr val="tx1">
                    <a:lumMod val="75000"/>
                  </a:schemeClr>
                </a:solidFill>
              </a:rPr>
              <a:t>Lorem ipsum dolor sit amet, consectetur adipiscing elit, sed do eiusmod tempor incididunt ut labore et dolore magna</a:t>
            </a:r>
          </a:p>
        </p:txBody>
      </p:sp>
      <p:sp>
        <p:nvSpPr>
          <p:cNvPr id="47" name="Rectangle 46">
            <a:extLst>
              <a:ext uri="{FF2B5EF4-FFF2-40B4-BE49-F238E27FC236}">
                <a16:creationId xmlns:a16="http://schemas.microsoft.com/office/drawing/2014/main" id="{60ADF31B-B334-4993-BD97-A67FC3417418}"/>
              </a:ext>
            </a:extLst>
          </p:cNvPr>
          <p:cNvSpPr/>
          <p:nvPr/>
        </p:nvSpPr>
        <p:spPr>
          <a:xfrm>
            <a:off x="9357351" y="1253032"/>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48" name="Rectangle 47">
            <a:extLst>
              <a:ext uri="{FF2B5EF4-FFF2-40B4-BE49-F238E27FC236}">
                <a16:creationId xmlns:a16="http://schemas.microsoft.com/office/drawing/2014/main" id="{F7FC8D2D-B649-4992-9FE0-D57C53D967A4}"/>
              </a:ext>
            </a:extLst>
          </p:cNvPr>
          <p:cNvSpPr/>
          <p:nvPr/>
        </p:nvSpPr>
        <p:spPr>
          <a:xfrm>
            <a:off x="9740665" y="3282460"/>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sp>
        <p:nvSpPr>
          <p:cNvPr id="49" name="Rectangle 48">
            <a:extLst>
              <a:ext uri="{FF2B5EF4-FFF2-40B4-BE49-F238E27FC236}">
                <a16:creationId xmlns:a16="http://schemas.microsoft.com/office/drawing/2014/main" id="{F1D9B659-BA80-478F-881A-C57B7380495B}"/>
              </a:ext>
            </a:extLst>
          </p:cNvPr>
          <p:cNvSpPr/>
          <p:nvPr/>
        </p:nvSpPr>
        <p:spPr>
          <a:xfrm>
            <a:off x="9364664" y="5273675"/>
            <a:ext cx="1607356" cy="630942"/>
          </a:xfrm>
          <a:prstGeom prst="rect">
            <a:avLst/>
          </a:prstGeom>
        </p:spPr>
        <p:txBody>
          <a:bodyPr wrap="square">
            <a:spAutoFit/>
          </a:bodyPr>
          <a:lstStyle/>
          <a:p>
            <a:r>
              <a:rPr lang="ru-RU" sz="700" dirty="0">
                <a:solidFill>
                  <a:schemeClr val="tx1">
                    <a:lumMod val="75000"/>
                  </a:schemeClr>
                </a:solidFill>
              </a:rPr>
              <a:t>Lorem ipsum dolor sit amet, consectetur adipiscing elit, sed do eiusmod tempor incididunt ut labore et dolore magna</a:t>
            </a:r>
          </a:p>
        </p:txBody>
      </p:sp>
      <p:grpSp>
        <p:nvGrpSpPr>
          <p:cNvPr id="64" name="Group 63">
            <a:extLst>
              <a:ext uri="{FF2B5EF4-FFF2-40B4-BE49-F238E27FC236}">
                <a16:creationId xmlns:a16="http://schemas.microsoft.com/office/drawing/2014/main" id="{717867F5-66E0-4E5C-8AFD-AAF6AE3F5909}"/>
              </a:ext>
            </a:extLst>
          </p:cNvPr>
          <p:cNvGrpSpPr/>
          <p:nvPr/>
        </p:nvGrpSpPr>
        <p:grpSpPr>
          <a:xfrm>
            <a:off x="9904289" y="4568702"/>
            <a:ext cx="4578597" cy="4578597"/>
            <a:chOff x="9675359" y="4339772"/>
            <a:chExt cx="5036457" cy="5036457"/>
          </a:xfrm>
        </p:grpSpPr>
        <p:sp>
          <p:nvSpPr>
            <p:cNvPr id="65" name="Oval 64">
              <a:extLst>
                <a:ext uri="{FF2B5EF4-FFF2-40B4-BE49-F238E27FC236}">
                  <a16:creationId xmlns:a16="http://schemas.microsoft.com/office/drawing/2014/main" id="{2AF13300-1C4C-4C04-A3BF-050C9311EF8C}"/>
                </a:ext>
              </a:extLst>
            </p:cNvPr>
            <p:cNvSpPr/>
            <p:nvPr/>
          </p:nvSpPr>
          <p:spPr>
            <a:xfrm>
              <a:off x="9675359" y="4339772"/>
              <a:ext cx="5036457" cy="503645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Isosceles Triangle 65">
              <a:extLst>
                <a:ext uri="{FF2B5EF4-FFF2-40B4-BE49-F238E27FC236}">
                  <a16:creationId xmlns:a16="http://schemas.microsoft.com/office/drawing/2014/main" id="{F0CA4D1E-6985-458B-A442-024E41A4D33A}"/>
                </a:ext>
              </a:extLst>
            </p:cNvPr>
            <p:cNvSpPr/>
            <p:nvPr/>
          </p:nvSpPr>
          <p:spPr>
            <a:xfrm rot="5400000">
              <a:off x="13198954" y="5759606"/>
              <a:ext cx="228600" cy="219678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77050395"/>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par>
                                    <p:cTn id="10" presetID="8" presetClass="emph" presetSubtype="0" fill="hold" nodeType="withEffect">
                                      <p:stCondLst>
                                        <p:cond delay="0"/>
                                      </p:stCondLst>
                                      <p:childTnLst>
                                        <p:animRot by="21600000">
                                          <p:cBhvr>
                                            <p:cTn id="11" dur="1250" fill="hold"/>
                                            <p:tgtEl>
                                              <p:spTgt spid="67"/>
                                            </p:tgtEl>
                                            <p:attrNameLst>
                                              <p:attrName>r</p:attrName>
                                            </p:attrNameLst>
                                          </p:cBhvr>
                                        </p:animRot>
                                      </p:childTnLst>
                                    </p:cTn>
                                  </p:par>
                                  <p:par>
                                    <p:cTn id="12" presetID="22" presetClass="entr" presetSubtype="4" fill="hold" grpId="0" nodeType="withEffect">
                                      <p:stCondLst>
                                        <p:cond delay="25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750"/>
                                            <p:tgtEl>
                                              <p:spTgt spid="7"/>
                                            </p:tgtEl>
                                          </p:cBhvr>
                                        </p:animEffect>
                                      </p:childTnLst>
                                    </p:cTn>
                                  </p:par>
                                  <p:par>
                                    <p:cTn id="15" presetID="22" presetClass="entr" presetSubtype="8" fill="hold" grpId="0" nodeType="withEffect">
                                      <p:stCondLst>
                                        <p:cond delay="75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750"/>
                                            <p:tgtEl>
                                              <p:spTgt spid="12"/>
                                            </p:tgtEl>
                                          </p:cBhvr>
                                        </p:animEffect>
                                      </p:childTnLst>
                                    </p:cTn>
                                  </p:par>
                                  <p:par>
                                    <p:cTn id="18" presetID="22" presetClass="entr" presetSubtype="1" fill="hold" grpId="0" nodeType="withEffect">
                                      <p:stCondLst>
                                        <p:cond delay="125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750"/>
                                            <p:tgtEl>
                                              <p:spTgt spid="11"/>
                                            </p:tgtEl>
                                          </p:cBhvr>
                                        </p:animEffect>
                                      </p:childTnLst>
                                    </p:cTn>
                                  </p:par>
                                  <p:par>
                                    <p:cTn id="21" presetID="22" presetClass="entr" presetSubtype="2" fill="hold" grpId="0" nodeType="withEffect">
                                      <p:stCondLst>
                                        <p:cond delay="175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750"/>
                                            <p:tgtEl>
                                              <p:spTgt spid="10"/>
                                            </p:tgtEl>
                                          </p:cBhvr>
                                        </p:animEffect>
                                      </p:childTnLst>
                                    </p:cTn>
                                  </p:par>
                                  <p:par>
                                    <p:cTn id="24" presetID="22" presetClass="entr" presetSubtype="2" fill="hold" grpId="0" nodeType="withEffect">
                                      <p:stCondLst>
                                        <p:cond delay="2250"/>
                                      </p:stCondLst>
                                      <p:childTnLst>
                                        <p:set>
                                          <p:cBhvr>
                                            <p:cTn id="25" dur="1" fill="hold">
                                              <p:stCondLst>
                                                <p:cond delay="0"/>
                                              </p:stCondLst>
                                            </p:cTn>
                                            <p:tgtEl>
                                              <p:spTgt spid="9"/>
                                            </p:tgtEl>
                                            <p:attrNameLst>
                                              <p:attrName>style.visibility</p:attrName>
                                            </p:attrNameLst>
                                          </p:cBhvr>
                                          <p:to>
                                            <p:strVal val="visible"/>
                                          </p:to>
                                        </p:set>
                                        <p:animEffect transition="in" filter="wipe(right)">
                                          <p:cBhvr>
                                            <p:cTn id="26" dur="750"/>
                                            <p:tgtEl>
                                              <p:spTgt spid="9"/>
                                            </p:tgtEl>
                                          </p:cBhvr>
                                        </p:animEffect>
                                      </p:childTnLst>
                                    </p:cTn>
                                  </p:par>
                                  <p:par>
                                    <p:cTn id="27" presetID="22" presetClass="entr" presetSubtype="4" fill="hold" grpId="0" nodeType="withEffect">
                                      <p:stCondLst>
                                        <p:cond delay="275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750"/>
                                            <p:tgtEl>
                                              <p:spTgt spid="8"/>
                                            </p:tgtEl>
                                          </p:cBhvr>
                                        </p:animEffect>
                                      </p:childTnLst>
                                    </p:cTn>
                                  </p:par>
                                  <p:par>
                                    <p:cTn id="30" presetID="2" presetClass="entr" presetSubtype="8" fill="hold" grpId="0" nodeType="withEffect" p14:presetBounceEnd="67000">
                                      <p:stCondLst>
                                        <p:cond delay="500"/>
                                      </p:stCondLst>
                                      <p:childTnLst>
                                        <p:set>
                                          <p:cBhvr>
                                            <p:cTn id="31" dur="1" fill="hold">
                                              <p:stCondLst>
                                                <p:cond delay="0"/>
                                              </p:stCondLst>
                                            </p:cTn>
                                            <p:tgtEl>
                                              <p:spTgt spid="35"/>
                                            </p:tgtEl>
                                            <p:attrNameLst>
                                              <p:attrName>style.visibility</p:attrName>
                                            </p:attrNameLst>
                                          </p:cBhvr>
                                          <p:to>
                                            <p:strVal val="visible"/>
                                          </p:to>
                                        </p:set>
                                        <p:anim calcmode="lin" valueType="num" p14:bounceEnd="67000">
                                          <p:cBhvr additive="base">
                                            <p:cTn id="32" dur="1000" fill="hold"/>
                                            <p:tgtEl>
                                              <p:spTgt spid="35"/>
                                            </p:tgtEl>
                                            <p:attrNameLst>
                                              <p:attrName>ppt_x</p:attrName>
                                            </p:attrNameLst>
                                          </p:cBhvr>
                                          <p:tavLst>
                                            <p:tav tm="0">
                                              <p:val>
                                                <p:strVal val="0-#ppt_w/2"/>
                                              </p:val>
                                            </p:tav>
                                            <p:tav tm="100000">
                                              <p:val>
                                                <p:strVal val="#ppt_x"/>
                                              </p:val>
                                            </p:tav>
                                          </p:tavLst>
                                        </p:anim>
                                        <p:anim calcmode="lin" valueType="num" p14:bounceEnd="67000">
                                          <p:cBhvr additive="base">
                                            <p:cTn id="33" dur="1000" fill="hold"/>
                                            <p:tgtEl>
                                              <p:spTgt spid="35"/>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14:presetBounceEnd="67000">
                                      <p:stCondLst>
                                        <p:cond delay="500"/>
                                      </p:stCondLst>
                                      <p:childTnLst>
                                        <p:set>
                                          <p:cBhvr>
                                            <p:cTn id="35" dur="1" fill="hold">
                                              <p:stCondLst>
                                                <p:cond delay="0"/>
                                              </p:stCondLst>
                                            </p:cTn>
                                            <p:tgtEl>
                                              <p:spTgt spid="42"/>
                                            </p:tgtEl>
                                            <p:attrNameLst>
                                              <p:attrName>style.visibility</p:attrName>
                                            </p:attrNameLst>
                                          </p:cBhvr>
                                          <p:to>
                                            <p:strVal val="visible"/>
                                          </p:to>
                                        </p:set>
                                        <p:anim calcmode="lin" valueType="num" p14:bounceEnd="67000">
                                          <p:cBhvr additive="base">
                                            <p:cTn id="36" dur="1000" fill="hold"/>
                                            <p:tgtEl>
                                              <p:spTgt spid="42"/>
                                            </p:tgtEl>
                                            <p:attrNameLst>
                                              <p:attrName>ppt_x</p:attrName>
                                            </p:attrNameLst>
                                          </p:cBhvr>
                                          <p:tavLst>
                                            <p:tav tm="0">
                                              <p:val>
                                                <p:strVal val="0-#ppt_w/2"/>
                                              </p:val>
                                            </p:tav>
                                            <p:tav tm="100000">
                                              <p:val>
                                                <p:strVal val="#ppt_x"/>
                                              </p:val>
                                            </p:tav>
                                          </p:tavLst>
                                        </p:anim>
                                        <p:anim calcmode="lin" valueType="num" p14:bounceEnd="67000">
                                          <p:cBhvr additive="base">
                                            <p:cTn id="37" dur="1000" fill="hold"/>
                                            <p:tgtEl>
                                              <p:spTgt spid="42"/>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14:presetBounceEnd="67000">
                                      <p:stCondLst>
                                        <p:cond delay="500"/>
                                      </p:stCondLst>
                                      <p:childTnLst>
                                        <p:set>
                                          <p:cBhvr>
                                            <p:cTn id="39" dur="1" fill="hold">
                                              <p:stCondLst>
                                                <p:cond delay="0"/>
                                              </p:stCondLst>
                                            </p:cTn>
                                            <p:tgtEl>
                                              <p:spTgt spid="44"/>
                                            </p:tgtEl>
                                            <p:attrNameLst>
                                              <p:attrName>style.visibility</p:attrName>
                                            </p:attrNameLst>
                                          </p:cBhvr>
                                          <p:to>
                                            <p:strVal val="visible"/>
                                          </p:to>
                                        </p:set>
                                        <p:anim calcmode="lin" valueType="num" p14:bounceEnd="67000">
                                          <p:cBhvr additive="base">
                                            <p:cTn id="40" dur="1000" fill="hold"/>
                                            <p:tgtEl>
                                              <p:spTgt spid="44"/>
                                            </p:tgtEl>
                                            <p:attrNameLst>
                                              <p:attrName>ppt_x</p:attrName>
                                            </p:attrNameLst>
                                          </p:cBhvr>
                                          <p:tavLst>
                                            <p:tav tm="0">
                                              <p:val>
                                                <p:strVal val="0-#ppt_w/2"/>
                                              </p:val>
                                            </p:tav>
                                            <p:tav tm="100000">
                                              <p:val>
                                                <p:strVal val="#ppt_x"/>
                                              </p:val>
                                            </p:tav>
                                          </p:tavLst>
                                        </p:anim>
                                        <p:anim calcmode="lin" valueType="num" p14:bounceEnd="67000">
                                          <p:cBhvr additive="base">
                                            <p:cTn id="41" dur="1000" fill="hold"/>
                                            <p:tgtEl>
                                              <p:spTgt spid="44"/>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14:presetBounceEnd="67000">
                                      <p:stCondLst>
                                        <p:cond delay="1000"/>
                                      </p:stCondLst>
                                      <p:childTnLst>
                                        <p:set>
                                          <p:cBhvr>
                                            <p:cTn id="43" dur="1" fill="hold">
                                              <p:stCondLst>
                                                <p:cond delay="0"/>
                                              </p:stCondLst>
                                            </p:cTn>
                                            <p:tgtEl>
                                              <p:spTgt spid="33"/>
                                            </p:tgtEl>
                                            <p:attrNameLst>
                                              <p:attrName>style.visibility</p:attrName>
                                            </p:attrNameLst>
                                          </p:cBhvr>
                                          <p:to>
                                            <p:strVal val="visible"/>
                                          </p:to>
                                        </p:set>
                                        <p:anim calcmode="lin" valueType="num" p14:bounceEnd="67000">
                                          <p:cBhvr additive="base">
                                            <p:cTn id="44" dur="1000" fill="hold"/>
                                            <p:tgtEl>
                                              <p:spTgt spid="33"/>
                                            </p:tgtEl>
                                            <p:attrNameLst>
                                              <p:attrName>ppt_x</p:attrName>
                                            </p:attrNameLst>
                                          </p:cBhvr>
                                          <p:tavLst>
                                            <p:tav tm="0">
                                              <p:val>
                                                <p:strVal val="1+#ppt_w/2"/>
                                              </p:val>
                                            </p:tav>
                                            <p:tav tm="100000">
                                              <p:val>
                                                <p:strVal val="#ppt_x"/>
                                              </p:val>
                                            </p:tav>
                                          </p:tavLst>
                                        </p:anim>
                                        <p:anim calcmode="lin" valueType="num" p14:bounceEnd="67000">
                                          <p:cBhvr additive="base">
                                            <p:cTn id="45" dur="1000" fill="hold"/>
                                            <p:tgtEl>
                                              <p:spTgt spid="33"/>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14:presetBounceEnd="67000">
                                      <p:stCondLst>
                                        <p:cond delay="1000"/>
                                      </p:stCondLst>
                                      <p:childTnLst>
                                        <p:set>
                                          <p:cBhvr>
                                            <p:cTn id="47" dur="1" fill="hold">
                                              <p:stCondLst>
                                                <p:cond delay="0"/>
                                              </p:stCondLst>
                                            </p:cTn>
                                            <p:tgtEl>
                                              <p:spTgt spid="37"/>
                                            </p:tgtEl>
                                            <p:attrNameLst>
                                              <p:attrName>style.visibility</p:attrName>
                                            </p:attrNameLst>
                                          </p:cBhvr>
                                          <p:to>
                                            <p:strVal val="visible"/>
                                          </p:to>
                                        </p:set>
                                        <p:anim calcmode="lin" valueType="num" p14:bounceEnd="67000">
                                          <p:cBhvr additive="base">
                                            <p:cTn id="48" dur="1000" fill="hold"/>
                                            <p:tgtEl>
                                              <p:spTgt spid="37"/>
                                            </p:tgtEl>
                                            <p:attrNameLst>
                                              <p:attrName>ppt_x</p:attrName>
                                            </p:attrNameLst>
                                          </p:cBhvr>
                                          <p:tavLst>
                                            <p:tav tm="0">
                                              <p:val>
                                                <p:strVal val="1+#ppt_w/2"/>
                                              </p:val>
                                            </p:tav>
                                            <p:tav tm="100000">
                                              <p:val>
                                                <p:strVal val="#ppt_x"/>
                                              </p:val>
                                            </p:tav>
                                          </p:tavLst>
                                        </p:anim>
                                        <p:anim calcmode="lin" valueType="num" p14:bounceEnd="67000">
                                          <p:cBhvr additive="base">
                                            <p:cTn id="49" dur="1000" fill="hold"/>
                                            <p:tgtEl>
                                              <p:spTgt spid="37"/>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14:presetBounceEnd="67000">
                                      <p:stCondLst>
                                        <p:cond delay="1000"/>
                                      </p:stCondLst>
                                      <p:childTnLst>
                                        <p:set>
                                          <p:cBhvr>
                                            <p:cTn id="51" dur="1" fill="hold">
                                              <p:stCondLst>
                                                <p:cond delay="0"/>
                                              </p:stCondLst>
                                            </p:cTn>
                                            <p:tgtEl>
                                              <p:spTgt spid="47"/>
                                            </p:tgtEl>
                                            <p:attrNameLst>
                                              <p:attrName>style.visibility</p:attrName>
                                            </p:attrNameLst>
                                          </p:cBhvr>
                                          <p:to>
                                            <p:strVal val="visible"/>
                                          </p:to>
                                        </p:set>
                                        <p:anim calcmode="lin" valueType="num" p14:bounceEnd="67000">
                                          <p:cBhvr additive="base">
                                            <p:cTn id="52" dur="1000" fill="hold"/>
                                            <p:tgtEl>
                                              <p:spTgt spid="47"/>
                                            </p:tgtEl>
                                            <p:attrNameLst>
                                              <p:attrName>ppt_x</p:attrName>
                                            </p:attrNameLst>
                                          </p:cBhvr>
                                          <p:tavLst>
                                            <p:tav tm="0">
                                              <p:val>
                                                <p:strVal val="1+#ppt_w/2"/>
                                              </p:val>
                                            </p:tav>
                                            <p:tav tm="100000">
                                              <p:val>
                                                <p:strVal val="#ppt_x"/>
                                              </p:val>
                                            </p:tav>
                                          </p:tavLst>
                                        </p:anim>
                                        <p:anim calcmode="lin" valueType="num" p14:bounceEnd="67000">
                                          <p:cBhvr additive="base">
                                            <p:cTn id="53" dur="1000" fill="hold"/>
                                            <p:tgtEl>
                                              <p:spTgt spid="47"/>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14:presetBounceEnd="67000">
                                      <p:stCondLst>
                                        <p:cond delay="1500"/>
                                      </p:stCondLst>
                                      <p:childTnLst>
                                        <p:set>
                                          <p:cBhvr>
                                            <p:cTn id="55" dur="1" fill="hold">
                                              <p:stCondLst>
                                                <p:cond delay="0"/>
                                              </p:stCondLst>
                                            </p:cTn>
                                            <p:tgtEl>
                                              <p:spTgt spid="32"/>
                                            </p:tgtEl>
                                            <p:attrNameLst>
                                              <p:attrName>style.visibility</p:attrName>
                                            </p:attrNameLst>
                                          </p:cBhvr>
                                          <p:to>
                                            <p:strVal val="visible"/>
                                          </p:to>
                                        </p:set>
                                        <p:anim calcmode="lin" valueType="num" p14:bounceEnd="67000">
                                          <p:cBhvr additive="base">
                                            <p:cTn id="56" dur="1000" fill="hold"/>
                                            <p:tgtEl>
                                              <p:spTgt spid="32"/>
                                            </p:tgtEl>
                                            <p:attrNameLst>
                                              <p:attrName>ppt_x</p:attrName>
                                            </p:attrNameLst>
                                          </p:cBhvr>
                                          <p:tavLst>
                                            <p:tav tm="0">
                                              <p:val>
                                                <p:strVal val="1+#ppt_w/2"/>
                                              </p:val>
                                            </p:tav>
                                            <p:tav tm="100000">
                                              <p:val>
                                                <p:strVal val="#ppt_x"/>
                                              </p:val>
                                            </p:tav>
                                          </p:tavLst>
                                        </p:anim>
                                        <p:anim calcmode="lin" valueType="num" p14:bounceEnd="67000">
                                          <p:cBhvr additive="base">
                                            <p:cTn id="57" dur="1000" fill="hold"/>
                                            <p:tgtEl>
                                              <p:spTgt spid="32"/>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14:presetBounceEnd="67000">
                                      <p:stCondLst>
                                        <p:cond delay="1500"/>
                                      </p:stCondLst>
                                      <p:childTnLst>
                                        <p:set>
                                          <p:cBhvr>
                                            <p:cTn id="59" dur="1" fill="hold">
                                              <p:stCondLst>
                                                <p:cond delay="0"/>
                                              </p:stCondLst>
                                            </p:cTn>
                                            <p:tgtEl>
                                              <p:spTgt spid="39"/>
                                            </p:tgtEl>
                                            <p:attrNameLst>
                                              <p:attrName>style.visibility</p:attrName>
                                            </p:attrNameLst>
                                          </p:cBhvr>
                                          <p:to>
                                            <p:strVal val="visible"/>
                                          </p:to>
                                        </p:set>
                                        <p:anim calcmode="lin" valueType="num" p14:bounceEnd="67000">
                                          <p:cBhvr additive="base">
                                            <p:cTn id="60" dur="1000" fill="hold"/>
                                            <p:tgtEl>
                                              <p:spTgt spid="39"/>
                                            </p:tgtEl>
                                            <p:attrNameLst>
                                              <p:attrName>ppt_x</p:attrName>
                                            </p:attrNameLst>
                                          </p:cBhvr>
                                          <p:tavLst>
                                            <p:tav tm="0">
                                              <p:val>
                                                <p:strVal val="1+#ppt_w/2"/>
                                              </p:val>
                                            </p:tav>
                                            <p:tav tm="100000">
                                              <p:val>
                                                <p:strVal val="#ppt_x"/>
                                              </p:val>
                                            </p:tav>
                                          </p:tavLst>
                                        </p:anim>
                                        <p:anim calcmode="lin" valueType="num" p14:bounceEnd="67000">
                                          <p:cBhvr additive="base">
                                            <p:cTn id="61" dur="1000" fill="hold"/>
                                            <p:tgtEl>
                                              <p:spTgt spid="39"/>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14:presetBounceEnd="67000">
                                      <p:stCondLst>
                                        <p:cond delay="1500"/>
                                      </p:stCondLst>
                                      <p:childTnLst>
                                        <p:set>
                                          <p:cBhvr>
                                            <p:cTn id="63" dur="1" fill="hold">
                                              <p:stCondLst>
                                                <p:cond delay="0"/>
                                              </p:stCondLst>
                                            </p:cTn>
                                            <p:tgtEl>
                                              <p:spTgt spid="48"/>
                                            </p:tgtEl>
                                            <p:attrNameLst>
                                              <p:attrName>style.visibility</p:attrName>
                                            </p:attrNameLst>
                                          </p:cBhvr>
                                          <p:to>
                                            <p:strVal val="visible"/>
                                          </p:to>
                                        </p:set>
                                        <p:anim calcmode="lin" valueType="num" p14:bounceEnd="67000">
                                          <p:cBhvr additive="base">
                                            <p:cTn id="64" dur="1000" fill="hold"/>
                                            <p:tgtEl>
                                              <p:spTgt spid="48"/>
                                            </p:tgtEl>
                                            <p:attrNameLst>
                                              <p:attrName>ppt_x</p:attrName>
                                            </p:attrNameLst>
                                          </p:cBhvr>
                                          <p:tavLst>
                                            <p:tav tm="0">
                                              <p:val>
                                                <p:strVal val="1+#ppt_w/2"/>
                                              </p:val>
                                            </p:tav>
                                            <p:tav tm="100000">
                                              <p:val>
                                                <p:strVal val="#ppt_x"/>
                                              </p:val>
                                            </p:tav>
                                          </p:tavLst>
                                        </p:anim>
                                        <p:anim calcmode="lin" valueType="num" p14:bounceEnd="67000">
                                          <p:cBhvr additive="base">
                                            <p:cTn id="65" dur="1000" fill="hold"/>
                                            <p:tgtEl>
                                              <p:spTgt spid="48"/>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14:presetBounceEnd="67000">
                                      <p:stCondLst>
                                        <p:cond delay="2000"/>
                                      </p:stCondLst>
                                      <p:childTnLst>
                                        <p:set>
                                          <p:cBhvr>
                                            <p:cTn id="67" dur="1" fill="hold">
                                              <p:stCondLst>
                                                <p:cond delay="0"/>
                                              </p:stCondLst>
                                            </p:cTn>
                                            <p:tgtEl>
                                              <p:spTgt spid="31"/>
                                            </p:tgtEl>
                                            <p:attrNameLst>
                                              <p:attrName>style.visibility</p:attrName>
                                            </p:attrNameLst>
                                          </p:cBhvr>
                                          <p:to>
                                            <p:strVal val="visible"/>
                                          </p:to>
                                        </p:set>
                                        <p:anim calcmode="lin" valueType="num" p14:bounceEnd="67000">
                                          <p:cBhvr additive="base">
                                            <p:cTn id="68" dur="1000" fill="hold"/>
                                            <p:tgtEl>
                                              <p:spTgt spid="31"/>
                                            </p:tgtEl>
                                            <p:attrNameLst>
                                              <p:attrName>ppt_x</p:attrName>
                                            </p:attrNameLst>
                                          </p:cBhvr>
                                          <p:tavLst>
                                            <p:tav tm="0">
                                              <p:val>
                                                <p:strVal val="1+#ppt_w/2"/>
                                              </p:val>
                                            </p:tav>
                                            <p:tav tm="100000">
                                              <p:val>
                                                <p:strVal val="#ppt_x"/>
                                              </p:val>
                                            </p:tav>
                                          </p:tavLst>
                                        </p:anim>
                                        <p:anim calcmode="lin" valueType="num" p14:bounceEnd="67000">
                                          <p:cBhvr additive="base">
                                            <p:cTn id="69" dur="1000" fill="hold"/>
                                            <p:tgtEl>
                                              <p:spTgt spid="31"/>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14:presetBounceEnd="67000">
                                      <p:stCondLst>
                                        <p:cond delay="2000"/>
                                      </p:stCondLst>
                                      <p:childTnLst>
                                        <p:set>
                                          <p:cBhvr>
                                            <p:cTn id="71" dur="1" fill="hold">
                                              <p:stCondLst>
                                                <p:cond delay="0"/>
                                              </p:stCondLst>
                                            </p:cTn>
                                            <p:tgtEl>
                                              <p:spTgt spid="40"/>
                                            </p:tgtEl>
                                            <p:attrNameLst>
                                              <p:attrName>style.visibility</p:attrName>
                                            </p:attrNameLst>
                                          </p:cBhvr>
                                          <p:to>
                                            <p:strVal val="visible"/>
                                          </p:to>
                                        </p:set>
                                        <p:anim calcmode="lin" valueType="num" p14:bounceEnd="67000">
                                          <p:cBhvr additive="base">
                                            <p:cTn id="72" dur="1000" fill="hold"/>
                                            <p:tgtEl>
                                              <p:spTgt spid="40"/>
                                            </p:tgtEl>
                                            <p:attrNameLst>
                                              <p:attrName>ppt_x</p:attrName>
                                            </p:attrNameLst>
                                          </p:cBhvr>
                                          <p:tavLst>
                                            <p:tav tm="0">
                                              <p:val>
                                                <p:strVal val="1+#ppt_w/2"/>
                                              </p:val>
                                            </p:tav>
                                            <p:tav tm="100000">
                                              <p:val>
                                                <p:strVal val="#ppt_x"/>
                                              </p:val>
                                            </p:tav>
                                          </p:tavLst>
                                        </p:anim>
                                        <p:anim calcmode="lin" valueType="num" p14:bounceEnd="67000">
                                          <p:cBhvr additive="base">
                                            <p:cTn id="73" dur="1000" fill="hold"/>
                                            <p:tgtEl>
                                              <p:spTgt spid="40"/>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14:presetBounceEnd="67000">
                                      <p:stCondLst>
                                        <p:cond delay="2000"/>
                                      </p:stCondLst>
                                      <p:childTnLst>
                                        <p:set>
                                          <p:cBhvr>
                                            <p:cTn id="75" dur="1" fill="hold">
                                              <p:stCondLst>
                                                <p:cond delay="0"/>
                                              </p:stCondLst>
                                            </p:cTn>
                                            <p:tgtEl>
                                              <p:spTgt spid="49"/>
                                            </p:tgtEl>
                                            <p:attrNameLst>
                                              <p:attrName>style.visibility</p:attrName>
                                            </p:attrNameLst>
                                          </p:cBhvr>
                                          <p:to>
                                            <p:strVal val="visible"/>
                                          </p:to>
                                        </p:set>
                                        <p:anim calcmode="lin" valueType="num" p14:bounceEnd="67000">
                                          <p:cBhvr additive="base">
                                            <p:cTn id="76" dur="1000" fill="hold"/>
                                            <p:tgtEl>
                                              <p:spTgt spid="49"/>
                                            </p:tgtEl>
                                            <p:attrNameLst>
                                              <p:attrName>ppt_x</p:attrName>
                                            </p:attrNameLst>
                                          </p:cBhvr>
                                          <p:tavLst>
                                            <p:tav tm="0">
                                              <p:val>
                                                <p:strVal val="1+#ppt_w/2"/>
                                              </p:val>
                                            </p:tav>
                                            <p:tav tm="100000">
                                              <p:val>
                                                <p:strVal val="#ppt_x"/>
                                              </p:val>
                                            </p:tav>
                                          </p:tavLst>
                                        </p:anim>
                                        <p:anim calcmode="lin" valueType="num" p14:bounceEnd="67000">
                                          <p:cBhvr additive="base">
                                            <p:cTn id="77" dur="1000" fill="hold"/>
                                            <p:tgtEl>
                                              <p:spTgt spid="49"/>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14:presetBounceEnd="67000">
                                      <p:stCondLst>
                                        <p:cond delay="2250"/>
                                      </p:stCondLst>
                                      <p:childTnLst>
                                        <p:set>
                                          <p:cBhvr>
                                            <p:cTn id="79" dur="1" fill="hold">
                                              <p:stCondLst>
                                                <p:cond delay="0"/>
                                              </p:stCondLst>
                                            </p:cTn>
                                            <p:tgtEl>
                                              <p:spTgt spid="34"/>
                                            </p:tgtEl>
                                            <p:attrNameLst>
                                              <p:attrName>style.visibility</p:attrName>
                                            </p:attrNameLst>
                                          </p:cBhvr>
                                          <p:to>
                                            <p:strVal val="visible"/>
                                          </p:to>
                                        </p:set>
                                        <p:anim calcmode="lin" valueType="num" p14:bounceEnd="67000">
                                          <p:cBhvr additive="base">
                                            <p:cTn id="80" dur="1000" fill="hold"/>
                                            <p:tgtEl>
                                              <p:spTgt spid="34"/>
                                            </p:tgtEl>
                                            <p:attrNameLst>
                                              <p:attrName>ppt_x</p:attrName>
                                            </p:attrNameLst>
                                          </p:cBhvr>
                                          <p:tavLst>
                                            <p:tav tm="0">
                                              <p:val>
                                                <p:strVal val="0-#ppt_w/2"/>
                                              </p:val>
                                            </p:tav>
                                            <p:tav tm="100000">
                                              <p:val>
                                                <p:strVal val="#ppt_x"/>
                                              </p:val>
                                            </p:tav>
                                          </p:tavLst>
                                        </p:anim>
                                        <p:anim calcmode="lin" valueType="num" p14:bounceEnd="67000">
                                          <p:cBhvr additive="base">
                                            <p:cTn id="81" dur="1000" fill="hold"/>
                                            <p:tgtEl>
                                              <p:spTgt spid="34"/>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14:presetBounceEnd="67000">
                                      <p:stCondLst>
                                        <p:cond delay="2250"/>
                                      </p:stCondLst>
                                      <p:childTnLst>
                                        <p:set>
                                          <p:cBhvr>
                                            <p:cTn id="83" dur="1" fill="hold">
                                              <p:stCondLst>
                                                <p:cond delay="0"/>
                                              </p:stCondLst>
                                            </p:cTn>
                                            <p:tgtEl>
                                              <p:spTgt spid="38"/>
                                            </p:tgtEl>
                                            <p:attrNameLst>
                                              <p:attrName>style.visibility</p:attrName>
                                            </p:attrNameLst>
                                          </p:cBhvr>
                                          <p:to>
                                            <p:strVal val="visible"/>
                                          </p:to>
                                        </p:set>
                                        <p:anim calcmode="lin" valueType="num" p14:bounceEnd="67000">
                                          <p:cBhvr additive="base">
                                            <p:cTn id="84" dur="1000" fill="hold"/>
                                            <p:tgtEl>
                                              <p:spTgt spid="38"/>
                                            </p:tgtEl>
                                            <p:attrNameLst>
                                              <p:attrName>ppt_x</p:attrName>
                                            </p:attrNameLst>
                                          </p:cBhvr>
                                          <p:tavLst>
                                            <p:tav tm="0">
                                              <p:val>
                                                <p:strVal val="0-#ppt_w/2"/>
                                              </p:val>
                                            </p:tav>
                                            <p:tav tm="100000">
                                              <p:val>
                                                <p:strVal val="#ppt_x"/>
                                              </p:val>
                                            </p:tav>
                                          </p:tavLst>
                                        </p:anim>
                                        <p:anim calcmode="lin" valueType="num" p14:bounceEnd="67000">
                                          <p:cBhvr additive="base">
                                            <p:cTn id="85" dur="1000" fill="hold"/>
                                            <p:tgtEl>
                                              <p:spTgt spid="38"/>
                                            </p:tgtEl>
                                            <p:attrNameLst>
                                              <p:attrName>ppt_y</p:attrName>
                                            </p:attrNameLst>
                                          </p:cBhvr>
                                          <p:tavLst>
                                            <p:tav tm="0">
                                              <p:val>
                                                <p:strVal val="#ppt_y"/>
                                              </p:val>
                                            </p:tav>
                                            <p:tav tm="100000">
                                              <p:val>
                                                <p:strVal val="#ppt_y"/>
                                              </p:val>
                                            </p:tav>
                                          </p:tavLst>
                                        </p:anim>
                                      </p:childTnLst>
                                    </p:cTn>
                                  </p:par>
                                  <p:par>
                                    <p:cTn id="86" presetID="2" presetClass="entr" presetSubtype="8" fill="hold" grpId="0" nodeType="withEffect" p14:presetBounceEnd="67000">
                                      <p:stCondLst>
                                        <p:cond delay="2250"/>
                                      </p:stCondLst>
                                      <p:childTnLst>
                                        <p:set>
                                          <p:cBhvr>
                                            <p:cTn id="87" dur="1" fill="hold">
                                              <p:stCondLst>
                                                <p:cond delay="0"/>
                                              </p:stCondLst>
                                            </p:cTn>
                                            <p:tgtEl>
                                              <p:spTgt spid="46"/>
                                            </p:tgtEl>
                                            <p:attrNameLst>
                                              <p:attrName>style.visibility</p:attrName>
                                            </p:attrNameLst>
                                          </p:cBhvr>
                                          <p:to>
                                            <p:strVal val="visible"/>
                                          </p:to>
                                        </p:set>
                                        <p:anim calcmode="lin" valueType="num" p14:bounceEnd="67000">
                                          <p:cBhvr additive="base">
                                            <p:cTn id="88" dur="1000" fill="hold"/>
                                            <p:tgtEl>
                                              <p:spTgt spid="46"/>
                                            </p:tgtEl>
                                            <p:attrNameLst>
                                              <p:attrName>ppt_x</p:attrName>
                                            </p:attrNameLst>
                                          </p:cBhvr>
                                          <p:tavLst>
                                            <p:tav tm="0">
                                              <p:val>
                                                <p:strVal val="0-#ppt_w/2"/>
                                              </p:val>
                                            </p:tav>
                                            <p:tav tm="100000">
                                              <p:val>
                                                <p:strVal val="#ppt_x"/>
                                              </p:val>
                                            </p:tav>
                                          </p:tavLst>
                                        </p:anim>
                                        <p:anim calcmode="lin" valueType="num" p14:bounceEnd="67000">
                                          <p:cBhvr additive="base">
                                            <p:cTn id="89" dur="1000" fill="hold"/>
                                            <p:tgtEl>
                                              <p:spTgt spid="46"/>
                                            </p:tgtEl>
                                            <p:attrNameLst>
                                              <p:attrName>ppt_y</p:attrName>
                                            </p:attrNameLst>
                                          </p:cBhvr>
                                          <p:tavLst>
                                            <p:tav tm="0">
                                              <p:val>
                                                <p:strVal val="#ppt_y"/>
                                              </p:val>
                                            </p:tav>
                                            <p:tav tm="100000">
                                              <p:val>
                                                <p:strVal val="#ppt_y"/>
                                              </p:val>
                                            </p:tav>
                                          </p:tavLst>
                                        </p:anim>
                                      </p:childTnLst>
                                    </p:cTn>
                                  </p:par>
                                  <p:par>
                                    <p:cTn id="90" presetID="2" presetClass="entr" presetSubtype="8" fill="hold" grpId="0" nodeType="withEffect" p14:presetBounceEnd="67000">
                                      <p:stCondLst>
                                        <p:cond delay="2750"/>
                                      </p:stCondLst>
                                      <p:childTnLst>
                                        <p:set>
                                          <p:cBhvr>
                                            <p:cTn id="91" dur="1" fill="hold">
                                              <p:stCondLst>
                                                <p:cond delay="0"/>
                                              </p:stCondLst>
                                            </p:cTn>
                                            <p:tgtEl>
                                              <p:spTgt spid="36"/>
                                            </p:tgtEl>
                                            <p:attrNameLst>
                                              <p:attrName>style.visibility</p:attrName>
                                            </p:attrNameLst>
                                          </p:cBhvr>
                                          <p:to>
                                            <p:strVal val="visible"/>
                                          </p:to>
                                        </p:set>
                                        <p:anim calcmode="lin" valueType="num" p14:bounceEnd="67000">
                                          <p:cBhvr additive="base">
                                            <p:cTn id="92" dur="1000" fill="hold"/>
                                            <p:tgtEl>
                                              <p:spTgt spid="36"/>
                                            </p:tgtEl>
                                            <p:attrNameLst>
                                              <p:attrName>ppt_x</p:attrName>
                                            </p:attrNameLst>
                                          </p:cBhvr>
                                          <p:tavLst>
                                            <p:tav tm="0">
                                              <p:val>
                                                <p:strVal val="0-#ppt_w/2"/>
                                              </p:val>
                                            </p:tav>
                                            <p:tav tm="100000">
                                              <p:val>
                                                <p:strVal val="#ppt_x"/>
                                              </p:val>
                                            </p:tav>
                                          </p:tavLst>
                                        </p:anim>
                                        <p:anim calcmode="lin" valueType="num" p14:bounceEnd="67000">
                                          <p:cBhvr additive="base">
                                            <p:cTn id="93" dur="1000" fill="hold"/>
                                            <p:tgtEl>
                                              <p:spTgt spid="36"/>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14:presetBounceEnd="67000">
                                      <p:stCondLst>
                                        <p:cond delay="2750"/>
                                      </p:stCondLst>
                                      <p:childTnLst>
                                        <p:set>
                                          <p:cBhvr>
                                            <p:cTn id="95" dur="1" fill="hold">
                                              <p:stCondLst>
                                                <p:cond delay="0"/>
                                              </p:stCondLst>
                                            </p:cTn>
                                            <p:tgtEl>
                                              <p:spTgt spid="41"/>
                                            </p:tgtEl>
                                            <p:attrNameLst>
                                              <p:attrName>style.visibility</p:attrName>
                                            </p:attrNameLst>
                                          </p:cBhvr>
                                          <p:to>
                                            <p:strVal val="visible"/>
                                          </p:to>
                                        </p:set>
                                        <p:anim calcmode="lin" valueType="num" p14:bounceEnd="67000">
                                          <p:cBhvr additive="base">
                                            <p:cTn id="96" dur="1000" fill="hold"/>
                                            <p:tgtEl>
                                              <p:spTgt spid="41"/>
                                            </p:tgtEl>
                                            <p:attrNameLst>
                                              <p:attrName>ppt_x</p:attrName>
                                            </p:attrNameLst>
                                          </p:cBhvr>
                                          <p:tavLst>
                                            <p:tav tm="0">
                                              <p:val>
                                                <p:strVal val="0-#ppt_w/2"/>
                                              </p:val>
                                            </p:tav>
                                            <p:tav tm="100000">
                                              <p:val>
                                                <p:strVal val="#ppt_x"/>
                                              </p:val>
                                            </p:tav>
                                          </p:tavLst>
                                        </p:anim>
                                        <p:anim calcmode="lin" valueType="num" p14:bounceEnd="67000">
                                          <p:cBhvr additive="base">
                                            <p:cTn id="97" dur="1000" fill="hold"/>
                                            <p:tgtEl>
                                              <p:spTgt spid="41"/>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14:presetBounceEnd="67000">
                                      <p:stCondLst>
                                        <p:cond delay="2750"/>
                                      </p:stCondLst>
                                      <p:childTnLst>
                                        <p:set>
                                          <p:cBhvr>
                                            <p:cTn id="99" dur="1" fill="hold">
                                              <p:stCondLst>
                                                <p:cond delay="0"/>
                                              </p:stCondLst>
                                            </p:cTn>
                                            <p:tgtEl>
                                              <p:spTgt spid="45"/>
                                            </p:tgtEl>
                                            <p:attrNameLst>
                                              <p:attrName>style.visibility</p:attrName>
                                            </p:attrNameLst>
                                          </p:cBhvr>
                                          <p:to>
                                            <p:strVal val="visible"/>
                                          </p:to>
                                        </p:set>
                                        <p:anim calcmode="lin" valueType="num" p14:bounceEnd="67000">
                                          <p:cBhvr additive="base">
                                            <p:cTn id="100" dur="1000" fill="hold"/>
                                            <p:tgtEl>
                                              <p:spTgt spid="45"/>
                                            </p:tgtEl>
                                            <p:attrNameLst>
                                              <p:attrName>ppt_x</p:attrName>
                                            </p:attrNameLst>
                                          </p:cBhvr>
                                          <p:tavLst>
                                            <p:tav tm="0">
                                              <p:val>
                                                <p:strVal val="0-#ppt_w/2"/>
                                              </p:val>
                                            </p:tav>
                                            <p:tav tm="100000">
                                              <p:val>
                                                <p:strVal val="#ppt_x"/>
                                              </p:val>
                                            </p:tav>
                                          </p:tavLst>
                                        </p:anim>
                                        <p:anim calcmode="lin" valueType="num" p14:bounceEnd="67000">
                                          <p:cBhvr additive="base">
                                            <p:cTn id="101" dur="10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31" grpId="0"/>
          <p:bldP spid="32" grpId="0"/>
          <p:bldP spid="33" grpId="0"/>
          <p:bldP spid="34" grpId="0"/>
          <p:bldP spid="35" grpId="0"/>
          <p:bldP spid="36" grpId="0"/>
          <p:bldP spid="37" grpId="0" animBg="1"/>
          <p:bldP spid="38" grpId="0" animBg="1"/>
          <p:bldP spid="39" grpId="0" animBg="1"/>
          <p:bldP spid="40" grpId="0" animBg="1"/>
          <p:bldP spid="41" grpId="0" animBg="1"/>
          <p:bldP spid="42" grpId="0" animBg="1"/>
          <p:bldP spid="44" grpId="0"/>
          <p:bldP spid="45" grpId="0"/>
          <p:bldP spid="46" grpId="0"/>
          <p:bldP spid="47" grpId="0"/>
          <p:bldP spid="48" grpId="0"/>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par>
                                    <p:cTn id="10" presetID="8" presetClass="emph" presetSubtype="0" fill="hold" nodeType="withEffect">
                                      <p:stCondLst>
                                        <p:cond delay="0"/>
                                      </p:stCondLst>
                                      <p:childTnLst>
                                        <p:animRot by="21600000">
                                          <p:cBhvr>
                                            <p:cTn id="11" dur="1250" fill="hold"/>
                                            <p:tgtEl>
                                              <p:spTgt spid="67"/>
                                            </p:tgtEl>
                                            <p:attrNameLst>
                                              <p:attrName>r</p:attrName>
                                            </p:attrNameLst>
                                          </p:cBhvr>
                                        </p:animRot>
                                      </p:childTnLst>
                                    </p:cTn>
                                  </p:par>
                                  <p:par>
                                    <p:cTn id="12" presetID="22" presetClass="entr" presetSubtype="4" fill="hold" grpId="0" nodeType="withEffect">
                                      <p:stCondLst>
                                        <p:cond delay="25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750"/>
                                            <p:tgtEl>
                                              <p:spTgt spid="7"/>
                                            </p:tgtEl>
                                          </p:cBhvr>
                                        </p:animEffect>
                                      </p:childTnLst>
                                    </p:cTn>
                                  </p:par>
                                  <p:par>
                                    <p:cTn id="15" presetID="22" presetClass="entr" presetSubtype="8" fill="hold" grpId="0" nodeType="withEffect">
                                      <p:stCondLst>
                                        <p:cond delay="75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750"/>
                                            <p:tgtEl>
                                              <p:spTgt spid="12"/>
                                            </p:tgtEl>
                                          </p:cBhvr>
                                        </p:animEffect>
                                      </p:childTnLst>
                                    </p:cTn>
                                  </p:par>
                                  <p:par>
                                    <p:cTn id="18" presetID="22" presetClass="entr" presetSubtype="1" fill="hold" grpId="0" nodeType="withEffect">
                                      <p:stCondLst>
                                        <p:cond delay="1250"/>
                                      </p:stCondLst>
                                      <p:childTnLst>
                                        <p:set>
                                          <p:cBhvr>
                                            <p:cTn id="19" dur="1" fill="hold">
                                              <p:stCondLst>
                                                <p:cond delay="0"/>
                                              </p:stCondLst>
                                            </p:cTn>
                                            <p:tgtEl>
                                              <p:spTgt spid="11"/>
                                            </p:tgtEl>
                                            <p:attrNameLst>
                                              <p:attrName>style.visibility</p:attrName>
                                            </p:attrNameLst>
                                          </p:cBhvr>
                                          <p:to>
                                            <p:strVal val="visible"/>
                                          </p:to>
                                        </p:set>
                                        <p:animEffect transition="in" filter="wipe(up)">
                                          <p:cBhvr>
                                            <p:cTn id="20" dur="750"/>
                                            <p:tgtEl>
                                              <p:spTgt spid="11"/>
                                            </p:tgtEl>
                                          </p:cBhvr>
                                        </p:animEffect>
                                      </p:childTnLst>
                                    </p:cTn>
                                  </p:par>
                                  <p:par>
                                    <p:cTn id="21" presetID="22" presetClass="entr" presetSubtype="2" fill="hold" grpId="0" nodeType="withEffect">
                                      <p:stCondLst>
                                        <p:cond delay="175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750"/>
                                            <p:tgtEl>
                                              <p:spTgt spid="10"/>
                                            </p:tgtEl>
                                          </p:cBhvr>
                                        </p:animEffect>
                                      </p:childTnLst>
                                    </p:cTn>
                                  </p:par>
                                  <p:par>
                                    <p:cTn id="24" presetID="22" presetClass="entr" presetSubtype="2" fill="hold" grpId="0" nodeType="withEffect">
                                      <p:stCondLst>
                                        <p:cond delay="2250"/>
                                      </p:stCondLst>
                                      <p:childTnLst>
                                        <p:set>
                                          <p:cBhvr>
                                            <p:cTn id="25" dur="1" fill="hold">
                                              <p:stCondLst>
                                                <p:cond delay="0"/>
                                              </p:stCondLst>
                                            </p:cTn>
                                            <p:tgtEl>
                                              <p:spTgt spid="9"/>
                                            </p:tgtEl>
                                            <p:attrNameLst>
                                              <p:attrName>style.visibility</p:attrName>
                                            </p:attrNameLst>
                                          </p:cBhvr>
                                          <p:to>
                                            <p:strVal val="visible"/>
                                          </p:to>
                                        </p:set>
                                        <p:animEffect transition="in" filter="wipe(right)">
                                          <p:cBhvr>
                                            <p:cTn id="26" dur="750"/>
                                            <p:tgtEl>
                                              <p:spTgt spid="9"/>
                                            </p:tgtEl>
                                          </p:cBhvr>
                                        </p:animEffect>
                                      </p:childTnLst>
                                    </p:cTn>
                                  </p:par>
                                  <p:par>
                                    <p:cTn id="27" presetID="22" presetClass="entr" presetSubtype="4" fill="hold" grpId="0" nodeType="withEffect">
                                      <p:stCondLst>
                                        <p:cond delay="275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750"/>
                                            <p:tgtEl>
                                              <p:spTgt spid="8"/>
                                            </p:tgtEl>
                                          </p:cBhvr>
                                        </p:animEffect>
                                      </p:childTnLst>
                                    </p:cTn>
                                  </p:par>
                                  <p:par>
                                    <p:cTn id="30" presetID="2" presetClass="entr" presetSubtype="8" fill="hold" grpId="0" nodeType="withEffect">
                                      <p:stCondLst>
                                        <p:cond delay="50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1000" fill="hold"/>
                                            <p:tgtEl>
                                              <p:spTgt spid="35"/>
                                            </p:tgtEl>
                                            <p:attrNameLst>
                                              <p:attrName>ppt_x</p:attrName>
                                            </p:attrNameLst>
                                          </p:cBhvr>
                                          <p:tavLst>
                                            <p:tav tm="0">
                                              <p:val>
                                                <p:strVal val="0-#ppt_w/2"/>
                                              </p:val>
                                            </p:tav>
                                            <p:tav tm="100000">
                                              <p:val>
                                                <p:strVal val="#ppt_x"/>
                                              </p:val>
                                            </p:tav>
                                          </p:tavLst>
                                        </p:anim>
                                        <p:anim calcmode="lin" valueType="num">
                                          <p:cBhvr additive="base">
                                            <p:cTn id="33" dur="1000" fill="hold"/>
                                            <p:tgtEl>
                                              <p:spTgt spid="35"/>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500"/>
                                      </p:stCondLst>
                                      <p:childTnLst>
                                        <p:set>
                                          <p:cBhvr>
                                            <p:cTn id="35" dur="1" fill="hold">
                                              <p:stCondLst>
                                                <p:cond delay="0"/>
                                              </p:stCondLst>
                                            </p:cTn>
                                            <p:tgtEl>
                                              <p:spTgt spid="42"/>
                                            </p:tgtEl>
                                            <p:attrNameLst>
                                              <p:attrName>style.visibility</p:attrName>
                                            </p:attrNameLst>
                                          </p:cBhvr>
                                          <p:to>
                                            <p:strVal val="visible"/>
                                          </p:to>
                                        </p:set>
                                        <p:anim calcmode="lin" valueType="num">
                                          <p:cBhvr additive="base">
                                            <p:cTn id="36" dur="1000" fill="hold"/>
                                            <p:tgtEl>
                                              <p:spTgt spid="42"/>
                                            </p:tgtEl>
                                            <p:attrNameLst>
                                              <p:attrName>ppt_x</p:attrName>
                                            </p:attrNameLst>
                                          </p:cBhvr>
                                          <p:tavLst>
                                            <p:tav tm="0">
                                              <p:val>
                                                <p:strVal val="0-#ppt_w/2"/>
                                              </p:val>
                                            </p:tav>
                                            <p:tav tm="100000">
                                              <p:val>
                                                <p:strVal val="#ppt_x"/>
                                              </p:val>
                                            </p:tav>
                                          </p:tavLst>
                                        </p:anim>
                                        <p:anim calcmode="lin" valueType="num">
                                          <p:cBhvr additive="base">
                                            <p:cTn id="37" dur="1000" fill="hold"/>
                                            <p:tgtEl>
                                              <p:spTgt spid="42"/>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500"/>
                                      </p:stCondLst>
                                      <p:childTnLst>
                                        <p:set>
                                          <p:cBhvr>
                                            <p:cTn id="39" dur="1" fill="hold">
                                              <p:stCondLst>
                                                <p:cond delay="0"/>
                                              </p:stCondLst>
                                            </p:cTn>
                                            <p:tgtEl>
                                              <p:spTgt spid="44"/>
                                            </p:tgtEl>
                                            <p:attrNameLst>
                                              <p:attrName>style.visibility</p:attrName>
                                            </p:attrNameLst>
                                          </p:cBhvr>
                                          <p:to>
                                            <p:strVal val="visible"/>
                                          </p:to>
                                        </p:set>
                                        <p:anim calcmode="lin" valueType="num">
                                          <p:cBhvr additive="base">
                                            <p:cTn id="40" dur="1000" fill="hold"/>
                                            <p:tgtEl>
                                              <p:spTgt spid="44"/>
                                            </p:tgtEl>
                                            <p:attrNameLst>
                                              <p:attrName>ppt_x</p:attrName>
                                            </p:attrNameLst>
                                          </p:cBhvr>
                                          <p:tavLst>
                                            <p:tav tm="0">
                                              <p:val>
                                                <p:strVal val="0-#ppt_w/2"/>
                                              </p:val>
                                            </p:tav>
                                            <p:tav tm="100000">
                                              <p:val>
                                                <p:strVal val="#ppt_x"/>
                                              </p:val>
                                            </p:tav>
                                          </p:tavLst>
                                        </p:anim>
                                        <p:anim calcmode="lin" valueType="num">
                                          <p:cBhvr additive="base">
                                            <p:cTn id="41" dur="1000" fill="hold"/>
                                            <p:tgtEl>
                                              <p:spTgt spid="44"/>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100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1000" fill="hold"/>
                                            <p:tgtEl>
                                              <p:spTgt spid="33"/>
                                            </p:tgtEl>
                                            <p:attrNameLst>
                                              <p:attrName>ppt_x</p:attrName>
                                            </p:attrNameLst>
                                          </p:cBhvr>
                                          <p:tavLst>
                                            <p:tav tm="0">
                                              <p:val>
                                                <p:strVal val="1+#ppt_w/2"/>
                                              </p:val>
                                            </p:tav>
                                            <p:tav tm="100000">
                                              <p:val>
                                                <p:strVal val="#ppt_x"/>
                                              </p:val>
                                            </p:tav>
                                          </p:tavLst>
                                        </p:anim>
                                        <p:anim calcmode="lin" valueType="num">
                                          <p:cBhvr additive="base">
                                            <p:cTn id="45" dur="1000" fill="hold"/>
                                            <p:tgtEl>
                                              <p:spTgt spid="33"/>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1000"/>
                                      </p:stCondLst>
                                      <p:childTnLst>
                                        <p:set>
                                          <p:cBhvr>
                                            <p:cTn id="47" dur="1" fill="hold">
                                              <p:stCondLst>
                                                <p:cond delay="0"/>
                                              </p:stCondLst>
                                            </p:cTn>
                                            <p:tgtEl>
                                              <p:spTgt spid="37"/>
                                            </p:tgtEl>
                                            <p:attrNameLst>
                                              <p:attrName>style.visibility</p:attrName>
                                            </p:attrNameLst>
                                          </p:cBhvr>
                                          <p:to>
                                            <p:strVal val="visible"/>
                                          </p:to>
                                        </p:set>
                                        <p:anim calcmode="lin" valueType="num">
                                          <p:cBhvr additive="base">
                                            <p:cTn id="48" dur="1000" fill="hold"/>
                                            <p:tgtEl>
                                              <p:spTgt spid="37"/>
                                            </p:tgtEl>
                                            <p:attrNameLst>
                                              <p:attrName>ppt_x</p:attrName>
                                            </p:attrNameLst>
                                          </p:cBhvr>
                                          <p:tavLst>
                                            <p:tav tm="0">
                                              <p:val>
                                                <p:strVal val="1+#ppt_w/2"/>
                                              </p:val>
                                            </p:tav>
                                            <p:tav tm="100000">
                                              <p:val>
                                                <p:strVal val="#ppt_x"/>
                                              </p:val>
                                            </p:tav>
                                          </p:tavLst>
                                        </p:anim>
                                        <p:anim calcmode="lin" valueType="num">
                                          <p:cBhvr additive="base">
                                            <p:cTn id="49" dur="1000" fill="hold"/>
                                            <p:tgtEl>
                                              <p:spTgt spid="37"/>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100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1000" fill="hold"/>
                                            <p:tgtEl>
                                              <p:spTgt spid="47"/>
                                            </p:tgtEl>
                                            <p:attrNameLst>
                                              <p:attrName>ppt_x</p:attrName>
                                            </p:attrNameLst>
                                          </p:cBhvr>
                                          <p:tavLst>
                                            <p:tav tm="0">
                                              <p:val>
                                                <p:strVal val="1+#ppt_w/2"/>
                                              </p:val>
                                            </p:tav>
                                            <p:tav tm="100000">
                                              <p:val>
                                                <p:strVal val="#ppt_x"/>
                                              </p:val>
                                            </p:tav>
                                          </p:tavLst>
                                        </p:anim>
                                        <p:anim calcmode="lin" valueType="num">
                                          <p:cBhvr additive="base">
                                            <p:cTn id="53" dur="1000" fill="hold"/>
                                            <p:tgtEl>
                                              <p:spTgt spid="47"/>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150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1000" fill="hold"/>
                                            <p:tgtEl>
                                              <p:spTgt spid="32"/>
                                            </p:tgtEl>
                                            <p:attrNameLst>
                                              <p:attrName>ppt_x</p:attrName>
                                            </p:attrNameLst>
                                          </p:cBhvr>
                                          <p:tavLst>
                                            <p:tav tm="0">
                                              <p:val>
                                                <p:strVal val="1+#ppt_w/2"/>
                                              </p:val>
                                            </p:tav>
                                            <p:tav tm="100000">
                                              <p:val>
                                                <p:strVal val="#ppt_x"/>
                                              </p:val>
                                            </p:tav>
                                          </p:tavLst>
                                        </p:anim>
                                        <p:anim calcmode="lin" valueType="num">
                                          <p:cBhvr additive="base">
                                            <p:cTn id="57" dur="1000" fill="hold"/>
                                            <p:tgtEl>
                                              <p:spTgt spid="32"/>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1500"/>
                                      </p:stCondLst>
                                      <p:childTnLst>
                                        <p:set>
                                          <p:cBhvr>
                                            <p:cTn id="59" dur="1" fill="hold">
                                              <p:stCondLst>
                                                <p:cond delay="0"/>
                                              </p:stCondLst>
                                            </p:cTn>
                                            <p:tgtEl>
                                              <p:spTgt spid="39"/>
                                            </p:tgtEl>
                                            <p:attrNameLst>
                                              <p:attrName>style.visibility</p:attrName>
                                            </p:attrNameLst>
                                          </p:cBhvr>
                                          <p:to>
                                            <p:strVal val="visible"/>
                                          </p:to>
                                        </p:set>
                                        <p:anim calcmode="lin" valueType="num">
                                          <p:cBhvr additive="base">
                                            <p:cTn id="60" dur="1000" fill="hold"/>
                                            <p:tgtEl>
                                              <p:spTgt spid="39"/>
                                            </p:tgtEl>
                                            <p:attrNameLst>
                                              <p:attrName>ppt_x</p:attrName>
                                            </p:attrNameLst>
                                          </p:cBhvr>
                                          <p:tavLst>
                                            <p:tav tm="0">
                                              <p:val>
                                                <p:strVal val="1+#ppt_w/2"/>
                                              </p:val>
                                            </p:tav>
                                            <p:tav tm="100000">
                                              <p:val>
                                                <p:strVal val="#ppt_x"/>
                                              </p:val>
                                            </p:tav>
                                          </p:tavLst>
                                        </p:anim>
                                        <p:anim calcmode="lin" valueType="num">
                                          <p:cBhvr additive="base">
                                            <p:cTn id="61" dur="1000" fill="hold"/>
                                            <p:tgtEl>
                                              <p:spTgt spid="39"/>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150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1000" fill="hold"/>
                                            <p:tgtEl>
                                              <p:spTgt spid="48"/>
                                            </p:tgtEl>
                                            <p:attrNameLst>
                                              <p:attrName>ppt_x</p:attrName>
                                            </p:attrNameLst>
                                          </p:cBhvr>
                                          <p:tavLst>
                                            <p:tav tm="0">
                                              <p:val>
                                                <p:strVal val="1+#ppt_w/2"/>
                                              </p:val>
                                            </p:tav>
                                            <p:tav tm="100000">
                                              <p:val>
                                                <p:strVal val="#ppt_x"/>
                                              </p:val>
                                            </p:tav>
                                          </p:tavLst>
                                        </p:anim>
                                        <p:anim calcmode="lin" valueType="num">
                                          <p:cBhvr additive="base">
                                            <p:cTn id="65" dur="1000" fill="hold"/>
                                            <p:tgtEl>
                                              <p:spTgt spid="48"/>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2000"/>
                                      </p:stCondLst>
                                      <p:childTnLst>
                                        <p:set>
                                          <p:cBhvr>
                                            <p:cTn id="67" dur="1" fill="hold">
                                              <p:stCondLst>
                                                <p:cond delay="0"/>
                                              </p:stCondLst>
                                            </p:cTn>
                                            <p:tgtEl>
                                              <p:spTgt spid="31"/>
                                            </p:tgtEl>
                                            <p:attrNameLst>
                                              <p:attrName>style.visibility</p:attrName>
                                            </p:attrNameLst>
                                          </p:cBhvr>
                                          <p:to>
                                            <p:strVal val="visible"/>
                                          </p:to>
                                        </p:set>
                                        <p:anim calcmode="lin" valueType="num">
                                          <p:cBhvr additive="base">
                                            <p:cTn id="68" dur="1000" fill="hold"/>
                                            <p:tgtEl>
                                              <p:spTgt spid="31"/>
                                            </p:tgtEl>
                                            <p:attrNameLst>
                                              <p:attrName>ppt_x</p:attrName>
                                            </p:attrNameLst>
                                          </p:cBhvr>
                                          <p:tavLst>
                                            <p:tav tm="0">
                                              <p:val>
                                                <p:strVal val="1+#ppt_w/2"/>
                                              </p:val>
                                            </p:tav>
                                            <p:tav tm="100000">
                                              <p:val>
                                                <p:strVal val="#ppt_x"/>
                                              </p:val>
                                            </p:tav>
                                          </p:tavLst>
                                        </p:anim>
                                        <p:anim calcmode="lin" valueType="num">
                                          <p:cBhvr additive="base">
                                            <p:cTn id="69" dur="1000" fill="hold"/>
                                            <p:tgtEl>
                                              <p:spTgt spid="31"/>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2000"/>
                                      </p:stCondLst>
                                      <p:childTnLst>
                                        <p:set>
                                          <p:cBhvr>
                                            <p:cTn id="71" dur="1" fill="hold">
                                              <p:stCondLst>
                                                <p:cond delay="0"/>
                                              </p:stCondLst>
                                            </p:cTn>
                                            <p:tgtEl>
                                              <p:spTgt spid="40"/>
                                            </p:tgtEl>
                                            <p:attrNameLst>
                                              <p:attrName>style.visibility</p:attrName>
                                            </p:attrNameLst>
                                          </p:cBhvr>
                                          <p:to>
                                            <p:strVal val="visible"/>
                                          </p:to>
                                        </p:set>
                                        <p:anim calcmode="lin" valueType="num">
                                          <p:cBhvr additive="base">
                                            <p:cTn id="72" dur="1000" fill="hold"/>
                                            <p:tgtEl>
                                              <p:spTgt spid="40"/>
                                            </p:tgtEl>
                                            <p:attrNameLst>
                                              <p:attrName>ppt_x</p:attrName>
                                            </p:attrNameLst>
                                          </p:cBhvr>
                                          <p:tavLst>
                                            <p:tav tm="0">
                                              <p:val>
                                                <p:strVal val="1+#ppt_w/2"/>
                                              </p:val>
                                            </p:tav>
                                            <p:tav tm="100000">
                                              <p:val>
                                                <p:strVal val="#ppt_x"/>
                                              </p:val>
                                            </p:tav>
                                          </p:tavLst>
                                        </p:anim>
                                        <p:anim calcmode="lin" valueType="num">
                                          <p:cBhvr additive="base">
                                            <p:cTn id="73" dur="1000" fill="hold"/>
                                            <p:tgtEl>
                                              <p:spTgt spid="40"/>
                                            </p:tgtEl>
                                            <p:attrNameLst>
                                              <p:attrName>ppt_y</p:attrName>
                                            </p:attrNameLst>
                                          </p:cBhvr>
                                          <p:tavLst>
                                            <p:tav tm="0">
                                              <p:val>
                                                <p:strVal val="#ppt_y"/>
                                              </p:val>
                                            </p:tav>
                                            <p:tav tm="100000">
                                              <p:val>
                                                <p:strVal val="#ppt_y"/>
                                              </p:val>
                                            </p:tav>
                                          </p:tavLst>
                                        </p:anim>
                                      </p:childTnLst>
                                    </p:cTn>
                                  </p:par>
                                  <p:par>
                                    <p:cTn id="74" presetID="2" presetClass="entr" presetSubtype="2" fill="hold" grpId="0" nodeType="withEffect">
                                      <p:stCondLst>
                                        <p:cond delay="2000"/>
                                      </p:stCondLst>
                                      <p:childTnLst>
                                        <p:set>
                                          <p:cBhvr>
                                            <p:cTn id="75" dur="1" fill="hold">
                                              <p:stCondLst>
                                                <p:cond delay="0"/>
                                              </p:stCondLst>
                                            </p:cTn>
                                            <p:tgtEl>
                                              <p:spTgt spid="49"/>
                                            </p:tgtEl>
                                            <p:attrNameLst>
                                              <p:attrName>style.visibility</p:attrName>
                                            </p:attrNameLst>
                                          </p:cBhvr>
                                          <p:to>
                                            <p:strVal val="visible"/>
                                          </p:to>
                                        </p:set>
                                        <p:anim calcmode="lin" valueType="num">
                                          <p:cBhvr additive="base">
                                            <p:cTn id="76" dur="1000" fill="hold"/>
                                            <p:tgtEl>
                                              <p:spTgt spid="49"/>
                                            </p:tgtEl>
                                            <p:attrNameLst>
                                              <p:attrName>ppt_x</p:attrName>
                                            </p:attrNameLst>
                                          </p:cBhvr>
                                          <p:tavLst>
                                            <p:tav tm="0">
                                              <p:val>
                                                <p:strVal val="1+#ppt_w/2"/>
                                              </p:val>
                                            </p:tav>
                                            <p:tav tm="100000">
                                              <p:val>
                                                <p:strVal val="#ppt_x"/>
                                              </p:val>
                                            </p:tav>
                                          </p:tavLst>
                                        </p:anim>
                                        <p:anim calcmode="lin" valueType="num">
                                          <p:cBhvr additive="base">
                                            <p:cTn id="77" dur="1000" fill="hold"/>
                                            <p:tgtEl>
                                              <p:spTgt spid="49"/>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2250"/>
                                      </p:stCondLst>
                                      <p:childTnLst>
                                        <p:set>
                                          <p:cBhvr>
                                            <p:cTn id="79" dur="1" fill="hold">
                                              <p:stCondLst>
                                                <p:cond delay="0"/>
                                              </p:stCondLst>
                                            </p:cTn>
                                            <p:tgtEl>
                                              <p:spTgt spid="34"/>
                                            </p:tgtEl>
                                            <p:attrNameLst>
                                              <p:attrName>style.visibility</p:attrName>
                                            </p:attrNameLst>
                                          </p:cBhvr>
                                          <p:to>
                                            <p:strVal val="visible"/>
                                          </p:to>
                                        </p:set>
                                        <p:anim calcmode="lin" valueType="num">
                                          <p:cBhvr additive="base">
                                            <p:cTn id="80" dur="1000" fill="hold"/>
                                            <p:tgtEl>
                                              <p:spTgt spid="34"/>
                                            </p:tgtEl>
                                            <p:attrNameLst>
                                              <p:attrName>ppt_x</p:attrName>
                                            </p:attrNameLst>
                                          </p:cBhvr>
                                          <p:tavLst>
                                            <p:tav tm="0">
                                              <p:val>
                                                <p:strVal val="0-#ppt_w/2"/>
                                              </p:val>
                                            </p:tav>
                                            <p:tav tm="100000">
                                              <p:val>
                                                <p:strVal val="#ppt_x"/>
                                              </p:val>
                                            </p:tav>
                                          </p:tavLst>
                                        </p:anim>
                                        <p:anim calcmode="lin" valueType="num">
                                          <p:cBhvr additive="base">
                                            <p:cTn id="81" dur="1000" fill="hold"/>
                                            <p:tgtEl>
                                              <p:spTgt spid="34"/>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stCondLst>
                                        <p:cond delay="2250"/>
                                      </p:stCondLst>
                                      <p:childTnLst>
                                        <p:set>
                                          <p:cBhvr>
                                            <p:cTn id="83" dur="1" fill="hold">
                                              <p:stCondLst>
                                                <p:cond delay="0"/>
                                              </p:stCondLst>
                                            </p:cTn>
                                            <p:tgtEl>
                                              <p:spTgt spid="38"/>
                                            </p:tgtEl>
                                            <p:attrNameLst>
                                              <p:attrName>style.visibility</p:attrName>
                                            </p:attrNameLst>
                                          </p:cBhvr>
                                          <p:to>
                                            <p:strVal val="visible"/>
                                          </p:to>
                                        </p:set>
                                        <p:anim calcmode="lin" valueType="num">
                                          <p:cBhvr additive="base">
                                            <p:cTn id="84" dur="1000" fill="hold"/>
                                            <p:tgtEl>
                                              <p:spTgt spid="38"/>
                                            </p:tgtEl>
                                            <p:attrNameLst>
                                              <p:attrName>ppt_x</p:attrName>
                                            </p:attrNameLst>
                                          </p:cBhvr>
                                          <p:tavLst>
                                            <p:tav tm="0">
                                              <p:val>
                                                <p:strVal val="0-#ppt_w/2"/>
                                              </p:val>
                                            </p:tav>
                                            <p:tav tm="100000">
                                              <p:val>
                                                <p:strVal val="#ppt_x"/>
                                              </p:val>
                                            </p:tav>
                                          </p:tavLst>
                                        </p:anim>
                                        <p:anim calcmode="lin" valueType="num">
                                          <p:cBhvr additive="base">
                                            <p:cTn id="85" dur="1000" fill="hold"/>
                                            <p:tgtEl>
                                              <p:spTgt spid="38"/>
                                            </p:tgtEl>
                                            <p:attrNameLst>
                                              <p:attrName>ppt_y</p:attrName>
                                            </p:attrNameLst>
                                          </p:cBhvr>
                                          <p:tavLst>
                                            <p:tav tm="0">
                                              <p:val>
                                                <p:strVal val="#ppt_y"/>
                                              </p:val>
                                            </p:tav>
                                            <p:tav tm="100000">
                                              <p:val>
                                                <p:strVal val="#ppt_y"/>
                                              </p:val>
                                            </p:tav>
                                          </p:tavLst>
                                        </p:anim>
                                      </p:childTnLst>
                                    </p:cTn>
                                  </p:par>
                                  <p:par>
                                    <p:cTn id="86" presetID="2" presetClass="entr" presetSubtype="8" fill="hold" grpId="0" nodeType="withEffect">
                                      <p:stCondLst>
                                        <p:cond delay="2250"/>
                                      </p:stCondLst>
                                      <p:childTnLst>
                                        <p:set>
                                          <p:cBhvr>
                                            <p:cTn id="87" dur="1" fill="hold">
                                              <p:stCondLst>
                                                <p:cond delay="0"/>
                                              </p:stCondLst>
                                            </p:cTn>
                                            <p:tgtEl>
                                              <p:spTgt spid="46"/>
                                            </p:tgtEl>
                                            <p:attrNameLst>
                                              <p:attrName>style.visibility</p:attrName>
                                            </p:attrNameLst>
                                          </p:cBhvr>
                                          <p:to>
                                            <p:strVal val="visible"/>
                                          </p:to>
                                        </p:set>
                                        <p:anim calcmode="lin" valueType="num">
                                          <p:cBhvr additive="base">
                                            <p:cTn id="88" dur="1000" fill="hold"/>
                                            <p:tgtEl>
                                              <p:spTgt spid="46"/>
                                            </p:tgtEl>
                                            <p:attrNameLst>
                                              <p:attrName>ppt_x</p:attrName>
                                            </p:attrNameLst>
                                          </p:cBhvr>
                                          <p:tavLst>
                                            <p:tav tm="0">
                                              <p:val>
                                                <p:strVal val="0-#ppt_w/2"/>
                                              </p:val>
                                            </p:tav>
                                            <p:tav tm="100000">
                                              <p:val>
                                                <p:strVal val="#ppt_x"/>
                                              </p:val>
                                            </p:tav>
                                          </p:tavLst>
                                        </p:anim>
                                        <p:anim calcmode="lin" valueType="num">
                                          <p:cBhvr additive="base">
                                            <p:cTn id="89" dur="1000" fill="hold"/>
                                            <p:tgtEl>
                                              <p:spTgt spid="46"/>
                                            </p:tgtEl>
                                            <p:attrNameLst>
                                              <p:attrName>ppt_y</p:attrName>
                                            </p:attrNameLst>
                                          </p:cBhvr>
                                          <p:tavLst>
                                            <p:tav tm="0">
                                              <p:val>
                                                <p:strVal val="#ppt_y"/>
                                              </p:val>
                                            </p:tav>
                                            <p:tav tm="100000">
                                              <p:val>
                                                <p:strVal val="#ppt_y"/>
                                              </p:val>
                                            </p:tav>
                                          </p:tavLst>
                                        </p:anim>
                                      </p:childTnLst>
                                    </p:cTn>
                                  </p:par>
                                  <p:par>
                                    <p:cTn id="90" presetID="2" presetClass="entr" presetSubtype="8" fill="hold" grpId="0" nodeType="withEffect">
                                      <p:stCondLst>
                                        <p:cond delay="2750"/>
                                      </p:stCondLst>
                                      <p:childTnLst>
                                        <p:set>
                                          <p:cBhvr>
                                            <p:cTn id="91" dur="1" fill="hold">
                                              <p:stCondLst>
                                                <p:cond delay="0"/>
                                              </p:stCondLst>
                                            </p:cTn>
                                            <p:tgtEl>
                                              <p:spTgt spid="36"/>
                                            </p:tgtEl>
                                            <p:attrNameLst>
                                              <p:attrName>style.visibility</p:attrName>
                                            </p:attrNameLst>
                                          </p:cBhvr>
                                          <p:to>
                                            <p:strVal val="visible"/>
                                          </p:to>
                                        </p:set>
                                        <p:anim calcmode="lin" valueType="num">
                                          <p:cBhvr additive="base">
                                            <p:cTn id="92" dur="1000" fill="hold"/>
                                            <p:tgtEl>
                                              <p:spTgt spid="36"/>
                                            </p:tgtEl>
                                            <p:attrNameLst>
                                              <p:attrName>ppt_x</p:attrName>
                                            </p:attrNameLst>
                                          </p:cBhvr>
                                          <p:tavLst>
                                            <p:tav tm="0">
                                              <p:val>
                                                <p:strVal val="0-#ppt_w/2"/>
                                              </p:val>
                                            </p:tav>
                                            <p:tav tm="100000">
                                              <p:val>
                                                <p:strVal val="#ppt_x"/>
                                              </p:val>
                                            </p:tav>
                                          </p:tavLst>
                                        </p:anim>
                                        <p:anim calcmode="lin" valueType="num">
                                          <p:cBhvr additive="base">
                                            <p:cTn id="93" dur="1000" fill="hold"/>
                                            <p:tgtEl>
                                              <p:spTgt spid="36"/>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2750"/>
                                      </p:stCondLst>
                                      <p:childTnLst>
                                        <p:set>
                                          <p:cBhvr>
                                            <p:cTn id="95" dur="1" fill="hold">
                                              <p:stCondLst>
                                                <p:cond delay="0"/>
                                              </p:stCondLst>
                                            </p:cTn>
                                            <p:tgtEl>
                                              <p:spTgt spid="41"/>
                                            </p:tgtEl>
                                            <p:attrNameLst>
                                              <p:attrName>style.visibility</p:attrName>
                                            </p:attrNameLst>
                                          </p:cBhvr>
                                          <p:to>
                                            <p:strVal val="visible"/>
                                          </p:to>
                                        </p:set>
                                        <p:anim calcmode="lin" valueType="num">
                                          <p:cBhvr additive="base">
                                            <p:cTn id="96" dur="1000" fill="hold"/>
                                            <p:tgtEl>
                                              <p:spTgt spid="41"/>
                                            </p:tgtEl>
                                            <p:attrNameLst>
                                              <p:attrName>ppt_x</p:attrName>
                                            </p:attrNameLst>
                                          </p:cBhvr>
                                          <p:tavLst>
                                            <p:tav tm="0">
                                              <p:val>
                                                <p:strVal val="0-#ppt_w/2"/>
                                              </p:val>
                                            </p:tav>
                                            <p:tav tm="100000">
                                              <p:val>
                                                <p:strVal val="#ppt_x"/>
                                              </p:val>
                                            </p:tav>
                                          </p:tavLst>
                                        </p:anim>
                                        <p:anim calcmode="lin" valueType="num">
                                          <p:cBhvr additive="base">
                                            <p:cTn id="97" dur="1000" fill="hold"/>
                                            <p:tgtEl>
                                              <p:spTgt spid="41"/>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stCondLst>
                                        <p:cond delay="2750"/>
                                      </p:stCondLst>
                                      <p:childTnLst>
                                        <p:set>
                                          <p:cBhvr>
                                            <p:cTn id="99" dur="1" fill="hold">
                                              <p:stCondLst>
                                                <p:cond delay="0"/>
                                              </p:stCondLst>
                                            </p:cTn>
                                            <p:tgtEl>
                                              <p:spTgt spid="45"/>
                                            </p:tgtEl>
                                            <p:attrNameLst>
                                              <p:attrName>style.visibility</p:attrName>
                                            </p:attrNameLst>
                                          </p:cBhvr>
                                          <p:to>
                                            <p:strVal val="visible"/>
                                          </p:to>
                                        </p:set>
                                        <p:anim calcmode="lin" valueType="num">
                                          <p:cBhvr additive="base">
                                            <p:cTn id="100" dur="1000" fill="hold"/>
                                            <p:tgtEl>
                                              <p:spTgt spid="45"/>
                                            </p:tgtEl>
                                            <p:attrNameLst>
                                              <p:attrName>ppt_x</p:attrName>
                                            </p:attrNameLst>
                                          </p:cBhvr>
                                          <p:tavLst>
                                            <p:tav tm="0">
                                              <p:val>
                                                <p:strVal val="0-#ppt_w/2"/>
                                              </p:val>
                                            </p:tav>
                                            <p:tav tm="100000">
                                              <p:val>
                                                <p:strVal val="#ppt_x"/>
                                              </p:val>
                                            </p:tav>
                                          </p:tavLst>
                                        </p:anim>
                                        <p:anim calcmode="lin" valueType="num">
                                          <p:cBhvr additive="base">
                                            <p:cTn id="101" dur="10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31" grpId="0"/>
          <p:bldP spid="32" grpId="0"/>
          <p:bldP spid="33" grpId="0"/>
          <p:bldP spid="34" grpId="0"/>
          <p:bldP spid="35" grpId="0"/>
          <p:bldP spid="36" grpId="0"/>
          <p:bldP spid="37" grpId="0" animBg="1"/>
          <p:bldP spid="38" grpId="0" animBg="1"/>
          <p:bldP spid="39" grpId="0" animBg="1"/>
          <p:bldP spid="40" grpId="0" animBg="1"/>
          <p:bldP spid="41" grpId="0" animBg="1"/>
          <p:bldP spid="42" grpId="0" animBg="1"/>
          <p:bldP spid="44" grpId="0"/>
          <p:bldP spid="45" grpId="0"/>
          <p:bldP spid="46" grpId="0"/>
          <p:bldP spid="47" grpId="0"/>
          <p:bldP spid="48" grpId="0"/>
          <p:bldP spid="49"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1360488" y="1990725"/>
            <a:ext cx="2200275" cy="2193925"/>
          </a:xfrm>
          <a:custGeom>
            <a:avLst/>
            <a:gdLst>
              <a:gd name="T0" fmla="*/ 542 w 578"/>
              <a:gd name="T1" fmla="*/ 402 h 576"/>
              <a:gd name="T2" fmla="*/ 473 w 578"/>
              <a:gd name="T3" fmla="*/ 101 h 576"/>
              <a:gd name="T4" fmla="*/ 171 w 578"/>
              <a:gd name="T5" fmla="*/ 42 h 576"/>
              <a:gd name="T6" fmla="*/ 2 w 578"/>
              <a:gd name="T7" fmla="*/ 298 h 576"/>
              <a:gd name="T8" fmla="*/ 181 w 578"/>
              <a:gd name="T9" fmla="*/ 546 h 576"/>
              <a:gd name="T10" fmla="*/ 444 w 578"/>
              <a:gd name="T11" fmla="*/ 515 h 576"/>
              <a:gd name="T12" fmla="*/ 510 w 578"/>
              <a:gd name="T13" fmla="*/ 451 h 576"/>
            </a:gdLst>
            <a:ahLst/>
            <a:cxnLst>
              <a:cxn ang="0">
                <a:pos x="T0" y="T1"/>
              </a:cxn>
              <a:cxn ang="0">
                <a:pos x="T2" y="T3"/>
              </a:cxn>
              <a:cxn ang="0">
                <a:pos x="T4" y="T5"/>
              </a:cxn>
              <a:cxn ang="0">
                <a:pos x="T6" y="T7"/>
              </a:cxn>
              <a:cxn ang="0">
                <a:pos x="T8" y="T9"/>
              </a:cxn>
              <a:cxn ang="0">
                <a:pos x="T10" y="T11"/>
              </a:cxn>
              <a:cxn ang="0">
                <a:pos x="T12" y="T13"/>
              </a:cxn>
            </a:cxnLst>
            <a:rect l="0" t="0" r="r" b="b"/>
            <a:pathLst>
              <a:path w="578" h="576">
                <a:moveTo>
                  <a:pt x="542" y="402"/>
                </a:moveTo>
                <a:cubicBezTo>
                  <a:pt x="578" y="299"/>
                  <a:pt x="551" y="177"/>
                  <a:pt x="473" y="101"/>
                </a:cubicBezTo>
                <a:cubicBezTo>
                  <a:pt x="396" y="25"/>
                  <a:pt x="272" y="0"/>
                  <a:pt x="171" y="42"/>
                </a:cubicBezTo>
                <a:cubicBezTo>
                  <a:pt x="71" y="83"/>
                  <a:pt x="0" y="189"/>
                  <a:pt x="2" y="298"/>
                </a:cubicBezTo>
                <a:cubicBezTo>
                  <a:pt x="4" y="406"/>
                  <a:pt x="78" y="510"/>
                  <a:pt x="181" y="546"/>
                </a:cubicBezTo>
                <a:cubicBezTo>
                  <a:pt x="267" y="576"/>
                  <a:pt x="364" y="558"/>
                  <a:pt x="444" y="515"/>
                </a:cubicBezTo>
                <a:cubicBezTo>
                  <a:pt x="472" y="500"/>
                  <a:pt x="499" y="481"/>
                  <a:pt x="510" y="451"/>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31" name="Group 30"/>
          <p:cNvGrpSpPr/>
          <p:nvPr/>
        </p:nvGrpSpPr>
        <p:grpSpPr>
          <a:xfrm>
            <a:off x="3225801" y="2074863"/>
            <a:ext cx="2130425" cy="2090738"/>
            <a:chOff x="3225801" y="2074863"/>
            <a:chExt cx="2130425" cy="2090738"/>
          </a:xfrm>
        </p:grpSpPr>
        <p:sp>
          <p:nvSpPr>
            <p:cNvPr id="7" name="Freeform 7"/>
            <p:cNvSpPr>
              <a:spLocks/>
            </p:cNvSpPr>
            <p:nvPr/>
          </p:nvSpPr>
          <p:spPr bwMode="auto">
            <a:xfrm>
              <a:off x="3225801" y="2684463"/>
              <a:ext cx="1912938" cy="1481138"/>
            </a:xfrm>
            <a:custGeom>
              <a:avLst/>
              <a:gdLst>
                <a:gd name="T0" fmla="*/ 23 w 503"/>
                <a:gd name="T1" fmla="*/ 0 h 389"/>
                <a:gd name="T2" fmla="*/ 4 w 503"/>
                <a:gd name="T3" fmla="*/ 147 h 389"/>
                <a:gd name="T4" fmla="*/ 110 w 503"/>
                <a:gd name="T5" fmla="*/ 331 h 389"/>
                <a:gd name="T6" fmla="*/ 319 w 503"/>
                <a:gd name="T7" fmla="*/ 377 h 389"/>
                <a:gd name="T8" fmla="*/ 503 w 503"/>
                <a:gd name="T9" fmla="*/ 266 h 389"/>
              </a:gdLst>
              <a:ahLst/>
              <a:cxnLst>
                <a:cxn ang="0">
                  <a:pos x="T0" y="T1"/>
                </a:cxn>
                <a:cxn ang="0">
                  <a:pos x="T2" y="T3"/>
                </a:cxn>
                <a:cxn ang="0">
                  <a:pos x="T4" y="T5"/>
                </a:cxn>
                <a:cxn ang="0">
                  <a:pos x="T6" y="T7"/>
                </a:cxn>
                <a:cxn ang="0">
                  <a:pos x="T8" y="T9"/>
                </a:cxn>
              </a:cxnLst>
              <a:rect l="0" t="0" r="r" b="b"/>
              <a:pathLst>
                <a:path w="503" h="389">
                  <a:moveTo>
                    <a:pt x="23" y="0"/>
                  </a:moveTo>
                  <a:cubicBezTo>
                    <a:pt x="11" y="49"/>
                    <a:pt x="0" y="98"/>
                    <a:pt x="4" y="147"/>
                  </a:cubicBezTo>
                  <a:cubicBezTo>
                    <a:pt x="10" y="220"/>
                    <a:pt x="51" y="289"/>
                    <a:pt x="110" y="331"/>
                  </a:cubicBezTo>
                  <a:cubicBezTo>
                    <a:pt x="170" y="373"/>
                    <a:pt x="247" y="389"/>
                    <a:pt x="319" y="377"/>
                  </a:cubicBezTo>
                  <a:cubicBezTo>
                    <a:pt x="391" y="364"/>
                    <a:pt x="457" y="323"/>
                    <a:pt x="503" y="266"/>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3414713" y="2074863"/>
              <a:ext cx="1941513" cy="1447800"/>
            </a:xfrm>
            <a:custGeom>
              <a:avLst/>
              <a:gdLst>
                <a:gd name="T0" fmla="*/ 0 w 510"/>
                <a:gd name="T1" fmla="*/ 118 h 380"/>
                <a:gd name="T2" fmla="*/ 228 w 510"/>
                <a:gd name="T3" fmla="*/ 1 h 380"/>
                <a:gd name="T4" fmla="*/ 453 w 510"/>
                <a:gd name="T5" fmla="*/ 125 h 380"/>
                <a:gd name="T6" fmla="*/ 476 w 510"/>
                <a:gd name="T7" fmla="*/ 380 h 380"/>
              </a:gdLst>
              <a:ahLst/>
              <a:cxnLst>
                <a:cxn ang="0">
                  <a:pos x="T0" y="T1"/>
                </a:cxn>
                <a:cxn ang="0">
                  <a:pos x="T2" y="T3"/>
                </a:cxn>
                <a:cxn ang="0">
                  <a:pos x="T4" y="T5"/>
                </a:cxn>
                <a:cxn ang="0">
                  <a:pos x="T6" y="T7"/>
                </a:cxn>
              </a:cxnLst>
              <a:rect l="0" t="0" r="r" b="b"/>
              <a:pathLst>
                <a:path w="510" h="380">
                  <a:moveTo>
                    <a:pt x="0" y="118"/>
                  </a:moveTo>
                  <a:cubicBezTo>
                    <a:pt x="51" y="45"/>
                    <a:pt x="140" y="0"/>
                    <a:pt x="228" y="1"/>
                  </a:cubicBezTo>
                  <a:cubicBezTo>
                    <a:pt x="317" y="3"/>
                    <a:pt x="404" y="51"/>
                    <a:pt x="453" y="125"/>
                  </a:cubicBezTo>
                  <a:cubicBezTo>
                    <a:pt x="501" y="200"/>
                    <a:pt x="510" y="298"/>
                    <a:pt x="476" y="38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2" name="Group 31"/>
          <p:cNvGrpSpPr/>
          <p:nvPr/>
        </p:nvGrpSpPr>
        <p:grpSpPr>
          <a:xfrm>
            <a:off x="5002213" y="2071688"/>
            <a:ext cx="2181225" cy="2063750"/>
            <a:chOff x="5002213" y="2071688"/>
            <a:chExt cx="2181225" cy="2063750"/>
          </a:xfrm>
        </p:grpSpPr>
        <p:sp>
          <p:nvSpPr>
            <p:cNvPr id="9" name="Freeform 9"/>
            <p:cNvSpPr>
              <a:spLocks/>
            </p:cNvSpPr>
            <p:nvPr/>
          </p:nvSpPr>
          <p:spPr bwMode="auto">
            <a:xfrm>
              <a:off x="5002213" y="2706688"/>
              <a:ext cx="1979613" cy="1428750"/>
            </a:xfrm>
            <a:custGeom>
              <a:avLst/>
              <a:gdLst>
                <a:gd name="T0" fmla="*/ 37 w 520"/>
                <a:gd name="T1" fmla="*/ 0 h 375"/>
                <a:gd name="T2" fmla="*/ 61 w 520"/>
                <a:gd name="T3" fmla="*/ 255 h 375"/>
                <a:gd name="T4" fmla="*/ 289 w 520"/>
                <a:gd name="T5" fmla="*/ 375 h 375"/>
                <a:gd name="T6" fmla="*/ 520 w 520"/>
                <a:gd name="T7" fmla="*/ 260 h 375"/>
              </a:gdLst>
              <a:ahLst/>
              <a:cxnLst>
                <a:cxn ang="0">
                  <a:pos x="T0" y="T1"/>
                </a:cxn>
                <a:cxn ang="0">
                  <a:pos x="T2" y="T3"/>
                </a:cxn>
                <a:cxn ang="0">
                  <a:pos x="T4" y="T5"/>
                </a:cxn>
                <a:cxn ang="0">
                  <a:pos x="T6" y="T7"/>
                </a:cxn>
              </a:cxnLst>
              <a:rect l="0" t="0" r="r" b="b"/>
              <a:pathLst>
                <a:path w="520" h="375">
                  <a:moveTo>
                    <a:pt x="37" y="0"/>
                  </a:moveTo>
                  <a:cubicBezTo>
                    <a:pt x="0" y="81"/>
                    <a:pt x="10" y="182"/>
                    <a:pt x="61" y="255"/>
                  </a:cubicBezTo>
                  <a:cubicBezTo>
                    <a:pt x="111" y="329"/>
                    <a:pt x="200" y="375"/>
                    <a:pt x="289" y="375"/>
                  </a:cubicBezTo>
                  <a:cubicBezTo>
                    <a:pt x="378" y="375"/>
                    <a:pt x="466" y="331"/>
                    <a:pt x="520" y="26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5230813" y="2071688"/>
              <a:ext cx="1952625" cy="1450975"/>
            </a:xfrm>
            <a:custGeom>
              <a:avLst/>
              <a:gdLst>
                <a:gd name="T0" fmla="*/ 0 w 513"/>
                <a:gd name="T1" fmla="*/ 119 h 381"/>
                <a:gd name="T2" fmla="*/ 229 w 513"/>
                <a:gd name="T3" fmla="*/ 2 h 381"/>
                <a:gd name="T4" fmla="*/ 455 w 513"/>
                <a:gd name="T5" fmla="*/ 125 h 381"/>
                <a:gd name="T6" fmla="*/ 479 w 513"/>
                <a:gd name="T7" fmla="*/ 381 h 381"/>
              </a:gdLst>
              <a:ahLst/>
              <a:cxnLst>
                <a:cxn ang="0">
                  <a:pos x="T0" y="T1"/>
                </a:cxn>
                <a:cxn ang="0">
                  <a:pos x="T2" y="T3"/>
                </a:cxn>
                <a:cxn ang="0">
                  <a:pos x="T4" y="T5"/>
                </a:cxn>
                <a:cxn ang="0">
                  <a:pos x="T6" y="T7"/>
                </a:cxn>
              </a:cxnLst>
              <a:rect l="0" t="0" r="r" b="b"/>
              <a:pathLst>
                <a:path w="513" h="381">
                  <a:moveTo>
                    <a:pt x="0" y="119"/>
                  </a:moveTo>
                  <a:cubicBezTo>
                    <a:pt x="51" y="46"/>
                    <a:pt x="140" y="0"/>
                    <a:pt x="229" y="2"/>
                  </a:cubicBezTo>
                  <a:cubicBezTo>
                    <a:pt x="318" y="3"/>
                    <a:pt x="406" y="51"/>
                    <a:pt x="455" y="125"/>
                  </a:cubicBezTo>
                  <a:cubicBezTo>
                    <a:pt x="504" y="200"/>
                    <a:pt x="513" y="299"/>
                    <a:pt x="479" y="381"/>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3" name="Group 32"/>
          <p:cNvGrpSpPr/>
          <p:nvPr/>
        </p:nvGrpSpPr>
        <p:grpSpPr>
          <a:xfrm>
            <a:off x="6829426" y="2074863"/>
            <a:ext cx="2176463" cy="2063750"/>
            <a:chOff x="6829426" y="2074863"/>
            <a:chExt cx="2176463" cy="2063750"/>
          </a:xfrm>
        </p:grpSpPr>
        <p:sp>
          <p:nvSpPr>
            <p:cNvPr id="11" name="Freeform 11"/>
            <p:cNvSpPr>
              <a:spLocks/>
            </p:cNvSpPr>
            <p:nvPr/>
          </p:nvSpPr>
          <p:spPr bwMode="auto">
            <a:xfrm>
              <a:off x="6829426" y="2698750"/>
              <a:ext cx="1941513" cy="1439863"/>
            </a:xfrm>
            <a:custGeom>
              <a:avLst/>
              <a:gdLst>
                <a:gd name="T0" fmla="*/ 36 w 510"/>
                <a:gd name="T1" fmla="*/ 0 h 378"/>
                <a:gd name="T2" fmla="*/ 58 w 510"/>
                <a:gd name="T3" fmla="*/ 255 h 378"/>
                <a:gd name="T4" fmla="*/ 284 w 510"/>
                <a:gd name="T5" fmla="*/ 378 h 378"/>
                <a:gd name="T6" fmla="*/ 510 w 510"/>
                <a:gd name="T7" fmla="*/ 256 h 378"/>
              </a:gdLst>
              <a:ahLst/>
              <a:cxnLst>
                <a:cxn ang="0">
                  <a:pos x="T0" y="T1"/>
                </a:cxn>
                <a:cxn ang="0">
                  <a:pos x="T2" y="T3"/>
                </a:cxn>
                <a:cxn ang="0">
                  <a:pos x="T4" y="T5"/>
                </a:cxn>
                <a:cxn ang="0">
                  <a:pos x="T6" y="T7"/>
                </a:cxn>
              </a:cxnLst>
              <a:rect l="0" t="0" r="r" b="b"/>
              <a:pathLst>
                <a:path w="510" h="378">
                  <a:moveTo>
                    <a:pt x="36" y="0"/>
                  </a:moveTo>
                  <a:cubicBezTo>
                    <a:pt x="0" y="81"/>
                    <a:pt x="9" y="181"/>
                    <a:pt x="58" y="255"/>
                  </a:cubicBezTo>
                  <a:cubicBezTo>
                    <a:pt x="107" y="330"/>
                    <a:pt x="194" y="378"/>
                    <a:pt x="284" y="378"/>
                  </a:cubicBezTo>
                  <a:cubicBezTo>
                    <a:pt x="373" y="378"/>
                    <a:pt x="461" y="331"/>
                    <a:pt x="510" y="256"/>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7061201" y="2074863"/>
              <a:ext cx="1944688" cy="1435100"/>
            </a:xfrm>
            <a:custGeom>
              <a:avLst/>
              <a:gdLst>
                <a:gd name="T0" fmla="*/ 0 w 511"/>
                <a:gd name="T1" fmla="*/ 117 h 377"/>
                <a:gd name="T2" fmla="*/ 227 w 511"/>
                <a:gd name="T3" fmla="*/ 1 h 377"/>
                <a:gd name="T4" fmla="*/ 452 w 511"/>
                <a:gd name="T5" fmla="*/ 122 h 377"/>
                <a:gd name="T6" fmla="*/ 478 w 511"/>
                <a:gd name="T7" fmla="*/ 377 h 377"/>
              </a:gdLst>
              <a:ahLst/>
              <a:cxnLst>
                <a:cxn ang="0">
                  <a:pos x="T0" y="T1"/>
                </a:cxn>
                <a:cxn ang="0">
                  <a:pos x="T2" y="T3"/>
                </a:cxn>
                <a:cxn ang="0">
                  <a:pos x="T4" y="T5"/>
                </a:cxn>
                <a:cxn ang="0">
                  <a:pos x="T6" y="T7"/>
                </a:cxn>
              </a:cxnLst>
              <a:rect l="0" t="0" r="r" b="b"/>
              <a:pathLst>
                <a:path w="511" h="377">
                  <a:moveTo>
                    <a:pt x="0" y="117"/>
                  </a:moveTo>
                  <a:cubicBezTo>
                    <a:pt x="51" y="45"/>
                    <a:pt x="138" y="0"/>
                    <a:pt x="227" y="1"/>
                  </a:cubicBezTo>
                  <a:cubicBezTo>
                    <a:pt x="316" y="2"/>
                    <a:pt x="402" y="49"/>
                    <a:pt x="452" y="122"/>
                  </a:cubicBezTo>
                  <a:cubicBezTo>
                    <a:pt x="501" y="196"/>
                    <a:pt x="511" y="294"/>
                    <a:pt x="478" y="377"/>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3" name="Freeform 13"/>
          <p:cNvSpPr>
            <a:spLocks/>
          </p:cNvSpPr>
          <p:nvPr/>
        </p:nvSpPr>
        <p:spPr bwMode="auto">
          <a:xfrm>
            <a:off x="8624888" y="1987550"/>
            <a:ext cx="2205038" cy="2227263"/>
          </a:xfrm>
          <a:custGeom>
            <a:avLst/>
            <a:gdLst>
              <a:gd name="T0" fmla="*/ 42 w 579"/>
              <a:gd name="T1" fmla="*/ 188 h 585"/>
              <a:gd name="T2" fmla="*/ 110 w 579"/>
              <a:gd name="T3" fmla="*/ 493 h 585"/>
              <a:gd name="T4" fmla="*/ 420 w 579"/>
              <a:gd name="T5" fmla="*/ 534 h 585"/>
              <a:gd name="T6" fmla="*/ 565 w 579"/>
              <a:gd name="T7" fmla="*/ 257 h 585"/>
              <a:gd name="T8" fmla="*/ 355 w 579"/>
              <a:gd name="T9" fmla="*/ 25 h 585"/>
              <a:gd name="T10" fmla="*/ 66 w 579"/>
              <a:gd name="T11" fmla="*/ 142 h 585"/>
            </a:gdLst>
            <a:ahLst/>
            <a:cxnLst>
              <a:cxn ang="0">
                <a:pos x="T0" y="T1"/>
              </a:cxn>
              <a:cxn ang="0">
                <a:pos x="T2" y="T3"/>
              </a:cxn>
              <a:cxn ang="0">
                <a:pos x="T4" y="T5"/>
              </a:cxn>
              <a:cxn ang="0">
                <a:pos x="T6" y="T7"/>
              </a:cxn>
              <a:cxn ang="0">
                <a:pos x="T8" y="T9"/>
              </a:cxn>
              <a:cxn ang="0">
                <a:pos x="T10" y="T11"/>
              </a:cxn>
            </a:cxnLst>
            <a:rect l="0" t="0" r="r" b="b"/>
            <a:pathLst>
              <a:path w="579" h="585">
                <a:moveTo>
                  <a:pt x="42" y="188"/>
                </a:moveTo>
                <a:cubicBezTo>
                  <a:pt x="0" y="290"/>
                  <a:pt x="28" y="418"/>
                  <a:pt x="110" y="493"/>
                </a:cubicBezTo>
                <a:cubicBezTo>
                  <a:pt x="192" y="568"/>
                  <a:pt x="322" y="585"/>
                  <a:pt x="420" y="534"/>
                </a:cubicBezTo>
                <a:cubicBezTo>
                  <a:pt x="519" y="483"/>
                  <a:pt x="579" y="367"/>
                  <a:pt x="565" y="257"/>
                </a:cubicBezTo>
                <a:cubicBezTo>
                  <a:pt x="551" y="147"/>
                  <a:pt x="464" y="50"/>
                  <a:pt x="355" y="25"/>
                </a:cubicBezTo>
                <a:cubicBezTo>
                  <a:pt x="247" y="0"/>
                  <a:pt x="126" y="49"/>
                  <a:pt x="66" y="142"/>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34" name="Group 33"/>
          <p:cNvGrpSpPr/>
          <p:nvPr/>
        </p:nvGrpSpPr>
        <p:grpSpPr>
          <a:xfrm>
            <a:off x="2143126" y="2455863"/>
            <a:ext cx="537006" cy="1434177"/>
            <a:chOff x="2143126" y="2455863"/>
            <a:chExt cx="537006" cy="1434177"/>
          </a:xfrm>
        </p:grpSpPr>
        <p:sp>
          <p:nvSpPr>
            <p:cNvPr id="19" name="Rectangle 19"/>
            <p:cNvSpPr>
              <a:spLocks noChangeArrowheads="1"/>
            </p:cNvSpPr>
            <p:nvPr/>
          </p:nvSpPr>
          <p:spPr bwMode="auto">
            <a:xfrm>
              <a:off x="2143126" y="2705100"/>
              <a:ext cx="537006"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smtClean="0">
                  <a:ln>
                    <a:noFill/>
                  </a:ln>
                  <a:solidFill>
                    <a:schemeClr val="tx1">
                      <a:lumMod val="75000"/>
                    </a:schemeClr>
                  </a:solidFill>
                  <a:effectLst/>
                  <a:latin typeface="Amatic" panose="02000803000000000000" pitchFamily="2" charset="0"/>
                </a:rPr>
                <a:t>01</a:t>
              </a:r>
              <a:endParaRPr kumimoji="0" lang="ru-RU" altLang="ru-RU" sz="1800" b="0" i="0" u="none" strike="noStrike" cap="none" normalizeH="0" baseline="0" smtClean="0">
                <a:ln>
                  <a:noFill/>
                </a:ln>
                <a:solidFill>
                  <a:schemeClr val="tx1">
                    <a:lumMod val="75000"/>
                  </a:schemeClr>
                </a:solidFill>
                <a:effectLst/>
              </a:endParaRPr>
            </a:p>
          </p:txBody>
        </p:sp>
        <p:sp>
          <p:nvSpPr>
            <p:cNvPr id="20" name="Rectangle 20"/>
            <p:cNvSpPr>
              <a:spLocks noChangeArrowheads="1"/>
            </p:cNvSpPr>
            <p:nvPr/>
          </p:nvSpPr>
          <p:spPr bwMode="auto">
            <a:xfrm>
              <a:off x="2203451" y="2455863"/>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smtClean="0">
                <a:ln>
                  <a:noFill/>
                </a:ln>
                <a:solidFill>
                  <a:schemeClr val="tx1">
                    <a:lumMod val="75000"/>
                  </a:schemeClr>
                </a:solidFill>
                <a:effectLst/>
              </a:endParaRPr>
            </a:p>
          </p:txBody>
        </p:sp>
      </p:grpSp>
      <p:grpSp>
        <p:nvGrpSpPr>
          <p:cNvPr id="35" name="Group 34"/>
          <p:cNvGrpSpPr/>
          <p:nvPr/>
        </p:nvGrpSpPr>
        <p:grpSpPr>
          <a:xfrm>
            <a:off x="3990976" y="2455863"/>
            <a:ext cx="578685" cy="1434177"/>
            <a:chOff x="3990976" y="2455863"/>
            <a:chExt cx="578685" cy="1434177"/>
          </a:xfrm>
        </p:grpSpPr>
        <p:sp>
          <p:nvSpPr>
            <p:cNvPr id="21" name="Rectangle 21"/>
            <p:cNvSpPr>
              <a:spLocks noChangeArrowheads="1"/>
            </p:cNvSpPr>
            <p:nvPr/>
          </p:nvSpPr>
          <p:spPr bwMode="auto">
            <a:xfrm>
              <a:off x="3990976" y="2705100"/>
              <a:ext cx="578685"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smtClean="0">
                  <a:ln>
                    <a:noFill/>
                  </a:ln>
                  <a:solidFill>
                    <a:schemeClr val="tx1">
                      <a:lumMod val="75000"/>
                    </a:schemeClr>
                  </a:solidFill>
                  <a:effectLst/>
                  <a:latin typeface="Amatic" panose="02000803000000000000" pitchFamily="2" charset="0"/>
                </a:rPr>
                <a:t>02</a:t>
              </a:r>
              <a:endParaRPr kumimoji="0" lang="ru-RU" altLang="ru-RU" sz="1800" b="0" i="0" u="none" strike="noStrike" cap="none" normalizeH="0" baseline="0" smtClean="0">
                <a:ln>
                  <a:noFill/>
                </a:ln>
                <a:solidFill>
                  <a:schemeClr val="tx1">
                    <a:lumMod val="75000"/>
                  </a:schemeClr>
                </a:solidFill>
                <a:effectLst/>
              </a:endParaRPr>
            </a:p>
          </p:txBody>
        </p:sp>
        <p:sp>
          <p:nvSpPr>
            <p:cNvPr id="22" name="Rectangle 22"/>
            <p:cNvSpPr>
              <a:spLocks noChangeArrowheads="1"/>
            </p:cNvSpPr>
            <p:nvPr/>
          </p:nvSpPr>
          <p:spPr bwMode="auto">
            <a:xfrm>
              <a:off x="4070351" y="2455863"/>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smtClean="0">
                <a:ln>
                  <a:noFill/>
                </a:ln>
                <a:solidFill>
                  <a:schemeClr val="tx1">
                    <a:lumMod val="75000"/>
                  </a:schemeClr>
                </a:solidFill>
                <a:effectLst/>
              </a:endParaRPr>
            </a:p>
          </p:txBody>
        </p:sp>
      </p:grpSp>
      <p:grpSp>
        <p:nvGrpSpPr>
          <p:cNvPr id="36" name="Group 35"/>
          <p:cNvGrpSpPr/>
          <p:nvPr/>
        </p:nvGrpSpPr>
        <p:grpSpPr>
          <a:xfrm>
            <a:off x="5843588" y="2455863"/>
            <a:ext cx="548227" cy="1434177"/>
            <a:chOff x="5843588" y="2455863"/>
            <a:chExt cx="548227" cy="1434177"/>
          </a:xfrm>
        </p:grpSpPr>
        <p:sp>
          <p:nvSpPr>
            <p:cNvPr id="23" name="Rectangle 23"/>
            <p:cNvSpPr>
              <a:spLocks noChangeArrowheads="1"/>
            </p:cNvSpPr>
            <p:nvPr/>
          </p:nvSpPr>
          <p:spPr bwMode="auto">
            <a:xfrm>
              <a:off x="5843588" y="2705100"/>
              <a:ext cx="548227"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smtClean="0">
                  <a:ln>
                    <a:noFill/>
                  </a:ln>
                  <a:solidFill>
                    <a:schemeClr val="tx1">
                      <a:lumMod val="75000"/>
                    </a:schemeClr>
                  </a:solidFill>
                  <a:effectLst/>
                  <a:latin typeface="Amatic" panose="02000803000000000000" pitchFamily="2" charset="0"/>
                </a:rPr>
                <a:t>03</a:t>
              </a:r>
              <a:endParaRPr kumimoji="0" lang="ru-RU" altLang="ru-RU" sz="1800" b="0" i="0" u="none" strike="noStrike" cap="none" normalizeH="0" baseline="0" smtClean="0">
                <a:ln>
                  <a:noFill/>
                </a:ln>
                <a:solidFill>
                  <a:schemeClr val="tx1">
                    <a:lumMod val="75000"/>
                  </a:schemeClr>
                </a:solidFill>
                <a:effectLst/>
              </a:endParaRPr>
            </a:p>
          </p:txBody>
        </p:sp>
        <p:sp>
          <p:nvSpPr>
            <p:cNvPr id="24" name="Rectangle 24"/>
            <p:cNvSpPr>
              <a:spLocks noChangeArrowheads="1"/>
            </p:cNvSpPr>
            <p:nvPr/>
          </p:nvSpPr>
          <p:spPr bwMode="auto">
            <a:xfrm>
              <a:off x="5908676" y="2455863"/>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smtClean="0">
                <a:ln>
                  <a:noFill/>
                </a:ln>
                <a:solidFill>
                  <a:schemeClr val="tx1">
                    <a:lumMod val="75000"/>
                  </a:schemeClr>
                </a:solidFill>
                <a:effectLst/>
              </a:endParaRPr>
            </a:p>
          </p:txBody>
        </p:sp>
      </p:grpSp>
      <p:grpSp>
        <p:nvGrpSpPr>
          <p:cNvPr id="37" name="Group 36"/>
          <p:cNvGrpSpPr/>
          <p:nvPr/>
        </p:nvGrpSpPr>
        <p:grpSpPr>
          <a:xfrm>
            <a:off x="7639051" y="2455863"/>
            <a:ext cx="586699" cy="1434177"/>
            <a:chOff x="7639051" y="2455863"/>
            <a:chExt cx="586699" cy="1434177"/>
          </a:xfrm>
        </p:grpSpPr>
        <p:sp>
          <p:nvSpPr>
            <p:cNvPr id="25" name="Rectangle 25"/>
            <p:cNvSpPr>
              <a:spLocks noChangeArrowheads="1"/>
            </p:cNvSpPr>
            <p:nvPr/>
          </p:nvSpPr>
          <p:spPr bwMode="auto">
            <a:xfrm>
              <a:off x="7639051" y="2705100"/>
              <a:ext cx="586699"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smtClean="0">
                  <a:ln>
                    <a:noFill/>
                  </a:ln>
                  <a:solidFill>
                    <a:schemeClr val="tx1">
                      <a:lumMod val="75000"/>
                    </a:schemeClr>
                  </a:solidFill>
                  <a:effectLst/>
                  <a:latin typeface="Amatic" panose="02000803000000000000" pitchFamily="2" charset="0"/>
                </a:rPr>
                <a:t>04</a:t>
              </a:r>
              <a:endParaRPr kumimoji="0" lang="ru-RU" altLang="ru-RU" sz="1800" b="0" i="0" u="none" strike="noStrike" cap="none" normalizeH="0" baseline="0" smtClean="0">
                <a:ln>
                  <a:noFill/>
                </a:ln>
                <a:solidFill>
                  <a:schemeClr val="tx1">
                    <a:lumMod val="75000"/>
                  </a:schemeClr>
                </a:solidFill>
                <a:effectLst/>
              </a:endParaRPr>
            </a:p>
          </p:txBody>
        </p:sp>
        <p:sp>
          <p:nvSpPr>
            <p:cNvPr id="26" name="Rectangle 26"/>
            <p:cNvSpPr>
              <a:spLocks noChangeArrowheads="1"/>
            </p:cNvSpPr>
            <p:nvPr/>
          </p:nvSpPr>
          <p:spPr bwMode="auto">
            <a:xfrm>
              <a:off x="7723188" y="2455863"/>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smtClean="0">
                <a:ln>
                  <a:noFill/>
                </a:ln>
                <a:solidFill>
                  <a:schemeClr val="tx1">
                    <a:lumMod val="75000"/>
                  </a:schemeClr>
                </a:solidFill>
                <a:effectLst/>
              </a:endParaRPr>
            </a:p>
          </p:txBody>
        </p:sp>
      </p:grpSp>
      <p:grpSp>
        <p:nvGrpSpPr>
          <p:cNvPr id="38" name="Group 37"/>
          <p:cNvGrpSpPr/>
          <p:nvPr/>
        </p:nvGrpSpPr>
        <p:grpSpPr>
          <a:xfrm>
            <a:off x="9498013" y="2455863"/>
            <a:ext cx="525785" cy="1434177"/>
            <a:chOff x="9498013" y="2455863"/>
            <a:chExt cx="525785" cy="1434177"/>
          </a:xfrm>
        </p:grpSpPr>
        <p:sp>
          <p:nvSpPr>
            <p:cNvPr id="27" name="Rectangle 27"/>
            <p:cNvSpPr>
              <a:spLocks noChangeArrowheads="1"/>
            </p:cNvSpPr>
            <p:nvPr/>
          </p:nvSpPr>
          <p:spPr bwMode="auto">
            <a:xfrm>
              <a:off x="9498013" y="2705100"/>
              <a:ext cx="525785" cy="11849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7700" b="1" i="0" u="none" strike="noStrike" cap="none" normalizeH="0" baseline="0" smtClean="0">
                  <a:ln>
                    <a:noFill/>
                  </a:ln>
                  <a:solidFill>
                    <a:schemeClr val="tx1">
                      <a:lumMod val="75000"/>
                    </a:schemeClr>
                  </a:solidFill>
                  <a:effectLst/>
                  <a:latin typeface="Amatic" panose="02000803000000000000" pitchFamily="2" charset="0"/>
                </a:rPr>
                <a:t>05</a:t>
              </a:r>
              <a:endParaRPr kumimoji="0" lang="ru-RU" altLang="ru-RU" sz="1800" b="0" i="0" u="none" strike="noStrike" cap="none" normalizeH="0" baseline="0" smtClean="0">
                <a:ln>
                  <a:noFill/>
                </a:ln>
                <a:solidFill>
                  <a:schemeClr val="tx1">
                    <a:lumMod val="75000"/>
                  </a:schemeClr>
                </a:solidFill>
                <a:effectLst/>
              </a:endParaRPr>
            </a:p>
          </p:txBody>
        </p:sp>
        <p:sp>
          <p:nvSpPr>
            <p:cNvPr id="28" name="Rectangle 28"/>
            <p:cNvSpPr>
              <a:spLocks noChangeArrowheads="1"/>
            </p:cNvSpPr>
            <p:nvPr/>
          </p:nvSpPr>
          <p:spPr bwMode="auto">
            <a:xfrm>
              <a:off x="9551988" y="2455863"/>
              <a:ext cx="37029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STEP</a:t>
              </a:r>
              <a:endParaRPr kumimoji="0" lang="ru-RU" altLang="ru-RU" sz="1800" b="0" i="0" u="none" strike="noStrike" cap="none" normalizeH="0" baseline="0" dirty="0" smtClean="0">
                <a:ln>
                  <a:noFill/>
                </a:ln>
                <a:solidFill>
                  <a:schemeClr val="tx1">
                    <a:lumMod val="75000"/>
                  </a:schemeClr>
                </a:solidFill>
                <a:effectLst/>
              </a:endParaRPr>
            </a:p>
          </p:txBody>
        </p:sp>
      </p:grpSp>
      <p:sp>
        <p:nvSpPr>
          <p:cNvPr id="29" name="Rectangle 29"/>
          <p:cNvSpPr>
            <a:spLocks noChangeArrowheads="1"/>
          </p:cNvSpPr>
          <p:nvPr/>
        </p:nvSpPr>
        <p:spPr bwMode="auto">
          <a:xfrm>
            <a:off x="4760913" y="377825"/>
            <a:ext cx="26930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200" b="1" i="0" u="none" strike="noStrike" cap="none" normalizeH="0" baseline="0" dirty="0" smtClean="0">
                <a:ln>
                  <a:noFill/>
                </a:ln>
                <a:solidFill>
                  <a:schemeClr val="tx1">
                    <a:lumMod val="75000"/>
                  </a:schemeClr>
                </a:solidFill>
                <a:effectLst/>
                <a:latin typeface="Amatic" panose="02000803000000000000" pitchFamily="2" charset="0"/>
              </a:rPr>
              <a:t>DOODLE  INFOGRAPHIC</a:t>
            </a:r>
            <a:endParaRPr kumimoji="0" lang="ru-RU" altLang="ru-RU" sz="1800" b="0" i="0" u="none" strike="noStrike" cap="none" normalizeH="0" baseline="0" dirty="0" smtClean="0">
              <a:ln>
                <a:noFill/>
              </a:ln>
              <a:solidFill>
                <a:schemeClr val="tx1">
                  <a:lumMod val="75000"/>
                </a:schemeClr>
              </a:solidFill>
              <a:effectLst/>
            </a:endParaRPr>
          </a:p>
        </p:txBody>
      </p:sp>
      <p:sp>
        <p:nvSpPr>
          <p:cNvPr id="30" name="Freeform 30"/>
          <p:cNvSpPr>
            <a:spLocks/>
          </p:cNvSpPr>
          <p:nvPr/>
        </p:nvSpPr>
        <p:spPr bwMode="auto">
          <a:xfrm>
            <a:off x="4419601" y="1031875"/>
            <a:ext cx="3314700" cy="79375"/>
          </a:xfrm>
          <a:custGeom>
            <a:avLst/>
            <a:gdLst>
              <a:gd name="T0" fmla="*/ 0 w 871"/>
              <a:gd name="T1" fmla="*/ 21 h 21"/>
              <a:gd name="T2" fmla="*/ 871 w 871"/>
              <a:gd name="T3" fmla="*/ 5 h 21"/>
            </a:gdLst>
            <a:ahLst/>
            <a:cxnLst>
              <a:cxn ang="0">
                <a:pos x="T0" y="T1"/>
              </a:cxn>
              <a:cxn ang="0">
                <a:pos x="T2" y="T3"/>
              </a:cxn>
            </a:cxnLst>
            <a:rect l="0" t="0" r="r" b="b"/>
            <a:pathLst>
              <a:path w="871" h="21">
                <a:moveTo>
                  <a:pt x="0" y="21"/>
                </a:moveTo>
                <a:cubicBezTo>
                  <a:pt x="290" y="5"/>
                  <a:pt x="581" y="0"/>
                  <a:pt x="871" y="5"/>
                </a:cubicBezTo>
              </a:path>
            </a:pathLst>
          </a:custGeom>
          <a:noFill/>
          <a:ln w="15875"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2" name="Group 1"/>
          <p:cNvGrpSpPr/>
          <p:nvPr/>
        </p:nvGrpSpPr>
        <p:grpSpPr>
          <a:xfrm>
            <a:off x="1629602" y="4668838"/>
            <a:ext cx="1623970" cy="1262769"/>
            <a:chOff x="1629602" y="4668838"/>
            <a:chExt cx="1623970" cy="1262769"/>
          </a:xfrm>
        </p:grpSpPr>
        <p:sp>
          <p:nvSpPr>
            <p:cNvPr id="16" name="Freeform 16"/>
            <p:cNvSpPr>
              <a:spLocks noEditPoints="1"/>
            </p:cNvSpPr>
            <p:nvPr/>
          </p:nvSpPr>
          <p:spPr bwMode="auto">
            <a:xfrm>
              <a:off x="2114551" y="4668838"/>
              <a:ext cx="619125" cy="506413"/>
            </a:xfrm>
            <a:custGeom>
              <a:avLst/>
              <a:gdLst>
                <a:gd name="T0" fmla="*/ 0 w 163"/>
                <a:gd name="T1" fmla="*/ 132 h 133"/>
                <a:gd name="T2" fmla="*/ 163 w 163"/>
                <a:gd name="T3" fmla="*/ 133 h 133"/>
                <a:gd name="T4" fmla="*/ 42 w 163"/>
                <a:gd name="T5" fmla="*/ 131 h 133"/>
                <a:gd name="T6" fmla="*/ 40 w 163"/>
                <a:gd name="T7" fmla="*/ 98 h 133"/>
                <a:gd name="T8" fmla="*/ 18 w 163"/>
                <a:gd name="T9" fmla="*/ 98 h 133"/>
                <a:gd name="T10" fmla="*/ 18 w 163"/>
                <a:gd name="T11" fmla="*/ 131 h 133"/>
                <a:gd name="T12" fmla="*/ 74 w 163"/>
                <a:gd name="T13" fmla="*/ 131 h 133"/>
                <a:gd name="T14" fmla="*/ 74 w 163"/>
                <a:gd name="T15" fmla="*/ 64 h 133"/>
                <a:gd name="T16" fmla="*/ 52 w 163"/>
                <a:gd name="T17" fmla="*/ 64 h 133"/>
                <a:gd name="T18" fmla="*/ 53 w 163"/>
                <a:gd name="T19" fmla="*/ 131 h 133"/>
                <a:gd name="T20" fmla="*/ 110 w 163"/>
                <a:gd name="T21" fmla="*/ 131 h 133"/>
                <a:gd name="T22" fmla="*/ 109 w 163"/>
                <a:gd name="T23" fmla="*/ 79 h 133"/>
                <a:gd name="T24" fmla="*/ 88 w 163"/>
                <a:gd name="T25" fmla="*/ 78 h 133"/>
                <a:gd name="T26" fmla="*/ 88 w 163"/>
                <a:gd name="T27" fmla="*/ 131 h 133"/>
                <a:gd name="T28" fmla="*/ 144 w 163"/>
                <a:gd name="T29" fmla="*/ 133 h 133"/>
                <a:gd name="T30" fmla="*/ 144 w 163"/>
                <a:gd name="T31" fmla="*/ 44 h 133"/>
                <a:gd name="T32" fmla="*/ 122 w 163"/>
                <a:gd name="T33" fmla="*/ 44 h 133"/>
                <a:gd name="T34" fmla="*/ 122 w 163"/>
                <a:gd name="T35" fmla="*/ 132 h 133"/>
                <a:gd name="T36" fmla="*/ 33 w 163"/>
                <a:gd name="T37" fmla="*/ 59 h 133"/>
                <a:gd name="T38" fmla="*/ 26 w 163"/>
                <a:gd name="T39" fmla="*/ 59 h 133"/>
                <a:gd name="T40" fmla="*/ 22 w 163"/>
                <a:gd name="T41" fmla="*/ 65 h 133"/>
                <a:gd name="T42" fmla="*/ 26 w 163"/>
                <a:gd name="T43" fmla="*/ 71 h 133"/>
                <a:gd name="T44" fmla="*/ 30 w 163"/>
                <a:gd name="T45" fmla="*/ 72 h 133"/>
                <a:gd name="T46" fmla="*/ 34 w 163"/>
                <a:gd name="T47" fmla="*/ 71 h 133"/>
                <a:gd name="T48" fmla="*/ 36 w 163"/>
                <a:gd name="T49" fmla="*/ 66 h 133"/>
                <a:gd name="T50" fmla="*/ 33 w 163"/>
                <a:gd name="T51" fmla="*/ 59 h 133"/>
                <a:gd name="T52" fmla="*/ 57 w 163"/>
                <a:gd name="T53" fmla="*/ 34 h 133"/>
                <a:gd name="T54" fmla="*/ 61 w 163"/>
                <a:gd name="T55" fmla="*/ 39 h 133"/>
                <a:gd name="T56" fmla="*/ 67 w 163"/>
                <a:gd name="T57" fmla="*/ 40 h 133"/>
                <a:gd name="T58" fmla="*/ 70 w 163"/>
                <a:gd name="T59" fmla="*/ 38 h 133"/>
                <a:gd name="T60" fmla="*/ 70 w 163"/>
                <a:gd name="T61" fmla="*/ 34 h 133"/>
                <a:gd name="T62" fmla="*/ 68 w 163"/>
                <a:gd name="T63" fmla="*/ 30 h 133"/>
                <a:gd name="T64" fmla="*/ 66 w 163"/>
                <a:gd name="T65" fmla="*/ 27 h 133"/>
                <a:gd name="T66" fmla="*/ 63 w 163"/>
                <a:gd name="T67" fmla="*/ 27 h 133"/>
                <a:gd name="T68" fmla="*/ 57 w 163"/>
                <a:gd name="T69" fmla="*/ 34 h 133"/>
                <a:gd name="T70" fmla="*/ 103 w 163"/>
                <a:gd name="T71" fmla="*/ 53 h 133"/>
                <a:gd name="T72" fmla="*/ 104 w 163"/>
                <a:gd name="T73" fmla="*/ 48 h 133"/>
                <a:gd name="T74" fmla="*/ 102 w 163"/>
                <a:gd name="T75" fmla="*/ 44 h 133"/>
                <a:gd name="T76" fmla="*/ 98 w 163"/>
                <a:gd name="T77" fmla="*/ 43 h 133"/>
                <a:gd name="T78" fmla="*/ 92 w 163"/>
                <a:gd name="T79" fmla="*/ 43 h 133"/>
                <a:gd name="T80" fmla="*/ 91 w 163"/>
                <a:gd name="T81" fmla="*/ 46 h 133"/>
                <a:gd name="T82" fmla="*/ 91 w 163"/>
                <a:gd name="T83" fmla="*/ 53 h 133"/>
                <a:gd name="T84" fmla="*/ 97 w 163"/>
                <a:gd name="T85" fmla="*/ 57 h 133"/>
                <a:gd name="T86" fmla="*/ 103 w 163"/>
                <a:gd name="T87" fmla="*/ 53 h 133"/>
                <a:gd name="T88" fmla="*/ 126 w 163"/>
                <a:gd name="T89" fmla="*/ 13 h 133"/>
                <a:gd name="T90" fmla="*/ 133 w 163"/>
                <a:gd name="T91" fmla="*/ 17 h 133"/>
                <a:gd name="T92" fmla="*/ 136 w 163"/>
                <a:gd name="T93" fmla="*/ 3 h 133"/>
                <a:gd name="T94" fmla="*/ 126 w 163"/>
                <a:gd name="T95" fmla="*/ 13 h 133"/>
                <a:gd name="T96" fmla="*/ 59 w 163"/>
                <a:gd name="T97" fmla="*/ 38 h 133"/>
                <a:gd name="T98" fmla="*/ 34 w 163"/>
                <a:gd name="T99" fmla="*/ 62 h 133"/>
                <a:gd name="T100" fmla="*/ 71 w 163"/>
                <a:gd name="T101" fmla="*/ 36 h 133"/>
                <a:gd name="T102" fmla="*/ 91 w 163"/>
                <a:gd name="T103" fmla="*/ 46 h 133"/>
                <a:gd name="T104" fmla="*/ 129 w 163"/>
                <a:gd name="T105" fmla="*/ 16 h 133"/>
                <a:gd name="T106" fmla="*/ 115 w 163"/>
                <a:gd name="T107" fmla="*/ 32 h 133"/>
                <a:gd name="T108" fmla="*/ 103 w 163"/>
                <a:gd name="T109" fmla="*/ 45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3" h="133">
                  <a:moveTo>
                    <a:pt x="0" y="132"/>
                  </a:moveTo>
                  <a:cubicBezTo>
                    <a:pt x="55" y="130"/>
                    <a:pt x="109" y="131"/>
                    <a:pt x="163" y="133"/>
                  </a:cubicBezTo>
                  <a:moveTo>
                    <a:pt x="42" y="131"/>
                  </a:moveTo>
                  <a:cubicBezTo>
                    <a:pt x="41" y="120"/>
                    <a:pt x="40" y="109"/>
                    <a:pt x="40" y="98"/>
                  </a:cubicBezTo>
                  <a:cubicBezTo>
                    <a:pt x="33" y="98"/>
                    <a:pt x="26" y="98"/>
                    <a:pt x="18" y="98"/>
                  </a:cubicBezTo>
                  <a:cubicBezTo>
                    <a:pt x="18" y="109"/>
                    <a:pt x="18" y="120"/>
                    <a:pt x="18" y="131"/>
                  </a:cubicBezTo>
                  <a:moveTo>
                    <a:pt x="74" y="131"/>
                  </a:moveTo>
                  <a:cubicBezTo>
                    <a:pt x="76" y="108"/>
                    <a:pt x="76" y="86"/>
                    <a:pt x="74" y="64"/>
                  </a:cubicBezTo>
                  <a:cubicBezTo>
                    <a:pt x="67" y="65"/>
                    <a:pt x="59" y="65"/>
                    <a:pt x="52" y="64"/>
                  </a:cubicBezTo>
                  <a:cubicBezTo>
                    <a:pt x="52" y="86"/>
                    <a:pt x="53" y="109"/>
                    <a:pt x="53" y="131"/>
                  </a:cubicBezTo>
                  <a:moveTo>
                    <a:pt x="110" y="131"/>
                  </a:moveTo>
                  <a:cubicBezTo>
                    <a:pt x="109" y="114"/>
                    <a:pt x="108" y="97"/>
                    <a:pt x="109" y="79"/>
                  </a:cubicBezTo>
                  <a:cubicBezTo>
                    <a:pt x="102" y="79"/>
                    <a:pt x="95" y="79"/>
                    <a:pt x="88" y="78"/>
                  </a:cubicBezTo>
                  <a:cubicBezTo>
                    <a:pt x="88" y="96"/>
                    <a:pt x="88" y="113"/>
                    <a:pt x="88" y="131"/>
                  </a:cubicBezTo>
                  <a:moveTo>
                    <a:pt x="144" y="133"/>
                  </a:moveTo>
                  <a:cubicBezTo>
                    <a:pt x="144" y="103"/>
                    <a:pt x="144" y="73"/>
                    <a:pt x="144" y="44"/>
                  </a:cubicBezTo>
                  <a:cubicBezTo>
                    <a:pt x="136" y="43"/>
                    <a:pt x="129" y="43"/>
                    <a:pt x="122" y="44"/>
                  </a:cubicBezTo>
                  <a:cubicBezTo>
                    <a:pt x="122" y="73"/>
                    <a:pt x="122" y="102"/>
                    <a:pt x="122" y="132"/>
                  </a:cubicBezTo>
                  <a:moveTo>
                    <a:pt x="33" y="59"/>
                  </a:moveTo>
                  <a:cubicBezTo>
                    <a:pt x="31" y="58"/>
                    <a:pt x="28" y="58"/>
                    <a:pt x="26" y="59"/>
                  </a:cubicBezTo>
                  <a:cubicBezTo>
                    <a:pt x="23" y="60"/>
                    <a:pt x="22" y="63"/>
                    <a:pt x="22" y="65"/>
                  </a:cubicBezTo>
                  <a:cubicBezTo>
                    <a:pt x="23" y="68"/>
                    <a:pt x="24" y="70"/>
                    <a:pt x="26" y="71"/>
                  </a:cubicBezTo>
                  <a:cubicBezTo>
                    <a:pt x="28" y="72"/>
                    <a:pt x="29" y="72"/>
                    <a:pt x="30" y="72"/>
                  </a:cubicBezTo>
                  <a:cubicBezTo>
                    <a:pt x="32" y="72"/>
                    <a:pt x="33" y="72"/>
                    <a:pt x="34" y="71"/>
                  </a:cubicBezTo>
                  <a:cubicBezTo>
                    <a:pt x="35" y="70"/>
                    <a:pt x="36" y="68"/>
                    <a:pt x="36" y="66"/>
                  </a:cubicBezTo>
                  <a:cubicBezTo>
                    <a:pt x="36" y="64"/>
                    <a:pt x="35" y="61"/>
                    <a:pt x="33" y="59"/>
                  </a:cubicBezTo>
                  <a:close/>
                  <a:moveTo>
                    <a:pt x="57" y="34"/>
                  </a:moveTo>
                  <a:cubicBezTo>
                    <a:pt x="57" y="36"/>
                    <a:pt x="59" y="38"/>
                    <a:pt x="61" y="39"/>
                  </a:cubicBezTo>
                  <a:cubicBezTo>
                    <a:pt x="63" y="40"/>
                    <a:pt x="65" y="41"/>
                    <a:pt x="67" y="40"/>
                  </a:cubicBezTo>
                  <a:cubicBezTo>
                    <a:pt x="68" y="39"/>
                    <a:pt x="70" y="39"/>
                    <a:pt x="70" y="38"/>
                  </a:cubicBezTo>
                  <a:cubicBezTo>
                    <a:pt x="71" y="36"/>
                    <a:pt x="71" y="35"/>
                    <a:pt x="70" y="34"/>
                  </a:cubicBezTo>
                  <a:cubicBezTo>
                    <a:pt x="70" y="32"/>
                    <a:pt x="69" y="31"/>
                    <a:pt x="68" y="30"/>
                  </a:cubicBezTo>
                  <a:cubicBezTo>
                    <a:pt x="68" y="29"/>
                    <a:pt x="67" y="28"/>
                    <a:pt x="66" y="27"/>
                  </a:cubicBezTo>
                  <a:cubicBezTo>
                    <a:pt x="65" y="27"/>
                    <a:pt x="64" y="27"/>
                    <a:pt x="63" y="27"/>
                  </a:cubicBezTo>
                  <a:cubicBezTo>
                    <a:pt x="60" y="27"/>
                    <a:pt x="57" y="30"/>
                    <a:pt x="57" y="34"/>
                  </a:cubicBezTo>
                  <a:close/>
                  <a:moveTo>
                    <a:pt x="103" y="53"/>
                  </a:moveTo>
                  <a:cubicBezTo>
                    <a:pt x="104" y="52"/>
                    <a:pt x="104" y="50"/>
                    <a:pt x="104" y="48"/>
                  </a:cubicBezTo>
                  <a:cubicBezTo>
                    <a:pt x="103" y="47"/>
                    <a:pt x="103" y="45"/>
                    <a:pt x="102" y="44"/>
                  </a:cubicBezTo>
                  <a:cubicBezTo>
                    <a:pt x="101" y="43"/>
                    <a:pt x="99" y="43"/>
                    <a:pt x="98" y="43"/>
                  </a:cubicBezTo>
                  <a:cubicBezTo>
                    <a:pt x="96" y="42"/>
                    <a:pt x="94" y="42"/>
                    <a:pt x="92" y="43"/>
                  </a:cubicBezTo>
                  <a:cubicBezTo>
                    <a:pt x="92" y="44"/>
                    <a:pt x="91" y="45"/>
                    <a:pt x="91" y="46"/>
                  </a:cubicBezTo>
                  <a:cubicBezTo>
                    <a:pt x="90" y="48"/>
                    <a:pt x="90" y="51"/>
                    <a:pt x="91" y="53"/>
                  </a:cubicBezTo>
                  <a:cubicBezTo>
                    <a:pt x="93" y="55"/>
                    <a:pt x="95" y="57"/>
                    <a:pt x="97" y="57"/>
                  </a:cubicBezTo>
                  <a:cubicBezTo>
                    <a:pt x="100" y="57"/>
                    <a:pt x="102" y="56"/>
                    <a:pt x="103" y="53"/>
                  </a:cubicBezTo>
                  <a:close/>
                  <a:moveTo>
                    <a:pt x="126" y="13"/>
                  </a:moveTo>
                  <a:cubicBezTo>
                    <a:pt x="128" y="15"/>
                    <a:pt x="130" y="17"/>
                    <a:pt x="133" y="17"/>
                  </a:cubicBezTo>
                  <a:cubicBezTo>
                    <a:pt x="140" y="17"/>
                    <a:pt x="141" y="6"/>
                    <a:pt x="136" y="3"/>
                  </a:cubicBezTo>
                  <a:cubicBezTo>
                    <a:pt x="130" y="0"/>
                    <a:pt x="123" y="7"/>
                    <a:pt x="126" y="13"/>
                  </a:cubicBezTo>
                  <a:close/>
                  <a:moveTo>
                    <a:pt x="59" y="38"/>
                  </a:moveTo>
                  <a:cubicBezTo>
                    <a:pt x="51" y="46"/>
                    <a:pt x="42" y="54"/>
                    <a:pt x="34" y="62"/>
                  </a:cubicBezTo>
                  <a:moveTo>
                    <a:pt x="71" y="36"/>
                  </a:moveTo>
                  <a:cubicBezTo>
                    <a:pt x="78" y="41"/>
                    <a:pt x="83" y="43"/>
                    <a:pt x="91" y="46"/>
                  </a:cubicBezTo>
                  <a:moveTo>
                    <a:pt x="129" y="16"/>
                  </a:moveTo>
                  <a:cubicBezTo>
                    <a:pt x="124" y="21"/>
                    <a:pt x="120" y="27"/>
                    <a:pt x="115" y="32"/>
                  </a:cubicBezTo>
                  <a:cubicBezTo>
                    <a:pt x="111" y="36"/>
                    <a:pt x="107" y="41"/>
                    <a:pt x="103" y="45"/>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1" name="Rectangle 40"/>
            <p:cNvSpPr/>
            <p:nvPr/>
          </p:nvSpPr>
          <p:spPr>
            <a:xfrm>
              <a:off x="1629602" y="5285276"/>
              <a:ext cx="1623970" cy="646331"/>
            </a:xfrm>
            <a:prstGeom prst="rect">
              <a:avLst/>
            </a:prstGeom>
          </p:spPr>
          <p:txBody>
            <a:bodyPr wrap="square">
              <a:spAutoFit/>
            </a:bodyPr>
            <a:lstStyle/>
            <a:p>
              <a:pPr algn="ctr"/>
              <a:r>
                <a:rPr lang="ru-RU" sz="900" dirty="0" smtClean="0">
                  <a:solidFill>
                    <a:schemeClr val="tx1">
                      <a:lumMod val="75000"/>
                    </a:schemeClr>
                  </a:solidFill>
                </a:rPr>
                <a:t>Lorem ipsum dolor sit amet, consectetur adipiscing elit, sed do eiusmod tempor</a:t>
              </a:r>
              <a:endParaRPr lang="ru-RU" sz="900" dirty="0">
                <a:solidFill>
                  <a:schemeClr val="tx1">
                    <a:lumMod val="75000"/>
                  </a:schemeClr>
                </a:solidFill>
              </a:endParaRPr>
            </a:p>
          </p:txBody>
        </p:sp>
      </p:grpSp>
      <p:grpSp>
        <p:nvGrpSpPr>
          <p:cNvPr id="3" name="Group 2"/>
          <p:cNvGrpSpPr/>
          <p:nvPr/>
        </p:nvGrpSpPr>
        <p:grpSpPr>
          <a:xfrm>
            <a:off x="3458402" y="4687888"/>
            <a:ext cx="1623970" cy="1243719"/>
            <a:chOff x="3458402" y="4687888"/>
            <a:chExt cx="1623970" cy="1243719"/>
          </a:xfrm>
        </p:grpSpPr>
        <p:sp>
          <p:nvSpPr>
            <p:cNvPr id="14" name="Freeform 14"/>
            <p:cNvSpPr>
              <a:spLocks noEditPoints="1"/>
            </p:cNvSpPr>
            <p:nvPr/>
          </p:nvSpPr>
          <p:spPr bwMode="auto">
            <a:xfrm>
              <a:off x="4024313" y="4687888"/>
              <a:ext cx="490538" cy="490538"/>
            </a:xfrm>
            <a:custGeom>
              <a:avLst/>
              <a:gdLst>
                <a:gd name="T0" fmla="*/ 122 w 129"/>
                <a:gd name="T1" fmla="*/ 93 h 129"/>
                <a:gd name="T2" fmla="*/ 101 w 129"/>
                <a:gd name="T3" fmla="*/ 119 h 129"/>
                <a:gd name="T4" fmla="*/ 74 w 129"/>
                <a:gd name="T5" fmla="*/ 128 h 129"/>
                <a:gd name="T6" fmla="*/ 39 w 129"/>
                <a:gd name="T7" fmla="*/ 122 h 129"/>
                <a:gd name="T8" fmla="*/ 3 w 129"/>
                <a:gd name="T9" fmla="*/ 75 h 129"/>
                <a:gd name="T10" fmla="*/ 22 w 129"/>
                <a:gd name="T11" fmla="*/ 20 h 129"/>
                <a:gd name="T12" fmla="*/ 80 w 129"/>
                <a:gd name="T13" fmla="*/ 5 h 129"/>
                <a:gd name="T14" fmla="*/ 124 w 129"/>
                <a:gd name="T15" fmla="*/ 44 h 129"/>
                <a:gd name="T16" fmla="*/ 122 w 129"/>
                <a:gd name="T17" fmla="*/ 93 h 129"/>
                <a:gd name="T18" fmla="*/ 65 w 129"/>
                <a:gd name="T19" fmla="*/ 31 h 129"/>
                <a:gd name="T20" fmla="*/ 65 w 129"/>
                <a:gd name="T21" fmla="*/ 66 h 129"/>
                <a:gd name="T22" fmla="*/ 94 w 129"/>
                <a:gd name="T23" fmla="*/ 66 h 129"/>
                <a:gd name="T24" fmla="*/ 65 w 129"/>
                <a:gd name="T25" fmla="*/ 3 h 129"/>
                <a:gd name="T26" fmla="*/ 66 w 129"/>
                <a:gd name="T27" fmla="*/ 17 h 129"/>
                <a:gd name="T28" fmla="*/ 2 w 129"/>
                <a:gd name="T29" fmla="*/ 66 h 129"/>
                <a:gd name="T30" fmla="*/ 17 w 129"/>
                <a:gd name="T31" fmla="*/ 66 h 129"/>
                <a:gd name="T32" fmla="*/ 128 w 129"/>
                <a:gd name="T33" fmla="*/ 66 h 129"/>
                <a:gd name="T34" fmla="*/ 115 w 129"/>
                <a:gd name="T35" fmla="*/ 66 h 129"/>
                <a:gd name="T36" fmla="*/ 66 w 129"/>
                <a:gd name="T37" fmla="*/ 128 h 129"/>
                <a:gd name="T38" fmla="*/ 66 w 129"/>
                <a:gd name="T39" fmla="*/ 115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9" h="129">
                  <a:moveTo>
                    <a:pt x="122" y="93"/>
                  </a:moveTo>
                  <a:cubicBezTo>
                    <a:pt x="118" y="103"/>
                    <a:pt x="111" y="113"/>
                    <a:pt x="101" y="119"/>
                  </a:cubicBezTo>
                  <a:cubicBezTo>
                    <a:pt x="93" y="124"/>
                    <a:pt x="84" y="127"/>
                    <a:pt x="74" y="128"/>
                  </a:cubicBezTo>
                  <a:cubicBezTo>
                    <a:pt x="62" y="129"/>
                    <a:pt x="50" y="128"/>
                    <a:pt x="39" y="122"/>
                  </a:cubicBezTo>
                  <a:cubicBezTo>
                    <a:pt x="20" y="114"/>
                    <a:pt x="6" y="96"/>
                    <a:pt x="3" y="75"/>
                  </a:cubicBezTo>
                  <a:cubicBezTo>
                    <a:pt x="0" y="55"/>
                    <a:pt x="7" y="33"/>
                    <a:pt x="22" y="20"/>
                  </a:cubicBezTo>
                  <a:cubicBezTo>
                    <a:pt x="37" y="6"/>
                    <a:pt x="60" y="0"/>
                    <a:pt x="80" y="5"/>
                  </a:cubicBezTo>
                  <a:cubicBezTo>
                    <a:pt x="100" y="9"/>
                    <a:pt x="117" y="25"/>
                    <a:pt x="124" y="44"/>
                  </a:cubicBezTo>
                  <a:cubicBezTo>
                    <a:pt x="129" y="60"/>
                    <a:pt x="129" y="78"/>
                    <a:pt x="122" y="93"/>
                  </a:cubicBezTo>
                  <a:close/>
                  <a:moveTo>
                    <a:pt x="65" y="31"/>
                  </a:moveTo>
                  <a:cubicBezTo>
                    <a:pt x="65" y="43"/>
                    <a:pt x="65" y="54"/>
                    <a:pt x="65" y="66"/>
                  </a:cubicBezTo>
                  <a:cubicBezTo>
                    <a:pt x="75" y="65"/>
                    <a:pt x="84" y="65"/>
                    <a:pt x="94" y="66"/>
                  </a:cubicBezTo>
                  <a:moveTo>
                    <a:pt x="65" y="3"/>
                  </a:moveTo>
                  <a:cubicBezTo>
                    <a:pt x="64" y="8"/>
                    <a:pt x="65" y="12"/>
                    <a:pt x="66" y="17"/>
                  </a:cubicBezTo>
                  <a:moveTo>
                    <a:pt x="2" y="66"/>
                  </a:moveTo>
                  <a:cubicBezTo>
                    <a:pt x="7" y="66"/>
                    <a:pt x="12" y="66"/>
                    <a:pt x="17" y="66"/>
                  </a:cubicBezTo>
                  <a:moveTo>
                    <a:pt x="128" y="66"/>
                  </a:moveTo>
                  <a:cubicBezTo>
                    <a:pt x="123" y="66"/>
                    <a:pt x="119" y="66"/>
                    <a:pt x="115" y="66"/>
                  </a:cubicBezTo>
                  <a:moveTo>
                    <a:pt x="66" y="128"/>
                  </a:moveTo>
                  <a:cubicBezTo>
                    <a:pt x="66" y="124"/>
                    <a:pt x="66" y="119"/>
                    <a:pt x="66" y="115"/>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2" name="Rectangle 41"/>
            <p:cNvSpPr/>
            <p:nvPr/>
          </p:nvSpPr>
          <p:spPr>
            <a:xfrm>
              <a:off x="3458402" y="5285276"/>
              <a:ext cx="1623970" cy="646331"/>
            </a:xfrm>
            <a:prstGeom prst="rect">
              <a:avLst/>
            </a:prstGeom>
          </p:spPr>
          <p:txBody>
            <a:bodyPr wrap="square">
              <a:spAutoFit/>
            </a:bodyPr>
            <a:lstStyle/>
            <a:p>
              <a:pPr algn="ctr"/>
              <a:r>
                <a:rPr lang="ru-RU" sz="900" dirty="0" smtClean="0">
                  <a:solidFill>
                    <a:schemeClr val="tx1">
                      <a:lumMod val="75000"/>
                    </a:schemeClr>
                  </a:solidFill>
                </a:rPr>
                <a:t>Lorem ipsum dolor sit amet, consectetur adipiscing elit, sed do eiusmod tempor</a:t>
              </a:r>
              <a:endParaRPr lang="ru-RU" sz="900" dirty="0">
                <a:solidFill>
                  <a:schemeClr val="tx1">
                    <a:lumMod val="75000"/>
                  </a:schemeClr>
                </a:solidFill>
              </a:endParaRPr>
            </a:p>
          </p:txBody>
        </p:sp>
      </p:grpSp>
      <p:grpSp>
        <p:nvGrpSpPr>
          <p:cNvPr id="4" name="Group 3"/>
          <p:cNvGrpSpPr/>
          <p:nvPr/>
        </p:nvGrpSpPr>
        <p:grpSpPr>
          <a:xfrm>
            <a:off x="5280478" y="4770438"/>
            <a:ext cx="1623970" cy="1161169"/>
            <a:chOff x="5280478" y="4770438"/>
            <a:chExt cx="1623970" cy="1161169"/>
          </a:xfrm>
        </p:grpSpPr>
        <p:sp>
          <p:nvSpPr>
            <p:cNvPr id="17" name="Freeform 17"/>
            <p:cNvSpPr>
              <a:spLocks noEditPoints="1"/>
            </p:cNvSpPr>
            <p:nvPr/>
          </p:nvSpPr>
          <p:spPr bwMode="auto">
            <a:xfrm>
              <a:off x="5714747" y="4770438"/>
              <a:ext cx="779463" cy="434975"/>
            </a:xfrm>
            <a:custGeom>
              <a:avLst/>
              <a:gdLst>
                <a:gd name="T0" fmla="*/ 156 w 205"/>
                <a:gd name="T1" fmla="*/ 46 h 114"/>
                <a:gd name="T2" fmla="*/ 159 w 205"/>
                <a:gd name="T3" fmla="*/ 72 h 114"/>
                <a:gd name="T4" fmla="*/ 144 w 205"/>
                <a:gd name="T5" fmla="*/ 79 h 114"/>
                <a:gd name="T6" fmla="*/ 116 w 205"/>
                <a:gd name="T7" fmla="*/ 58 h 114"/>
                <a:gd name="T8" fmla="*/ 78 w 205"/>
                <a:gd name="T9" fmla="*/ 59 h 114"/>
                <a:gd name="T10" fmla="*/ 77 w 205"/>
                <a:gd name="T11" fmla="*/ 40 h 114"/>
                <a:gd name="T12" fmla="*/ 144 w 205"/>
                <a:gd name="T13" fmla="*/ 26 h 114"/>
                <a:gd name="T14" fmla="*/ 51 w 205"/>
                <a:gd name="T15" fmla="*/ 94 h 114"/>
                <a:gd name="T16" fmla="*/ 66 w 205"/>
                <a:gd name="T17" fmla="*/ 77 h 114"/>
                <a:gd name="T18" fmla="*/ 48 w 205"/>
                <a:gd name="T19" fmla="*/ 83 h 114"/>
                <a:gd name="T20" fmla="*/ 58 w 205"/>
                <a:gd name="T21" fmla="*/ 90 h 114"/>
                <a:gd name="T22" fmla="*/ 61 w 205"/>
                <a:gd name="T23" fmla="*/ 104 h 114"/>
                <a:gd name="T24" fmla="*/ 80 w 205"/>
                <a:gd name="T25" fmla="*/ 82 h 114"/>
                <a:gd name="T26" fmla="*/ 67 w 205"/>
                <a:gd name="T27" fmla="*/ 81 h 114"/>
                <a:gd name="T28" fmla="*/ 88 w 205"/>
                <a:gd name="T29" fmla="*/ 84 h 114"/>
                <a:gd name="T30" fmla="*/ 68 w 205"/>
                <a:gd name="T31" fmla="*/ 108 h 114"/>
                <a:gd name="T32" fmla="*/ 88 w 205"/>
                <a:gd name="T33" fmla="*/ 84 h 114"/>
                <a:gd name="T34" fmla="*/ 77 w 205"/>
                <a:gd name="T35" fmla="*/ 111 h 114"/>
                <a:gd name="T36" fmla="*/ 96 w 205"/>
                <a:gd name="T37" fmla="*/ 104 h 114"/>
                <a:gd name="T38" fmla="*/ 79 w 205"/>
                <a:gd name="T39" fmla="*/ 104 h 114"/>
                <a:gd name="T40" fmla="*/ 78 w 205"/>
                <a:gd name="T41" fmla="*/ 31 h 114"/>
                <a:gd name="T42" fmla="*/ 64 w 205"/>
                <a:gd name="T43" fmla="*/ 32 h 114"/>
                <a:gd name="T44" fmla="*/ 46 w 205"/>
                <a:gd name="T45" fmla="*/ 55 h 114"/>
                <a:gd name="T46" fmla="*/ 48 w 205"/>
                <a:gd name="T47" fmla="*/ 83 h 114"/>
                <a:gd name="T48" fmla="*/ 106 w 205"/>
                <a:gd name="T49" fmla="*/ 112 h 114"/>
                <a:gd name="T50" fmla="*/ 106 w 205"/>
                <a:gd name="T51" fmla="*/ 105 h 114"/>
                <a:gd name="T52" fmla="*/ 124 w 205"/>
                <a:gd name="T53" fmla="*/ 103 h 114"/>
                <a:gd name="T54" fmla="*/ 135 w 205"/>
                <a:gd name="T55" fmla="*/ 103 h 114"/>
                <a:gd name="T56" fmla="*/ 145 w 205"/>
                <a:gd name="T57" fmla="*/ 95 h 114"/>
                <a:gd name="T58" fmla="*/ 0 w 205"/>
                <a:gd name="T59" fmla="*/ 52 h 114"/>
                <a:gd name="T60" fmla="*/ 25 w 205"/>
                <a:gd name="T61" fmla="*/ 71 h 114"/>
                <a:gd name="T62" fmla="*/ 33 w 205"/>
                <a:gd name="T63" fmla="*/ 72 h 114"/>
                <a:gd name="T64" fmla="*/ 69 w 205"/>
                <a:gd name="T65" fmla="*/ 21 h 114"/>
                <a:gd name="T66" fmla="*/ 51 w 205"/>
                <a:gd name="T67" fmla="*/ 7 h 114"/>
                <a:gd name="T68" fmla="*/ 175 w 205"/>
                <a:gd name="T69" fmla="*/ 1 h 114"/>
                <a:gd name="T70" fmla="*/ 143 w 205"/>
                <a:gd name="T71" fmla="*/ 26 h 114"/>
                <a:gd name="T72" fmla="*/ 170 w 205"/>
                <a:gd name="T73" fmla="*/ 69 h 114"/>
                <a:gd name="T74" fmla="*/ 174 w 205"/>
                <a:gd name="T75" fmla="*/ 70 h 114"/>
                <a:gd name="T76" fmla="*/ 205 w 205"/>
                <a:gd name="T77" fmla="*/ 55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5" h="114">
                  <a:moveTo>
                    <a:pt x="144" y="26"/>
                  </a:moveTo>
                  <a:cubicBezTo>
                    <a:pt x="148" y="32"/>
                    <a:pt x="152" y="39"/>
                    <a:pt x="156" y="46"/>
                  </a:cubicBezTo>
                  <a:cubicBezTo>
                    <a:pt x="160" y="53"/>
                    <a:pt x="164" y="60"/>
                    <a:pt x="168" y="66"/>
                  </a:cubicBezTo>
                  <a:cubicBezTo>
                    <a:pt x="164" y="68"/>
                    <a:pt x="161" y="70"/>
                    <a:pt x="159" y="72"/>
                  </a:cubicBezTo>
                  <a:cubicBezTo>
                    <a:pt x="156" y="75"/>
                    <a:pt x="154" y="77"/>
                    <a:pt x="152" y="80"/>
                  </a:cubicBezTo>
                  <a:cubicBezTo>
                    <a:pt x="150" y="84"/>
                    <a:pt x="147" y="81"/>
                    <a:pt x="144" y="79"/>
                  </a:cubicBezTo>
                  <a:cubicBezTo>
                    <a:pt x="141" y="77"/>
                    <a:pt x="137" y="74"/>
                    <a:pt x="134" y="71"/>
                  </a:cubicBezTo>
                  <a:cubicBezTo>
                    <a:pt x="128" y="67"/>
                    <a:pt x="122" y="62"/>
                    <a:pt x="116" y="58"/>
                  </a:cubicBezTo>
                  <a:cubicBezTo>
                    <a:pt x="111" y="54"/>
                    <a:pt x="104" y="50"/>
                    <a:pt x="98" y="51"/>
                  </a:cubicBezTo>
                  <a:cubicBezTo>
                    <a:pt x="90" y="52"/>
                    <a:pt x="85" y="58"/>
                    <a:pt x="78" y="59"/>
                  </a:cubicBezTo>
                  <a:cubicBezTo>
                    <a:pt x="73" y="61"/>
                    <a:pt x="66" y="59"/>
                    <a:pt x="65" y="53"/>
                  </a:cubicBezTo>
                  <a:cubicBezTo>
                    <a:pt x="64" y="46"/>
                    <a:pt x="72" y="43"/>
                    <a:pt x="77" y="40"/>
                  </a:cubicBezTo>
                  <a:cubicBezTo>
                    <a:pt x="84" y="36"/>
                    <a:pt x="91" y="33"/>
                    <a:pt x="98" y="31"/>
                  </a:cubicBezTo>
                  <a:cubicBezTo>
                    <a:pt x="113" y="27"/>
                    <a:pt x="128" y="21"/>
                    <a:pt x="144" y="26"/>
                  </a:cubicBezTo>
                  <a:cubicBezTo>
                    <a:pt x="144" y="26"/>
                    <a:pt x="144" y="26"/>
                    <a:pt x="144" y="26"/>
                  </a:cubicBezTo>
                  <a:close/>
                  <a:moveTo>
                    <a:pt x="51" y="94"/>
                  </a:moveTo>
                  <a:cubicBezTo>
                    <a:pt x="57" y="95"/>
                    <a:pt x="60" y="89"/>
                    <a:pt x="63" y="85"/>
                  </a:cubicBezTo>
                  <a:cubicBezTo>
                    <a:pt x="65" y="83"/>
                    <a:pt x="67" y="80"/>
                    <a:pt x="66" y="77"/>
                  </a:cubicBezTo>
                  <a:cubicBezTo>
                    <a:pt x="65" y="75"/>
                    <a:pt x="62" y="74"/>
                    <a:pt x="60" y="74"/>
                  </a:cubicBezTo>
                  <a:cubicBezTo>
                    <a:pt x="56" y="74"/>
                    <a:pt x="51" y="80"/>
                    <a:pt x="48" y="83"/>
                  </a:cubicBezTo>
                  <a:cubicBezTo>
                    <a:pt x="46" y="86"/>
                    <a:pt x="45" y="93"/>
                    <a:pt x="51" y="94"/>
                  </a:cubicBezTo>
                  <a:close/>
                  <a:moveTo>
                    <a:pt x="58" y="90"/>
                  </a:moveTo>
                  <a:cubicBezTo>
                    <a:pt x="56" y="93"/>
                    <a:pt x="53" y="95"/>
                    <a:pt x="54" y="99"/>
                  </a:cubicBezTo>
                  <a:cubicBezTo>
                    <a:pt x="55" y="102"/>
                    <a:pt x="58" y="104"/>
                    <a:pt x="61" y="104"/>
                  </a:cubicBezTo>
                  <a:cubicBezTo>
                    <a:pt x="67" y="102"/>
                    <a:pt x="72" y="94"/>
                    <a:pt x="76" y="90"/>
                  </a:cubicBezTo>
                  <a:cubicBezTo>
                    <a:pt x="78" y="88"/>
                    <a:pt x="81" y="85"/>
                    <a:pt x="80" y="82"/>
                  </a:cubicBezTo>
                  <a:cubicBezTo>
                    <a:pt x="80" y="79"/>
                    <a:pt x="78" y="77"/>
                    <a:pt x="75" y="77"/>
                  </a:cubicBezTo>
                  <a:cubicBezTo>
                    <a:pt x="71" y="76"/>
                    <a:pt x="69" y="79"/>
                    <a:pt x="67" y="81"/>
                  </a:cubicBezTo>
                  <a:cubicBezTo>
                    <a:pt x="64" y="84"/>
                    <a:pt x="61" y="87"/>
                    <a:pt x="58" y="90"/>
                  </a:cubicBezTo>
                  <a:close/>
                  <a:moveTo>
                    <a:pt x="88" y="84"/>
                  </a:moveTo>
                  <a:cubicBezTo>
                    <a:pt x="83" y="80"/>
                    <a:pt x="77" y="88"/>
                    <a:pt x="74" y="92"/>
                  </a:cubicBezTo>
                  <a:cubicBezTo>
                    <a:pt x="71" y="96"/>
                    <a:pt x="62" y="104"/>
                    <a:pt x="68" y="108"/>
                  </a:cubicBezTo>
                  <a:cubicBezTo>
                    <a:pt x="74" y="111"/>
                    <a:pt x="81" y="103"/>
                    <a:pt x="84" y="99"/>
                  </a:cubicBezTo>
                  <a:cubicBezTo>
                    <a:pt x="87" y="96"/>
                    <a:pt x="94" y="88"/>
                    <a:pt x="88" y="84"/>
                  </a:cubicBezTo>
                  <a:close/>
                  <a:moveTo>
                    <a:pt x="79" y="104"/>
                  </a:moveTo>
                  <a:cubicBezTo>
                    <a:pt x="78" y="106"/>
                    <a:pt x="76" y="108"/>
                    <a:pt x="77" y="111"/>
                  </a:cubicBezTo>
                  <a:cubicBezTo>
                    <a:pt x="78" y="113"/>
                    <a:pt x="81" y="114"/>
                    <a:pt x="83" y="114"/>
                  </a:cubicBezTo>
                  <a:cubicBezTo>
                    <a:pt x="88" y="113"/>
                    <a:pt x="93" y="108"/>
                    <a:pt x="96" y="104"/>
                  </a:cubicBezTo>
                  <a:cubicBezTo>
                    <a:pt x="98" y="99"/>
                    <a:pt x="96" y="93"/>
                    <a:pt x="91" y="94"/>
                  </a:cubicBezTo>
                  <a:cubicBezTo>
                    <a:pt x="86" y="95"/>
                    <a:pt x="82" y="100"/>
                    <a:pt x="79" y="104"/>
                  </a:cubicBezTo>
                  <a:close/>
                  <a:moveTo>
                    <a:pt x="87" y="36"/>
                  </a:moveTo>
                  <a:cubicBezTo>
                    <a:pt x="84" y="34"/>
                    <a:pt x="81" y="32"/>
                    <a:pt x="78" y="31"/>
                  </a:cubicBezTo>
                  <a:cubicBezTo>
                    <a:pt x="75" y="30"/>
                    <a:pt x="72" y="27"/>
                    <a:pt x="69" y="28"/>
                  </a:cubicBezTo>
                  <a:cubicBezTo>
                    <a:pt x="66" y="28"/>
                    <a:pt x="65" y="30"/>
                    <a:pt x="64" y="32"/>
                  </a:cubicBezTo>
                  <a:cubicBezTo>
                    <a:pt x="62" y="34"/>
                    <a:pt x="60" y="37"/>
                    <a:pt x="58" y="40"/>
                  </a:cubicBezTo>
                  <a:cubicBezTo>
                    <a:pt x="54" y="45"/>
                    <a:pt x="50" y="50"/>
                    <a:pt x="46" y="55"/>
                  </a:cubicBezTo>
                  <a:cubicBezTo>
                    <a:pt x="42" y="61"/>
                    <a:pt x="38" y="66"/>
                    <a:pt x="33" y="72"/>
                  </a:cubicBezTo>
                  <a:cubicBezTo>
                    <a:pt x="38" y="76"/>
                    <a:pt x="43" y="79"/>
                    <a:pt x="48" y="83"/>
                  </a:cubicBezTo>
                  <a:moveTo>
                    <a:pt x="90" y="109"/>
                  </a:moveTo>
                  <a:cubicBezTo>
                    <a:pt x="95" y="112"/>
                    <a:pt x="101" y="113"/>
                    <a:pt x="106" y="112"/>
                  </a:cubicBezTo>
                  <a:cubicBezTo>
                    <a:pt x="107" y="112"/>
                    <a:pt x="110" y="111"/>
                    <a:pt x="110" y="109"/>
                  </a:cubicBezTo>
                  <a:cubicBezTo>
                    <a:pt x="109" y="107"/>
                    <a:pt x="106" y="107"/>
                    <a:pt x="106" y="105"/>
                  </a:cubicBezTo>
                  <a:cubicBezTo>
                    <a:pt x="110" y="109"/>
                    <a:pt x="115" y="114"/>
                    <a:pt x="122" y="110"/>
                  </a:cubicBezTo>
                  <a:cubicBezTo>
                    <a:pt x="124" y="109"/>
                    <a:pt x="125" y="106"/>
                    <a:pt x="124" y="103"/>
                  </a:cubicBezTo>
                  <a:cubicBezTo>
                    <a:pt x="123" y="100"/>
                    <a:pt x="120" y="98"/>
                    <a:pt x="117" y="96"/>
                  </a:cubicBezTo>
                  <a:cubicBezTo>
                    <a:pt x="122" y="100"/>
                    <a:pt x="128" y="107"/>
                    <a:pt x="135" y="103"/>
                  </a:cubicBezTo>
                  <a:cubicBezTo>
                    <a:pt x="142" y="98"/>
                    <a:pt x="135" y="91"/>
                    <a:pt x="131" y="88"/>
                  </a:cubicBezTo>
                  <a:cubicBezTo>
                    <a:pt x="134" y="92"/>
                    <a:pt x="139" y="96"/>
                    <a:pt x="145" y="95"/>
                  </a:cubicBezTo>
                  <a:cubicBezTo>
                    <a:pt x="151" y="93"/>
                    <a:pt x="152" y="87"/>
                    <a:pt x="149" y="82"/>
                  </a:cubicBezTo>
                  <a:moveTo>
                    <a:pt x="0" y="52"/>
                  </a:moveTo>
                  <a:cubicBezTo>
                    <a:pt x="6" y="56"/>
                    <a:pt x="11" y="60"/>
                    <a:pt x="17" y="65"/>
                  </a:cubicBezTo>
                  <a:cubicBezTo>
                    <a:pt x="19" y="67"/>
                    <a:pt x="22" y="69"/>
                    <a:pt x="25" y="71"/>
                  </a:cubicBezTo>
                  <a:cubicBezTo>
                    <a:pt x="26" y="72"/>
                    <a:pt x="28" y="74"/>
                    <a:pt x="29" y="75"/>
                  </a:cubicBezTo>
                  <a:cubicBezTo>
                    <a:pt x="30" y="75"/>
                    <a:pt x="32" y="73"/>
                    <a:pt x="33" y="72"/>
                  </a:cubicBezTo>
                  <a:moveTo>
                    <a:pt x="66" y="29"/>
                  </a:moveTo>
                  <a:cubicBezTo>
                    <a:pt x="69" y="27"/>
                    <a:pt x="72" y="24"/>
                    <a:pt x="69" y="21"/>
                  </a:cubicBezTo>
                  <a:cubicBezTo>
                    <a:pt x="66" y="19"/>
                    <a:pt x="63" y="17"/>
                    <a:pt x="60" y="15"/>
                  </a:cubicBezTo>
                  <a:cubicBezTo>
                    <a:pt x="57" y="12"/>
                    <a:pt x="55" y="10"/>
                    <a:pt x="51" y="7"/>
                  </a:cubicBezTo>
                  <a:cubicBezTo>
                    <a:pt x="48" y="5"/>
                    <a:pt x="45" y="3"/>
                    <a:pt x="42" y="0"/>
                  </a:cubicBezTo>
                  <a:moveTo>
                    <a:pt x="175" y="1"/>
                  </a:moveTo>
                  <a:cubicBezTo>
                    <a:pt x="163" y="7"/>
                    <a:pt x="151" y="13"/>
                    <a:pt x="139" y="19"/>
                  </a:cubicBezTo>
                  <a:cubicBezTo>
                    <a:pt x="141" y="21"/>
                    <a:pt x="142" y="24"/>
                    <a:pt x="143" y="26"/>
                  </a:cubicBezTo>
                  <a:moveTo>
                    <a:pt x="167" y="65"/>
                  </a:moveTo>
                  <a:cubicBezTo>
                    <a:pt x="168" y="66"/>
                    <a:pt x="169" y="68"/>
                    <a:pt x="170" y="69"/>
                  </a:cubicBezTo>
                  <a:cubicBezTo>
                    <a:pt x="170" y="70"/>
                    <a:pt x="170" y="71"/>
                    <a:pt x="171" y="71"/>
                  </a:cubicBezTo>
                  <a:cubicBezTo>
                    <a:pt x="172" y="71"/>
                    <a:pt x="173" y="70"/>
                    <a:pt x="174" y="70"/>
                  </a:cubicBezTo>
                  <a:cubicBezTo>
                    <a:pt x="177" y="68"/>
                    <a:pt x="181" y="66"/>
                    <a:pt x="184" y="65"/>
                  </a:cubicBezTo>
                  <a:cubicBezTo>
                    <a:pt x="191" y="62"/>
                    <a:pt x="198" y="59"/>
                    <a:pt x="205" y="55"/>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3" name="Rectangle 42"/>
            <p:cNvSpPr/>
            <p:nvPr/>
          </p:nvSpPr>
          <p:spPr>
            <a:xfrm>
              <a:off x="5280478" y="5285276"/>
              <a:ext cx="1623970" cy="646331"/>
            </a:xfrm>
            <a:prstGeom prst="rect">
              <a:avLst/>
            </a:prstGeom>
          </p:spPr>
          <p:txBody>
            <a:bodyPr wrap="square">
              <a:spAutoFit/>
            </a:bodyPr>
            <a:lstStyle/>
            <a:p>
              <a:pPr algn="ctr"/>
              <a:r>
                <a:rPr lang="ru-RU" sz="900" dirty="0" smtClean="0">
                  <a:solidFill>
                    <a:schemeClr val="tx1">
                      <a:lumMod val="75000"/>
                    </a:schemeClr>
                  </a:solidFill>
                </a:rPr>
                <a:t>Lorem ipsum dolor sit amet, consectetur adipiscing elit, sed do eiusmod tempor</a:t>
              </a:r>
              <a:endParaRPr lang="ru-RU" sz="900" dirty="0">
                <a:solidFill>
                  <a:schemeClr val="tx1">
                    <a:lumMod val="75000"/>
                  </a:schemeClr>
                </a:solidFill>
              </a:endParaRPr>
            </a:p>
          </p:txBody>
        </p:sp>
      </p:grpSp>
      <p:grpSp>
        <p:nvGrpSpPr>
          <p:cNvPr id="5" name="Group 4"/>
          <p:cNvGrpSpPr/>
          <p:nvPr/>
        </p:nvGrpSpPr>
        <p:grpSpPr>
          <a:xfrm>
            <a:off x="7102555" y="4664075"/>
            <a:ext cx="1623970" cy="1267532"/>
            <a:chOff x="7102555" y="4664075"/>
            <a:chExt cx="1623970" cy="1267532"/>
          </a:xfrm>
        </p:grpSpPr>
        <p:sp>
          <p:nvSpPr>
            <p:cNvPr id="15" name="Freeform 15"/>
            <p:cNvSpPr>
              <a:spLocks noEditPoints="1"/>
            </p:cNvSpPr>
            <p:nvPr/>
          </p:nvSpPr>
          <p:spPr bwMode="auto">
            <a:xfrm>
              <a:off x="7685088" y="4664075"/>
              <a:ext cx="468313" cy="522288"/>
            </a:xfrm>
            <a:custGeom>
              <a:avLst/>
              <a:gdLst>
                <a:gd name="T0" fmla="*/ 41 w 123"/>
                <a:gd name="T1" fmla="*/ 105 h 137"/>
                <a:gd name="T2" fmla="*/ 31 w 123"/>
                <a:gd name="T3" fmla="*/ 81 h 137"/>
                <a:gd name="T4" fmla="*/ 26 w 123"/>
                <a:gd name="T5" fmla="*/ 61 h 137"/>
                <a:gd name="T6" fmla="*/ 62 w 123"/>
                <a:gd name="T7" fmla="*/ 23 h 137"/>
                <a:gd name="T8" fmla="*/ 98 w 123"/>
                <a:gd name="T9" fmla="*/ 61 h 137"/>
                <a:gd name="T10" fmla="*/ 94 w 123"/>
                <a:gd name="T11" fmla="*/ 81 h 137"/>
                <a:gd name="T12" fmla="*/ 85 w 123"/>
                <a:gd name="T13" fmla="*/ 101 h 137"/>
                <a:gd name="T14" fmla="*/ 74 w 123"/>
                <a:gd name="T15" fmla="*/ 108 h 137"/>
                <a:gd name="T16" fmla="*/ 59 w 123"/>
                <a:gd name="T17" fmla="*/ 112 h 137"/>
                <a:gd name="T18" fmla="*/ 45 w 123"/>
                <a:gd name="T19" fmla="*/ 117 h 137"/>
                <a:gd name="T20" fmla="*/ 43 w 123"/>
                <a:gd name="T21" fmla="*/ 120 h 137"/>
                <a:gd name="T22" fmla="*/ 44 w 123"/>
                <a:gd name="T23" fmla="*/ 124 h 137"/>
                <a:gd name="T24" fmla="*/ 47 w 123"/>
                <a:gd name="T25" fmla="*/ 125 h 137"/>
                <a:gd name="T26" fmla="*/ 76 w 123"/>
                <a:gd name="T27" fmla="*/ 118 h 137"/>
                <a:gd name="T28" fmla="*/ 80 w 123"/>
                <a:gd name="T29" fmla="*/ 119 h 137"/>
                <a:gd name="T30" fmla="*/ 81 w 123"/>
                <a:gd name="T31" fmla="*/ 123 h 137"/>
                <a:gd name="T32" fmla="*/ 78 w 123"/>
                <a:gd name="T33" fmla="*/ 127 h 137"/>
                <a:gd name="T34" fmla="*/ 67 w 123"/>
                <a:gd name="T35" fmla="*/ 132 h 137"/>
                <a:gd name="T36" fmla="*/ 53 w 123"/>
                <a:gd name="T37" fmla="*/ 137 h 137"/>
                <a:gd name="T38" fmla="*/ 53 w 123"/>
                <a:gd name="T39" fmla="*/ 60 h 137"/>
                <a:gd name="T40" fmla="*/ 61 w 123"/>
                <a:gd name="T41" fmla="*/ 69 h 137"/>
                <a:gd name="T42" fmla="*/ 70 w 123"/>
                <a:gd name="T43" fmla="*/ 52 h 137"/>
                <a:gd name="T44" fmla="*/ 14 w 123"/>
                <a:gd name="T45" fmla="*/ 62 h 137"/>
                <a:gd name="T46" fmla="*/ 0 w 123"/>
                <a:gd name="T47" fmla="*/ 59 h 137"/>
                <a:gd name="T48" fmla="*/ 20 w 123"/>
                <a:gd name="T49" fmla="*/ 35 h 137"/>
                <a:gd name="T50" fmla="*/ 8 w 123"/>
                <a:gd name="T51" fmla="*/ 30 h 137"/>
                <a:gd name="T52" fmla="*/ 37 w 123"/>
                <a:gd name="T53" fmla="*/ 18 h 137"/>
                <a:gd name="T54" fmla="*/ 32 w 123"/>
                <a:gd name="T55" fmla="*/ 9 h 137"/>
                <a:gd name="T56" fmla="*/ 62 w 123"/>
                <a:gd name="T57" fmla="*/ 0 h 137"/>
                <a:gd name="T58" fmla="*/ 62 w 123"/>
                <a:gd name="T59" fmla="*/ 13 h 137"/>
                <a:gd name="T60" fmla="*/ 91 w 123"/>
                <a:gd name="T61" fmla="*/ 9 h 137"/>
                <a:gd name="T62" fmla="*/ 87 w 123"/>
                <a:gd name="T63" fmla="*/ 19 h 137"/>
                <a:gd name="T64" fmla="*/ 114 w 123"/>
                <a:gd name="T65" fmla="*/ 32 h 137"/>
                <a:gd name="T66" fmla="*/ 106 w 123"/>
                <a:gd name="T67" fmla="*/ 35 h 137"/>
                <a:gd name="T68" fmla="*/ 104 w 123"/>
                <a:gd name="T69" fmla="*/ 36 h 137"/>
                <a:gd name="T70" fmla="*/ 123 w 123"/>
                <a:gd name="T71" fmla="*/ 62 h 137"/>
                <a:gd name="T72" fmla="*/ 110 w 123"/>
                <a:gd name="T73" fmla="*/ 62 h 137"/>
                <a:gd name="T74" fmla="*/ 62 w 123"/>
                <a:gd name="T75" fmla="*/ 36 h 137"/>
                <a:gd name="T76" fmla="*/ 39 w 123"/>
                <a:gd name="T77" fmla="*/ 58 h 137"/>
                <a:gd name="T78" fmla="*/ 62 w 123"/>
                <a:gd name="T79" fmla="*/ 79 h 137"/>
                <a:gd name="T80" fmla="*/ 84 w 123"/>
                <a:gd name="T81" fmla="*/ 58 h 137"/>
                <a:gd name="T82" fmla="*/ 62 w 123"/>
                <a:gd name="T83" fmla="*/ 3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3" h="137">
                  <a:moveTo>
                    <a:pt x="41" y="105"/>
                  </a:moveTo>
                  <a:cubicBezTo>
                    <a:pt x="42" y="99"/>
                    <a:pt x="39" y="94"/>
                    <a:pt x="31" y="81"/>
                  </a:cubicBezTo>
                  <a:cubicBezTo>
                    <a:pt x="27" y="75"/>
                    <a:pt x="26" y="68"/>
                    <a:pt x="26" y="61"/>
                  </a:cubicBezTo>
                  <a:cubicBezTo>
                    <a:pt x="26" y="40"/>
                    <a:pt x="42" y="23"/>
                    <a:pt x="62" y="23"/>
                  </a:cubicBezTo>
                  <a:cubicBezTo>
                    <a:pt x="83" y="23"/>
                    <a:pt x="98" y="40"/>
                    <a:pt x="98" y="61"/>
                  </a:cubicBezTo>
                  <a:cubicBezTo>
                    <a:pt x="98" y="68"/>
                    <a:pt x="97" y="75"/>
                    <a:pt x="94" y="81"/>
                  </a:cubicBezTo>
                  <a:cubicBezTo>
                    <a:pt x="87" y="91"/>
                    <a:pt x="85" y="96"/>
                    <a:pt x="85" y="101"/>
                  </a:cubicBezTo>
                  <a:moveTo>
                    <a:pt x="74" y="108"/>
                  </a:moveTo>
                  <a:cubicBezTo>
                    <a:pt x="69" y="110"/>
                    <a:pt x="64" y="111"/>
                    <a:pt x="59" y="112"/>
                  </a:cubicBezTo>
                  <a:cubicBezTo>
                    <a:pt x="54" y="113"/>
                    <a:pt x="49" y="114"/>
                    <a:pt x="45" y="117"/>
                  </a:cubicBezTo>
                  <a:cubicBezTo>
                    <a:pt x="44" y="118"/>
                    <a:pt x="43" y="119"/>
                    <a:pt x="43" y="120"/>
                  </a:cubicBezTo>
                  <a:cubicBezTo>
                    <a:pt x="42" y="122"/>
                    <a:pt x="43" y="123"/>
                    <a:pt x="44" y="124"/>
                  </a:cubicBezTo>
                  <a:cubicBezTo>
                    <a:pt x="45" y="125"/>
                    <a:pt x="46" y="125"/>
                    <a:pt x="47" y="125"/>
                  </a:cubicBezTo>
                  <a:cubicBezTo>
                    <a:pt x="57" y="123"/>
                    <a:pt x="66" y="118"/>
                    <a:pt x="76" y="118"/>
                  </a:cubicBezTo>
                  <a:cubicBezTo>
                    <a:pt x="77" y="118"/>
                    <a:pt x="79" y="118"/>
                    <a:pt x="80" y="119"/>
                  </a:cubicBezTo>
                  <a:cubicBezTo>
                    <a:pt x="81" y="120"/>
                    <a:pt x="81" y="122"/>
                    <a:pt x="81" y="123"/>
                  </a:cubicBezTo>
                  <a:cubicBezTo>
                    <a:pt x="80" y="125"/>
                    <a:pt x="79" y="126"/>
                    <a:pt x="78" y="127"/>
                  </a:cubicBezTo>
                  <a:cubicBezTo>
                    <a:pt x="75" y="130"/>
                    <a:pt x="71" y="131"/>
                    <a:pt x="67" y="132"/>
                  </a:cubicBezTo>
                  <a:cubicBezTo>
                    <a:pt x="62" y="134"/>
                    <a:pt x="58" y="135"/>
                    <a:pt x="53" y="137"/>
                  </a:cubicBezTo>
                  <a:moveTo>
                    <a:pt x="53" y="60"/>
                  </a:moveTo>
                  <a:cubicBezTo>
                    <a:pt x="56" y="63"/>
                    <a:pt x="59" y="66"/>
                    <a:pt x="61" y="69"/>
                  </a:cubicBezTo>
                  <a:cubicBezTo>
                    <a:pt x="63" y="63"/>
                    <a:pt x="66" y="57"/>
                    <a:pt x="70" y="52"/>
                  </a:cubicBezTo>
                  <a:moveTo>
                    <a:pt x="14" y="62"/>
                  </a:moveTo>
                  <a:cubicBezTo>
                    <a:pt x="9" y="61"/>
                    <a:pt x="5" y="59"/>
                    <a:pt x="0" y="59"/>
                  </a:cubicBezTo>
                  <a:moveTo>
                    <a:pt x="20" y="35"/>
                  </a:moveTo>
                  <a:cubicBezTo>
                    <a:pt x="16" y="33"/>
                    <a:pt x="12" y="31"/>
                    <a:pt x="8" y="30"/>
                  </a:cubicBezTo>
                  <a:moveTo>
                    <a:pt x="37" y="18"/>
                  </a:moveTo>
                  <a:cubicBezTo>
                    <a:pt x="36" y="15"/>
                    <a:pt x="34" y="12"/>
                    <a:pt x="32" y="9"/>
                  </a:cubicBezTo>
                  <a:moveTo>
                    <a:pt x="62" y="0"/>
                  </a:moveTo>
                  <a:cubicBezTo>
                    <a:pt x="62" y="4"/>
                    <a:pt x="62" y="8"/>
                    <a:pt x="62" y="13"/>
                  </a:cubicBezTo>
                  <a:moveTo>
                    <a:pt x="91" y="9"/>
                  </a:moveTo>
                  <a:cubicBezTo>
                    <a:pt x="89" y="12"/>
                    <a:pt x="88" y="15"/>
                    <a:pt x="87" y="19"/>
                  </a:cubicBezTo>
                  <a:moveTo>
                    <a:pt x="114" y="32"/>
                  </a:moveTo>
                  <a:cubicBezTo>
                    <a:pt x="111" y="32"/>
                    <a:pt x="108" y="34"/>
                    <a:pt x="106" y="35"/>
                  </a:cubicBezTo>
                  <a:cubicBezTo>
                    <a:pt x="105" y="36"/>
                    <a:pt x="104" y="36"/>
                    <a:pt x="104" y="36"/>
                  </a:cubicBezTo>
                  <a:moveTo>
                    <a:pt x="123" y="62"/>
                  </a:moveTo>
                  <a:cubicBezTo>
                    <a:pt x="118" y="62"/>
                    <a:pt x="114" y="62"/>
                    <a:pt x="110" y="62"/>
                  </a:cubicBezTo>
                  <a:moveTo>
                    <a:pt x="62" y="36"/>
                  </a:moveTo>
                  <a:cubicBezTo>
                    <a:pt x="49" y="36"/>
                    <a:pt x="39" y="46"/>
                    <a:pt x="39" y="58"/>
                  </a:cubicBezTo>
                  <a:cubicBezTo>
                    <a:pt x="39" y="70"/>
                    <a:pt x="49" y="79"/>
                    <a:pt x="62" y="79"/>
                  </a:cubicBezTo>
                  <a:cubicBezTo>
                    <a:pt x="74" y="79"/>
                    <a:pt x="84" y="70"/>
                    <a:pt x="84" y="58"/>
                  </a:cubicBezTo>
                  <a:cubicBezTo>
                    <a:pt x="84" y="46"/>
                    <a:pt x="74" y="36"/>
                    <a:pt x="62" y="36"/>
                  </a:cubicBezTo>
                  <a:close/>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4" name="Rectangle 43"/>
            <p:cNvSpPr/>
            <p:nvPr/>
          </p:nvSpPr>
          <p:spPr>
            <a:xfrm>
              <a:off x="7102555" y="5285276"/>
              <a:ext cx="1623970" cy="646331"/>
            </a:xfrm>
            <a:prstGeom prst="rect">
              <a:avLst/>
            </a:prstGeom>
          </p:spPr>
          <p:txBody>
            <a:bodyPr wrap="square">
              <a:spAutoFit/>
            </a:bodyPr>
            <a:lstStyle/>
            <a:p>
              <a:pPr algn="ctr"/>
              <a:r>
                <a:rPr lang="ru-RU" sz="900" dirty="0" smtClean="0">
                  <a:solidFill>
                    <a:schemeClr val="tx1">
                      <a:lumMod val="75000"/>
                    </a:schemeClr>
                  </a:solidFill>
                </a:rPr>
                <a:t>Lorem ipsum dolor sit amet, consectetur adipiscing elit, sed do eiusmod tempor</a:t>
              </a:r>
              <a:endParaRPr lang="ru-RU" sz="900" dirty="0">
                <a:solidFill>
                  <a:schemeClr val="tx1">
                    <a:lumMod val="75000"/>
                  </a:schemeClr>
                </a:solidFill>
              </a:endParaRPr>
            </a:p>
          </p:txBody>
        </p:sp>
      </p:grpSp>
      <p:grpSp>
        <p:nvGrpSpPr>
          <p:cNvPr id="46" name="Group 45"/>
          <p:cNvGrpSpPr/>
          <p:nvPr/>
        </p:nvGrpSpPr>
        <p:grpSpPr>
          <a:xfrm>
            <a:off x="8931355" y="4740275"/>
            <a:ext cx="1623970" cy="1191332"/>
            <a:chOff x="8931355" y="4740275"/>
            <a:chExt cx="1623970" cy="1191332"/>
          </a:xfrm>
        </p:grpSpPr>
        <p:sp>
          <p:nvSpPr>
            <p:cNvPr id="18" name="Freeform 18"/>
            <p:cNvSpPr>
              <a:spLocks noEditPoints="1"/>
            </p:cNvSpPr>
            <p:nvPr/>
          </p:nvSpPr>
          <p:spPr bwMode="auto">
            <a:xfrm>
              <a:off x="9463088" y="4740275"/>
              <a:ext cx="569913" cy="465138"/>
            </a:xfrm>
            <a:custGeom>
              <a:avLst/>
              <a:gdLst>
                <a:gd name="T0" fmla="*/ 66 w 150"/>
                <a:gd name="T1" fmla="*/ 20 h 122"/>
                <a:gd name="T2" fmla="*/ 63 w 150"/>
                <a:gd name="T3" fmla="*/ 17 h 122"/>
                <a:gd name="T4" fmla="*/ 54 w 150"/>
                <a:gd name="T5" fmla="*/ 17 h 122"/>
                <a:gd name="T6" fmla="*/ 53 w 150"/>
                <a:gd name="T7" fmla="*/ 23 h 122"/>
                <a:gd name="T8" fmla="*/ 99 w 150"/>
                <a:gd name="T9" fmla="*/ 20 h 122"/>
                <a:gd name="T10" fmla="*/ 96 w 150"/>
                <a:gd name="T11" fmla="*/ 17 h 122"/>
                <a:gd name="T12" fmla="*/ 87 w 150"/>
                <a:gd name="T13" fmla="*/ 17 h 122"/>
                <a:gd name="T14" fmla="*/ 86 w 150"/>
                <a:gd name="T15" fmla="*/ 23 h 122"/>
                <a:gd name="T16" fmla="*/ 89 w 150"/>
                <a:gd name="T17" fmla="*/ 13 h 122"/>
                <a:gd name="T18" fmla="*/ 85 w 150"/>
                <a:gd name="T19" fmla="*/ 9 h 122"/>
                <a:gd name="T20" fmla="*/ 65 w 150"/>
                <a:gd name="T21" fmla="*/ 9 h 122"/>
                <a:gd name="T22" fmla="*/ 63 w 150"/>
                <a:gd name="T23" fmla="*/ 17 h 122"/>
                <a:gd name="T24" fmla="*/ 97 w 150"/>
                <a:gd name="T25" fmla="*/ 8 h 122"/>
                <a:gd name="T26" fmla="*/ 86 w 150"/>
                <a:gd name="T27" fmla="*/ 1 h 122"/>
                <a:gd name="T28" fmla="*/ 57 w 150"/>
                <a:gd name="T29" fmla="*/ 3 h 122"/>
                <a:gd name="T30" fmla="*/ 55 w 150"/>
                <a:gd name="T31" fmla="*/ 17 h 122"/>
                <a:gd name="T32" fmla="*/ 0 w 150"/>
                <a:gd name="T33" fmla="*/ 67 h 122"/>
                <a:gd name="T34" fmla="*/ 0 w 150"/>
                <a:gd name="T35" fmla="*/ 29 h 122"/>
                <a:gd name="T36" fmla="*/ 144 w 150"/>
                <a:gd name="T37" fmla="*/ 23 h 122"/>
                <a:gd name="T38" fmla="*/ 150 w 150"/>
                <a:gd name="T39" fmla="*/ 69 h 122"/>
                <a:gd name="T40" fmla="*/ 83 w 150"/>
                <a:gd name="T41" fmla="*/ 99 h 122"/>
                <a:gd name="T42" fmla="*/ 84 w 150"/>
                <a:gd name="T43" fmla="*/ 78 h 122"/>
                <a:gd name="T44" fmla="*/ 80 w 150"/>
                <a:gd name="T45" fmla="*/ 74 h 122"/>
                <a:gd name="T46" fmla="*/ 66 w 150"/>
                <a:gd name="T47" fmla="*/ 74 h 122"/>
                <a:gd name="T48" fmla="*/ 65 w 150"/>
                <a:gd name="T49" fmla="*/ 94 h 122"/>
                <a:gd name="T50" fmla="*/ 70 w 150"/>
                <a:gd name="T51" fmla="*/ 99 h 122"/>
                <a:gd name="T52" fmla="*/ 83 w 150"/>
                <a:gd name="T53" fmla="*/ 99 h 122"/>
                <a:gd name="T54" fmla="*/ 5 w 150"/>
                <a:gd name="T55" fmla="*/ 105 h 122"/>
                <a:gd name="T56" fmla="*/ 8 w 150"/>
                <a:gd name="T57" fmla="*/ 119 h 122"/>
                <a:gd name="T58" fmla="*/ 47 w 150"/>
                <a:gd name="T59" fmla="*/ 122 h 122"/>
                <a:gd name="T60" fmla="*/ 113 w 150"/>
                <a:gd name="T61" fmla="*/ 122 h 122"/>
                <a:gd name="T62" fmla="*/ 138 w 150"/>
                <a:gd name="T63" fmla="*/ 121 h 122"/>
                <a:gd name="T64" fmla="*/ 146 w 150"/>
                <a:gd name="T65" fmla="*/ 111 h 122"/>
                <a:gd name="T66" fmla="*/ 146 w 150"/>
                <a:gd name="T67" fmla="*/ 7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122">
                  <a:moveTo>
                    <a:pt x="66" y="22"/>
                  </a:moveTo>
                  <a:cubicBezTo>
                    <a:pt x="66" y="21"/>
                    <a:pt x="66" y="21"/>
                    <a:pt x="66" y="20"/>
                  </a:cubicBezTo>
                  <a:cubicBezTo>
                    <a:pt x="66" y="19"/>
                    <a:pt x="66" y="18"/>
                    <a:pt x="65" y="17"/>
                  </a:cubicBezTo>
                  <a:cubicBezTo>
                    <a:pt x="64" y="17"/>
                    <a:pt x="64" y="17"/>
                    <a:pt x="63" y="17"/>
                  </a:cubicBezTo>
                  <a:cubicBezTo>
                    <a:pt x="61" y="17"/>
                    <a:pt x="58" y="17"/>
                    <a:pt x="56" y="17"/>
                  </a:cubicBezTo>
                  <a:cubicBezTo>
                    <a:pt x="55" y="17"/>
                    <a:pt x="54" y="17"/>
                    <a:pt x="54" y="17"/>
                  </a:cubicBezTo>
                  <a:cubicBezTo>
                    <a:pt x="53" y="18"/>
                    <a:pt x="53" y="19"/>
                    <a:pt x="53" y="20"/>
                  </a:cubicBezTo>
                  <a:cubicBezTo>
                    <a:pt x="53" y="21"/>
                    <a:pt x="53" y="22"/>
                    <a:pt x="53" y="23"/>
                  </a:cubicBezTo>
                  <a:moveTo>
                    <a:pt x="99" y="22"/>
                  </a:moveTo>
                  <a:cubicBezTo>
                    <a:pt x="99" y="21"/>
                    <a:pt x="99" y="21"/>
                    <a:pt x="99" y="20"/>
                  </a:cubicBezTo>
                  <a:cubicBezTo>
                    <a:pt x="99" y="19"/>
                    <a:pt x="99" y="18"/>
                    <a:pt x="98" y="17"/>
                  </a:cubicBezTo>
                  <a:cubicBezTo>
                    <a:pt x="97" y="17"/>
                    <a:pt x="97" y="17"/>
                    <a:pt x="96" y="17"/>
                  </a:cubicBezTo>
                  <a:cubicBezTo>
                    <a:pt x="94" y="17"/>
                    <a:pt x="91" y="17"/>
                    <a:pt x="89" y="17"/>
                  </a:cubicBezTo>
                  <a:cubicBezTo>
                    <a:pt x="88" y="17"/>
                    <a:pt x="87" y="17"/>
                    <a:pt x="87" y="17"/>
                  </a:cubicBezTo>
                  <a:cubicBezTo>
                    <a:pt x="86" y="18"/>
                    <a:pt x="86" y="19"/>
                    <a:pt x="86" y="20"/>
                  </a:cubicBezTo>
                  <a:cubicBezTo>
                    <a:pt x="86" y="21"/>
                    <a:pt x="86" y="22"/>
                    <a:pt x="86" y="23"/>
                  </a:cubicBezTo>
                  <a:moveTo>
                    <a:pt x="89" y="16"/>
                  </a:moveTo>
                  <a:cubicBezTo>
                    <a:pt x="89" y="15"/>
                    <a:pt x="90" y="14"/>
                    <a:pt x="89" y="13"/>
                  </a:cubicBezTo>
                  <a:cubicBezTo>
                    <a:pt x="89" y="12"/>
                    <a:pt x="89" y="10"/>
                    <a:pt x="88" y="10"/>
                  </a:cubicBezTo>
                  <a:cubicBezTo>
                    <a:pt x="87" y="9"/>
                    <a:pt x="86" y="9"/>
                    <a:pt x="85" y="9"/>
                  </a:cubicBezTo>
                  <a:cubicBezTo>
                    <a:pt x="79" y="8"/>
                    <a:pt x="74" y="8"/>
                    <a:pt x="68" y="8"/>
                  </a:cubicBezTo>
                  <a:cubicBezTo>
                    <a:pt x="67" y="8"/>
                    <a:pt x="66" y="9"/>
                    <a:pt x="65" y="9"/>
                  </a:cubicBezTo>
                  <a:cubicBezTo>
                    <a:pt x="64" y="10"/>
                    <a:pt x="63" y="11"/>
                    <a:pt x="63" y="12"/>
                  </a:cubicBezTo>
                  <a:cubicBezTo>
                    <a:pt x="62" y="14"/>
                    <a:pt x="63" y="15"/>
                    <a:pt x="63" y="17"/>
                  </a:cubicBezTo>
                  <a:moveTo>
                    <a:pt x="97" y="16"/>
                  </a:moveTo>
                  <a:cubicBezTo>
                    <a:pt x="98" y="14"/>
                    <a:pt x="98" y="11"/>
                    <a:pt x="97" y="8"/>
                  </a:cubicBezTo>
                  <a:cubicBezTo>
                    <a:pt x="97" y="5"/>
                    <a:pt x="95" y="3"/>
                    <a:pt x="93" y="2"/>
                  </a:cubicBezTo>
                  <a:cubicBezTo>
                    <a:pt x="91" y="1"/>
                    <a:pt x="89" y="1"/>
                    <a:pt x="86" y="1"/>
                  </a:cubicBezTo>
                  <a:cubicBezTo>
                    <a:pt x="79" y="1"/>
                    <a:pt x="71" y="0"/>
                    <a:pt x="63" y="1"/>
                  </a:cubicBezTo>
                  <a:cubicBezTo>
                    <a:pt x="61" y="1"/>
                    <a:pt x="59" y="2"/>
                    <a:pt x="57" y="3"/>
                  </a:cubicBezTo>
                  <a:cubicBezTo>
                    <a:pt x="55" y="5"/>
                    <a:pt x="55" y="7"/>
                    <a:pt x="55" y="9"/>
                  </a:cubicBezTo>
                  <a:cubicBezTo>
                    <a:pt x="55" y="12"/>
                    <a:pt x="55" y="14"/>
                    <a:pt x="55" y="17"/>
                  </a:cubicBezTo>
                  <a:moveTo>
                    <a:pt x="65" y="85"/>
                  </a:moveTo>
                  <a:cubicBezTo>
                    <a:pt x="43" y="83"/>
                    <a:pt x="21" y="75"/>
                    <a:pt x="0" y="67"/>
                  </a:cubicBezTo>
                  <a:cubicBezTo>
                    <a:pt x="0" y="29"/>
                    <a:pt x="0" y="29"/>
                    <a:pt x="0" y="29"/>
                  </a:cubicBezTo>
                  <a:cubicBezTo>
                    <a:pt x="0" y="29"/>
                    <a:pt x="0" y="29"/>
                    <a:pt x="0" y="29"/>
                  </a:cubicBezTo>
                  <a:cubicBezTo>
                    <a:pt x="0" y="25"/>
                    <a:pt x="3" y="23"/>
                    <a:pt x="6" y="23"/>
                  </a:cubicBezTo>
                  <a:cubicBezTo>
                    <a:pt x="144" y="23"/>
                    <a:pt x="144" y="23"/>
                    <a:pt x="144" y="23"/>
                  </a:cubicBezTo>
                  <a:cubicBezTo>
                    <a:pt x="147" y="23"/>
                    <a:pt x="150" y="25"/>
                    <a:pt x="150" y="28"/>
                  </a:cubicBezTo>
                  <a:cubicBezTo>
                    <a:pt x="150" y="42"/>
                    <a:pt x="149" y="56"/>
                    <a:pt x="150" y="69"/>
                  </a:cubicBezTo>
                  <a:cubicBezTo>
                    <a:pt x="129" y="77"/>
                    <a:pt x="107" y="83"/>
                    <a:pt x="84" y="85"/>
                  </a:cubicBezTo>
                  <a:moveTo>
                    <a:pt x="83" y="99"/>
                  </a:moveTo>
                  <a:cubicBezTo>
                    <a:pt x="84" y="99"/>
                    <a:pt x="84" y="98"/>
                    <a:pt x="84" y="97"/>
                  </a:cubicBezTo>
                  <a:cubicBezTo>
                    <a:pt x="84" y="91"/>
                    <a:pt x="85" y="84"/>
                    <a:pt x="84" y="78"/>
                  </a:cubicBezTo>
                  <a:cubicBezTo>
                    <a:pt x="84" y="77"/>
                    <a:pt x="84" y="76"/>
                    <a:pt x="83" y="75"/>
                  </a:cubicBezTo>
                  <a:cubicBezTo>
                    <a:pt x="83" y="74"/>
                    <a:pt x="81" y="74"/>
                    <a:pt x="80" y="74"/>
                  </a:cubicBezTo>
                  <a:cubicBezTo>
                    <a:pt x="75" y="74"/>
                    <a:pt x="71" y="74"/>
                    <a:pt x="67" y="74"/>
                  </a:cubicBezTo>
                  <a:cubicBezTo>
                    <a:pt x="66" y="74"/>
                    <a:pt x="66" y="74"/>
                    <a:pt x="66" y="74"/>
                  </a:cubicBezTo>
                  <a:cubicBezTo>
                    <a:pt x="65" y="75"/>
                    <a:pt x="65" y="75"/>
                    <a:pt x="65" y="76"/>
                  </a:cubicBezTo>
                  <a:cubicBezTo>
                    <a:pt x="65" y="82"/>
                    <a:pt x="65" y="88"/>
                    <a:pt x="65" y="94"/>
                  </a:cubicBezTo>
                  <a:cubicBezTo>
                    <a:pt x="65" y="96"/>
                    <a:pt x="65" y="97"/>
                    <a:pt x="66" y="98"/>
                  </a:cubicBezTo>
                  <a:cubicBezTo>
                    <a:pt x="67" y="99"/>
                    <a:pt x="69" y="99"/>
                    <a:pt x="70" y="99"/>
                  </a:cubicBezTo>
                  <a:cubicBezTo>
                    <a:pt x="74" y="100"/>
                    <a:pt x="77" y="100"/>
                    <a:pt x="81" y="100"/>
                  </a:cubicBezTo>
                  <a:cubicBezTo>
                    <a:pt x="81" y="100"/>
                    <a:pt x="83" y="100"/>
                    <a:pt x="83" y="99"/>
                  </a:cubicBezTo>
                  <a:close/>
                  <a:moveTo>
                    <a:pt x="5" y="69"/>
                  </a:moveTo>
                  <a:cubicBezTo>
                    <a:pt x="5" y="81"/>
                    <a:pt x="5" y="93"/>
                    <a:pt x="5" y="105"/>
                  </a:cubicBezTo>
                  <a:cubicBezTo>
                    <a:pt x="5" y="107"/>
                    <a:pt x="5" y="110"/>
                    <a:pt x="5" y="113"/>
                  </a:cubicBezTo>
                  <a:cubicBezTo>
                    <a:pt x="6" y="115"/>
                    <a:pt x="7" y="117"/>
                    <a:pt x="8" y="119"/>
                  </a:cubicBezTo>
                  <a:cubicBezTo>
                    <a:pt x="10" y="121"/>
                    <a:pt x="13" y="122"/>
                    <a:pt x="15" y="122"/>
                  </a:cubicBezTo>
                  <a:cubicBezTo>
                    <a:pt x="47" y="122"/>
                    <a:pt x="47" y="122"/>
                    <a:pt x="47" y="122"/>
                  </a:cubicBezTo>
                  <a:cubicBezTo>
                    <a:pt x="60" y="122"/>
                    <a:pt x="73" y="122"/>
                    <a:pt x="85" y="122"/>
                  </a:cubicBezTo>
                  <a:cubicBezTo>
                    <a:pt x="95" y="122"/>
                    <a:pt x="104" y="122"/>
                    <a:pt x="113" y="122"/>
                  </a:cubicBezTo>
                  <a:cubicBezTo>
                    <a:pt x="117" y="122"/>
                    <a:pt x="122" y="122"/>
                    <a:pt x="126" y="122"/>
                  </a:cubicBezTo>
                  <a:cubicBezTo>
                    <a:pt x="130" y="122"/>
                    <a:pt x="134" y="122"/>
                    <a:pt x="138" y="121"/>
                  </a:cubicBezTo>
                  <a:cubicBezTo>
                    <a:pt x="140" y="121"/>
                    <a:pt x="143" y="120"/>
                    <a:pt x="144" y="118"/>
                  </a:cubicBezTo>
                  <a:cubicBezTo>
                    <a:pt x="145" y="116"/>
                    <a:pt x="146" y="113"/>
                    <a:pt x="146" y="111"/>
                  </a:cubicBezTo>
                  <a:cubicBezTo>
                    <a:pt x="147" y="103"/>
                    <a:pt x="146" y="94"/>
                    <a:pt x="146" y="86"/>
                  </a:cubicBezTo>
                  <a:cubicBezTo>
                    <a:pt x="146" y="81"/>
                    <a:pt x="146" y="76"/>
                    <a:pt x="146" y="71"/>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5" name="Rectangle 44"/>
            <p:cNvSpPr/>
            <p:nvPr/>
          </p:nvSpPr>
          <p:spPr>
            <a:xfrm>
              <a:off x="8931355" y="5285276"/>
              <a:ext cx="1623970" cy="646331"/>
            </a:xfrm>
            <a:prstGeom prst="rect">
              <a:avLst/>
            </a:prstGeom>
          </p:spPr>
          <p:txBody>
            <a:bodyPr wrap="square">
              <a:spAutoFit/>
            </a:bodyPr>
            <a:lstStyle/>
            <a:p>
              <a:pPr algn="ctr"/>
              <a:r>
                <a:rPr lang="ru-RU" sz="900" dirty="0" smtClean="0">
                  <a:solidFill>
                    <a:schemeClr val="tx1">
                      <a:lumMod val="75000"/>
                    </a:schemeClr>
                  </a:solidFill>
                </a:rPr>
                <a:t>Lorem ipsum dolor sit amet, consectetur adipiscing elit, sed do eiusmod tempor</a:t>
              </a:r>
              <a:endParaRPr lang="ru-RU" sz="900" dirty="0">
                <a:solidFill>
                  <a:schemeClr val="tx1">
                    <a:lumMod val="75000"/>
                  </a:schemeClr>
                </a:solidFill>
              </a:endParaRPr>
            </a:p>
          </p:txBody>
        </p:sp>
      </p:grpSp>
    </p:spTree>
    <p:extLst>
      <p:ext uri="{BB962C8B-B14F-4D97-AF65-F5344CB8AC3E}">
        <p14:creationId xmlns:p14="http://schemas.microsoft.com/office/powerpoint/2010/main" val="137555219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67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67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67000">
                                      <p:stCondLst>
                                        <p:cond delay="200"/>
                                      </p:stCondLst>
                                      <p:childTnLst>
                                        <p:set>
                                          <p:cBhvr>
                                            <p:cTn id="10" dur="1" fill="hold">
                                              <p:stCondLst>
                                                <p:cond delay="0"/>
                                              </p:stCondLst>
                                            </p:cTn>
                                            <p:tgtEl>
                                              <p:spTgt spid="31"/>
                                            </p:tgtEl>
                                            <p:attrNameLst>
                                              <p:attrName>style.visibility</p:attrName>
                                            </p:attrNameLst>
                                          </p:cBhvr>
                                          <p:to>
                                            <p:strVal val="visible"/>
                                          </p:to>
                                        </p:set>
                                        <p:anim calcmode="lin" valueType="num" p14:bounceEnd="67000">
                                          <p:cBhvr additive="base">
                                            <p:cTn id="11" dur="1000" fill="hold"/>
                                            <p:tgtEl>
                                              <p:spTgt spid="31"/>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14:presetBounceEnd="67000">
                                      <p:stCondLst>
                                        <p:cond delay="400"/>
                                      </p:stCondLst>
                                      <p:childTnLst>
                                        <p:set>
                                          <p:cBhvr>
                                            <p:cTn id="14" dur="1" fill="hold">
                                              <p:stCondLst>
                                                <p:cond delay="0"/>
                                              </p:stCondLst>
                                            </p:cTn>
                                            <p:tgtEl>
                                              <p:spTgt spid="32"/>
                                            </p:tgtEl>
                                            <p:attrNameLst>
                                              <p:attrName>style.visibility</p:attrName>
                                            </p:attrNameLst>
                                          </p:cBhvr>
                                          <p:to>
                                            <p:strVal val="visible"/>
                                          </p:to>
                                        </p:set>
                                        <p:anim calcmode="lin" valueType="num" p14:bounceEnd="67000">
                                          <p:cBhvr additive="base">
                                            <p:cTn id="15" dur="1000" fill="hold"/>
                                            <p:tgtEl>
                                              <p:spTgt spid="32"/>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14:presetBounceEnd="67000">
                                      <p:stCondLst>
                                        <p:cond delay="600"/>
                                      </p:stCondLst>
                                      <p:childTnLst>
                                        <p:set>
                                          <p:cBhvr>
                                            <p:cTn id="18" dur="1" fill="hold">
                                              <p:stCondLst>
                                                <p:cond delay="0"/>
                                              </p:stCondLst>
                                            </p:cTn>
                                            <p:tgtEl>
                                              <p:spTgt spid="33"/>
                                            </p:tgtEl>
                                            <p:attrNameLst>
                                              <p:attrName>style.visibility</p:attrName>
                                            </p:attrNameLst>
                                          </p:cBhvr>
                                          <p:to>
                                            <p:strVal val="visible"/>
                                          </p:to>
                                        </p:set>
                                        <p:anim calcmode="lin" valueType="num" p14:bounceEnd="67000">
                                          <p:cBhvr additive="base">
                                            <p:cTn id="19" dur="1000" fill="hold"/>
                                            <p:tgtEl>
                                              <p:spTgt spid="33"/>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3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7000">
                                      <p:stCondLst>
                                        <p:cond delay="800"/>
                                      </p:stCondLst>
                                      <p:childTnLst>
                                        <p:set>
                                          <p:cBhvr>
                                            <p:cTn id="22" dur="1" fill="hold">
                                              <p:stCondLst>
                                                <p:cond delay="0"/>
                                              </p:stCondLst>
                                            </p:cTn>
                                            <p:tgtEl>
                                              <p:spTgt spid="13"/>
                                            </p:tgtEl>
                                            <p:attrNameLst>
                                              <p:attrName>style.visibility</p:attrName>
                                            </p:attrNameLst>
                                          </p:cBhvr>
                                          <p:to>
                                            <p:strVal val="visible"/>
                                          </p:to>
                                        </p:set>
                                        <p:anim calcmode="lin" valueType="num" p14:bounceEnd="67000">
                                          <p:cBhvr additive="base">
                                            <p:cTn id="23" dur="1000" fill="hold"/>
                                            <p:tgtEl>
                                              <p:spTgt spid="13"/>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13"/>
                                            </p:tgtEl>
                                            <p:attrNameLst>
                                              <p:attrName>ppt_y</p:attrName>
                                            </p:attrNameLst>
                                          </p:cBhvr>
                                          <p:tavLst>
                                            <p:tav tm="0">
                                              <p:val>
                                                <p:strVal val="0-#ppt_h/2"/>
                                              </p:val>
                                            </p:tav>
                                            <p:tav tm="100000">
                                              <p:val>
                                                <p:strVal val="#ppt_y"/>
                                              </p:val>
                                            </p:tav>
                                          </p:tavLst>
                                        </p:anim>
                                      </p:childTnLst>
                                    </p:cTn>
                                  </p:par>
                                  <p:par>
                                    <p:cTn id="25" presetID="53" presetClass="entr" presetSubtype="16" fill="hold" nodeType="withEffect">
                                      <p:stCondLst>
                                        <p:cond delay="10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Effect transition="in" filter="fade">
                                          <p:cBhvr>
                                            <p:cTn id="29" dur="500"/>
                                            <p:tgtEl>
                                              <p:spTgt spid="34"/>
                                            </p:tgtEl>
                                          </p:cBhvr>
                                        </p:animEffect>
                                      </p:childTnLst>
                                    </p:cTn>
                                  </p:par>
                                  <p:par>
                                    <p:cTn id="30" presetID="53" presetClass="entr" presetSubtype="16" fill="hold" nodeType="withEffect">
                                      <p:stCondLst>
                                        <p:cond delay="300"/>
                                      </p:stCondLst>
                                      <p:childTnLst>
                                        <p:set>
                                          <p:cBhvr>
                                            <p:cTn id="31" dur="1" fill="hold">
                                              <p:stCondLst>
                                                <p:cond delay="0"/>
                                              </p:stCondLst>
                                            </p:cTn>
                                            <p:tgtEl>
                                              <p:spTgt spid="35"/>
                                            </p:tgtEl>
                                            <p:attrNameLst>
                                              <p:attrName>style.visibility</p:attrName>
                                            </p:attrNameLst>
                                          </p:cBhvr>
                                          <p:to>
                                            <p:strVal val="visible"/>
                                          </p:to>
                                        </p:set>
                                        <p:anim calcmode="lin" valueType="num">
                                          <p:cBhvr>
                                            <p:cTn id="32" dur="500" fill="hold"/>
                                            <p:tgtEl>
                                              <p:spTgt spid="35"/>
                                            </p:tgtEl>
                                            <p:attrNameLst>
                                              <p:attrName>ppt_w</p:attrName>
                                            </p:attrNameLst>
                                          </p:cBhvr>
                                          <p:tavLst>
                                            <p:tav tm="0">
                                              <p:val>
                                                <p:fltVal val="0"/>
                                              </p:val>
                                            </p:tav>
                                            <p:tav tm="100000">
                                              <p:val>
                                                <p:strVal val="#ppt_w"/>
                                              </p:val>
                                            </p:tav>
                                          </p:tavLst>
                                        </p:anim>
                                        <p:anim calcmode="lin" valueType="num">
                                          <p:cBhvr>
                                            <p:cTn id="33" dur="500" fill="hold"/>
                                            <p:tgtEl>
                                              <p:spTgt spid="35"/>
                                            </p:tgtEl>
                                            <p:attrNameLst>
                                              <p:attrName>ppt_h</p:attrName>
                                            </p:attrNameLst>
                                          </p:cBhvr>
                                          <p:tavLst>
                                            <p:tav tm="0">
                                              <p:val>
                                                <p:fltVal val="0"/>
                                              </p:val>
                                            </p:tav>
                                            <p:tav tm="100000">
                                              <p:val>
                                                <p:strVal val="#ppt_h"/>
                                              </p:val>
                                            </p:tav>
                                          </p:tavLst>
                                        </p:anim>
                                        <p:animEffect transition="in" filter="fade">
                                          <p:cBhvr>
                                            <p:cTn id="34" dur="500"/>
                                            <p:tgtEl>
                                              <p:spTgt spid="35"/>
                                            </p:tgtEl>
                                          </p:cBhvr>
                                        </p:animEffect>
                                      </p:childTnLst>
                                    </p:cTn>
                                  </p:par>
                                  <p:par>
                                    <p:cTn id="35" presetID="53" presetClass="entr" presetSubtype="16" fill="hold" nodeType="withEffect">
                                      <p:stCondLst>
                                        <p:cond delay="50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par>
                                    <p:cTn id="40" presetID="53" presetClass="entr" presetSubtype="16" fill="hold" nodeType="withEffect">
                                      <p:stCondLst>
                                        <p:cond delay="70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par>
                                    <p:cTn id="45" presetID="53" presetClass="entr" presetSubtype="16" fill="hold" nodeType="withEffect">
                                      <p:stCondLst>
                                        <p:cond delay="900"/>
                                      </p:st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Effect transition="in" filter="fade">
                                          <p:cBhvr>
                                            <p:cTn id="49" dur="500"/>
                                            <p:tgtEl>
                                              <p:spTgt spid="38"/>
                                            </p:tgtEl>
                                          </p:cBhvr>
                                        </p:animEffect>
                                      </p:childTnLst>
                                    </p:cTn>
                                  </p:par>
                                  <p:par>
                                    <p:cTn id="50" presetID="2" presetClass="entr" presetSubtype="4" fill="hold" nodeType="withEffect" p14:presetBounceEnd="67000">
                                      <p:stCondLst>
                                        <p:cond delay="200"/>
                                      </p:stCondLst>
                                      <p:childTnLst>
                                        <p:set>
                                          <p:cBhvr>
                                            <p:cTn id="51" dur="1" fill="hold">
                                              <p:stCondLst>
                                                <p:cond delay="0"/>
                                              </p:stCondLst>
                                            </p:cTn>
                                            <p:tgtEl>
                                              <p:spTgt spid="2"/>
                                            </p:tgtEl>
                                            <p:attrNameLst>
                                              <p:attrName>style.visibility</p:attrName>
                                            </p:attrNameLst>
                                          </p:cBhvr>
                                          <p:to>
                                            <p:strVal val="visible"/>
                                          </p:to>
                                        </p:set>
                                        <p:anim calcmode="lin" valueType="num" p14:bounceEnd="67000">
                                          <p:cBhvr additive="base">
                                            <p:cTn id="52" dur="1000" fill="hold"/>
                                            <p:tgtEl>
                                              <p:spTgt spid="2"/>
                                            </p:tgtEl>
                                            <p:attrNameLst>
                                              <p:attrName>ppt_x</p:attrName>
                                            </p:attrNameLst>
                                          </p:cBhvr>
                                          <p:tavLst>
                                            <p:tav tm="0">
                                              <p:val>
                                                <p:strVal val="#ppt_x"/>
                                              </p:val>
                                            </p:tav>
                                            <p:tav tm="100000">
                                              <p:val>
                                                <p:strVal val="#ppt_x"/>
                                              </p:val>
                                            </p:tav>
                                          </p:tavLst>
                                        </p:anim>
                                        <p:anim calcmode="lin" valueType="num" p14:bounceEnd="67000">
                                          <p:cBhvr additive="base">
                                            <p:cTn id="53" dur="1000" fill="hold"/>
                                            <p:tgtEl>
                                              <p:spTgt spid="2"/>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14:presetBounceEnd="67000">
                                      <p:stCondLst>
                                        <p:cond delay="400"/>
                                      </p:stCondLst>
                                      <p:childTnLst>
                                        <p:set>
                                          <p:cBhvr>
                                            <p:cTn id="55" dur="1" fill="hold">
                                              <p:stCondLst>
                                                <p:cond delay="0"/>
                                              </p:stCondLst>
                                            </p:cTn>
                                            <p:tgtEl>
                                              <p:spTgt spid="3"/>
                                            </p:tgtEl>
                                            <p:attrNameLst>
                                              <p:attrName>style.visibility</p:attrName>
                                            </p:attrNameLst>
                                          </p:cBhvr>
                                          <p:to>
                                            <p:strVal val="visible"/>
                                          </p:to>
                                        </p:set>
                                        <p:anim calcmode="lin" valueType="num" p14:bounceEnd="67000">
                                          <p:cBhvr additive="base">
                                            <p:cTn id="56" dur="1000" fill="hold"/>
                                            <p:tgtEl>
                                              <p:spTgt spid="3"/>
                                            </p:tgtEl>
                                            <p:attrNameLst>
                                              <p:attrName>ppt_x</p:attrName>
                                            </p:attrNameLst>
                                          </p:cBhvr>
                                          <p:tavLst>
                                            <p:tav tm="0">
                                              <p:val>
                                                <p:strVal val="#ppt_x"/>
                                              </p:val>
                                            </p:tav>
                                            <p:tav tm="100000">
                                              <p:val>
                                                <p:strVal val="#ppt_x"/>
                                              </p:val>
                                            </p:tav>
                                          </p:tavLst>
                                        </p:anim>
                                        <p:anim calcmode="lin" valueType="num" p14:bounceEnd="67000">
                                          <p:cBhvr additive="base">
                                            <p:cTn id="57" dur="1000" fill="hold"/>
                                            <p:tgtEl>
                                              <p:spTgt spid="3"/>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14:presetBounceEnd="67000">
                                      <p:stCondLst>
                                        <p:cond delay="600"/>
                                      </p:stCondLst>
                                      <p:childTnLst>
                                        <p:set>
                                          <p:cBhvr>
                                            <p:cTn id="59" dur="1" fill="hold">
                                              <p:stCondLst>
                                                <p:cond delay="0"/>
                                              </p:stCondLst>
                                            </p:cTn>
                                            <p:tgtEl>
                                              <p:spTgt spid="4"/>
                                            </p:tgtEl>
                                            <p:attrNameLst>
                                              <p:attrName>style.visibility</p:attrName>
                                            </p:attrNameLst>
                                          </p:cBhvr>
                                          <p:to>
                                            <p:strVal val="visible"/>
                                          </p:to>
                                        </p:set>
                                        <p:anim calcmode="lin" valueType="num" p14:bounceEnd="67000">
                                          <p:cBhvr additive="base">
                                            <p:cTn id="60" dur="1000" fill="hold"/>
                                            <p:tgtEl>
                                              <p:spTgt spid="4"/>
                                            </p:tgtEl>
                                            <p:attrNameLst>
                                              <p:attrName>ppt_x</p:attrName>
                                            </p:attrNameLst>
                                          </p:cBhvr>
                                          <p:tavLst>
                                            <p:tav tm="0">
                                              <p:val>
                                                <p:strVal val="#ppt_x"/>
                                              </p:val>
                                            </p:tav>
                                            <p:tav tm="100000">
                                              <p:val>
                                                <p:strVal val="#ppt_x"/>
                                              </p:val>
                                            </p:tav>
                                          </p:tavLst>
                                        </p:anim>
                                        <p:anim calcmode="lin" valueType="num" p14:bounceEnd="67000">
                                          <p:cBhvr additive="base">
                                            <p:cTn id="61" dur="1000" fill="hold"/>
                                            <p:tgtEl>
                                              <p:spTgt spid="4"/>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14:presetBounceEnd="67000">
                                      <p:stCondLst>
                                        <p:cond delay="800"/>
                                      </p:stCondLst>
                                      <p:childTnLst>
                                        <p:set>
                                          <p:cBhvr>
                                            <p:cTn id="63" dur="1" fill="hold">
                                              <p:stCondLst>
                                                <p:cond delay="0"/>
                                              </p:stCondLst>
                                            </p:cTn>
                                            <p:tgtEl>
                                              <p:spTgt spid="5"/>
                                            </p:tgtEl>
                                            <p:attrNameLst>
                                              <p:attrName>style.visibility</p:attrName>
                                            </p:attrNameLst>
                                          </p:cBhvr>
                                          <p:to>
                                            <p:strVal val="visible"/>
                                          </p:to>
                                        </p:set>
                                        <p:anim calcmode="lin" valueType="num" p14:bounceEnd="67000">
                                          <p:cBhvr additive="base">
                                            <p:cTn id="64" dur="1000" fill="hold"/>
                                            <p:tgtEl>
                                              <p:spTgt spid="5"/>
                                            </p:tgtEl>
                                            <p:attrNameLst>
                                              <p:attrName>ppt_x</p:attrName>
                                            </p:attrNameLst>
                                          </p:cBhvr>
                                          <p:tavLst>
                                            <p:tav tm="0">
                                              <p:val>
                                                <p:strVal val="#ppt_x"/>
                                              </p:val>
                                            </p:tav>
                                            <p:tav tm="100000">
                                              <p:val>
                                                <p:strVal val="#ppt_x"/>
                                              </p:val>
                                            </p:tav>
                                          </p:tavLst>
                                        </p:anim>
                                        <p:anim calcmode="lin" valueType="num" p14:bounceEnd="67000">
                                          <p:cBhvr additive="base">
                                            <p:cTn id="65" dur="1000" fill="hold"/>
                                            <p:tgtEl>
                                              <p:spTgt spid="5"/>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14:presetBounceEnd="67000">
                                      <p:stCondLst>
                                        <p:cond delay="1000"/>
                                      </p:stCondLst>
                                      <p:childTnLst>
                                        <p:set>
                                          <p:cBhvr>
                                            <p:cTn id="67" dur="1" fill="hold">
                                              <p:stCondLst>
                                                <p:cond delay="0"/>
                                              </p:stCondLst>
                                            </p:cTn>
                                            <p:tgtEl>
                                              <p:spTgt spid="46"/>
                                            </p:tgtEl>
                                            <p:attrNameLst>
                                              <p:attrName>style.visibility</p:attrName>
                                            </p:attrNameLst>
                                          </p:cBhvr>
                                          <p:to>
                                            <p:strVal val="visible"/>
                                          </p:to>
                                        </p:set>
                                        <p:anim calcmode="lin" valueType="num" p14:bounceEnd="67000">
                                          <p:cBhvr additive="base">
                                            <p:cTn id="68" dur="1000" fill="hold"/>
                                            <p:tgtEl>
                                              <p:spTgt spid="46"/>
                                            </p:tgtEl>
                                            <p:attrNameLst>
                                              <p:attrName>ppt_x</p:attrName>
                                            </p:attrNameLst>
                                          </p:cBhvr>
                                          <p:tavLst>
                                            <p:tav tm="0">
                                              <p:val>
                                                <p:strVal val="#ppt_x"/>
                                              </p:val>
                                            </p:tav>
                                            <p:tav tm="100000">
                                              <p:val>
                                                <p:strVal val="#ppt_x"/>
                                              </p:val>
                                            </p:tav>
                                          </p:tavLst>
                                        </p:anim>
                                        <p:anim calcmode="lin" valueType="num" p14:bounceEnd="67000">
                                          <p:cBhvr additive="base">
                                            <p:cTn id="69" dur="10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1000" fill="hold"/>
                                            <p:tgtEl>
                                              <p:spTgt spid="31"/>
                                            </p:tgtEl>
                                            <p:attrNameLst>
                                              <p:attrName>ppt_x</p:attrName>
                                            </p:attrNameLst>
                                          </p:cBhvr>
                                          <p:tavLst>
                                            <p:tav tm="0">
                                              <p:val>
                                                <p:strVal val="#ppt_x"/>
                                              </p:val>
                                            </p:tav>
                                            <p:tav tm="100000">
                                              <p:val>
                                                <p:strVal val="#ppt_x"/>
                                              </p:val>
                                            </p:tav>
                                          </p:tavLst>
                                        </p:anim>
                                        <p:anim calcmode="lin" valueType="num">
                                          <p:cBhvr additive="base">
                                            <p:cTn id="12" dur="10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4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1000" fill="hold"/>
                                            <p:tgtEl>
                                              <p:spTgt spid="32"/>
                                            </p:tgtEl>
                                            <p:attrNameLst>
                                              <p:attrName>ppt_x</p:attrName>
                                            </p:attrNameLst>
                                          </p:cBhvr>
                                          <p:tavLst>
                                            <p:tav tm="0">
                                              <p:val>
                                                <p:strVal val="#ppt_x"/>
                                              </p:val>
                                            </p:tav>
                                            <p:tav tm="100000">
                                              <p:val>
                                                <p:strVal val="#ppt_x"/>
                                              </p:val>
                                            </p:tav>
                                          </p:tavLst>
                                        </p:anim>
                                        <p:anim calcmode="lin" valueType="num">
                                          <p:cBhvr additive="base">
                                            <p:cTn id="16" dur="1000" fill="hold"/>
                                            <p:tgtEl>
                                              <p:spTgt spid="32"/>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60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1000" fill="hold"/>
                                            <p:tgtEl>
                                              <p:spTgt spid="33"/>
                                            </p:tgtEl>
                                            <p:attrNameLst>
                                              <p:attrName>ppt_x</p:attrName>
                                            </p:attrNameLst>
                                          </p:cBhvr>
                                          <p:tavLst>
                                            <p:tav tm="0">
                                              <p:val>
                                                <p:strVal val="#ppt_x"/>
                                              </p:val>
                                            </p:tav>
                                            <p:tav tm="100000">
                                              <p:val>
                                                <p:strVal val="#ppt_x"/>
                                              </p:val>
                                            </p:tav>
                                          </p:tavLst>
                                        </p:anim>
                                        <p:anim calcmode="lin" valueType="num">
                                          <p:cBhvr additive="base">
                                            <p:cTn id="20" dur="1000" fill="hold"/>
                                            <p:tgtEl>
                                              <p:spTgt spid="3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ppt_x"/>
                                              </p:val>
                                            </p:tav>
                                            <p:tav tm="100000">
                                              <p:val>
                                                <p:strVal val="#ppt_x"/>
                                              </p:val>
                                            </p:tav>
                                          </p:tavLst>
                                        </p:anim>
                                        <p:anim calcmode="lin" valueType="num">
                                          <p:cBhvr additive="base">
                                            <p:cTn id="24" dur="1000" fill="hold"/>
                                            <p:tgtEl>
                                              <p:spTgt spid="13"/>
                                            </p:tgtEl>
                                            <p:attrNameLst>
                                              <p:attrName>ppt_y</p:attrName>
                                            </p:attrNameLst>
                                          </p:cBhvr>
                                          <p:tavLst>
                                            <p:tav tm="0">
                                              <p:val>
                                                <p:strVal val="0-#ppt_h/2"/>
                                              </p:val>
                                            </p:tav>
                                            <p:tav tm="100000">
                                              <p:val>
                                                <p:strVal val="#ppt_y"/>
                                              </p:val>
                                            </p:tav>
                                          </p:tavLst>
                                        </p:anim>
                                      </p:childTnLst>
                                    </p:cTn>
                                  </p:par>
                                  <p:par>
                                    <p:cTn id="25" presetID="53" presetClass="entr" presetSubtype="16" fill="hold" nodeType="withEffect">
                                      <p:stCondLst>
                                        <p:cond delay="10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Effect transition="in" filter="fade">
                                          <p:cBhvr>
                                            <p:cTn id="29" dur="500"/>
                                            <p:tgtEl>
                                              <p:spTgt spid="34"/>
                                            </p:tgtEl>
                                          </p:cBhvr>
                                        </p:animEffect>
                                      </p:childTnLst>
                                    </p:cTn>
                                  </p:par>
                                  <p:par>
                                    <p:cTn id="30" presetID="53" presetClass="entr" presetSubtype="16" fill="hold" nodeType="withEffect">
                                      <p:stCondLst>
                                        <p:cond delay="300"/>
                                      </p:stCondLst>
                                      <p:childTnLst>
                                        <p:set>
                                          <p:cBhvr>
                                            <p:cTn id="31" dur="1" fill="hold">
                                              <p:stCondLst>
                                                <p:cond delay="0"/>
                                              </p:stCondLst>
                                            </p:cTn>
                                            <p:tgtEl>
                                              <p:spTgt spid="35"/>
                                            </p:tgtEl>
                                            <p:attrNameLst>
                                              <p:attrName>style.visibility</p:attrName>
                                            </p:attrNameLst>
                                          </p:cBhvr>
                                          <p:to>
                                            <p:strVal val="visible"/>
                                          </p:to>
                                        </p:set>
                                        <p:anim calcmode="lin" valueType="num">
                                          <p:cBhvr>
                                            <p:cTn id="32" dur="500" fill="hold"/>
                                            <p:tgtEl>
                                              <p:spTgt spid="35"/>
                                            </p:tgtEl>
                                            <p:attrNameLst>
                                              <p:attrName>ppt_w</p:attrName>
                                            </p:attrNameLst>
                                          </p:cBhvr>
                                          <p:tavLst>
                                            <p:tav tm="0">
                                              <p:val>
                                                <p:fltVal val="0"/>
                                              </p:val>
                                            </p:tav>
                                            <p:tav tm="100000">
                                              <p:val>
                                                <p:strVal val="#ppt_w"/>
                                              </p:val>
                                            </p:tav>
                                          </p:tavLst>
                                        </p:anim>
                                        <p:anim calcmode="lin" valueType="num">
                                          <p:cBhvr>
                                            <p:cTn id="33" dur="500" fill="hold"/>
                                            <p:tgtEl>
                                              <p:spTgt spid="35"/>
                                            </p:tgtEl>
                                            <p:attrNameLst>
                                              <p:attrName>ppt_h</p:attrName>
                                            </p:attrNameLst>
                                          </p:cBhvr>
                                          <p:tavLst>
                                            <p:tav tm="0">
                                              <p:val>
                                                <p:fltVal val="0"/>
                                              </p:val>
                                            </p:tav>
                                            <p:tav tm="100000">
                                              <p:val>
                                                <p:strVal val="#ppt_h"/>
                                              </p:val>
                                            </p:tav>
                                          </p:tavLst>
                                        </p:anim>
                                        <p:animEffect transition="in" filter="fade">
                                          <p:cBhvr>
                                            <p:cTn id="34" dur="500"/>
                                            <p:tgtEl>
                                              <p:spTgt spid="35"/>
                                            </p:tgtEl>
                                          </p:cBhvr>
                                        </p:animEffect>
                                      </p:childTnLst>
                                    </p:cTn>
                                  </p:par>
                                  <p:par>
                                    <p:cTn id="35" presetID="53" presetClass="entr" presetSubtype="16" fill="hold" nodeType="withEffect">
                                      <p:stCondLst>
                                        <p:cond delay="500"/>
                                      </p:stCondLst>
                                      <p:childTnLst>
                                        <p:set>
                                          <p:cBhvr>
                                            <p:cTn id="36" dur="1" fill="hold">
                                              <p:stCondLst>
                                                <p:cond delay="0"/>
                                              </p:stCondLst>
                                            </p:cTn>
                                            <p:tgtEl>
                                              <p:spTgt spid="36"/>
                                            </p:tgtEl>
                                            <p:attrNameLst>
                                              <p:attrName>style.visibility</p:attrName>
                                            </p:attrNameLst>
                                          </p:cBhvr>
                                          <p:to>
                                            <p:strVal val="visible"/>
                                          </p:to>
                                        </p:set>
                                        <p:anim calcmode="lin" valueType="num">
                                          <p:cBhvr>
                                            <p:cTn id="37" dur="500" fill="hold"/>
                                            <p:tgtEl>
                                              <p:spTgt spid="36"/>
                                            </p:tgtEl>
                                            <p:attrNameLst>
                                              <p:attrName>ppt_w</p:attrName>
                                            </p:attrNameLst>
                                          </p:cBhvr>
                                          <p:tavLst>
                                            <p:tav tm="0">
                                              <p:val>
                                                <p:fltVal val="0"/>
                                              </p:val>
                                            </p:tav>
                                            <p:tav tm="100000">
                                              <p:val>
                                                <p:strVal val="#ppt_w"/>
                                              </p:val>
                                            </p:tav>
                                          </p:tavLst>
                                        </p:anim>
                                        <p:anim calcmode="lin" valueType="num">
                                          <p:cBhvr>
                                            <p:cTn id="38" dur="500" fill="hold"/>
                                            <p:tgtEl>
                                              <p:spTgt spid="36"/>
                                            </p:tgtEl>
                                            <p:attrNameLst>
                                              <p:attrName>ppt_h</p:attrName>
                                            </p:attrNameLst>
                                          </p:cBhvr>
                                          <p:tavLst>
                                            <p:tav tm="0">
                                              <p:val>
                                                <p:fltVal val="0"/>
                                              </p:val>
                                            </p:tav>
                                            <p:tav tm="100000">
                                              <p:val>
                                                <p:strVal val="#ppt_h"/>
                                              </p:val>
                                            </p:tav>
                                          </p:tavLst>
                                        </p:anim>
                                        <p:animEffect transition="in" filter="fade">
                                          <p:cBhvr>
                                            <p:cTn id="39" dur="500"/>
                                            <p:tgtEl>
                                              <p:spTgt spid="36"/>
                                            </p:tgtEl>
                                          </p:cBhvr>
                                        </p:animEffect>
                                      </p:childTnLst>
                                    </p:cTn>
                                  </p:par>
                                  <p:par>
                                    <p:cTn id="40" presetID="53" presetClass="entr" presetSubtype="16" fill="hold" nodeType="withEffect">
                                      <p:stCondLst>
                                        <p:cond delay="70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par>
                                    <p:cTn id="45" presetID="53" presetClass="entr" presetSubtype="16" fill="hold" nodeType="withEffect">
                                      <p:stCondLst>
                                        <p:cond delay="900"/>
                                      </p:stCondLst>
                                      <p:childTnLst>
                                        <p:set>
                                          <p:cBhvr>
                                            <p:cTn id="46" dur="1" fill="hold">
                                              <p:stCondLst>
                                                <p:cond delay="0"/>
                                              </p:stCondLst>
                                            </p:cTn>
                                            <p:tgtEl>
                                              <p:spTgt spid="38"/>
                                            </p:tgtEl>
                                            <p:attrNameLst>
                                              <p:attrName>style.visibility</p:attrName>
                                            </p:attrNameLst>
                                          </p:cBhvr>
                                          <p:to>
                                            <p:strVal val="visible"/>
                                          </p:to>
                                        </p:set>
                                        <p:anim calcmode="lin" valueType="num">
                                          <p:cBhvr>
                                            <p:cTn id="47" dur="500" fill="hold"/>
                                            <p:tgtEl>
                                              <p:spTgt spid="38"/>
                                            </p:tgtEl>
                                            <p:attrNameLst>
                                              <p:attrName>ppt_w</p:attrName>
                                            </p:attrNameLst>
                                          </p:cBhvr>
                                          <p:tavLst>
                                            <p:tav tm="0">
                                              <p:val>
                                                <p:fltVal val="0"/>
                                              </p:val>
                                            </p:tav>
                                            <p:tav tm="100000">
                                              <p:val>
                                                <p:strVal val="#ppt_w"/>
                                              </p:val>
                                            </p:tav>
                                          </p:tavLst>
                                        </p:anim>
                                        <p:anim calcmode="lin" valueType="num">
                                          <p:cBhvr>
                                            <p:cTn id="48" dur="500" fill="hold"/>
                                            <p:tgtEl>
                                              <p:spTgt spid="38"/>
                                            </p:tgtEl>
                                            <p:attrNameLst>
                                              <p:attrName>ppt_h</p:attrName>
                                            </p:attrNameLst>
                                          </p:cBhvr>
                                          <p:tavLst>
                                            <p:tav tm="0">
                                              <p:val>
                                                <p:fltVal val="0"/>
                                              </p:val>
                                            </p:tav>
                                            <p:tav tm="100000">
                                              <p:val>
                                                <p:strVal val="#ppt_h"/>
                                              </p:val>
                                            </p:tav>
                                          </p:tavLst>
                                        </p:anim>
                                        <p:animEffect transition="in" filter="fade">
                                          <p:cBhvr>
                                            <p:cTn id="49" dur="500"/>
                                            <p:tgtEl>
                                              <p:spTgt spid="38"/>
                                            </p:tgtEl>
                                          </p:cBhvr>
                                        </p:animEffect>
                                      </p:childTnLst>
                                    </p:cTn>
                                  </p:par>
                                  <p:par>
                                    <p:cTn id="50" presetID="2" presetClass="entr" presetSubtype="4" fill="hold" nodeType="withEffect">
                                      <p:stCondLst>
                                        <p:cond delay="20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1000" fill="hold"/>
                                            <p:tgtEl>
                                              <p:spTgt spid="2"/>
                                            </p:tgtEl>
                                            <p:attrNameLst>
                                              <p:attrName>ppt_x</p:attrName>
                                            </p:attrNameLst>
                                          </p:cBhvr>
                                          <p:tavLst>
                                            <p:tav tm="0">
                                              <p:val>
                                                <p:strVal val="#ppt_x"/>
                                              </p:val>
                                            </p:tav>
                                            <p:tav tm="100000">
                                              <p:val>
                                                <p:strVal val="#ppt_x"/>
                                              </p:val>
                                            </p:tav>
                                          </p:tavLst>
                                        </p:anim>
                                        <p:anim calcmode="lin" valueType="num">
                                          <p:cBhvr additive="base">
                                            <p:cTn id="53" dur="1000" fill="hold"/>
                                            <p:tgtEl>
                                              <p:spTgt spid="2"/>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400"/>
                                      </p:stCondLst>
                                      <p:childTnLst>
                                        <p:set>
                                          <p:cBhvr>
                                            <p:cTn id="55" dur="1" fill="hold">
                                              <p:stCondLst>
                                                <p:cond delay="0"/>
                                              </p:stCondLst>
                                            </p:cTn>
                                            <p:tgtEl>
                                              <p:spTgt spid="3"/>
                                            </p:tgtEl>
                                            <p:attrNameLst>
                                              <p:attrName>style.visibility</p:attrName>
                                            </p:attrNameLst>
                                          </p:cBhvr>
                                          <p:to>
                                            <p:strVal val="visible"/>
                                          </p:to>
                                        </p:set>
                                        <p:anim calcmode="lin" valueType="num">
                                          <p:cBhvr additive="base">
                                            <p:cTn id="56" dur="1000" fill="hold"/>
                                            <p:tgtEl>
                                              <p:spTgt spid="3"/>
                                            </p:tgtEl>
                                            <p:attrNameLst>
                                              <p:attrName>ppt_x</p:attrName>
                                            </p:attrNameLst>
                                          </p:cBhvr>
                                          <p:tavLst>
                                            <p:tav tm="0">
                                              <p:val>
                                                <p:strVal val="#ppt_x"/>
                                              </p:val>
                                            </p:tav>
                                            <p:tav tm="100000">
                                              <p:val>
                                                <p:strVal val="#ppt_x"/>
                                              </p:val>
                                            </p:tav>
                                          </p:tavLst>
                                        </p:anim>
                                        <p:anim calcmode="lin" valueType="num">
                                          <p:cBhvr additive="base">
                                            <p:cTn id="57" dur="1000" fill="hold"/>
                                            <p:tgtEl>
                                              <p:spTgt spid="3"/>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600"/>
                                      </p:stCondLst>
                                      <p:childTnLst>
                                        <p:set>
                                          <p:cBhvr>
                                            <p:cTn id="59" dur="1" fill="hold">
                                              <p:stCondLst>
                                                <p:cond delay="0"/>
                                              </p:stCondLst>
                                            </p:cTn>
                                            <p:tgtEl>
                                              <p:spTgt spid="4"/>
                                            </p:tgtEl>
                                            <p:attrNameLst>
                                              <p:attrName>style.visibility</p:attrName>
                                            </p:attrNameLst>
                                          </p:cBhvr>
                                          <p:to>
                                            <p:strVal val="visible"/>
                                          </p:to>
                                        </p:set>
                                        <p:anim calcmode="lin" valueType="num">
                                          <p:cBhvr additive="base">
                                            <p:cTn id="60" dur="1000" fill="hold"/>
                                            <p:tgtEl>
                                              <p:spTgt spid="4"/>
                                            </p:tgtEl>
                                            <p:attrNameLst>
                                              <p:attrName>ppt_x</p:attrName>
                                            </p:attrNameLst>
                                          </p:cBhvr>
                                          <p:tavLst>
                                            <p:tav tm="0">
                                              <p:val>
                                                <p:strVal val="#ppt_x"/>
                                              </p:val>
                                            </p:tav>
                                            <p:tav tm="100000">
                                              <p:val>
                                                <p:strVal val="#ppt_x"/>
                                              </p:val>
                                            </p:tav>
                                          </p:tavLst>
                                        </p:anim>
                                        <p:anim calcmode="lin" valueType="num">
                                          <p:cBhvr additive="base">
                                            <p:cTn id="61" dur="1000" fill="hold"/>
                                            <p:tgtEl>
                                              <p:spTgt spid="4"/>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800"/>
                                      </p:stCondLst>
                                      <p:childTnLst>
                                        <p:set>
                                          <p:cBhvr>
                                            <p:cTn id="63" dur="1" fill="hold">
                                              <p:stCondLst>
                                                <p:cond delay="0"/>
                                              </p:stCondLst>
                                            </p:cTn>
                                            <p:tgtEl>
                                              <p:spTgt spid="5"/>
                                            </p:tgtEl>
                                            <p:attrNameLst>
                                              <p:attrName>style.visibility</p:attrName>
                                            </p:attrNameLst>
                                          </p:cBhvr>
                                          <p:to>
                                            <p:strVal val="visible"/>
                                          </p:to>
                                        </p:set>
                                        <p:anim calcmode="lin" valueType="num">
                                          <p:cBhvr additive="base">
                                            <p:cTn id="64" dur="1000" fill="hold"/>
                                            <p:tgtEl>
                                              <p:spTgt spid="5"/>
                                            </p:tgtEl>
                                            <p:attrNameLst>
                                              <p:attrName>ppt_x</p:attrName>
                                            </p:attrNameLst>
                                          </p:cBhvr>
                                          <p:tavLst>
                                            <p:tav tm="0">
                                              <p:val>
                                                <p:strVal val="#ppt_x"/>
                                              </p:val>
                                            </p:tav>
                                            <p:tav tm="100000">
                                              <p:val>
                                                <p:strVal val="#ppt_x"/>
                                              </p:val>
                                            </p:tav>
                                          </p:tavLst>
                                        </p:anim>
                                        <p:anim calcmode="lin" valueType="num">
                                          <p:cBhvr additive="base">
                                            <p:cTn id="65" dur="1000" fill="hold"/>
                                            <p:tgtEl>
                                              <p:spTgt spid="5"/>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1000"/>
                                      </p:stCondLst>
                                      <p:childTnLst>
                                        <p:set>
                                          <p:cBhvr>
                                            <p:cTn id="67" dur="1" fill="hold">
                                              <p:stCondLst>
                                                <p:cond delay="0"/>
                                              </p:stCondLst>
                                            </p:cTn>
                                            <p:tgtEl>
                                              <p:spTgt spid="46"/>
                                            </p:tgtEl>
                                            <p:attrNameLst>
                                              <p:attrName>style.visibility</p:attrName>
                                            </p:attrNameLst>
                                          </p:cBhvr>
                                          <p:to>
                                            <p:strVal val="visible"/>
                                          </p:to>
                                        </p:set>
                                        <p:anim calcmode="lin" valueType="num">
                                          <p:cBhvr additive="base">
                                            <p:cTn id="68" dur="1000" fill="hold"/>
                                            <p:tgtEl>
                                              <p:spTgt spid="46"/>
                                            </p:tgtEl>
                                            <p:attrNameLst>
                                              <p:attrName>ppt_x</p:attrName>
                                            </p:attrNameLst>
                                          </p:cBhvr>
                                          <p:tavLst>
                                            <p:tav tm="0">
                                              <p:val>
                                                <p:strVal val="#ppt_x"/>
                                              </p:val>
                                            </p:tav>
                                            <p:tav tm="100000">
                                              <p:val>
                                                <p:strVal val="#ppt_x"/>
                                              </p:val>
                                            </p:tav>
                                          </p:tavLst>
                                        </p:anim>
                                        <p:anim calcmode="lin" valueType="num">
                                          <p:cBhvr additive="base">
                                            <p:cTn id="69" dur="10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2"/>
          <p:cNvSpPr>
            <a:spLocks/>
          </p:cNvSpPr>
          <p:nvPr/>
        </p:nvSpPr>
        <p:spPr bwMode="auto">
          <a:xfrm>
            <a:off x="5880101" y="2371725"/>
            <a:ext cx="4916488" cy="1020763"/>
          </a:xfrm>
          <a:custGeom>
            <a:avLst/>
            <a:gdLst>
              <a:gd name="T0" fmla="*/ 0 w 1292"/>
              <a:gd name="T1" fmla="*/ 0 h 268"/>
              <a:gd name="T2" fmla="*/ 1292 w 1292"/>
              <a:gd name="T3" fmla="*/ 4 h 268"/>
              <a:gd name="T4" fmla="*/ 1204 w 1292"/>
              <a:gd name="T5" fmla="*/ 219 h 268"/>
              <a:gd name="T6" fmla="*/ 958 w 1292"/>
              <a:gd name="T7" fmla="*/ 261 h 268"/>
              <a:gd name="T8" fmla="*/ 836 w 1292"/>
              <a:gd name="T9" fmla="*/ 266 h 268"/>
              <a:gd name="T10" fmla="*/ 712 w 1292"/>
              <a:gd name="T11" fmla="*/ 268 h 268"/>
              <a:gd name="T12" fmla="*/ 464 w 1292"/>
              <a:gd name="T13" fmla="*/ 263 h 268"/>
              <a:gd name="T14" fmla="*/ 217 w 1292"/>
              <a:gd name="T15" fmla="*/ 246 h 268"/>
              <a:gd name="T16" fmla="*/ 105 w 1292"/>
              <a:gd name="T17" fmla="*/ 227 h 268"/>
              <a:gd name="T18" fmla="*/ 0 w 1292"/>
              <a:gd name="T19" fmla="*/ 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2" h="268">
                <a:moveTo>
                  <a:pt x="0" y="0"/>
                </a:moveTo>
                <a:cubicBezTo>
                  <a:pt x="429" y="61"/>
                  <a:pt x="863" y="62"/>
                  <a:pt x="1292" y="4"/>
                </a:cubicBezTo>
                <a:cubicBezTo>
                  <a:pt x="1267" y="77"/>
                  <a:pt x="1237" y="148"/>
                  <a:pt x="1204" y="219"/>
                </a:cubicBezTo>
                <a:cubicBezTo>
                  <a:pt x="1126" y="249"/>
                  <a:pt x="1042" y="257"/>
                  <a:pt x="958" y="261"/>
                </a:cubicBezTo>
                <a:cubicBezTo>
                  <a:pt x="917" y="261"/>
                  <a:pt x="876" y="265"/>
                  <a:pt x="836" y="266"/>
                </a:cubicBezTo>
                <a:cubicBezTo>
                  <a:pt x="794" y="267"/>
                  <a:pt x="753" y="268"/>
                  <a:pt x="712" y="268"/>
                </a:cubicBezTo>
                <a:cubicBezTo>
                  <a:pt x="629" y="268"/>
                  <a:pt x="547" y="267"/>
                  <a:pt x="464" y="263"/>
                </a:cubicBezTo>
                <a:cubicBezTo>
                  <a:pt x="382" y="259"/>
                  <a:pt x="300" y="254"/>
                  <a:pt x="217" y="246"/>
                </a:cubicBezTo>
                <a:cubicBezTo>
                  <a:pt x="190" y="244"/>
                  <a:pt x="113" y="235"/>
                  <a:pt x="105" y="227"/>
                </a:cubicBezTo>
                <a:cubicBezTo>
                  <a:pt x="83" y="204"/>
                  <a:pt x="22" y="49"/>
                  <a:pt x="0"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6288088" y="3400425"/>
            <a:ext cx="4094163" cy="971550"/>
          </a:xfrm>
          <a:custGeom>
            <a:avLst/>
            <a:gdLst>
              <a:gd name="T0" fmla="*/ 0 w 1076"/>
              <a:gd name="T1" fmla="*/ 1 h 255"/>
              <a:gd name="T2" fmla="*/ 1076 w 1076"/>
              <a:gd name="T3" fmla="*/ 0 h 255"/>
              <a:gd name="T4" fmla="*/ 993 w 1076"/>
              <a:gd name="T5" fmla="*/ 212 h 255"/>
              <a:gd name="T6" fmla="*/ 760 w 1076"/>
              <a:gd name="T7" fmla="*/ 248 h 255"/>
              <a:gd name="T8" fmla="*/ 512 w 1076"/>
              <a:gd name="T9" fmla="*/ 254 h 255"/>
              <a:gd name="T10" fmla="*/ 85 w 1076"/>
              <a:gd name="T11" fmla="*/ 218 h 255"/>
              <a:gd name="T12" fmla="*/ 0 w 1076"/>
              <a:gd name="T13" fmla="*/ 1 h 255"/>
            </a:gdLst>
            <a:ahLst/>
            <a:cxnLst>
              <a:cxn ang="0">
                <a:pos x="T0" y="T1"/>
              </a:cxn>
              <a:cxn ang="0">
                <a:pos x="T2" y="T3"/>
              </a:cxn>
              <a:cxn ang="0">
                <a:pos x="T4" y="T5"/>
              </a:cxn>
              <a:cxn ang="0">
                <a:pos x="T6" y="T7"/>
              </a:cxn>
              <a:cxn ang="0">
                <a:pos x="T8" y="T9"/>
              </a:cxn>
              <a:cxn ang="0">
                <a:pos x="T10" y="T11"/>
              </a:cxn>
              <a:cxn ang="0">
                <a:pos x="T12" y="T13"/>
              </a:cxn>
            </a:cxnLst>
            <a:rect l="0" t="0" r="r" b="b"/>
            <a:pathLst>
              <a:path w="1076" h="255">
                <a:moveTo>
                  <a:pt x="0" y="1"/>
                </a:moveTo>
                <a:cubicBezTo>
                  <a:pt x="356" y="56"/>
                  <a:pt x="720" y="56"/>
                  <a:pt x="1076" y="0"/>
                </a:cubicBezTo>
                <a:cubicBezTo>
                  <a:pt x="1046" y="70"/>
                  <a:pt x="1018" y="140"/>
                  <a:pt x="993" y="212"/>
                </a:cubicBezTo>
                <a:cubicBezTo>
                  <a:pt x="918" y="239"/>
                  <a:pt x="839" y="245"/>
                  <a:pt x="760" y="248"/>
                </a:cubicBezTo>
                <a:cubicBezTo>
                  <a:pt x="677" y="251"/>
                  <a:pt x="594" y="253"/>
                  <a:pt x="512" y="254"/>
                </a:cubicBezTo>
                <a:cubicBezTo>
                  <a:pt x="369" y="255"/>
                  <a:pt x="225" y="247"/>
                  <a:pt x="85" y="218"/>
                </a:cubicBezTo>
                <a:cubicBezTo>
                  <a:pt x="57" y="147"/>
                  <a:pt x="27" y="73"/>
                  <a:pt x="0" y="1"/>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6724651" y="4402138"/>
            <a:ext cx="3216275" cy="939800"/>
          </a:xfrm>
          <a:custGeom>
            <a:avLst/>
            <a:gdLst>
              <a:gd name="T0" fmla="*/ 0 w 845"/>
              <a:gd name="T1" fmla="*/ 0 h 247"/>
              <a:gd name="T2" fmla="*/ 845 w 845"/>
              <a:gd name="T3" fmla="*/ 0 h 247"/>
              <a:gd name="T4" fmla="*/ 767 w 845"/>
              <a:gd name="T5" fmla="*/ 192 h 247"/>
              <a:gd name="T6" fmla="*/ 679 w 845"/>
              <a:gd name="T7" fmla="*/ 224 h 247"/>
              <a:gd name="T8" fmla="*/ 103 w 845"/>
              <a:gd name="T9" fmla="*/ 211 h 247"/>
              <a:gd name="T10" fmla="*/ 85 w 845"/>
              <a:gd name="T11" fmla="*/ 204 h 247"/>
              <a:gd name="T12" fmla="*/ 0 w 845"/>
              <a:gd name="T13" fmla="*/ 0 h 247"/>
            </a:gdLst>
            <a:ahLst/>
            <a:cxnLst>
              <a:cxn ang="0">
                <a:pos x="T0" y="T1"/>
              </a:cxn>
              <a:cxn ang="0">
                <a:pos x="T2" y="T3"/>
              </a:cxn>
              <a:cxn ang="0">
                <a:pos x="T4" y="T5"/>
              </a:cxn>
              <a:cxn ang="0">
                <a:pos x="T6" y="T7"/>
              </a:cxn>
              <a:cxn ang="0">
                <a:pos x="T8" y="T9"/>
              </a:cxn>
              <a:cxn ang="0">
                <a:pos x="T10" y="T11"/>
              </a:cxn>
              <a:cxn ang="0">
                <a:pos x="T12" y="T13"/>
              </a:cxn>
            </a:cxnLst>
            <a:rect l="0" t="0" r="r" b="b"/>
            <a:pathLst>
              <a:path w="845" h="247">
                <a:moveTo>
                  <a:pt x="0" y="0"/>
                </a:moveTo>
                <a:cubicBezTo>
                  <a:pt x="279" y="47"/>
                  <a:pt x="566" y="47"/>
                  <a:pt x="845" y="0"/>
                </a:cubicBezTo>
                <a:cubicBezTo>
                  <a:pt x="819" y="64"/>
                  <a:pt x="793" y="128"/>
                  <a:pt x="767" y="192"/>
                </a:cubicBezTo>
                <a:cubicBezTo>
                  <a:pt x="755" y="222"/>
                  <a:pt x="711" y="220"/>
                  <a:pt x="679" y="224"/>
                </a:cubicBezTo>
                <a:cubicBezTo>
                  <a:pt x="488" y="247"/>
                  <a:pt x="293" y="242"/>
                  <a:pt x="103" y="211"/>
                </a:cubicBezTo>
                <a:cubicBezTo>
                  <a:pt x="97" y="210"/>
                  <a:pt x="91" y="207"/>
                  <a:pt x="85" y="204"/>
                </a:cubicBezTo>
                <a:cubicBezTo>
                  <a:pt x="55" y="137"/>
                  <a:pt x="27" y="68"/>
                  <a:pt x="0"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7105651" y="5327650"/>
            <a:ext cx="2465388" cy="868363"/>
          </a:xfrm>
          <a:custGeom>
            <a:avLst/>
            <a:gdLst>
              <a:gd name="T0" fmla="*/ 0 w 648"/>
              <a:gd name="T1" fmla="*/ 0 h 228"/>
              <a:gd name="T2" fmla="*/ 648 w 648"/>
              <a:gd name="T3" fmla="*/ 2 h 228"/>
              <a:gd name="T4" fmla="*/ 575 w 648"/>
              <a:gd name="T5" fmla="*/ 188 h 228"/>
              <a:gd name="T6" fmla="*/ 548 w 648"/>
              <a:gd name="T7" fmla="*/ 204 h 228"/>
              <a:gd name="T8" fmla="*/ 510 w 648"/>
              <a:gd name="T9" fmla="*/ 213 h 228"/>
              <a:gd name="T10" fmla="*/ 432 w 648"/>
              <a:gd name="T11" fmla="*/ 224 h 228"/>
              <a:gd name="T12" fmla="*/ 367 w 648"/>
              <a:gd name="T13" fmla="*/ 227 h 228"/>
              <a:gd name="T14" fmla="*/ 201 w 648"/>
              <a:gd name="T15" fmla="*/ 220 h 228"/>
              <a:gd name="T16" fmla="*/ 141 w 648"/>
              <a:gd name="T17" fmla="*/ 212 h 228"/>
              <a:gd name="T18" fmla="*/ 111 w 648"/>
              <a:gd name="T19" fmla="*/ 205 h 228"/>
              <a:gd name="T20" fmla="*/ 95 w 648"/>
              <a:gd name="T21" fmla="*/ 202 h 228"/>
              <a:gd name="T22" fmla="*/ 81 w 648"/>
              <a:gd name="T23" fmla="*/ 199 h 228"/>
              <a:gd name="T24" fmla="*/ 0 w 648"/>
              <a:gd name="T25"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8" h="228">
                <a:moveTo>
                  <a:pt x="0" y="0"/>
                </a:moveTo>
                <a:cubicBezTo>
                  <a:pt x="214" y="40"/>
                  <a:pt x="435" y="41"/>
                  <a:pt x="648" y="2"/>
                </a:cubicBezTo>
                <a:cubicBezTo>
                  <a:pt x="624" y="64"/>
                  <a:pt x="599" y="125"/>
                  <a:pt x="575" y="188"/>
                </a:cubicBezTo>
                <a:cubicBezTo>
                  <a:pt x="571" y="197"/>
                  <a:pt x="558" y="201"/>
                  <a:pt x="548" y="204"/>
                </a:cubicBezTo>
                <a:cubicBezTo>
                  <a:pt x="536" y="207"/>
                  <a:pt x="523" y="210"/>
                  <a:pt x="510" y="213"/>
                </a:cubicBezTo>
                <a:cubicBezTo>
                  <a:pt x="484" y="218"/>
                  <a:pt x="458" y="222"/>
                  <a:pt x="432" y="224"/>
                </a:cubicBezTo>
                <a:cubicBezTo>
                  <a:pt x="410" y="226"/>
                  <a:pt x="388" y="227"/>
                  <a:pt x="367" y="227"/>
                </a:cubicBezTo>
                <a:cubicBezTo>
                  <a:pt x="311" y="228"/>
                  <a:pt x="256" y="224"/>
                  <a:pt x="201" y="220"/>
                </a:cubicBezTo>
                <a:cubicBezTo>
                  <a:pt x="181" y="218"/>
                  <a:pt x="161" y="216"/>
                  <a:pt x="141" y="212"/>
                </a:cubicBezTo>
                <a:cubicBezTo>
                  <a:pt x="131" y="209"/>
                  <a:pt x="121" y="207"/>
                  <a:pt x="111" y="205"/>
                </a:cubicBezTo>
                <a:cubicBezTo>
                  <a:pt x="105" y="204"/>
                  <a:pt x="100" y="203"/>
                  <a:pt x="95" y="202"/>
                </a:cubicBezTo>
                <a:cubicBezTo>
                  <a:pt x="93" y="201"/>
                  <a:pt x="82" y="200"/>
                  <a:pt x="81" y="199"/>
                </a:cubicBezTo>
                <a:cubicBezTo>
                  <a:pt x="50" y="135"/>
                  <a:pt x="21" y="68"/>
                  <a:pt x="0"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30" name="Group 29"/>
          <p:cNvGrpSpPr/>
          <p:nvPr/>
        </p:nvGrpSpPr>
        <p:grpSpPr>
          <a:xfrm>
            <a:off x="9286876" y="1922463"/>
            <a:ext cx="2233613" cy="1077913"/>
            <a:chOff x="9286876" y="1922463"/>
            <a:chExt cx="2233613" cy="1077913"/>
          </a:xfrm>
        </p:grpSpPr>
        <p:sp>
          <p:nvSpPr>
            <p:cNvPr id="16" name="Freeform 16"/>
            <p:cNvSpPr>
              <a:spLocks/>
            </p:cNvSpPr>
            <p:nvPr/>
          </p:nvSpPr>
          <p:spPr bwMode="auto">
            <a:xfrm>
              <a:off x="9286876" y="1922463"/>
              <a:ext cx="2233613" cy="1077913"/>
            </a:xfrm>
            <a:custGeom>
              <a:avLst/>
              <a:gdLst>
                <a:gd name="T0" fmla="*/ 587 w 587"/>
                <a:gd name="T1" fmla="*/ 283 h 283"/>
                <a:gd name="T2" fmla="*/ 484 w 587"/>
                <a:gd name="T3" fmla="*/ 93 h 283"/>
                <a:gd name="T4" fmla="*/ 285 w 587"/>
                <a:gd name="T5" fmla="*/ 7 h 283"/>
                <a:gd name="T6" fmla="*/ 0 w 587"/>
                <a:gd name="T7" fmla="*/ 107 h 283"/>
              </a:gdLst>
              <a:ahLst/>
              <a:cxnLst>
                <a:cxn ang="0">
                  <a:pos x="T0" y="T1"/>
                </a:cxn>
                <a:cxn ang="0">
                  <a:pos x="T2" y="T3"/>
                </a:cxn>
                <a:cxn ang="0">
                  <a:pos x="T4" y="T5"/>
                </a:cxn>
                <a:cxn ang="0">
                  <a:pos x="T6" y="T7"/>
                </a:cxn>
              </a:cxnLst>
              <a:rect l="0" t="0" r="r" b="b"/>
              <a:pathLst>
                <a:path w="587" h="283">
                  <a:moveTo>
                    <a:pt x="587" y="283"/>
                  </a:moveTo>
                  <a:cubicBezTo>
                    <a:pt x="575" y="210"/>
                    <a:pt x="538" y="142"/>
                    <a:pt x="484" y="93"/>
                  </a:cubicBezTo>
                  <a:cubicBezTo>
                    <a:pt x="429" y="43"/>
                    <a:pt x="358" y="12"/>
                    <a:pt x="285" y="7"/>
                  </a:cubicBezTo>
                  <a:cubicBezTo>
                    <a:pt x="182" y="0"/>
                    <a:pt x="80" y="43"/>
                    <a:pt x="0" y="107"/>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9286876" y="2109788"/>
              <a:ext cx="234950" cy="212725"/>
            </a:xfrm>
            <a:custGeom>
              <a:avLst/>
              <a:gdLst>
                <a:gd name="T0" fmla="*/ 30 w 62"/>
                <a:gd name="T1" fmla="*/ 0 h 56"/>
                <a:gd name="T2" fmla="*/ 0 w 62"/>
                <a:gd name="T3" fmla="*/ 56 h 56"/>
                <a:gd name="T4" fmla="*/ 62 w 62"/>
                <a:gd name="T5" fmla="*/ 46 h 56"/>
              </a:gdLst>
              <a:ahLst/>
              <a:cxnLst>
                <a:cxn ang="0">
                  <a:pos x="T0" y="T1"/>
                </a:cxn>
                <a:cxn ang="0">
                  <a:pos x="T2" y="T3"/>
                </a:cxn>
                <a:cxn ang="0">
                  <a:pos x="T4" y="T5"/>
                </a:cxn>
              </a:cxnLst>
              <a:rect l="0" t="0" r="r" b="b"/>
              <a:pathLst>
                <a:path w="62" h="56">
                  <a:moveTo>
                    <a:pt x="30" y="0"/>
                  </a:moveTo>
                  <a:cubicBezTo>
                    <a:pt x="19" y="18"/>
                    <a:pt x="9" y="37"/>
                    <a:pt x="0" y="56"/>
                  </a:cubicBezTo>
                  <a:cubicBezTo>
                    <a:pt x="21" y="51"/>
                    <a:pt x="41" y="47"/>
                    <a:pt x="62" y="46"/>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9" name="Group 28"/>
          <p:cNvGrpSpPr/>
          <p:nvPr/>
        </p:nvGrpSpPr>
        <p:grpSpPr>
          <a:xfrm>
            <a:off x="8247063" y="1617663"/>
            <a:ext cx="168276" cy="750888"/>
            <a:chOff x="8247063" y="1617663"/>
            <a:chExt cx="168276" cy="750888"/>
          </a:xfrm>
        </p:grpSpPr>
        <p:sp>
          <p:nvSpPr>
            <p:cNvPr id="18" name="Freeform 18"/>
            <p:cNvSpPr>
              <a:spLocks/>
            </p:cNvSpPr>
            <p:nvPr/>
          </p:nvSpPr>
          <p:spPr bwMode="auto">
            <a:xfrm>
              <a:off x="8331201" y="1617663"/>
              <a:ext cx="11113" cy="750888"/>
            </a:xfrm>
            <a:custGeom>
              <a:avLst/>
              <a:gdLst>
                <a:gd name="T0" fmla="*/ 3 w 3"/>
                <a:gd name="T1" fmla="*/ 0 h 197"/>
                <a:gd name="T2" fmla="*/ 0 w 3"/>
                <a:gd name="T3" fmla="*/ 197 h 197"/>
              </a:gdLst>
              <a:ahLst/>
              <a:cxnLst>
                <a:cxn ang="0">
                  <a:pos x="T0" y="T1"/>
                </a:cxn>
                <a:cxn ang="0">
                  <a:pos x="T2" y="T3"/>
                </a:cxn>
              </a:cxnLst>
              <a:rect l="0" t="0" r="r" b="b"/>
              <a:pathLst>
                <a:path w="3" h="197">
                  <a:moveTo>
                    <a:pt x="3" y="0"/>
                  </a:moveTo>
                  <a:cubicBezTo>
                    <a:pt x="2" y="66"/>
                    <a:pt x="1" y="131"/>
                    <a:pt x="0" y="197"/>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8331201" y="2173288"/>
              <a:ext cx="84138" cy="190500"/>
            </a:xfrm>
            <a:custGeom>
              <a:avLst/>
              <a:gdLst>
                <a:gd name="T0" fmla="*/ 0 w 22"/>
                <a:gd name="T1" fmla="*/ 50 h 50"/>
                <a:gd name="T2" fmla="*/ 22 w 22"/>
                <a:gd name="T3" fmla="*/ 0 h 50"/>
              </a:gdLst>
              <a:ahLst/>
              <a:cxnLst>
                <a:cxn ang="0">
                  <a:pos x="T0" y="T1"/>
                </a:cxn>
                <a:cxn ang="0">
                  <a:pos x="T2" y="T3"/>
                </a:cxn>
              </a:cxnLst>
              <a:rect l="0" t="0" r="r" b="b"/>
              <a:pathLst>
                <a:path w="22" h="50">
                  <a:moveTo>
                    <a:pt x="0" y="50"/>
                  </a:moveTo>
                  <a:cubicBezTo>
                    <a:pt x="7" y="34"/>
                    <a:pt x="15" y="17"/>
                    <a:pt x="22"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p:cNvSpPr>
            <p:nvPr/>
          </p:nvSpPr>
          <p:spPr bwMode="auto">
            <a:xfrm>
              <a:off x="8247063" y="2192338"/>
              <a:ext cx="87313" cy="171450"/>
            </a:xfrm>
            <a:custGeom>
              <a:avLst/>
              <a:gdLst>
                <a:gd name="T0" fmla="*/ 23 w 23"/>
                <a:gd name="T1" fmla="*/ 45 h 45"/>
                <a:gd name="T2" fmla="*/ 0 w 23"/>
                <a:gd name="T3" fmla="*/ 0 h 45"/>
              </a:gdLst>
              <a:ahLst/>
              <a:cxnLst>
                <a:cxn ang="0">
                  <a:pos x="T0" y="T1"/>
                </a:cxn>
                <a:cxn ang="0">
                  <a:pos x="T2" y="T3"/>
                </a:cxn>
              </a:cxnLst>
              <a:rect l="0" t="0" r="r" b="b"/>
              <a:pathLst>
                <a:path w="23" h="45">
                  <a:moveTo>
                    <a:pt x="23" y="45"/>
                  </a:moveTo>
                  <a:cubicBezTo>
                    <a:pt x="17" y="29"/>
                    <a:pt x="9" y="14"/>
                    <a:pt x="0"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8" name="Group 27"/>
          <p:cNvGrpSpPr/>
          <p:nvPr/>
        </p:nvGrpSpPr>
        <p:grpSpPr>
          <a:xfrm>
            <a:off x="5149851" y="1854200"/>
            <a:ext cx="2236788" cy="1138238"/>
            <a:chOff x="5149851" y="1854200"/>
            <a:chExt cx="2236788" cy="1138238"/>
          </a:xfrm>
        </p:grpSpPr>
        <p:sp>
          <p:nvSpPr>
            <p:cNvPr id="21" name="Freeform 21"/>
            <p:cNvSpPr>
              <a:spLocks/>
            </p:cNvSpPr>
            <p:nvPr/>
          </p:nvSpPr>
          <p:spPr bwMode="auto">
            <a:xfrm>
              <a:off x="5149851" y="1854200"/>
              <a:ext cx="2236788" cy="1138238"/>
            </a:xfrm>
            <a:custGeom>
              <a:avLst/>
              <a:gdLst>
                <a:gd name="T0" fmla="*/ 0 w 588"/>
                <a:gd name="T1" fmla="*/ 299 h 299"/>
                <a:gd name="T2" fmla="*/ 243 w 588"/>
                <a:gd name="T3" fmla="*/ 35 h 299"/>
                <a:gd name="T4" fmla="*/ 588 w 588"/>
                <a:gd name="T5" fmla="*/ 129 h 299"/>
              </a:gdLst>
              <a:ahLst/>
              <a:cxnLst>
                <a:cxn ang="0">
                  <a:pos x="T0" y="T1"/>
                </a:cxn>
                <a:cxn ang="0">
                  <a:pos x="T2" y="T3"/>
                </a:cxn>
                <a:cxn ang="0">
                  <a:pos x="T4" y="T5"/>
                </a:cxn>
              </a:cxnLst>
              <a:rect l="0" t="0" r="r" b="b"/>
              <a:pathLst>
                <a:path w="588" h="299">
                  <a:moveTo>
                    <a:pt x="0" y="299"/>
                  </a:moveTo>
                  <a:cubicBezTo>
                    <a:pt x="25" y="175"/>
                    <a:pt x="122" y="69"/>
                    <a:pt x="243" y="35"/>
                  </a:cubicBezTo>
                  <a:cubicBezTo>
                    <a:pt x="363" y="0"/>
                    <a:pt x="502" y="38"/>
                    <a:pt x="588" y="129"/>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Freeform 22"/>
            <p:cNvSpPr>
              <a:spLocks/>
            </p:cNvSpPr>
            <p:nvPr/>
          </p:nvSpPr>
          <p:spPr bwMode="auto">
            <a:xfrm>
              <a:off x="7329488" y="2154238"/>
              <a:ext cx="57150" cy="187325"/>
            </a:xfrm>
            <a:custGeom>
              <a:avLst/>
              <a:gdLst>
                <a:gd name="T0" fmla="*/ 15 w 15"/>
                <a:gd name="T1" fmla="*/ 49 h 49"/>
                <a:gd name="T2" fmla="*/ 0 w 15"/>
                <a:gd name="T3" fmla="*/ 0 h 49"/>
              </a:gdLst>
              <a:ahLst/>
              <a:cxnLst>
                <a:cxn ang="0">
                  <a:pos x="T0" y="T1"/>
                </a:cxn>
                <a:cxn ang="0">
                  <a:pos x="T2" y="T3"/>
                </a:cxn>
              </a:cxnLst>
              <a:rect l="0" t="0" r="r" b="b"/>
              <a:pathLst>
                <a:path w="15" h="49">
                  <a:moveTo>
                    <a:pt x="15" y="49"/>
                  </a:moveTo>
                  <a:cubicBezTo>
                    <a:pt x="10" y="33"/>
                    <a:pt x="5" y="16"/>
                    <a:pt x="0"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p:cNvSpPr>
            <p:nvPr/>
          </p:nvSpPr>
          <p:spPr bwMode="auto">
            <a:xfrm>
              <a:off x="7208838" y="2287588"/>
              <a:ext cx="177800" cy="53975"/>
            </a:xfrm>
            <a:custGeom>
              <a:avLst/>
              <a:gdLst>
                <a:gd name="T0" fmla="*/ 47 w 47"/>
                <a:gd name="T1" fmla="*/ 14 h 14"/>
                <a:gd name="T2" fmla="*/ 0 w 47"/>
                <a:gd name="T3" fmla="*/ 0 h 14"/>
              </a:gdLst>
              <a:ahLst/>
              <a:cxnLst>
                <a:cxn ang="0">
                  <a:pos x="T0" y="T1"/>
                </a:cxn>
                <a:cxn ang="0">
                  <a:pos x="T2" y="T3"/>
                </a:cxn>
              </a:cxnLst>
              <a:rect l="0" t="0" r="r" b="b"/>
              <a:pathLst>
                <a:path w="47" h="14">
                  <a:moveTo>
                    <a:pt x="47" y="14"/>
                  </a:moveTo>
                  <a:cubicBezTo>
                    <a:pt x="32" y="7"/>
                    <a:pt x="16" y="3"/>
                    <a:pt x="0"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26" name="Rectangle 29"/>
          <p:cNvSpPr>
            <a:spLocks noChangeArrowheads="1"/>
          </p:cNvSpPr>
          <p:nvPr/>
        </p:nvSpPr>
        <p:spPr bwMode="auto">
          <a:xfrm>
            <a:off x="4760913" y="377825"/>
            <a:ext cx="26930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200" b="1" i="0" u="none" strike="noStrike" cap="none" normalizeH="0" baseline="0" dirty="0" smtClean="0">
                <a:ln>
                  <a:noFill/>
                </a:ln>
                <a:solidFill>
                  <a:schemeClr val="tx1">
                    <a:lumMod val="75000"/>
                  </a:schemeClr>
                </a:solidFill>
                <a:effectLst/>
                <a:latin typeface="Amatic" panose="02000803000000000000" pitchFamily="2" charset="0"/>
              </a:rPr>
              <a:t>DOODLE  INFOGRAPHIC</a:t>
            </a:r>
            <a:endParaRPr kumimoji="0" lang="ru-RU" altLang="ru-RU" sz="1800" b="0" i="0" u="none" strike="noStrike" cap="none" normalizeH="0" baseline="0" dirty="0" smtClean="0">
              <a:ln>
                <a:noFill/>
              </a:ln>
              <a:solidFill>
                <a:schemeClr val="tx1">
                  <a:lumMod val="75000"/>
                </a:schemeClr>
              </a:solidFill>
              <a:effectLst/>
            </a:endParaRPr>
          </a:p>
        </p:txBody>
      </p:sp>
      <p:sp>
        <p:nvSpPr>
          <p:cNvPr id="27" name="Freeform 30"/>
          <p:cNvSpPr>
            <a:spLocks/>
          </p:cNvSpPr>
          <p:nvPr/>
        </p:nvSpPr>
        <p:spPr bwMode="auto">
          <a:xfrm>
            <a:off x="4419601" y="1031875"/>
            <a:ext cx="3314700" cy="79375"/>
          </a:xfrm>
          <a:custGeom>
            <a:avLst/>
            <a:gdLst>
              <a:gd name="T0" fmla="*/ 0 w 871"/>
              <a:gd name="T1" fmla="*/ 21 h 21"/>
              <a:gd name="T2" fmla="*/ 871 w 871"/>
              <a:gd name="T3" fmla="*/ 5 h 21"/>
            </a:gdLst>
            <a:ahLst/>
            <a:cxnLst>
              <a:cxn ang="0">
                <a:pos x="T0" y="T1"/>
              </a:cxn>
              <a:cxn ang="0">
                <a:pos x="T2" y="T3"/>
              </a:cxn>
            </a:cxnLst>
            <a:rect l="0" t="0" r="r" b="b"/>
            <a:pathLst>
              <a:path w="871" h="21">
                <a:moveTo>
                  <a:pt x="0" y="21"/>
                </a:moveTo>
                <a:cubicBezTo>
                  <a:pt x="290" y="5"/>
                  <a:pt x="581" y="0"/>
                  <a:pt x="871" y="5"/>
                </a:cubicBezTo>
              </a:path>
            </a:pathLst>
          </a:custGeom>
          <a:noFill/>
          <a:ln w="15875"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5" name="Group 4"/>
          <p:cNvGrpSpPr/>
          <p:nvPr/>
        </p:nvGrpSpPr>
        <p:grpSpPr>
          <a:xfrm>
            <a:off x="1102417" y="1677988"/>
            <a:ext cx="3187010" cy="1054973"/>
            <a:chOff x="1102417" y="1677988"/>
            <a:chExt cx="3187010" cy="1054973"/>
          </a:xfrm>
        </p:grpSpPr>
        <p:sp>
          <p:nvSpPr>
            <p:cNvPr id="6" name="Rectangle 6"/>
            <p:cNvSpPr>
              <a:spLocks noChangeArrowheads="1"/>
            </p:cNvSpPr>
            <p:nvPr/>
          </p:nvSpPr>
          <p:spPr bwMode="auto">
            <a:xfrm>
              <a:off x="1193801" y="1677988"/>
              <a:ext cx="102592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A</a:t>
              </a:r>
              <a:r>
                <a:rPr kumimoji="0" lang="en-US" altLang="ru-RU" sz="3000" b="1" i="0" u="none" strike="noStrike" cap="none" normalizeH="0" baseline="0" dirty="0" smtClean="0">
                  <a:ln>
                    <a:noFill/>
                  </a:ln>
                  <a:solidFill>
                    <a:schemeClr val="tx1">
                      <a:lumMod val="75000"/>
                    </a:schemeClr>
                  </a:solidFill>
                  <a:effectLst/>
                  <a:latin typeface="Amatic" panose="02000803000000000000" pitchFamily="2" charset="0"/>
                </a:rPr>
                <a:t>WARENESS</a:t>
              </a:r>
              <a:endParaRPr kumimoji="0" lang="ru-RU" altLang="ru-RU" sz="1800" b="0" i="0" u="none" strike="noStrike" cap="none" normalizeH="0" baseline="0" dirty="0" smtClean="0">
                <a:ln>
                  <a:noFill/>
                </a:ln>
                <a:solidFill>
                  <a:schemeClr val="tx1">
                    <a:lumMod val="75000"/>
                  </a:schemeClr>
                </a:solidFill>
                <a:effectLst/>
              </a:endParaRPr>
            </a:p>
          </p:txBody>
        </p:sp>
        <p:sp>
          <p:nvSpPr>
            <p:cNvPr id="31" name="Rectangle 30"/>
            <p:cNvSpPr/>
            <p:nvPr/>
          </p:nvSpPr>
          <p:spPr>
            <a:xfrm>
              <a:off x="1102417" y="2086630"/>
              <a:ext cx="3187010" cy="646331"/>
            </a:xfrm>
            <a:prstGeom prst="rect">
              <a:avLst/>
            </a:prstGeom>
          </p:spPr>
          <p:txBody>
            <a:bodyPr wrap="square">
              <a:spAutoFit/>
            </a:bodyPr>
            <a:lstStyle/>
            <a:p>
              <a:r>
                <a:rPr lang="en-US" sz="900" dirty="0" smtClean="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grpSp>
      <p:grpSp>
        <p:nvGrpSpPr>
          <p:cNvPr id="4" name="Group 3"/>
          <p:cNvGrpSpPr/>
          <p:nvPr/>
        </p:nvGrpSpPr>
        <p:grpSpPr>
          <a:xfrm>
            <a:off x="1102417" y="2820988"/>
            <a:ext cx="3187010" cy="1054973"/>
            <a:chOff x="1102417" y="2820988"/>
            <a:chExt cx="3187010" cy="1054973"/>
          </a:xfrm>
        </p:grpSpPr>
        <p:sp>
          <p:nvSpPr>
            <p:cNvPr id="9" name="Rectangle 9"/>
            <p:cNvSpPr>
              <a:spLocks noChangeArrowheads="1"/>
            </p:cNvSpPr>
            <p:nvPr/>
          </p:nvSpPr>
          <p:spPr bwMode="auto">
            <a:xfrm>
              <a:off x="1193801" y="2820988"/>
              <a:ext cx="77905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INTEREST</a:t>
              </a:r>
              <a:endParaRPr kumimoji="0" lang="ru-RU" altLang="ru-RU" sz="1800" b="0" i="0" u="none" strike="noStrike" cap="none" normalizeH="0" baseline="0" dirty="0" smtClean="0">
                <a:ln>
                  <a:noFill/>
                </a:ln>
                <a:solidFill>
                  <a:schemeClr val="tx1">
                    <a:lumMod val="75000"/>
                  </a:schemeClr>
                </a:solidFill>
                <a:effectLst/>
              </a:endParaRPr>
            </a:p>
          </p:txBody>
        </p:sp>
        <p:sp>
          <p:nvSpPr>
            <p:cNvPr id="32" name="Rectangle 31"/>
            <p:cNvSpPr/>
            <p:nvPr/>
          </p:nvSpPr>
          <p:spPr>
            <a:xfrm>
              <a:off x="1102417" y="3229630"/>
              <a:ext cx="3187010" cy="646331"/>
            </a:xfrm>
            <a:prstGeom prst="rect">
              <a:avLst/>
            </a:prstGeom>
          </p:spPr>
          <p:txBody>
            <a:bodyPr wrap="square">
              <a:spAutoFit/>
            </a:bodyPr>
            <a:lstStyle/>
            <a:p>
              <a:r>
                <a:rPr lang="en-US" sz="900" dirty="0" smtClean="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grpSp>
      <p:grpSp>
        <p:nvGrpSpPr>
          <p:cNvPr id="3" name="Group 2"/>
          <p:cNvGrpSpPr/>
          <p:nvPr/>
        </p:nvGrpSpPr>
        <p:grpSpPr>
          <a:xfrm>
            <a:off x="1095694" y="3963988"/>
            <a:ext cx="3187010" cy="1064834"/>
            <a:chOff x="1095694" y="3963988"/>
            <a:chExt cx="3187010" cy="1064834"/>
          </a:xfrm>
        </p:grpSpPr>
        <p:sp>
          <p:nvSpPr>
            <p:cNvPr id="10" name="Rectangle 10"/>
            <p:cNvSpPr>
              <a:spLocks noChangeArrowheads="1"/>
            </p:cNvSpPr>
            <p:nvPr/>
          </p:nvSpPr>
          <p:spPr bwMode="auto">
            <a:xfrm>
              <a:off x="1193801" y="3963988"/>
              <a:ext cx="5786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DESIRE</a:t>
              </a:r>
              <a:endParaRPr kumimoji="0" lang="ru-RU" altLang="ru-RU" sz="1800" b="0" i="0" u="none" strike="noStrike" cap="none" normalizeH="0" baseline="0" dirty="0" smtClean="0">
                <a:ln>
                  <a:noFill/>
                </a:ln>
                <a:solidFill>
                  <a:schemeClr val="tx1">
                    <a:lumMod val="75000"/>
                  </a:schemeClr>
                </a:solidFill>
                <a:effectLst/>
              </a:endParaRPr>
            </a:p>
          </p:txBody>
        </p:sp>
        <p:sp>
          <p:nvSpPr>
            <p:cNvPr id="33" name="Rectangle 32"/>
            <p:cNvSpPr/>
            <p:nvPr/>
          </p:nvSpPr>
          <p:spPr>
            <a:xfrm>
              <a:off x="1095694" y="4382491"/>
              <a:ext cx="3187010" cy="646331"/>
            </a:xfrm>
            <a:prstGeom prst="rect">
              <a:avLst/>
            </a:prstGeom>
          </p:spPr>
          <p:txBody>
            <a:bodyPr wrap="square">
              <a:spAutoFit/>
            </a:bodyPr>
            <a:lstStyle/>
            <a:p>
              <a:r>
                <a:rPr lang="en-US" sz="900" dirty="0" smtClean="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grpSp>
      <p:grpSp>
        <p:nvGrpSpPr>
          <p:cNvPr id="2" name="Group 1"/>
          <p:cNvGrpSpPr/>
          <p:nvPr/>
        </p:nvGrpSpPr>
        <p:grpSpPr>
          <a:xfrm>
            <a:off x="1102417" y="5106988"/>
            <a:ext cx="3187010" cy="1085453"/>
            <a:chOff x="1102417" y="5106988"/>
            <a:chExt cx="3187010" cy="1085453"/>
          </a:xfrm>
        </p:grpSpPr>
        <p:sp>
          <p:nvSpPr>
            <p:cNvPr id="11" name="Rectangle 11"/>
            <p:cNvSpPr>
              <a:spLocks noChangeArrowheads="1"/>
            </p:cNvSpPr>
            <p:nvPr/>
          </p:nvSpPr>
          <p:spPr bwMode="auto">
            <a:xfrm>
              <a:off x="1193801" y="5106988"/>
              <a:ext cx="6796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ACTION</a:t>
              </a:r>
              <a:endParaRPr kumimoji="0" lang="ru-RU" altLang="ru-RU" sz="1800" b="0" i="0" u="none" strike="noStrike" cap="none" normalizeH="0" baseline="0" dirty="0" smtClean="0">
                <a:ln>
                  <a:noFill/>
                </a:ln>
                <a:solidFill>
                  <a:schemeClr val="tx1">
                    <a:lumMod val="75000"/>
                  </a:schemeClr>
                </a:solidFill>
                <a:effectLst/>
              </a:endParaRPr>
            </a:p>
          </p:txBody>
        </p:sp>
        <p:sp>
          <p:nvSpPr>
            <p:cNvPr id="34" name="Rectangle 33"/>
            <p:cNvSpPr/>
            <p:nvPr/>
          </p:nvSpPr>
          <p:spPr>
            <a:xfrm>
              <a:off x="1102417" y="5546110"/>
              <a:ext cx="3187010" cy="646331"/>
            </a:xfrm>
            <a:prstGeom prst="rect">
              <a:avLst/>
            </a:prstGeom>
          </p:spPr>
          <p:txBody>
            <a:bodyPr wrap="square">
              <a:spAutoFit/>
            </a:bodyPr>
            <a:lstStyle/>
            <a:p>
              <a:r>
                <a:rPr lang="en-US" sz="900" dirty="0" smtClean="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grpSp>
    </p:spTree>
    <p:extLst>
      <p:ext uri="{BB962C8B-B14F-4D97-AF65-F5344CB8AC3E}">
        <p14:creationId xmlns:p14="http://schemas.microsoft.com/office/powerpoint/2010/main" val="204777446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67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67000">
                                          <p:cBhvr additive="base">
                                            <p:cTn id="7" dur="1000" fill="hold"/>
                                            <p:tgtEl>
                                              <p:spTgt spid="15"/>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7000">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14:bounceEnd="67000">
                                          <p:cBhvr additive="base">
                                            <p:cTn id="11" dur="1000" fill="hold"/>
                                            <p:tgtEl>
                                              <p:spTgt spid="14"/>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7000">
                                      <p:stCondLst>
                                        <p:cond delay="400"/>
                                      </p:stCondLst>
                                      <p:childTnLst>
                                        <p:set>
                                          <p:cBhvr>
                                            <p:cTn id="14" dur="1" fill="hold">
                                              <p:stCondLst>
                                                <p:cond delay="0"/>
                                              </p:stCondLst>
                                            </p:cTn>
                                            <p:tgtEl>
                                              <p:spTgt spid="13"/>
                                            </p:tgtEl>
                                            <p:attrNameLst>
                                              <p:attrName>style.visibility</p:attrName>
                                            </p:attrNameLst>
                                          </p:cBhvr>
                                          <p:to>
                                            <p:strVal val="visible"/>
                                          </p:to>
                                        </p:set>
                                        <p:anim calcmode="lin" valueType="num" p14:bounceEnd="67000">
                                          <p:cBhvr additive="base">
                                            <p:cTn id="15" dur="1000" fill="hold"/>
                                            <p:tgtEl>
                                              <p:spTgt spid="13"/>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13"/>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7000">
                                      <p:stCondLst>
                                        <p:cond delay="600"/>
                                      </p:stCondLst>
                                      <p:childTnLst>
                                        <p:set>
                                          <p:cBhvr>
                                            <p:cTn id="18" dur="1" fill="hold">
                                              <p:stCondLst>
                                                <p:cond delay="0"/>
                                              </p:stCondLst>
                                            </p:cTn>
                                            <p:tgtEl>
                                              <p:spTgt spid="12"/>
                                            </p:tgtEl>
                                            <p:attrNameLst>
                                              <p:attrName>style.visibility</p:attrName>
                                            </p:attrNameLst>
                                          </p:cBhvr>
                                          <p:to>
                                            <p:strVal val="visible"/>
                                          </p:to>
                                        </p:set>
                                        <p:anim calcmode="lin" valueType="num" p14:bounceEnd="67000">
                                          <p:cBhvr additive="base">
                                            <p:cTn id="19" dur="1000" fill="hold"/>
                                            <p:tgtEl>
                                              <p:spTgt spid="12"/>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12"/>
                                            </p:tgtEl>
                                            <p:attrNameLst>
                                              <p:attrName>ppt_y</p:attrName>
                                            </p:attrNameLst>
                                          </p:cBhvr>
                                          <p:tavLst>
                                            <p:tav tm="0">
                                              <p:val>
                                                <p:strVal val="0-#ppt_h/2"/>
                                              </p:val>
                                            </p:tav>
                                            <p:tav tm="100000">
                                              <p:val>
                                                <p:strVal val="#ppt_y"/>
                                              </p:val>
                                            </p:tav>
                                          </p:tavLst>
                                        </p:anim>
                                      </p:childTnLst>
                                    </p:cTn>
                                  </p:par>
                                  <p:par>
                                    <p:cTn id="21" presetID="22" presetClass="entr" presetSubtype="8" fill="hold" nodeType="withEffect">
                                      <p:stCondLst>
                                        <p:cond delay="125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par>
                                    <p:cTn id="24" presetID="22" presetClass="entr" presetSubtype="1" fill="hold" nodeType="withEffect">
                                      <p:stCondLst>
                                        <p:cond delay="1250"/>
                                      </p:stCondLst>
                                      <p:childTnLst>
                                        <p:set>
                                          <p:cBhvr>
                                            <p:cTn id="25" dur="1" fill="hold">
                                              <p:stCondLst>
                                                <p:cond delay="0"/>
                                              </p:stCondLst>
                                            </p:cTn>
                                            <p:tgtEl>
                                              <p:spTgt spid="29"/>
                                            </p:tgtEl>
                                            <p:attrNameLst>
                                              <p:attrName>style.visibility</p:attrName>
                                            </p:attrNameLst>
                                          </p:cBhvr>
                                          <p:to>
                                            <p:strVal val="visible"/>
                                          </p:to>
                                        </p:set>
                                        <p:animEffect transition="in" filter="wipe(up)">
                                          <p:cBhvr>
                                            <p:cTn id="26" dur="500"/>
                                            <p:tgtEl>
                                              <p:spTgt spid="29"/>
                                            </p:tgtEl>
                                          </p:cBhvr>
                                        </p:animEffect>
                                      </p:childTnLst>
                                    </p:cTn>
                                  </p:par>
                                  <p:par>
                                    <p:cTn id="27" presetID="22" presetClass="entr" presetSubtype="2" fill="hold" nodeType="withEffect">
                                      <p:stCondLst>
                                        <p:cond delay="1250"/>
                                      </p:stCondLst>
                                      <p:childTnLst>
                                        <p:set>
                                          <p:cBhvr>
                                            <p:cTn id="28" dur="1" fill="hold">
                                              <p:stCondLst>
                                                <p:cond delay="0"/>
                                              </p:stCondLst>
                                            </p:cTn>
                                            <p:tgtEl>
                                              <p:spTgt spid="30"/>
                                            </p:tgtEl>
                                            <p:attrNameLst>
                                              <p:attrName>style.visibility</p:attrName>
                                            </p:attrNameLst>
                                          </p:cBhvr>
                                          <p:to>
                                            <p:strVal val="visible"/>
                                          </p:to>
                                        </p:set>
                                        <p:animEffect transition="in" filter="wipe(right)">
                                          <p:cBhvr>
                                            <p:cTn id="29" dur="500"/>
                                            <p:tgtEl>
                                              <p:spTgt spid="30"/>
                                            </p:tgtEl>
                                          </p:cBhvr>
                                        </p:animEffect>
                                      </p:childTnLst>
                                    </p:cTn>
                                  </p:par>
                                  <p:par>
                                    <p:cTn id="30" presetID="2" presetClass="entr" presetSubtype="8" fill="hold" nodeType="withEffect" p14:presetBounceEnd="67000">
                                      <p:stCondLst>
                                        <p:cond delay="100"/>
                                      </p:stCondLst>
                                      <p:childTnLst>
                                        <p:set>
                                          <p:cBhvr>
                                            <p:cTn id="31" dur="1" fill="hold">
                                              <p:stCondLst>
                                                <p:cond delay="0"/>
                                              </p:stCondLst>
                                            </p:cTn>
                                            <p:tgtEl>
                                              <p:spTgt spid="2"/>
                                            </p:tgtEl>
                                            <p:attrNameLst>
                                              <p:attrName>style.visibility</p:attrName>
                                            </p:attrNameLst>
                                          </p:cBhvr>
                                          <p:to>
                                            <p:strVal val="visible"/>
                                          </p:to>
                                        </p:set>
                                        <p:anim calcmode="lin" valueType="num" p14:bounceEnd="67000">
                                          <p:cBhvr additive="base">
                                            <p:cTn id="32" dur="1000" fill="hold"/>
                                            <p:tgtEl>
                                              <p:spTgt spid="2"/>
                                            </p:tgtEl>
                                            <p:attrNameLst>
                                              <p:attrName>ppt_x</p:attrName>
                                            </p:attrNameLst>
                                          </p:cBhvr>
                                          <p:tavLst>
                                            <p:tav tm="0">
                                              <p:val>
                                                <p:strVal val="0-#ppt_w/2"/>
                                              </p:val>
                                            </p:tav>
                                            <p:tav tm="100000">
                                              <p:val>
                                                <p:strVal val="#ppt_x"/>
                                              </p:val>
                                            </p:tav>
                                          </p:tavLst>
                                        </p:anim>
                                        <p:anim calcmode="lin" valueType="num" p14:bounceEnd="67000">
                                          <p:cBhvr additive="base">
                                            <p:cTn id="33" dur="1000" fill="hold"/>
                                            <p:tgtEl>
                                              <p:spTgt spid="2"/>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14:presetBounceEnd="67000">
                                      <p:stCondLst>
                                        <p:cond delay="300"/>
                                      </p:stCondLst>
                                      <p:childTnLst>
                                        <p:set>
                                          <p:cBhvr>
                                            <p:cTn id="35" dur="1" fill="hold">
                                              <p:stCondLst>
                                                <p:cond delay="0"/>
                                              </p:stCondLst>
                                            </p:cTn>
                                            <p:tgtEl>
                                              <p:spTgt spid="3"/>
                                            </p:tgtEl>
                                            <p:attrNameLst>
                                              <p:attrName>style.visibility</p:attrName>
                                            </p:attrNameLst>
                                          </p:cBhvr>
                                          <p:to>
                                            <p:strVal val="visible"/>
                                          </p:to>
                                        </p:set>
                                        <p:anim calcmode="lin" valueType="num" p14:bounceEnd="67000">
                                          <p:cBhvr additive="base">
                                            <p:cTn id="36" dur="1000" fill="hold"/>
                                            <p:tgtEl>
                                              <p:spTgt spid="3"/>
                                            </p:tgtEl>
                                            <p:attrNameLst>
                                              <p:attrName>ppt_x</p:attrName>
                                            </p:attrNameLst>
                                          </p:cBhvr>
                                          <p:tavLst>
                                            <p:tav tm="0">
                                              <p:val>
                                                <p:strVal val="0-#ppt_w/2"/>
                                              </p:val>
                                            </p:tav>
                                            <p:tav tm="100000">
                                              <p:val>
                                                <p:strVal val="#ppt_x"/>
                                              </p:val>
                                            </p:tav>
                                          </p:tavLst>
                                        </p:anim>
                                        <p:anim calcmode="lin" valueType="num" p14:bounceEnd="67000">
                                          <p:cBhvr additive="base">
                                            <p:cTn id="37" dur="1000" fill="hold"/>
                                            <p:tgtEl>
                                              <p:spTgt spid="3"/>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14:presetBounceEnd="67000">
                                      <p:stCondLst>
                                        <p:cond delay="500"/>
                                      </p:stCondLst>
                                      <p:childTnLst>
                                        <p:set>
                                          <p:cBhvr>
                                            <p:cTn id="39" dur="1" fill="hold">
                                              <p:stCondLst>
                                                <p:cond delay="0"/>
                                              </p:stCondLst>
                                            </p:cTn>
                                            <p:tgtEl>
                                              <p:spTgt spid="4"/>
                                            </p:tgtEl>
                                            <p:attrNameLst>
                                              <p:attrName>style.visibility</p:attrName>
                                            </p:attrNameLst>
                                          </p:cBhvr>
                                          <p:to>
                                            <p:strVal val="visible"/>
                                          </p:to>
                                        </p:set>
                                        <p:anim calcmode="lin" valueType="num" p14:bounceEnd="67000">
                                          <p:cBhvr additive="base">
                                            <p:cTn id="40" dur="1000" fill="hold"/>
                                            <p:tgtEl>
                                              <p:spTgt spid="4"/>
                                            </p:tgtEl>
                                            <p:attrNameLst>
                                              <p:attrName>ppt_x</p:attrName>
                                            </p:attrNameLst>
                                          </p:cBhvr>
                                          <p:tavLst>
                                            <p:tav tm="0">
                                              <p:val>
                                                <p:strVal val="0-#ppt_w/2"/>
                                              </p:val>
                                            </p:tav>
                                            <p:tav tm="100000">
                                              <p:val>
                                                <p:strVal val="#ppt_x"/>
                                              </p:val>
                                            </p:tav>
                                          </p:tavLst>
                                        </p:anim>
                                        <p:anim calcmode="lin" valueType="num" p14:bounceEnd="67000">
                                          <p:cBhvr additive="base">
                                            <p:cTn id="41" dur="10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14:presetBounceEnd="67000">
                                      <p:stCondLst>
                                        <p:cond delay="700"/>
                                      </p:stCondLst>
                                      <p:childTnLst>
                                        <p:set>
                                          <p:cBhvr>
                                            <p:cTn id="43" dur="1" fill="hold">
                                              <p:stCondLst>
                                                <p:cond delay="0"/>
                                              </p:stCondLst>
                                            </p:cTn>
                                            <p:tgtEl>
                                              <p:spTgt spid="5"/>
                                            </p:tgtEl>
                                            <p:attrNameLst>
                                              <p:attrName>style.visibility</p:attrName>
                                            </p:attrNameLst>
                                          </p:cBhvr>
                                          <p:to>
                                            <p:strVal val="visible"/>
                                          </p:to>
                                        </p:set>
                                        <p:anim calcmode="lin" valueType="num" p14:bounceEnd="67000">
                                          <p:cBhvr additive="base">
                                            <p:cTn id="44" dur="1000" fill="hold"/>
                                            <p:tgtEl>
                                              <p:spTgt spid="5"/>
                                            </p:tgtEl>
                                            <p:attrNameLst>
                                              <p:attrName>ppt_x</p:attrName>
                                            </p:attrNameLst>
                                          </p:cBhvr>
                                          <p:tavLst>
                                            <p:tav tm="0">
                                              <p:val>
                                                <p:strVal val="0-#ppt_w/2"/>
                                              </p:val>
                                            </p:tav>
                                            <p:tav tm="100000">
                                              <p:val>
                                                <p:strVal val="#ppt_x"/>
                                              </p:val>
                                            </p:tav>
                                          </p:tavLst>
                                        </p:anim>
                                        <p:anim calcmode="lin" valueType="num" p14:bounceEnd="67000">
                                          <p:cBhvr additive="base">
                                            <p:cTn id="4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ppt_x"/>
                                              </p:val>
                                            </p:tav>
                                            <p:tav tm="100000">
                                              <p:val>
                                                <p:strVal val="#ppt_x"/>
                                              </p:val>
                                            </p:tav>
                                          </p:tavLst>
                                        </p:anim>
                                        <p:anim calcmode="lin" valueType="num">
                                          <p:cBhvr additive="base">
                                            <p:cTn id="8" dur="10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ppt_x"/>
                                              </p:val>
                                            </p:tav>
                                            <p:tav tm="100000">
                                              <p:val>
                                                <p:strVal val="#ppt_x"/>
                                              </p:val>
                                            </p:tav>
                                          </p:tavLst>
                                        </p:anim>
                                        <p:anim calcmode="lin" valueType="num">
                                          <p:cBhvr additive="base">
                                            <p:cTn id="12" dur="1000" fill="hold"/>
                                            <p:tgtEl>
                                              <p:spTgt spid="1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tgtEl>
                                              <p:spTgt spid="13"/>
                                            </p:tgtEl>
                                            <p:attrNameLst>
                                              <p:attrName>ppt_x</p:attrName>
                                            </p:attrNameLst>
                                          </p:cBhvr>
                                          <p:tavLst>
                                            <p:tav tm="0">
                                              <p:val>
                                                <p:strVal val="#ppt_x"/>
                                              </p:val>
                                            </p:tav>
                                            <p:tav tm="100000">
                                              <p:val>
                                                <p:strVal val="#ppt_x"/>
                                              </p:val>
                                            </p:tav>
                                          </p:tavLst>
                                        </p:anim>
                                        <p:anim calcmode="lin" valueType="num">
                                          <p:cBhvr additive="base">
                                            <p:cTn id="16" dur="1000" fill="hold"/>
                                            <p:tgtEl>
                                              <p:spTgt spid="13"/>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ppt_x"/>
                                              </p:val>
                                            </p:tav>
                                            <p:tav tm="100000">
                                              <p:val>
                                                <p:strVal val="#ppt_x"/>
                                              </p:val>
                                            </p:tav>
                                          </p:tavLst>
                                        </p:anim>
                                        <p:anim calcmode="lin" valueType="num">
                                          <p:cBhvr additive="base">
                                            <p:cTn id="20" dur="1000" fill="hold"/>
                                            <p:tgtEl>
                                              <p:spTgt spid="12"/>
                                            </p:tgtEl>
                                            <p:attrNameLst>
                                              <p:attrName>ppt_y</p:attrName>
                                            </p:attrNameLst>
                                          </p:cBhvr>
                                          <p:tavLst>
                                            <p:tav tm="0">
                                              <p:val>
                                                <p:strVal val="0-#ppt_h/2"/>
                                              </p:val>
                                            </p:tav>
                                            <p:tav tm="100000">
                                              <p:val>
                                                <p:strVal val="#ppt_y"/>
                                              </p:val>
                                            </p:tav>
                                          </p:tavLst>
                                        </p:anim>
                                      </p:childTnLst>
                                    </p:cTn>
                                  </p:par>
                                  <p:par>
                                    <p:cTn id="21" presetID="22" presetClass="entr" presetSubtype="8" fill="hold" nodeType="withEffect">
                                      <p:stCondLst>
                                        <p:cond delay="1250"/>
                                      </p:stCondLst>
                                      <p:childTnLst>
                                        <p:set>
                                          <p:cBhvr>
                                            <p:cTn id="22" dur="1" fill="hold">
                                              <p:stCondLst>
                                                <p:cond delay="0"/>
                                              </p:stCondLst>
                                            </p:cTn>
                                            <p:tgtEl>
                                              <p:spTgt spid="28"/>
                                            </p:tgtEl>
                                            <p:attrNameLst>
                                              <p:attrName>style.visibility</p:attrName>
                                            </p:attrNameLst>
                                          </p:cBhvr>
                                          <p:to>
                                            <p:strVal val="visible"/>
                                          </p:to>
                                        </p:set>
                                        <p:animEffect transition="in" filter="wipe(left)">
                                          <p:cBhvr>
                                            <p:cTn id="23" dur="500"/>
                                            <p:tgtEl>
                                              <p:spTgt spid="28"/>
                                            </p:tgtEl>
                                          </p:cBhvr>
                                        </p:animEffect>
                                      </p:childTnLst>
                                    </p:cTn>
                                  </p:par>
                                  <p:par>
                                    <p:cTn id="24" presetID="22" presetClass="entr" presetSubtype="1" fill="hold" nodeType="withEffect">
                                      <p:stCondLst>
                                        <p:cond delay="1250"/>
                                      </p:stCondLst>
                                      <p:childTnLst>
                                        <p:set>
                                          <p:cBhvr>
                                            <p:cTn id="25" dur="1" fill="hold">
                                              <p:stCondLst>
                                                <p:cond delay="0"/>
                                              </p:stCondLst>
                                            </p:cTn>
                                            <p:tgtEl>
                                              <p:spTgt spid="29"/>
                                            </p:tgtEl>
                                            <p:attrNameLst>
                                              <p:attrName>style.visibility</p:attrName>
                                            </p:attrNameLst>
                                          </p:cBhvr>
                                          <p:to>
                                            <p:strVal val="visible"/>
                                          </p:to>
                                        </p:set>
                                        <p:animEffect transition="in" filter="wipe(up)">
                                          <p:cBhvr>
                                            <p:cTn id="26" dur="500"/>
                                            <p:tgtEl>
                                              <p:spTgt spid="29"/>
                                            </p:tgtEl>
                                          </p:cBhvr>
                                        </p:animEffect>
                                      </p:childTnLst>
                                    </p:cTn>
                                  </p:par>
                                  <p:par>
                                    <p:cTn id="27" presetID="22" presetClass="entr" presetSubtype="2" fill="hold" nodeType="withEffect">
                                      <p:stCondLst>
                                        <p:cond delay="1250"/>
                                      </p:stCondLst>
                                      <p:childTnLst>
                                        <p:set>
                                          <p:cBhvr>
                                            <p:cTn id="28" dur="1" fill="hold">
                                              <p:stCondLst>
                                                <p:cond delay="0"/>
                                              </p:stCondLst>
                                            </p:cTn>
                                            <p:tgtEl>
                                              <p:spTgt spid="30"/>
                                            </p:tgtEl>
                                            <p:attrNameLst>
                                              <p:attrName>style.visibility</p:attrName>
                                            </p:attrNameLst>
                                          </p:cBhvr>
                                          <p:to>
                                            <p:strVal val="visible"/>
                                          </p:to>
                                        </p:set>
                                        <p:animEffect transition="in" filter="wipe(right)">
                                          <p:cBhvr>
                                            <p:cTn id="29" dur="500"/>
                                            <p:tgtEl>
                                              <p:spTgt spid="30"/>
                                            </p:tgtEl>
                                          </p:cBhvr>
                                        </p:animEffect>
                                      </p:childTnLst>
                                    </p:cTn>
                                  </p:par>
                                  <p:par>
                                    <p:cTn id="30" presetID="2" presetClass="entr" presetSubtype="8" fill="hold" nodeType="withEffect">
                                      <p:stCondLst>
                                        <p:cond delay="10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1000" fill="hold"/>
                                            <p:tgtEl>
                                              <p:spTgt spid="2"/>
                                            </p:tgtEl>
                                            <p:attrNameLst>
                                              <p:attrName>ppt_x</p:attrName>
                                            </p:attrNameLst>
                                          </p:cBhvr>
                                          <p:tavLst>
                                            <p:tav tm="0">
                                              <p:val>
                                                <p:strVal val="0-#ppt_w/2"/>
                                              </p:val>
                                            </p:tav>
                                            <p:tav tm="100000">
                                              <p:val>
                                                <p:strVal val="#ppt_x"/>
                                              </p:val>
                                            </p:tav>
                                          </p:tavLst>
                                        </p:anim>
                                        <p:anim calcmode="lin" valueType="num">
                                          <p:cBhvr additive="base">
                                            <p:cTn id="33" dur="1000" fill="hold"/>
                                            <p:tgtEl>
                                              <p:spTgt spid="2"/>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30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1000" fill="hold"/>
                                            <p:tgtEl>
                                              <p:spTgt spid="3"/>
                                            </p:tgtEl>
                                            <p:attrNameLst>
                                              <p:attrName>ppt_x</p:attrName>
                                            </p:attrNameLst>
                                          </p:cBhvr>
                                          <p:tavLst>
                                            <p:tav tm="0">
                                              <p:val>
                                                <p:strVal val="0-#ppt_w/2"/>
                                              </p:val>
                                            </p:tav>
                                            <p:tav tm="100000">
                                              <p:val>
                                                <p:strVal val="#ppt_x"/>
                                              </p:val>
                                            </p:tav>
                                          </p:tavLst>
                                        </p:anim>
                                        <p:anim calcmode="lin" valueType="num">
                                          <p:cBhvr additive="base">
                                            <p:cTn id="37" dur="1000" fill="hold"/>
                                            <p:tgtEl>
                                              <p:spTgt spid="3"/>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50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1000" fill="hold"/>
                                            <p:tgtEl>
                                              <p:spTgt spid="4"/>
                                            </p:tgtEl>
                                            <p:attrNameLst>
                                              <p:attrName>ppt_x</p:attrName>
                                            </p:attrNameLst>
                                          </p:cBhvr>
                                          <p:tavLst>
                                            <p:tav tm="0">
                                              <p:val>
                                                <p:strVal val="0-#ppt_w/2"/>
                                              </p:val>
                                            </p:tav>
                                            <p:tav tm="100000">
                                              <p:val>
                                                <p:strVal val="#ppt_x"/>
                                              </p:val>
                                            </p:tav>
                                          </p:tavLst>
                                        </p:anim>
                                        <p:anim calcmode="lin" valueType="num">
                                          <p:cBhvr additive="base">
                                            <p:cTn id="41" dur="1000" fill="hold"/>
                                            <p:tgtEl>
                                              <p:spTgt spid="4"/>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70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1000" fill="hold"/>
                                            <p:tgtEl>
                                              <p:spTgt spid="5"/>
                                            </p:tgtEl>
                                            <p:attrNameLst>
                                              <p:attrName>ppt_x</p:attrName>
                                            </p:attrNameLst>
                                          </p:cBhvr>
                                          <p:tavLst>
                                            <p:tav tm="0">
                                              <p:val>
                                                <p:strVal val="0-#ppt_w/2"/>
                                              </p:val>
                                            </p:tav>
                                            <p:tav tm="100000">
                                              <p:val>
                                                <p:strVal val="#ppt_x"/>
                                              </p:val>
                                            </p:tav>
                                          </p:tavLst>
                                        </p:anim>
                                        <p:anim calcmode="lin" valueType="num">
                                          <p:cBhvr additive="base">
                                            <p:cTn id="45"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2103438" y="1549400"/>
            <a:ext cx="8127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CRE</a:t>
            </a:r>
            <a:r>
              <a:rPr kumimoji="0" lang="en-US" altLang="ru-RU" sz="3000" b="1" i="0" u="none" strike="noStrike" cap="none" normalizeH="0" baseline="0" dirty="0" smtClean="0">
                <a:ln>
                  <a:noFill/>
                </a:ln>
                <a:solidFill>
                  <a:schemeClr val="tx1">
                    <a:lumMod val="75000"/>
                  </a:schemeClr>
                </a:solidFill>
                <a:effectLst/>
                <a:latin typeface="Amatic" panose="02000803000000000000" pitchFamily="2" charset="0"/>
              </a:rPr>
              <a:t>ATIVE</a:t>
            </a:r>
            <a:endParaRPr kumimoji="0" lang="ru-RU" altLang="ru-RU" sz="1800" b="0" i="0" u="none" strike="noStrike" cap="none" normalizeH="0" baseline="0" dirty="0" smtClean="0">
              <a:ln>
                <a:noFill/>
              </a:ln>
              <a:solidFill>
                <a:schemeClr val="tx1">
                  <a:lumMod val="75000"/>
                </a:schemeClr>
              </a:solidFill>
              <a:effectLst/>
            </a:endParaRPr>
          </a:p>
        </p:txBody>
      </p:sp>
      <p:sp>
        <p:nvSpPr>
          <p:cNvPr id="9" name="Rectangle 9"/>
          <p:cNvSpPr>
            <a:spLocks noChangeArrowheads="1"/>
          </p:cNvSpPr>
          <p:nvPr/>
        </p:nvSpPr>
        <p:spPr bwMode="auto">
          <a:xfrm>
            <a:off x="1023938" y="3603625"/>
            <a:ext cx="9746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TEAMWORK</a:t>
            </a:r>
            <a:endParaRPr kumimoji="0" lang="ru-RU" altLang="ru-RU" sz="1800" b="0" i="0" u="none" strike="noStrike" cap="none" normalizeH="0" baseline="0" dirty="0" smtClean="0">
              <a:ln>
                <a:noFill/>
              </a:ln>
              <a:solidFill>
                <a:schemeClr val="tx1">
                  <a:lumMod val="75000"/>
                </a:schemeClr>
              </a:solidFill>
              <a:effectLst/>
            </a:endParaRPr>
          </a:p>
        </p:txBody>
      </p:sp>
      <p:sp>
        <p:nvSpPr>
          <p:cNvPr id="10" name="Rectangle 10"/>
          <p:cNvSpPr>
            <a:spLocks noChangeArrowheads="1"/>
          </p:cNvSpPr>
          <p:nvPr/>
        </p:nvSpPr>
        <p:spPr bwMode="auto">
          <a:xfrm>
            <a:off x="9156700" y="1549400"/>
            <a:ext cx="8175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STR</a:t>
            </a:r>
            <a:r>
              <a:rPr kumimoji="0" lang="en-US" altLang="ru-RU" sz="3000" b="1" i="0" u="none" strike="noStrike" cap="none" normalizeH="0" baseline="0" dirty="0" smtClean="0">
                <a:ln>
                  <a:noFill/>
                </a:ln>
                <a:solidFill>
                  <a:schemeClr val="tx1">
                    <a:lumMod val="75000"/>
                  </a:schemeClr>
                </a:solidFill>
                <a:effectLst/>
                <a:latin typeface="Amatic" panose="02000803000000000000" pitchFamily="2" charset="0"/>
              </a:rPr>
              <a:t>ATEGY</a:t>
            </a:r>
            <a:endParaRPr kumimoji="0" lang="ru-RU" altLang="ru-RU" sz="1800" b="0" i="0" u="none" strike="noStrike" cap="none" normalizeH="0" baseline="0" dirty="0" smtClean="0">
              <a:ln>
                <a:noFill/>
              </a:ln>
              <a:solidFill>
                <a:schemeClr val="tx1">
                  <a:lumMod val="75000"/>
                </a:schemeClr>
              </a:solidFill>
              <a:effectLst/>
            </a:endParaRPr>
          </a:p>
        </p:txBody>
      </p:sp>
      <p:sp>
        <p:nvSpPr>
          <p:cNvPr id="13" name="Rectangle 13"/>
          <p:cNvSpPr>
            <a:spLocks noChangeArrowheads="1"/>
          </p:cNvSpPr>
          <p:nvPr/>
        </p:nvSpPr>
        <p:spPr bwMode="auto">
          <a:xfrm>
            <a:off x="9880600" y="3617913"/>
            <a:ext cx="12359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MA</a:t>
            </a:r>
            <a:r>
              <a:rPr kumimoji="0" lang="en-US" altLang="ru-RU" sz="3000" b="1" i="0" u="none" strike="noStrike" cap="none" normalizeH="0" baseline="0" dirty="0" smtClean="0">
                <a:ln>
                  <a:noFill/>
                </a:ln>
                <a:solidFill>
                  <a:schemeClr val="tx1">
                    <a:lumMod val="75000"/>
                  </a:schemeClr>
                </a:solidFill>
                <a:effectLst/>
                <a:latin typeface="Amatic" panose="02000803000000000000" pitchFamily="2" charset="0"/>
              </a:rPr>
              <a:t>NAGEMENT</a:t>
            </a:r>
            <a:endParaRPr kumimoji="0" lang="ru-RU" altLang="ru-RU" sz="1800" b="0" i="0" u="none" strike="noStrike" cap="none" normalizeH="0" baseline="0" dirty="0" smtClean="0">
              <a:ln>
                <a:noFill/>
              </a:ln>
              <a:solidFill>
                <a:schemeClr val="tx1">
                  <a:lumMod val="75000"/>
                </a:schemeClr>
              </a:solidFill>
              <a:effectLst/>
            </a:endParaRPr>
          </a:p>
        </p:txBody>
      </p:sp>
      <p:sp>
        <p:nvSpPr>
          <p:cNvPr id="16" name="Freeform 16"/>
          <p:cNvSpPr>
            <a:spLocks/>
          </p:cNvSpPr>
          <p:nvPr/>
        </p:nvSpPr>
        <p:spPr bwMode="auto">
          <a:xfrm>
            <a:off x="5391150" y="765175"/>
            <a:ext cx="1404938" cy="1222375"/>
          </a:xfrm>
          <a:custGeom>
            <a:avLst/>
            <a:gdLst>
              <a:gd name="T0" fmla="*/ 184 w 369"/>
              <a:gd name="T1" fmla="*/ 0 h 321"/>
              <a:gd name="T2" fmla="*/ 0 w 369"/>
              <a:gd name="T3" fmla="*/ 321 h 321"/>
              <a:gd name="T4" fmla="*/ 369 w 369"/>
              <a:gd name="T5" fmla="*/ 320 h 321"/>
              <a:gd name="T6" fmla="*/ 184 w 369"/>
              <a:gd name="T7" fmla="*/ 0 h 321"/>
            </a:gdLst>
            <a:ahLst/>
            <a:cxnLst>
              <a:cxn ang="0">
                <a:pos x="T0" y="T1"/>
              </a:cxn>
              <a:cxn ang="0">
                <a:pos x="T2" y="T3"/>
              </a:cxn>
              <a:cxn ang="0">
                <a:pos x="T4" y="T5"/>
              </a:cxn>
              <a:cxn ang="0">
                <a:pos x="T6" y="T7"/>
              </a:cxn>
            </a:cxnLst>
            <a:rect l="0" t="0" r="r" b="b"/>
            <a:pathLst>
              <a:path w="369" h="321">
                <a:moveTo>
                  <a:pt x="184" y="0"/>
                </a:moveTo>
                <a:cubicBezTo>
                  <a:pt x="122" y="107"/>
                  <a:pt x="61" y="214"/>
                  <a:pt x="0" y="321"/>
                </a:cubicBezTo>
                <a:cubicBezTo>
                  <a:pt x="123" y="321"/>
                  <a:pt x="246" y="320"/>
                  <a:pt x="369" y="320"/>
                </a:cubicBezTo>
                <a:cubicBezTo>
                  <a:pt x="308" y="214"/>
                  <a:pt x="245" y="106"/>
                  <a:pt x="184"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4614863" y="2200275"/>
            <a:ext cx="2965450" cy="1123950"/>
          </a:xfrm>
          <a:custGeom>
            <a:avLst/>
            <a:gdLst>
              <a:gd name="T0" fmla="*/ 608 w 779"/>
              <a:gd name="T1" fmla="*/ 1 h 295"/>
              <a:gd name="T2" fmla="*/ 170 w 779"/>
              <a:gd name="T3" fmla="*/ 0 h 295"/>
              <a:gd name="T4" fmla="*/ 0 w 779"/>
              <a:gd name="T5" fmla="*/ 295 h 295"/>
              <a:gd name="T6" fmla="*/ 779 w 779"/>
              <a:gd name="T7" fmla="*/ 295 h 295"/>
              <a:gd name="T8" fmla="*/ 747 w 779"/>
              <a:gd name="T9" fmla="*/ 246 h 295"/>
              <a:gd name="T10" fmla="*/ 608 w 779"/>
              <a:gd name="T11" fmla="*/ 1 h 295"/>
            </a:gdLst>
            <a:ahLst/>
            <a:cxnLst>
              <a:cxn ang="0">
                <a:pos x="T0" y="T1"/>
              </a:cxn>
              <a:cxn ang="0">
                <a:pos x="T2" y="T3"/>
              </a:cxn>
              <a:cxn ang="0">
                <a:pos x="T4" y="T5"/>
              </a:cxn>
              <a:cxn ang="0">
                <a:pos x="T6" y="T7"/>
              </a:cxn>
              <a:cxn ang="0">
                <a:pos x="T8" y="T9"/>
              </a:cxn>
              <a:cxn ang="0">
                <a:pos x="T10" y="T11"/>
              </a:cxn>
            </a:cxnLst>
            <a:rect l="0" t="0" r="r" b="b"/>
            <a:pathLst>
              <a:path w="779" h="295">
                <a:moveTo>
                  <a:pt x="608" y="1"/>
                </a:moveTo>
                <a:cubicBezTo>
                  <a:pt x="462" y="1"/>
                  <a:pt x="316" y="0"/>
                  <a:pt x="170" y="0"/>
                </a:cubicBezTo>
                <a:cubicBezTo>
                  <a:pt x="112" y="98"/>
                  <a:pt x="55" y="196"/>
                  <a:pt x="0" y="295"/>
                </a:cubicBezTo>
                <a:cubicBezTo>
                  <a:pt x="260" y="295"/>
                  <a:pt x="519" y="295"/>
                  <a:pt x="779" y="295"/>
                </a:cubicBezTo>
                <a:cubicBezTo>
                  <a:pt x="769" y="279"/>
                  <a:pt x="757" y="263"/>
                  <a:pt x="747" y="246"/>
                </a:cubicBezTo>
                <a:cubicBezTo>
                  <a:pt x="701" y="164"/>
                  <a:pt x="654" y="82"/>
                  <a:pt x="608" y="1"/>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p:cNvSpPr>
          <p:nvPr/>
        </p:nvSpPr>
        <p:spPr bwMode="auto">
          <a:xfrm>
            <a:off x="3865563" y="3541713"/>
            <a:ext cx="4464050" cy="1111250"/>
          </a:xfrm>
          <a:custGeom>
            <a:avLst/>
            <a:gdLst>
              <a:gd name="T0" fmla="*/ 165 w 1173"/>
              <a:gd name="T1" fmla="*/ 0 h 292"/>
              <a:gd name="T2" fmla="*/ 0 w 1173"/>
              <a:gd name="T3" fmla="*/ 292 h 292"/>
              <a:gd name="T4" fmla="*/ 1173 w 1173"/>
              <a:gd name="T5" fmla="*/ 289 h 292"/>
              <a:gd name="T6" fmla="*/ 1005 w 1173"/>
              <a:gd name="T7" fmla="*/ 1 h 292"/>
              <a:gd name="T8" fmla="*/ 165 w 1173"/>
              <a:gd name="T9" fmla="*/ 0 h 292"/>
            </a:gdLst>
            <a:ahLst/>
            <a:cxnLst>
              <a:cxn ang="0">
                <a:pos x="T0" y="T1"/>
              </a:cxn>
              <a:cxn ang="0">
                <a:pos x="T2" y="T3"/>
              </a:cxn>
              <a:cxn ang="0">
                <a:pos x="T4" y="T5"/>
              </a:cxn>
              <a:cxn ang="0">
                <a:pos x="T6" y="T7"/>
              </a:cxn>
              <a:cxn ang="0">
                <a:pos x="T8" y="T9"/>
              </a:cxn>
            </a:cxnLst>
            <a:rect l="0" t="0" r="r" b="b"/>
            <a:pathLst>
              <a:path w="1173" h="292">
                <a:moveTo>
                  <a:pt x="165" y="0"/>
                </a:moveTo>
                <a:cubicBezTo>
                  <a:pt x="110" y="98"/>
                  <a:pt x="55" y="195"/>
                  <a:pt x="0" y="292"/>
                </a:cubicBezTo>
                <a:cubicBezTo>
                  <a:pt x="391" y="291"/>
                  <a:pt x="782" y="290"/>
                  <a:pt x="1173" y="289"/>
                </a:cubicBezTo>
                <a:cubicBezTo>
                  <a:pt x="1117" y="193"/>
                  <a:pt x="1061" y="97"/>
                  <a:pt x="1005" y="1"/>
                </a:cubicBezTo>
                <a:cubicBezTo>
                  <a:pt x="725" y="0"/>
                  <a:pt x="445" y="2"/>
                  <a:pt x="165"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3009900" y="4862513"/>
            <a:ext cx="6148388" cy="1230313"/>
          </a:xfrm>
          <a:custGeom>
            <a:avLst/>
            <a:gdLst>
              <a:gd name="T0" fmla="*/ 185 w 1616"/>
              <a:gd name="T1" fmla="*/ 0 h 323"/>
              <a:gd name="T2" fmla="*/ 0 w 1616"/>
              <a:gd name="T3" fmla="*/ 323 h 323"/>
              <a:gd name="T4" fmla="*/ 1616 w 1616"/>
              <a:gd name="T5" fmla="*/ 317 h 323"/>
              <a:gd name="T6" fmla="*/ 1432 w 1616"/>
              <a:gd name="T7" fmla="*/ 2 h 323"/>
              <a:gd name="T8" fmla="*/ 185 w 1616"/>
              <a:gd name="T9" fmla="*/ 0 h 323"/>
            </a:gdLst>
            <a:ahLst/>
            <a:cxnLst>
              <a:cxn ang="0">
                <a:pos x="T0" y="T1"/>
              </a:cxn>
              <a:cxn ang="0">
                <a:pos x="T2" y="T3"/>
              </a:cxn>
              <a:cxn ang="0">
                <a:pos x="T4" y="T5"/>
              </a:cxn>
              <a:cxn ang="0">
                <a:pos x="T6" y="T7"/>
              </a:cxn>
              <a:cxn ang="0">
                <a:pos x="T8" y="T9"/>
              </a:cxn>
            </a:cxnLst>
            <a:rect l="0" t="0" r="r" b="b"/>
            <a:pathLst>
              <a:path w="1616" h="323">
                <a:moveTo>
                  <a:pt x="185" y="0"/>
                </a:moveTo>
                <a:cubicBezTo>
                  <a:pt x="123" y="108"/>
                  <a:pt x="62" y="215"/>
                  <a:pt x="0" y="323"/>
                </a:cubicBezTo>
                <a:cubicBezTo>
                  <a:pt x="539" y="320"/>
                  <a:pt x="1076" y="319"/>
                  <a:pt x="1616" y="317"/>
                </a:cubicBezTo>
                <a:cubicBezTo>
                  <a:pt x="1555" y="212"/>
                  <a:pt x="1493" y="106"/>
                  <a:pt x="1432" y="2"/>
                </a:cubicBezTo>
                <a:cubicBezTo>
                  <a:pt x="1017" y="0"/>
                  <a:pt x="600" y="2"/>
                  <a:pt x="185" y="0"/>
                </a:cubicBezTo>
                <a:close/>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noEditPoints="1"/>
          </p:cNvSpPr>
          <p:nvPr/>
        </p:nvSpPr>
        <p:spPr bwMode="auto">
          <a:xfrm>
            <a:off x="5848350" y="1301750"/>
            <a:ext cx="487363" cy="544513"/>
          </a:xfrm>
          <a:custGeom>
            <a:avLst/>
            <a:gdLst>
              <a:gd name="T0" fmla="*/ 43 w 128"/>
              <a:gd name="T1" fmla="*/ 111 h 143"/>
              <a:gd name="T2" fmla="*/ 33 w 128"/>
              <a:gd name="T3" fmla="*/ 85 h 143"/>
              <a:gd name="T4" fmla="*/ 28 w 128"/>
              <a:gd name="T5" fmla="*/ 64 h 143"/>
              <a:gd name="T6" fmla="*/ 65 w 128"/>
              <a:gd name="T7" fmla="*/ 24 h 143"/>
              <a:gd name="T8" fmla="*/ 103 w 128"/>
              <a:gd name="T9" fmla="*/ 64 h 143"/>
              <a:gd name="T10" fmla="*/ 98 w 128"/>
              <a:gd name="T11" fmla="*/ 85 h 143"/>
              <a:gd name="T12" fmla="*/ 89 w 128"/>
              <a:gd name="T13" fmla="*/ 106 h 143"/>
              <a:gd name="T14" fmla="*/ 78 w 128"/>
              <a:gd name="T15" fmla="*/ 114 h 143"/>
              <a:gd name="T16" fmla="*/ 62 w 128"/>
              <a:gd name="T17" fmla="*/ 117 h 143"/>
              <a:gd name="T18" fmla="*/ 47 w 128"/>
              <a:gd name="T19" fmla="*/ 123 h 143"/>
              <a:gd name="T20" fmla="*/ 45 w 128"/>
              <a:gd name="T21" fmla="*/ 126 h 143"/>
              <a:gd name="T22" fmla="*/ 46 w 128"/>
              <a:gd name="T23" fmla="*/ 130 h 143"/>
              <a:gd name="T24" fmla="*/ 50 w 128"/>
              <a:gd name="T25" fmla="*/ 131 h 143"/>
              <a:gd name="T26" fmla="*/ 80 w 128"/>
              <a:gd name="T27" fmla="*/ 124 h 143"/>
              <a:gd name="T28" fmla="*/ 83 w 128"/>
              <a:gd name="T29" fmla="*/ 125 h 143"/>
              <a:gd name="T30" fmla="*/ 85 w 128"/>
              <a:gd name="T31" fmla="*/ 129 h 143"/>
              <a:gd name="T32" fmla="*/ 82 w 128"/>
              <a:gd name="T33" fmla="*/ 133 h 143"/>
              <a:gd name="T34" fmla="*/ 70 w 128"/>
              <a:gd name="T35" fmla="*/ 139 h 143"/>
              <a:gd name="T36" fmla="*/ 56 w 128"/>
              <a:gd name="T37" fmla="*/ 143 h 143"/>
              <a:gd name="T38" fmla="*/ 56 w 128"/>
              <a:gd name="T39" fmla="*/ 63 h 143"/>
              <a:gd name="T40" fmla="*/ 64 w 128"/>
              <a:gd name="T41" fmla="*/ 73 h 143"/>
              <a:gd name="T42" fmla="*/ 74 w 128"/>
              <a:gd name="T43" fmla="*/ 54 h 143"/>
              <a:gd name="T44" fmla="*/ 14 w 128"/>
              <a:gd name="T45" fmla="*/ 65 h 143"/>
              <a:gd name="T46" fmla="*/ 0 w 128"/>
              <a:gd name="T47" fmla="*/ 62 h 143"/>
              <a:gd name="T48" fmla="*/ 20 w 128"/>
              <a:gd name="T49" fmla="*/ 37 h 143"/>
              <a:gd name="T50" fmla="*/ 9 w 128"/>
              <a:gd name="T51" fmla="*/ 32 h 143"/>
              <a:gd name="T52" fmla="*/ 39 w 128"/>
              <a:gd name="T53" fmla="*/ 19 h 143"/>
              <a:gd name="T54" fmla="*/ 33 w 128"/>
              <a:gd name="T55" fmla="*/ 10 h 143"/>
              <a:gd name="T56" fmla="*/ 65 w 128"/>
              <a:gd name="T57" fmla="*/ 0 h 143"/>
              <a:gd name="T58" fmla="*/ 65 w 128"/>
              <a:gd name="T59" fmla="*/ 13 h 143"/>
              <a:gd name="T60" fmla="*/ 96 w 128"/>
              <a:gd name="T61" fmla="*/ 9 h 143"/>
              <a:gd name="T62" fmla="*/ 91 w 128"/>
              <a:gd name="T63" fmla="*/ 20 h 143"/>
              <a:gd name="T64" fmla="*/ 120 w 128"/>
              <a:gd name="T65" fmla="*/ 33 h 143"/>
              <a:gd name="T66" fmla="*/ 111 w 128"/>
              <a:gd name="T67" fmla="*/ 37 h 143"/>
              <a:gd name="T68" fmla="*/ 109 w 128"/>
              <a:gd name="T69" fmla="*/ 38 h 143"/>
              <a:gd name="T70" fmla="*/ 128 w 128"/>
              <a:gd name="T71" fmla="*/ 65 h 143"/>
              <a:gd name="T72" fmla="*/ 115 w 128"/>
              <a:gd name="T73" fmla="*/ 65 h 143"/>
              <a:gd name="T74" fmla="*/ 65 w 128"/>
              <a:gd name="T75" fmla="*/ 38 h 143"/>
              <a:gd name="T76" fmla="*/ 41 w 128"/>
              <a:gd name="T77" fmla="*/ 61 h 143"/>
              <a:gd name="T78" fmla="*/ 65 w 128"/>
              <a:gd name="T79" fmla="*/ 83 h 143"/>
              <a:gd name="T80" fmla="*/ 88 w 128"/>
              <a:gd name="T81" fmla="*/ 61 h 143"/>
              <a:gd name="T82" fmla="*/ 65 w 128"/>
              <a:gd name="T83" fmla="*/ 38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43">
                <a:moveTo>
                  <a:pt x="43" y="111"/>
                </a:moveTo>
                <a:cubicBezTo>
                  <a:pt x="44" y="104"/>
                  <a:pt x="41" y="98"/>
                  <a:pt x="33" y="85"/>
                </a:cubicBezTo>
                <a:cubicBezTo>
                  <a:pt x="29" y="79"/>
                  <a:pt x="28" y="72"/>
                  <a:pt x="28" y="64"/>
                </a:cubicBezTo>
                <a:cubicBezTo>
                  <a:pt x="28" y="42"/>
                  <a:pt x="44" y="24"/>
                  <a:pt x="65" y="24"/>
                </a:cubicBezTo>
                <a:cubicBezTo>
                  <a:pt x="87" y="24"/>
                  <a:pt x="103" y="42"/>
                  <a:pt x="103" y="64"/>
                </a:cubicBezTo>
                <a:cubicBezTo>
                  <a:pt x="103" y="72"/>
                  <a:pt x="102" y="79"/>
                  <a:pt x="98" y="85"/>
                </a:cubicBezTo>
                <a:cubicBezTo>
                  <a:pt x="92" y="95"/>
                  <a:pt x="89" y="101"/>
                  <a:pt x="89" y="106"/>
                </a:cubicBezTo>
                <a:moveTo>
                  <a:pt x="78" y="114"/>
                </a:moveTo>
                <a:cubicBezTo>
                  <a:pt x="73" y="116"/>
                  <a:pt x="67" y="116"/>
                  <a:pt x="62" y="117"/>
                </a:cubicBezTo>
                <a:cubicBezTo>
                  <a:pt x="57" y="118"/>
                  <a:pt x="52" y="120"/>
                  <a:pt x="47" y="123"/>
                </a:cubicBezTo>
                <a:cubicBezTo>
                  <a:pt x="46" y="124"/>
                  <a:pt x="45" y="125"/>
                  <a:pt x="45" y="126"/>
                </a:cubicBezTo>
                <a:cubicBezTo>
                  <a:pt x="44" y="128"/>
                  <a:pt x="45" y="129"/>
                  <a:pt x="46" y="130"/>
                </a:cubicBezTo>
                <a:cubicBezTo>
                  <a:pt x="47" y="131"/>
                  <a:pt x="48" y="131"/>
                  <a:pt x="50" y="131"/>
                </a:cubicBezTo>
                <a:cubicBezTo>
                  <a:pt x="60" y="129"/>
                  <a:pt x="69" y="124"/>
                  <a:pt x="80" y="124"/>
                </a:cubicBezTo>
                <a:cubicBezTo>
                  <a:pt x="81" y="124"/>
                  <a:pt x="82" y="124"/>
                  <a:pt x="83" y="125"/>
                </a:cubicBezTo>
                <a:cubicBezTo>
                  <a:pt x="85" y="126"/>
                  <a:pt x="85" y="128"/>
                  <a:pt x="85" y="129"/>
                </a:cubicBezTo>
                <a:cubicBezTo>
                  <a:pt x="84" y="131"/>
                  <a:pt x="83" y="132"/>
                  <a:pt x="82" y="133"/>
                </a:cubicBezTo>
                <a:cubicBezTo>
                  <a:pt x="78" y="136"/>
                  <a:pt x="74" y="138"/>
                  <a:pt x="70" y="139"/>
                </a:cubicBezTo>
                <a:cubicBezTo>
                  <a:pt x="65" y="140"/>
                  <a:pt x="61" y="142"/>
                  <a:pt x="56" y="143"/>
                </a:cubicBezTo>
                <a:moveTo>
                  <a:pt x="56" y="63"/>
                </a:moveTo>
                <a:cubicBezTo>
                  <a:pt x="59" y="66"/>
                  <a:pt x="62" y="69"/>
                  <a:pt x="64" y="73"/>
                </a:cubicBezTo>
                <a:cubicBezTo>
                  <a:pt x="66" y="66"/>
                  <a:pt x="69" y="60"/>
                  <a:pt x="74" y="54"/>
                </a:cubicBezTo>
                <a:moveTo>
                  <a:pt x="14" y="65"/>
                </a:moveTo>
                <a:cubicBezTo>
                  <a:pt x="9" y="64"/>
                  <a:pt x="5" y="62"/>
                  <a:pt x="0" y="62"/>
                </a:cubicBezTo>
                <a:moveTo>
                  <a:pt x="20" y="37"/>
                </a:moveTo>
                <a:cubicBezTo>
                  <a:pt x="17" y="34"/>
                  <a:pt x="13" y="33"/>
                  <a:pt x="9" y="32"/>
                </a:cubicBezTo>
                <a:moveTo>
                  <a:pt x="39" y="19"/>
                </a:moveTo>
                <a:cubicBezTo>
                  <a:pt x="37" y="16"/>
                  <a:pt x="35" y="13"/>
                  <a:pt x="33" y="10"/>
                </a:cubicBezTo>
                <a:moveTo>
                  <a:pt x="65" y="0"/>
                </a:moveTo>
                <a:cubicBezTo>
                  <a:pt x="65" y="4"/>
                  <a:pt x="65" y="9"/>
                  <a:pt x="65" y="13"/>
                </a:cubicBezTo>
                <a:moveTo>
                  <a:pt x="96" y="9"/>
                </a:moveTo>
                <a:cubicBezTo>
                  <a:pt x="93" y="13"/>
                  <a:pt x="92" y="16"/>
                  <a:pt x="91" y="20"/>
                </a:cubicBezTo>
                <a:moveTo>
                  <a:pt x="120" y="33"/>
                </a:moveTo>
                <a:cubicBezTo>
                  <a:pt x="116" y="34"/>
                  <a:pt x="113" y="35"/>
                  <a:pt x="111" y="37"/>
                </a:cubicBezTo>
                <a:cubicBezTo>
                  <a:pt x="110" y="37"/>
                  <a:pt x="109" y="38"/>
                  <a:pt x="109" y="38"/>
                </a:cubicBezTo>
                <a:moveTo>
                  <a:pt x="128" y="65"/>
                </a:moveTo>
                <a:cubicBezTo>
                  <a:pt x="124" y="65"/>
                  <a:pt x="120" y="65"/>
                  <a:pt x="115" y="65"/>
                </a:cubicBezTo>
                <a:moveTo>
                  <a:pt x="65" y="38"/>
                </a:moveTo>
                <a:cubicBezTo>
                  <a:pt x="52" y="38"/>
                  <a:pt x="41" y="48"/>
                  <a:pt x="41" y="61"/>
                </a:cubicBezTo>
                <a:cubicBezTo>
                  <a:pt x="41" y="73"/>
                  <a:pt x="52" y="83"/>
                  <a:pt x="65" y="83"/>
                </a:cubicBezTo>
                <a:cubicBezTo>
                  <a:pt x="78" y="83"/>
                  <a:pt x="88" y="73"/>
                  <a:pt x="88" y="61"/>
                </a:cubicBezTo>
                <a:cubicBezTo>
                  <a:pt x="88" y="48"/>
                  <a:pt x="78" y="38"/>
                  <a:pt x="65" y="38"/>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noEditPoints="1"/>
          </p:cNvSpPr>
          <p:nvPr/>
        </p:nvSpPr>
        <p:spPr bwMode="auto">
          <a:xfrm>
            <a:off x="5627688" y="5137150"/>
            <a:ext cx="928688" cy="760413"/>
          </a:xfrm>
          <a:custGeom>
            <a:avLst/>
            <a:gdLst>
              <a:gd name="T0" fmla="*/ 0 w 244"/>
              <a:gd name="T1" fmla="*/ 197 h 200"/>
              <a:gd name="T2" fmla="*/ 244 w 244"/>
              <a:gd name="T3" fmla="*/ 200 h 200"/>
              <a:gd name="T4" fmla="*/ 62 w 244"/>
              <a:gd name="T5" fmla="*/ 196 h 200"/>
              <a:gd name="T6" fmla="*/ 60 w 244"/>
              <a:gd name="T7" fmla="*/ 147 h 200"/>
              <a:gd name="T8" fmla="*/ 27 w 244"/>
              <a:gd name="T9" fmla="*/ 147 h 200"/>
              <a:gd name="T10" fmla="*/ 26 w 244"/>
              <a:gd name="T11" fmla="*/ 196 h 200"/>
              <a:gd name="T12" fmla="*/ 111 w 244"/>
              <a:gd name="T13" fmla="*/ 196 h 200"/>
              <a:gd name="T14" fmla="*/ 111 w 244"/>
              <a:gd name="T15" fmla="*/ 95 h 200"/>
              <a:gd name="T16" fmla="*/ 77 w 244"/>
              <a:gd name="T17" fmla="*/ 96 h 200"/>
              <a:gd name="T18" fmla="*/ 79 w 244"/>
              <a:gd name="T19" fmla="*/ 196 h 200"/>
              <a:gd name="T20" fmla="*/ 164 w 244"/>
              <a:gd name="T21" fmla="*/ 197 h 200"/>
              <a:gd name="T22" fmla="*/ 163 w 244"/>
              <a:gd name="T23" fmla="*/ 119 h 200"/>
              <a:gd name="T24" fmla="*/ 131 w 244"/>
              <a:gd name="T25" fmla="*/ 117 h 200"/>
              <a:gd name="T26" fmla="*/ 131 w 244"/>
              <a:gd name="T27" fmla="*/ 196 h 200"/>
              <a:gd name="T28" fmla="*/ 216 w 244"/>
              <a:gd name="T29" fmla="*/ 198 h 200"/>
              <a:gd name="T30" fmla="*/ 214 w 244"/>
              <a:gd name="T31" fmla="*/ 65 h 200"/>
              <a:gd name="T32" fmla="*/ 181 w 244"/>
              <a:gd name="T33" fmla="*/ 66 h 200"/>
              <a:gd name="T34" fmla="*/ 182 w 244"/>
              <a:gd name="T35" fmla="*/ 197 h 200"/>
              <a:gd name="T36" fmla="*/ 48 w 244"/>
              <a:gd name="T37" fmla="*/ 89 h 200"/>
              <a:gd name="T38" fmla="*/ 38 w 244"/>
              <a:gd name="T39" fmla="*/ 88 h 200"/>
              <a:gd name="T40" fmla="*/ 33 w 244"/>
              <a:gd name="T41" fmla="*/ 98 h 200"/>
              <a:gd name="T42" fmla="*/ 39 w 244"/>
              <a:gd name="T43" fmla="*/ 106 h 200"/>
              <a:gd name="T44" fmla="*/ 45 w 244"/>
              <a:gd name="T45" fmla="*/ 108 h 200"/>
              <a:gd name="T46" fmla="*/ 51 w 244"/>
              <a:gd name="T47" fmla="*/ 106 h 200"/>
              <a:gd name="T48" fmla="*/ 53 w 244"/>
              <a:gd name="T49" fmla="*/ 99 h 200"/>
              <a:gd name="T50" fmla="*/ 48 w 244"/>
              <a:gd name="T51" fmla="*/ 89 h 200"/>
              <a:gd name="T52" fmla="*/ 85 w 244"/>
              <a:gd name="T53" fmla="*/ 51 h 200"/>
              <a:gd name="T54" fmla="*/ 90 w 244"/>
              <a:gd name="T55" fmla="*/ 59 h 200"/>
              <a:gd name="T56" fmla="*/ 100 w 244"/>
              <a:gd name="T57" fmla="*/ 60 h 200"/>
              <a:gd name="T58" fmla="*/ 104 w 244"/>
              <a:gd name="T59" fmla="*/ 56 h 200"/>
              <a:gd name="T60" fmla="*/ 105 w 244"/>
              <a:gd name="T61" fmla="*/ 50 h 200"/>
              <a:gd name="T62" fmla="*/ 102 w 244"/>
              <a:gd name="T63" fmla="*/ 45 h 200"/>
              <a:gd name="T64" fmla="*/ 98 w 244"/>
              <a:gd name="T65" fmla="*/ 41 h 200"/>
              <a:gd name="T66" fmla="*/ 94 w 244"/>
              <a:gd name="T67" fmla="*/ 41 h 200"/>
              <a:gd name="T68" fmla="*/ 85 w 244"/>
              <a:gd name="T69" fmla="*/ 51 h 200"/>
              <a:gd name="T70" fmla="*/ 154 w 244"/>
              <a:gd name="T71" fmla="*/ 80 h 200"/>
              <a:gd name="T72" fmla="*/ 155 w 244"/>
              <a:gd name="T73" fmla="*/ 72 h 200"/>
              <a:gd name="T74" fmla="*/ 152 w 244"/>
              <a:gd name="T75" fmla="*/ 65 h 200"/>
              <a:gd name="T76" fmla="*/ 146 w 244"/>
              <a:gd name="T77" fmla="*/ 64 h 200"/>
              <a:gd name="T78" fmla="*/ 138 w 244"/>
              <a:gd name="T79" fmla="*/ 65 h 200"/>
              <a:gd name="T80" fmla="*/ 135 w 244"/>
              <a:gd name="T81" fmla="*/ 69 h 200"/>
              <a:gd name="T82" fmla="*/ 136 w 244"/>
              <a:gd name="T83" fmla="*/ 80 h 200"/>
              <a:gd name="T84" fmla="*/ 145 w 244"/>
              <a:gd name="T85" fmla="*/ 85 h 200"/>
              <a:gd name="T86" fmla="*/ 154 w 244"/>
              <a:gd name="T87" fmla="*/ 80 h 200"/>
              <a:gd name="T88" fmla="*/ 188 w 244"/>
              <a:gd name="T89" fmla="*/ 19 h 200"/>
              <a:gd name="T90" fmla="*/ 199 w 244"/>
              <a:gd name="T91" fmla="*/ 25 h 200"/>
              <a:gd name="T92" fmla="*/ 203 w 244"/>
              <a:gd name="T93" fmla="*/ 5 h 200"/>
              <a:gd name="T94" fmla="*/ 188 w 244"/>
              <a:gd name="T95" fmla="*/ 19 h 200"/>
              <a:gd name="T96" fmla="*/ 88 w 244"/>
              <a:gd name="T97" fmla="*/ 57 h 200"/>
              <a:gd name="T98" fmla="*/ 51 w 244"/>
              <a:gd name="T99" fmla="*/ 92 h 200"/>
              <a:gd name="T100" fmla="*/ 105 w 244"/>
              <a:gd name="T101" fmla="*/ 54 h 200"/>
              <a:gd name="T102" fmla="*/ 135 w 244"/>
              <a:gd name="T103" fmla="*/ 69 h 200"/>
              <a:gd name="T104" fmla="*/ 193 w 244"/>
              <a:gd name="T105" fmla="*/ 24 h 200"/>
              <a:gd name="T106" fmla="*/ 171 w 244"/>
              <a:gd name="T107" fmla="*/ 47 h 200"/>
              <a:gd name="T108" fmla="*/ 153 w 244"/>
              <a:gd name="T109" fmla="*/ 6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4" h="200">
                <a:moveTo>
                  <a:pt x="0" y="197"/>
                </a:moveTo>
                <a:cubicBezTo>
                  <a:pt x="81" y="195"/>
                  <a:pt x="163" y="195"/>
                  <a:pt x="244" y="200"/>
                </a:cubicBezTo>
                <a:moveTo>
                  <a:pt x="62" y="196"/>
                </a:moveTo>
                <a:cubicBezTo>
                  <a:pt x="60" y="180"/>
                  <a:pt x="60" y="163"/>
                  <a:pt x="60" y="147"/>
                </a:cubicBezTo>
                <a:cubicBezTo>
                  <a:pt x="49" y="147"/>
                  <a:pt x="38" y="147"/>
                  <a:pt x="27" y="147"/>
                </a:cubicBezTo>
                <a:cubicBezTo>
                  <a:pt x="27" y="163"/>
                  <a:pt x="27" y="180"/>
                  <a:pt x="26" y="196"/>
                </a:cubicBezTo>
                <a:moveTo>
                  <a:pt x="111" y="196"/>
                </a:moveTo>
                <a:cubicBezTo>
                  <a:pt x="113" y="162"/>
                  <a:pt x="113" y="129"/>
                  <a:pt x="111" y="95"/>
                </a:cubicBezTo>
                <a:cubicBezTo>
                  <a:pt x="100" y="97"/>
                  <a:pt x="88" y="97"/>
                  <a:pt x="77" y="96"/>
                </a:cubicBezTo>
                <a:cubicBezTo>
                  <a:pt x="78" y="129"/>
                  <a:pt x="78" y="163"/>
                  <a:pt x="79" y="196"/>
                </a:cubicBezTo>
                <a:moveTo>
                  <a:pt x="164" y="197"/>
                </a:moveTo>
                <a:cubicBezTo>
                  <a:pt x="162" y="171"/>
                  <a:pt x="162" y="145"/>
                  <a:pt x="163" y="119"/>
                </a:cubicBezTo>
                <a:cubicBezTo>
                  <a:pt x="153" y="118"/>
                  <a:pt x="142" y="118"/>
                  <a:pt x="131" y="117"/>
                </a:cubicBezTo>
                <a:cubicBezTo>
                  <a:pt x="131" y="144"/>
                  <a:pt x="131" y="170"/>
                  <a:pt x="131" y="196"/>
                </a:cubicBezTo>
                <a:moveTo>
                  <a:pt x="216" y="198"/>
                </a:moveTo>
                <a:cubicBezTo>
                  <a:pt x="215" y="154"/>
                  <a:pt x="215" y="109"/>
                  <a:pt x="214" y="65"/>
                </a:cubicBezTo>
                <a:cubicBezTo>
                  <a:pt x="203" y="64"/>
                  <a:pt x="192" y="65"/>
                  <a:pt x="181" y="66"/>
                </a:cubicBezTo>
                <a:cubicBezTo>
                  <a:pt x="182" y="110"/>
                  <a:pt x="182" y="153"/>
                  <a:pt x="182" y="197"/>
                </a:cubicBezTo>
                <a:moveTo>
                  <a:pt x="48" y="89"/>
                </a:moveTo>
                <a:cubicBezTo>
                  <a:pt x="45" y="87"/>
                  <a:pt x="41" y="86"/>
                  <a:pt x="38" y="88"/>
                </a:cubicBezTo>
                <a:cubicBezTo>
                  <a:pt x="34" y="90"/>
                  <a:pt x="33" y="94"/>
                  <a:pt x="33" y="98"/>
                </a:cubicBezTo>
                <a:cubicBezTo>
                  <a:pt x="33" y="101"/>
                  <a:pt x="36" y="104"/>
                  <a:pt x="39" y="106"/>
                </a:cubicBezTo>
                <a:cubicBezTo>
                  <a:pt x="41" y="108"/>
                  <a:pt x="43" y="108"/>
                  <a:pt x="45" y="108"/>
                </a:cubicBezTo>
                <a:cubicBezTo>
                  <a:pt x="47" y="108"/>
                  <a:pt x="49" y="108"/>
                  <a:pt x="51" y="106"/>
                </a:cubicBezTo>
                <a:cubicBezTo>
                  <a:pt x="52" y="104"/>
                  <a:pt x="53" y="102"/>
                  <a:pt x="53" y="99"/>
                </a:cubicBezTo>
                <a:cubicBezTo>
                  <a:pt x="53" y="95"/>
                  <a:pt x="51" y="91"/>
                  <a:pt x="48" y="89"/>
                </a:cubicBezTo>
                <a:close/>
                <a:moveTo>
                  <a:pt x="85" y="51"/>
                </a:moveTo>
                <a:cubicBezTo>
                  <a:pt x="85" y="54"/>
                  <a:pt x="87" y="57"/>
                  <a:pt x="90" y="59"/>
                </a:cubicBezTo>
                <a:cubicBezTo>
                  <a:pt x="93" y="61"/>
                  <a:pt x="97" y="61"/>
                  <a:pt x="100" y="60"/>
                </a:cubicBezTo>
                <a:cubicBezTo>
                  <a:pt x="102" y="59"/>
                  <a:pt x="104" y="58"/>
                  <a:pt x="104" y="56"/>
                </a:cubicBezTo>
                <a:cubicBezTo>
                  <a:pt x="106" y="55"/>
                  <a:pt x="105" y="52"/>
                  <a:pt x="105" y="50"/>
                </a:cubicBezTo>
                <a:cubicBezTo>
                  <a:pt x="104" y="48"/>
                  <a:pt x="103" y="46"/>
                  <a:pt x="102" y="45"/>
                </a:cubicBezTo>
                <a:cubicBezTo>
                  <a:pt x="100" y="43"/>
                  <a:pt x="99" y="42"/>
                  <a:pt x="98" y="41"/>
                </a:cubicBezTo>
                <a:cubicBezTo>
                  <a:pt x="97" y="41"/>
                  <a:pt x="95" y="40"/>
                  <a:pt x="94" y="41"/>
                </a:cubicBezTo>
                <a:cubicBezTo>
                  <a:pt x="89" y="41"/>
                  <a:pt x="85" y="46"/>
                  <a:pt x="85" y="51"/>
                </a:cubicBezTo>
                <a:close/>
                <a:moveTo>
                  <a:pt x="154" y="80"/>
                </a:moveTo>
                <a:cubicBezTo>
                  <a:pt x="155" y="78"/>
                  <a:pt x="155" y="75"/>
                  <a:pt x="155" y="72"/>
                </a:cubicBezTo>
                <a:cubicBezTo>
                  <a:pt x="154" y="70"/>
                  <a:pt x="154" y="67"/>
                  <a:pt x="152" y="65"/>
                </a:cubicBezTo>
                <a:cubicBezTo>
                  <a:pt x="150" y="64"/>
                  <a:pt x="148" y="64"/>
                  <a:pt x="146" y="64"/>
                </a:cubicBezTo>
                <a:cubicBezTo>
                  <a:pt x="143" y="63"/>
                  <a:pt x="140" y="63"/>
                  <a:pt x="138" y="65"/>
                </a:cubicBezTo>
                <a:cubicBezTo>
                  <a:pt x="137" y="66"/>
                  <a:pt x="136" y="67"/>
                  <a:pt x="135" y="69"/>
                </a:cubicBezTo>
                <a:cubicBezTo>
                  <a:pt x="134" y="72"/>
                  <a:pt x="134" y="76"/>
                  <a:pt x="136" y="80"/>
                </a:cubicBezTo>
                <a:cubicBezTo>
                  <a:pt x="138" y="83"/>
                  <a:pt x="141" y="85"/>
                  <a:pt x="145" y="85"/>
                </a:cubicBezTo>
                <a:cubicBezTo>
                  <a:pt x="149" y="86"/>
                  <a:pt x="153" y="83"/>
                  <a:pt x="154" y="80"/>
                </a:cubicBezTo>
                <a:close/>
                <a:moveTo>
                  <a:pt x="188" y="19"/>
                </a:moveTo>
                <a:cubicBezTo>
                  <a:pt x="190" y="23"/>
                  <a:pt x="195" y="25"/>
                  <a:pt x="199" y="25"/>
                </a:cubicBezTo>
                <a:cubicBezTo>
                  <a:pt x="210" y="25"/>
                  <a:pt x="211" y="9"/>
                  <a:pt x="203" y="5"/>
                </a:cubicBezTo>
                <a:cubicBezTo>
                  <a:pt x="194" y="0"/>
                  <a:pt x="184" y="10"/>
                  <a:pt x="188" y="19"/>
                </a:cubicBezTo>
                <a:close/>
                <a:moveTo>
                  <a:pt x="88" y="57"/>
                </a:moveTo>
                <a:cubicBezTo>
                  <a:pt x="75" y="69"/>
                  <a:pt x="63" y="80"/>
                  <a:pt x="51" y="92"/>
                </a:cubicBezTo>
                <a:moveTo>
                  <a:pt x="105" y="54"/>
                </a:moveTo>
                <a:cubicBezTo>
                  <a:pt x="116" y="61"/>
                  <a:pt x="124" y="64"/>
                  <a:pt x="135" y="69"/>
                </a:cubicBezTo>
                <a:moveTo>
                  <a:pt x="193" y="24"/>
                </a:moveTo>
                <a:cubicBezTo>
                  <a:pt x="186" y="32"/>
                  <a:pt x="179" y="40"/>
                  <a:pt x="171" y="47"/>
                </a:cubicBezTo>
                <a:cubicBezTo>
                  <a:pt x="165" y="54"/>
                  <a:pt x="159" y="61"/>
                  <a:pt x="153" y="68"/>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Freeform 22"/>
          <p:cNvSpPr>
            <a:spLocks noEditPoints="1"/>
          </p:cNvSpPr>
          <p:nvPr/>
        </p:nvSpPr>
        <p:spPr bwMode="auto">
          <a:xfrm>
            <a:off x="5622925" y="2540000"/>
            <a:ext cx="936625" cy="520700"/>
          </a:xfrm>
          <a:custGeom>
            <a:avLst/>
            <a:gdLst>
              <a:gd name="T0" fmla="*/ 187 w 246"/>
              <a:gd name="T1" fmla="*/ 55 h 137"/>
              <a:gd name="T2" fmla="*/ 190 w 246"/>
              <a:gd name="T3" fmla="*/ 86 h 137"/>
              <a:gd name="T4" fmla="*/ 173 w 246"/>
              <a:gd name="T5" fmla="*/ 95 h 137"/>
              <a:gd name="T6" fmla="*/ 140 w 246"/>
              <a:gd name="T7" fmla="*/ 69 h 137"/>
              <a:gd name="T8" fmla="*/ 94 w 246"/>
              <a:gd name="T9" fmla="*/ 71 h 137"/>
              <a:gd name="T10" fmla="*/ 93 w 246"/>
              <a:gd name="T11" fmla="*/ 48 h 137"/>
              <a:gd name="T12" fmla="*/ 172 w 246"/>
              <a:gd name="T13" fmla="*/ 31 h 137"/>
              <a:gd name="T14" fmla="*/ 61 w 246"/>
              <a:gd name="T15" fmla="*/ 112 h 137"/>
              <a:gd name="T16" fmla="*/ 79 w 246"/>
              <a:gd name="T17" fmla="*/ 93 h 137"/>
              <a:gd name="T18" fmla="*/ 58 w 246"/>
              <a:gd name="T19" fmla="*/ 99 h 137"/>
              <a:gd name="T20" fmla="*/ 71 w 246"/>
              <a:gd name="T21" fmla="*/ 108 h 137"/>
              <a:gd name="T22" fmla="*/ 74 w 246"/>
              <a:gd name="T23" fmla="*/ 124 h 137"/>
              <a:gd name="T24" fmla="*/ 97 w 246"/>
              <a:gd name="T25" fmla="*/ 98 h 137"/>
              <a:gd name="T26" fmla="*/ 81 w 246"/>
              <a:gd name="T27" fmla="*/ 97 h 137"/>
              <a:gd name="T28" fmla="*/ 106 w 246"/>
              <a:gd name="T29" fmla="*/ 101 h 137"/>
              <a:gd name="T30" fmla="*/ 82 w 246"/>
              <a:gd name="T31" fmla="*/ 129 h 137"/>
              <a:gd name="T32" fmla="*/ 106 w 246"/>
              <a:gd name="T33" fmla="*/ 101 h 137"/>
              <a:gd name="T34" fmla="*/ 93 w 246"/>
              <a:gd name="T35" fmla="*/ 133 h 137"/>
              <a:gd name="T36" fmla="*/ 115 w 246"/>
              <a:gd name="T37" fmla="*/ 124 h 137"/>
              <a:gd name="T38" fmla="*/ 95 w 246"/>
              <a:gd name="T39" fmla="*/ 125 h 137"/>
              <a:gd name="T40" fmla="*/ 94 w 246"/>
              <a:gd name="T41" fmla="*/ 37 h 137"/>
              <a:gd name="T42" fmla="*/ 77 w 246"/>
              <a:gd name="T43" fmla="*/ 38 h 137"/>
              <a:gd name="T44" fmla="*/ 56 w 246"/>
              <a:gd name="T45" fmla="*/ 66 h 137"/>
              <a:gd name="T46" fmla="*/ 59 w 246"/>
              <a:gd name="T47" fmla="*/ 99 h 137"/>
              <a:gd name="T48" fmla="*/ 127 w 246"/>
              <a:gd name="T49" fmla="*/ 134 h 137"/>
              <a:gd name="T50" fmla="*/ 127 w 246"/>
              <a:gd name="T51" fmla="*/ 125 h 137"/>
              <a:gd name="T52" fmla="*/ 149 w 246"/>
              <a:gd name="T53" fmla="*/ 123 h 137"/>
              <a:gd name="T54" fmla="*/ 162 w 246"/>
              <a:gd name="T55" fmla="*/ 123 h 137"/>
              <a:gd name="T56" fmla="*/ 174 w 246"/>
              <a:gd name="T57" fmla="*/ 113 h 137"/>
              <a:gd name="T58" fmla="*/ 0 w 246"/>
              <a:gd name="T59" fmla="*/ 62 h 137"/>
              <a:gd name="T60" fmla="*/ 30 w 246"/>
              <a:gd name="T61" fmla="*/ 85 h 137"/>
              <a:gd name="T62" fmla="*/ 40 w 246"/>
              <a:gd name="T63" fmla="*/ 86 h 137"/>
              <a:gd name="T64" fmla="*/ 83 w 246"/>
              <a:gd name="T65" fmla="*/ 26 h 137"/>
              <a:gd name="T66" fmla="*/ 62 w 246"/>
              <a:gd name="T67" fmla="*/ 9 h 137"/>
              <a:gd name="T68" fmla="*/ 209 w 246"/>
              <a:gd name="T69" fmla="*/ 2 h 137"/>
              <a:gd name="T70" fmla="*/ 172 w 246"/>
              <a:gd name="T71" fmla="*/ 32 h 137"/>
              <a:gd name="T72" fmla="*/ 204 w 246"/>
              <a:gd name="T73" fmla="*/ 83 h 137"/>
              <a:gd name="T74" fmla="*/ 209 w 246"/>
              <a:gd name="T75" fmla="*/ 83 h 137"/>
              <a:gd name="T76" fmla="*/ 246 w 246"/>
              <a:gd name="T77" fmla="*/ 66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46" h="137">
                <a:moveTo>
                  <a:pt x="173" y="31"/>
                </a:moveTo>
                <a:cubicBezTo>
                  <a:pt x="178" y="39"/>
                  <a:pt x="182" y="47"/>
                  <a:pt x="187" y="55"/>
                </a:cubicBezTo>
                <a:cubicBezTo>
                  <a:pt x="192" y="63"/>
                  <a:pt x="197" y="71"/>
                  <a:pt x="201" y="79"/>
                </a:cubicBezTo>
                <a:cubicBezTo>
                  <a:pt x="197" y="81"/>
                  <a:pt x="193" y="83"/>
                  <a:pt x="190" y="86"/>
                </a:cubicBezTo>
                <a:cubicBezTo>
                  <a:pt x="187" y="89"/>
                  <a:pt x="185" y="93"/>
                  <a:pt x="183" y="96"/>
                </a:cubicBezTo>
                <a:cubicBezTo>
                  <a:pt x="180" y="100"/>
                  <a:pt x="176" y="97"/>
                  <a:pt x="173" y="95"/>
                </a:cubicBezTo>
                <a:cubicBezTo>
                  <a:pt x="169" y="92"/>
                  <a:pt x="165" y="89"/>
                  <a:pt x="161" y="85"/>
                </a:cubicBezTo>
                <a:cubicBezTo>
                  <a:pt x="154" y="80"/>
                  <a:pt x="147" y="74"/>
                  <a:pt x="140" y="69"/>
                </a:cubicBezTo>
                <a:cubicBezTo>
                  <a:pt x="133" y="65"/>
                  <a:pt x="125" y="60"/>
                  <a:pt x="117" y="61"/>
                </a:cubicBezTo>
                <a:cubicBezTo>
                  <a:pt x="109" y="62"/>
                  <a:pt x="102" y="69"/>
                  <a:pt x="94" y="71"/>
                </a:cubicBezTo>
                <a:cubicBezTo>
                  <a:pt x="88" y="72"/>
                  <a:pt x="79" y="71"/>
                  <a:pt x="78" y="63"/>
                </a:cubicBezTo>
                <a:cubicBezTo>
                  <a:pt x="77" y="55"/>
                  <a:pt x="87" y="51"/>
                  <a:pt x="93" y="48"/>
                </a:cubicBezTo>
                <a:cubicBezTo>
                  <a:pt x="101" y="43"/>
                  <a:pt x="109" y="40"/>
                  <a:pt x="118" y="37"/>
                </a:cubicBezTo>
                <a:cubicBezTo>
                  <a:pt x="136" y="32"/>
                  <a:pt x="154" y="25"/>
                  <a:pt x="172" y="31"/>
                </a:cubicBezTo>
                <a:cubicBezTo>
                  <a:pt x="172" y="31"/>
                  <a:pt x="173" y="31"/>
                  <a:pt x="173" y="31"/>
                </a:cubicBezTo>
                <a:close/>
                <a:moveTo>
                  <a:pt x="61" y="112"/>
                </a:moveTo>
                <a:cubicBezTo>
                  <a:pt x="68" y="113"/>
                  <a:pt x="73" y="106"/>
                  <a:pt x="77" y="102"/>
                </a:cubicBezTo>
                <a:cubicBezTo>
                  <a:pt x="78" y="99"/>
                  <a:pt x="81" y="96"/>
                  <a:pt x="79" y="93"/>
                </a:cubicBezTo>
                <a:cubicBezTo>
                  <a:pt x="78" y="90"/>
                  <a:pt x="75" y="89"/>
                  <a:pt x="72" y="89"/>
                </a:cubicBezTo>
                <a:cubicBezTo>
                  <a:pt x="68" y="89"/>
                  <a:pt x="61" y="95"/>
                  <a:pt x="58" y="99"/>
                </a:cubicBezTo>
                <a:cubicBezTo>
                  <a:pt x="55" y="103"/>
                  <a:pt x="55" y="111"/>
                  <a:pt x="61" y="112"/>
                </a:cubicBezTo>
                <a:close/>
                <a:moveTo>
                  <a:pt x="71" y="108"/>
                </a:moveTo>
                <a:cubicBezTo>
                  <a:pt x="68" y="111"/>
                  <a:pt x="64" y="114"/>
                  <a:pt x="66" y="118"/>
                </a:cubicBezTo>
                <a:cubicBezTo>
                  <a:pt x="67" y="122"/>
                  <a:pt x="70" y="125"/>
                  <a:pt x="74" y="124"/>
                </a:cubicBezTo>
                <a:cubicBezTo>
                  <a:pt x="81" y="123"/>
                  <a:pt x="87" y="113"/>
                  <a:pt x="92" y="108"/>
                </a:cubicBezTo>
                <a:cubicBezTo>
                  <a:pt x="94" y="105"/>
                  <a:pt x="97" y="102"/>
                  <a:pt x="97" y="98"/>
                </a:cubicBezTo>
                <a:cubicBezTo>
                  <a:pt x="97" y="94"/>
                  <a:pt x="94" y="92"/>
                  <a:pt x="90" y="92"/>
                </a:cubicBezTo>
                <a:cubicBezTo>
                  <a:pt x="86" y="91"/>
                  <a:pt x="84" y="94"/>
                  <a:pt x="81" y="97"/>
                </a:cubicBezTo>
                <a:cubicBezTo>
                  <a:pt x="78" y="101"/>
                  <a:pt x="74" y="104"/>
                  <a:pt x="71" y="108"/>
                </a:cubicBezTo>
                <a:close/>
                <a:moveTo>
                  <a:pt x="106" y="101"/>
                </a:moveTo>
                <a:cubicBezTo>
                  <a:pt x="99" y="96"/>
                  <a:pt x="92" y="106"/>
                  <a:pt x="89" y="110"/>
                </a:cubicBezTo>
                <a:cubicBezTo>
                  <a:pt x="85" y="114"/>
                  <a:pt x="74" y="124"/>
                  <a:pt x="82" y="129"/>
                </a:cubicBezTo>
                <a:cubicBezTo>
                  <a:pt x="90" y="133"/>
                  <a:pt x="97" y="123"/>
                  <a:pt x="101" y="119"/>
                </a:cubicBezTo>
                <a:cubicBezTo>
                  <a:pt x="105" y="115"/>
                  <a:pt x="113" y="106"/>
                  <a:pt x="106" y="101"/>
                </a:cubicBezTo>
                <a:close/>
                <a:moveTo>
                  <a:pt x="95" y="125"/>
                </a:moveTo>
                <a:cubicBezTo>
                  <a:pt x="94" y="127"/>
                  <a:pt x="92" y="130"/>
                  <a:pt x="93" y="133"/>
                </a:cubicBezTo>
                <a:cubicBezTo>
                  <a:pt x="94" y="135"/>
                  <a:pt x="97" y="137"/>
                  <a:pt x="100" y="136"/>
                </a:cubicBezTo>
                <a:cubicBezTo>
                  <a:pt x="106" y="135"/>
                  <a:pt x="112" y="129"/>
                  <a:pt x="115" y="124"/>
                </a:cubicBezTo>
                <a:cubicBezTo>
                  <a:pt x="118" y="119"/>
                  <a:pt x="116" y="111"/>
                  <a:pt x="109" y="112"/>
                </a:cubicBezTo>
                <a:cubicBezTo>
                  <a:pt x="103" y="113"/>
                  <a:pt x="99" y="120"/>
                  <a:pt x="95" y="125"/>
                </a:cubicBezTo>
                <a:close/>
                <a:moveTo>
                  <a:pt x="104" y="43"/>
                </a:moveTo>
                <a:cubicBezTo>
                  <a:pt x="101" y="41"/>
                  <a:pt x="97" y="39"/>
                  <a:pt x="94" y="37"/>
                </a:cubicBezTo>
                <a:cubicBezTo>
                  <a:pt x="91" y="35"/>
                  <a:pt x="86" y="33"/>
                  <a:pt x="83" y="33"/>
                </a:cubicBezTo>
                <a:cubicBezTo>
                  <a:pt x="80" y="34"/>
                  <a:pt x="78" y="36"/>
                  <a:pt x="77" y="38"/>
                </a:cubicBezTo>
                <a:cubicBezTo>
                  <a:pt x="75" y="41"/>
                  <a:pt x="72" y="44"/>
                  <a:pt x="70" y="48"/>
                </a:cubicBezTo>
                <a:cubicBezTo>
                  <a:pt x="66" y="54"/>
                  <a:pt x="61" y="60"/>
                  <a:pt x="56" y="66"/>
                </a:cubicBezTo>
                <a:cubicBezTo>
                  <a:pt x="51" y="72"/>
                  <a:pt x="46" y="79"/>
                  <a:pt x="40" y="86"/>
                </a:cubicBezTo>
                <a:cubicBezTo>
                  <a:pt x="46" y="90"/>
                  <a:pt x="52" y="95"/>
                  <a:pt x="59" y="99"/>
                </a:cubicBezTo>
                <a:moveTo>
                  <a:pt x="109" y="131"/>
                </a:moveTo>
                <a:cubicBezTo>
                  <a:pt x="114" y="134"/>
                  <a:pt x="121" y="136"/>
                  <a:pt x="127" y="134"/>
                </a:cubicBezTo>
                <a:cubicBezTo>
                  <a:pt x="129" y="134"/>
                  <a:pt x="132" y="133"/>
                  <a:pt x="132" y="130"/>
                </a:cubicBezTo>
                <a:cubicBezTo>
                  <a:pt x="131" y="128"/>
                  <a:pt x="128" y="128"/>
                  <a:pt x="127" y="125"/>
                </a:cubicBezTo>
                <a:cubicBezTo>
                  <a:pt x="132" y="130"/>
                  <a:pt x="139" y="137"/>
                  <a:pt x="146" y="132"/>
                </a:cubicBezTo>
                <a:cubicBezTo>
                  <a:pt x="149" y="130"/>
                  <a:pt x="150" y="127"/>
                  <a:pt x="149" y="123"/>
                </a:cubicBezTo>
                <a:cubicBezTo>
                  <a:pt x="148" y="119"/>
                  <a:pt x="144" y="117"/>
                  <a:pt x="141" y="115"/>
                </a:cubicBezTo>
                <a:cubicBezTo>
                  <a:pt x="146" y="120"/>
                  <a:pt x="154" y="128"/>
                  <a:pt x="162" y="123"/>
                </a:cubicBezTo>
                <a:cubicBezTo>
                  <a:pt x="170" y="117"/>
                  <a:pt x="162" y="109"/>
                  <a:pt x="157" y="105"/>
                </a:cubicBezTo>
                <a:cubicBezTo>
                  <a:pt x="162" y="109"/>
                  <a:pt x="167" y="115"/>
                  <a:pt x="174" y="113"/>
                </a:cubicBezTo>
                <a:cubicBezTo>
                  <a:pt x="181" y="112"/>
                  <a:pt x="182" y="104"/>
                  <a:pt x="179" y="98"/>
                </a:cubicBezTo>
                <a:moveTo>
                  <a:pt x="0" y="62"/>
                </a:moveTo>
                <a:cubicBezTo>
                  <a:pt x="7" y="67"/>
                  <a:pt x="14" y="72"/>
                  <a:pt x="21" y="77"/>
                </a:cubicBezTo>
                <a:cubicBezTo>
                  <a:pt x="24" y="80"/>
                  <a:pt x="27" y="82"/>
                  <a:pt x="30" y="85"/>
                </a:cubicBezTo>
                <a:cubicBezTo>
                  <a:pt x="32" y="86"/>
                  <a:pt x="34" y="89"/>
                  <a:pt x="35" y="89"/>
                </a:cubicBezTo>
                <a:cubicBezTo>
                  <a:pt x="37" y="90"/>
                  <a:pt x="38" y="87"/>
                  <a:pt x="40" y="86"/>
                </a:cubicBezTo>
                <a:moveTo>
                  <a:pt x="80" y="34"/>
                </a:moveTo>
                <a:cubicBezTo>
                  <a:pt x="83" y="32"/>
                  <a:pt x="87" y="29"/>
                  <a:pt x="83" y="26"/>
                </a:cubicBezTo>
                <a:cubicBezTo>
                  <a:pt x="80" y="23"/>
                  <a:pt x="76" y="20"/>
                  <a:pt x="73" y="18"/>
                </a:cubicBezTo>
                <a:cubicBezTo>
                  <a:pt x="69" y="15"/>
                  <a:pt x="66" y="11"/>
                  <a:pt x="62" y="9"/>
                </a:cubicBezTo>
                <a:cubicBezTo>
                  <a:pt x="58" y="6"/>
                  <a:pt x="54" y="3"/>
                  <a:pt x="51" y="0"/>
                </a:cubicBezTo>
                <a:moveTo>
                  <a:pt x="209" y="2"/>
                </a:moveTo>
                <a:cubicBezTo>
                  <a:pt x="196" y="9"/>
                  <a:pt x="181" y="15"/>
                  <a:pt x="167" y="23"/>
                </a:cubicBezTo>
                <a:cubicBezTo>
                  <a:pt x="169" y="26"/>
                  <a:pt x="171" y="29"/>
                  <a:pt x="172" y="32"/>
                </a:cubicBezTo>
                <a:moveTo>
                  <a:pt x="201" y="78"/>
                </a:moveTo>
                <a:cubicBezTo>
                  <a:pt x="202" y="79"/>
                  <a:pt x="202" y="82"/>
                  <a:pt x="204" y="83"/>
                </a:cubicBezTo>
                <a:cubicBezTo>
                  <a:pt x="204" y="84"/>
                  <a:pt x="204" y="84"/>
                  <a:pt x="205" y="84"/>
                </a:cubicBezTo>
                <a:cubicBezTo>
                  <a:pt x="206" y="85"/>
                  <a:pt x="208" y="84"/>
                  <a:pt x="209" y="83"/>
                </a:cubicBezTo>
                <a:cubicBezTo>
                  <a:pt x="213" y="81"/>
                  <a:pt x="217" y="79"/>
                  <a:pt x="221" y="78"/>
                </a:cubicBezTo>
                <a:cubicBezTo>
                  <a:pt x="230" y="74"/>
                  <a:pt x="238" y="70"/>
                  <a:pt x="246" y="66"/>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noEditPoints="1"/>
          </p:cNvSpPr>
          <p:nvPr/>
        </p:nvSpPr>
        <p:spPr bwMode="auto">
          <a:xfrm>
            <a:off x="5688013" y="3768725"/>
            <a:ext cx="803275" cy="655638"/>
          </a:xfrm>
          <a:custGeom>
            <a:avLst/>
            <a:gdLst>
              <a:gd name="T0" fmla="*/ 1 w 211"/>
              <a:gd name="T1" fmla="*/ 94 h 172"/>
              <a:gd name="T2" fmla="*/ 1 w 211"/>
              <a:gd name="T3" fmla="*/ 40 h 172"/>
              <a:gd name="T4" fmla="*/ 203 w 211"/>
              <a:gd name="T5" fmla="*/ 32 h 172"/>
              <a:gd name="T6" fmla="*/ 211 w 211"/>
              <a:gd name="T7" fmla="*/ 98 h 172"/>
              <a:gd name="T8" fmla="*/ 118 w 211"/>
              <a:gd name="T9" fmla="*/ 140 h 172"/>
              <a:gd name="T10" fmla="*/ 119 w 211"/>
              <a:gd name="T11" fmla="*/ 109 h 172"/>
              <a:gd name="T12" fmla="*/ 113 w 211"/>
              <a:gd name="T13" fmla="*/ 104 h 172"/>
              <a:gd name="T14" fmla="*/ 93 w 211"/>
              <a:gd name="T15" fmla="*/ 105 h 172"/>
              <a:gd name="T16" fmla="*/ 92 w 211"/>
              <a:gd name="T17" fmla="*/ 133 h 172"/>
              <a:gd name="T18" fmla="*/ 99 w 211"/>
              <a:gd name="T19" fmla="*/ 140 h 172"/>
              <a:gd name="T20" fmla="*/ 118 w 211"/>
              <a:gd name="T21" fmla="*/ 140 h 172"/>
              <a:gd name="T22" fmla="*/ 93 w 211"/>
              <a:gd name="T23" fmla="*/ 27 h 172"/>
              <a:gd name="T24" fmla="*/ 90 w 211"/>
              <a:gd name="T25" fmla="*/ 24 h 172"/>
              <a:gd name="T26" fmla="*/ 76 w 211"/>
              <a:gd name="T27" fmla="*/ 24 h 172"/>
              <a:gd name="T28" fmla="*/ 75 w 211"/>
              <a:gd name="T29" fmla="*/ 32 h 172"/>
              <a:gd name="T30" fmla="*/ 140 w 211"/>
              <a:gd name="T31" fmla="*/ 27 h 172"/>
              <a:gd name="T32" fmla="*/ 136 w 211"/>
              <a:gd name="T33" fmla="*/ 24 h 172"/>
              <a:gd name="T34" fmla="*/ 123 w 211"/>
              <a:gd name="T35" fmla="*/ 24 h 172"/>
              <a:gd name="T36" fmla="*/ 122 w 211"/>
              <a:gd name="T37" fmla="*/ 32 h 172"/>
              <a:gd name="T38" fmla="*/ 126 w 211"/>
              <a:gd name="T39" fmla="*/ 18 h 172"/>
              <a:gd name="T40" fmla="*/ 120 w 211"/>
              <a:gd name="T41" fmla="*/ 12 h 172"/>
              <a:gd name="T42" fmla="*/ 92 w 211"/>
              <a:gd name="T43" fmla="*/ 13 h 172"/>
              <a:gd name="T44" fmla="*/ 89 w 211"/>
              <a:gd name="T45" fmla="*/ 23 h 172"/>
              <a:gd name="T46" fmla="*/ 138 w 211"/>
              <a:gd name="T47" fmla="*/ 11 h 172"/>
              <a:gd name="T48" fmla="*/ 122 w 211"/>
              <a:gd name="T49" fmla="*/ 1 h 172"/>
              <a:gd name="T50" fmla="*/ 81 w 211"/>
              <a:gd name="T51" fmla="*/ 4 h 172"/>
              <a:gd name="T52" fmla="*/ 77 w 211"/>
              <a:gd name="T53" fmla="*/ 23 h 172"/>
              <a:gd name="T54" fmla="*/ 7 w 211"/>
              <a:gd name="T55" fmla="*/ 148 h 172"/>
              <a:gd name="T56" fmla="*/ 12 w 211"/>
              <a:gd name="T57" fmla="*/ 168 h 172"/>
              <a:gd name="T58" fmla="*/ 67 w 211"/>
              <a:gd name="T59" fmla="*/ 172 h 172"/>
              <a:gd name="T60" fmla="*/ 159 w 211"/>
              <a:gd name="T61" fmla="*/ 172 h 172"/>
              <a:gd name="T62" fmla="*/ 195 w 211"/>
              <a:gd name="T63" fmla="*/ 171 h 172"/>
              <a:gd name="T64" fmla="*/ 206 w 211"/>
              <a:gd name="T65" fmla="*/ 156 h 172"/>
              <a:gd name="T66" fmla="*/ 206 w 211"/>
              <a:gd name="T67" fmla="*/ 100 h 172"/>
              <a:gd name="T68" fmla="*/ 102 w 211"/>
              <a:gd name="T69" fmla="*/ 114 h 172"/>
              <a:gd name="T70" fmla="*/ 101 w 211"/>
              <a:gd name="T71" fmla="*/ 117 h 172"/>
              <a:gd name="T72" fmla="*/ 102 w 211"/>
              <a:gd name="T73" fmla="*/ 130 h 172"/>
              <a:gd name="T74" fmla="*/ 109 w 211"/>
              <a:gd name="T75" fmla="*/ 131 h 172"/>
              <a:gd name="T76" fmla="*/ 111 w 211"/>
              <a:gd name="T77" fmla="*/ 128 h 172"/>
              <a:gd name="T78" fmla="*/ 111 w 211"/>
              <a:gd name="T79" fmla="*/ 115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1" h="172">
                <a:moveTo>
                  <a:pt x="92" y="120"/>
                </a:moveTo>
                <a:cubicBezTo>
                  <a:pt x="61" y="117"/>
                  <a:pt x="31" y="106"/>
                  <a:pt x="1" y="94"/>
                </a:cubicBezTo>
                <a:cubicBezTo>
                  <a:pt x="1" y="40"/>
                  <a:pt x="1" y="40"/>
                  <a:pt x="1" y="40"/>
                </a:cubicBezTo>
                <a:cubicBezTo>
                  <a:pt x="1" y="40"/>
                  <a:pt x="1" y="40"/>
                  <a:pt x="1" y="40"/>
                </a:cubicBezTo>
                <a:cubicBezTo>
                  <a:pt x="0" y="36"/>
                  <a:pt x="4" y="32"/>
                  <a:pt x="9" y="32"/>
                </a:cubicBezTo>
                <a:cubicBezTo>
                  <a:pt x="203" y="32"/>
                  <a:pt x="203" y="32"/>
                  <a:pt x="203" y="32"/>
                </a:cubicBezTo>
                <a:cubicBezTo>
                  <a:pt x="208" y="32"/>
                  <a:pt x="211" y="35"/>
                  <a:pt x="211" y="40"/>
                </a:cubicBezTo>
                <a:cubicBezTo>
                  <a:pt x="211" y="59"/>
                  <a:pt x="211" y="78"/>
                  <a:pt x="211" y="98"/>
                </a:cubicBezTo>
                <a:cubicBezTo>
                  <a:pt x="182" y="108"/>
                  <a:pt x="151" y="118"/>
                  <a:pt x="120" y="120"/>
                </a:cubicBezTo>
                <a:moveTo>
                  <a:pt x="118" y="140"/>
                </a:moveTo>
                <a:cubicBezTo>
                  <a:pt x="118" y="139"/>
                  <a:pt x="118" y="138"/>
                  <a:pt x="119" y="137"/>
                </a:cubicBezTo>
                <a:cubicBezTo>
                  <a:pt x="119" y="128"/>
                  <a:pt x="120" y="118"/>
                  <a:pt x="119" y="109"/>
                </a:cubicBezTo>
                <a:cubicBezTo>
                  <a:pt x="119" y="108"/>
                  <a:pt x="119" y="106"/>
                  <a:pt x="118" y="105"/>
                </a:cubicBezTo>
                <a:cubicBezTo>
                  <a:pt x="117" y="104"/>
                  <a:pt x="115" y="104"/>
                  <a:pt x="113" y="104"/>
                </a:cubicBezTo>
                <a:cubicBezTo>
                  <a:pt x="107" y="104"/>
                  <a:pt x="101" y="104"/>
                  <a:pt x="94" y="104"/>
                </a:cubicBezTo>
                <a:cubicBezTo>
                  <a:pt x="94" y="104"/>
                  <a:pt x="94" y="104"/>
                  <a:pt x="93" y="105"/>
                </a:cubicBezTo>
                <a:cubicBezTo>
                  <a:pt x="93" y="105"/>
                  <a:pt x="93" y="106"/>
                  <a:pt x="93" y="107"/>
                </a:cubicBezTo>
                <a:cubicBezTo>
                  <a:pt x="92" y="115"/>
                  <a:pt x="92" y="124"/>
                  <a:pt x="92" y="133"/>
                </a:cubicBezTo>
                <a:cubicBezTo>
                  <a:pt x="92" y="135"/>
                  <a:pt x="92" y="137"/>
                  <a:pt x="93" y="138"/>
                </a:cubicBezTo>
                <a:cubicBezTo>
                  <a:pt x="95" y="140"/>
                  <a:pt x="97" y="140"/>
                  <a:pt x="99" y="140"/>
                </a:cubicBezTo>
                <a:cubicBezTo>
                  <a:pt x="104" y="140"/>
                  <a:pt x="109" y="140"/>
                  <a:pt x="114" y="141"/>
                </a:cubicBezTo>
                <a:cubicBezTo>
                  <a:pt x="115" y="141"/>
                  <a:pt x="117" y="141"/>
                  <a:pt x="118" y="140"/>
                </a:cubicBezTo>
                <a:close/>
                <a:moveTo>
                  <a:pt x="93" y="31"/>
                </a:moveTo>
                <a:cubicBezTo>
                  <a:pt x="93" y="30"/>
                  <a:pt x="93" y="29"/>
                  <a:pt x="93" y="27"/>
                </a:cubicBezTo>
                <a:cubicBezTo>
                  <a:pt x="93" y="26"/>
                  <a:pt x="93" y="25"/>
                  <a:pt x="92" y="24"/>
                </a:cubicBezTo>
                <a:cubicBezTo>
                  <a:pt x="91" y="24"/>
                  <a:pt x="90" y="24"/>
                  <a:pt x="90" y="24"/>
                </a:cubicBezTo>
                <a:cubicBezTo>
                  <a:pt x="86" y="24"/>
                  <a:pt x="82" y="24"/>
                  <a:pt x="79" y="24"/>
                </a:cubicBezTo>
                <a:cubicBezTo>
                  <a:pt x="78" y="24"/>
                  <a:pt x="77" y="24"/>
                  <a:pt x="76" y="24"/>
                </a:cubicBezTo>
                <a:cubicBezTo>
                  <a:pt x="75" y="25"/>
                  <a:pt x="75" y="27"/>
                  <a:pt x="75" y="28"/>
                </a:cubicBezTo>
                <a:cubicBezTo>
                  <a:pt x="75" y="29"/>
                  <a:pt x="75" y="30"/>
                  <a:pt x="75" y="32"/>
                </a:cubicBezTo>
                <a:moveTo>
                  <a:pt x="140" y="31"/>
                </a:moveTo>
                <a:cubicBezTo>
                  <a:pt x="139" y="30"/>
                  <a:pt x="140" y="29"/>
                  <a:pt x="140" y="27"/>
                </a:cubicBezTo>
                <a:cubicBezTo>
                  <a:pt x="140" y="26"/>
                  <a:pt x="140" y="25"/>
                  <a:pt x="138" y="24"/>
                </a:cubicBezTo>
                <a:cubicBezTo>
                  <a:pt x="138" y="24"/>
                  <a:pt x="137" y="24"/>
                  <a:pt x="136" y="24"/>
                </a:cubicBezTo>
                <a:cubicBezTo>
                  <a:pt x="133" y="24"/>
                  <a:pt x="129" y="24"/>
                  <a:pt x="125" y="24"/>
                </a:cubicBezTo>
                <a:cubicBezTo>
                  <a:pt x="125" y="24"/>
                  <a:pt x="123" y="24"/>
                  <a:pt x="123" y="24"/>
                </a:cubicBezTo>
                <a:cubicBezTo>
                  <a:pt x="122" y="25"/>
                  <a:pt x="122" y="27"/>
                  <a:pt x="122" y="28"/>
                </a:cubicBezTo>
                <a:cubicBezTo>
                  <a:pt x="122" y="29"/>
                  <a:pt x="122" y="30"/>
                  <a:pt x="122" y="32"/>
                </a:cubicBezTo>
                <a:moveTo>
                  <a:pt x="126" y="23"/>
                </a:moveTo>
                <a:cubicBezTo>
                  <a:pt x="126" y="21"/>
                  <a:pt x="127" y="19"/>
                  <a:pt x="126" y="18"/>
                </a:cubicBezTo>
                <a:cubicBezTo>
                  <a:pt x="126" y="16"/>
                  <a:pt x="125" y="14"/>
                  <a:pt x="124" y="14"/>
                </a:cubicBezTo>
                <a:cubicBezTo>
                  <a:pt x="123" y="13"/>
                  <a:pt x="121" y="13"/>
                  <a:pt x="120" y="12"/>
                </a:cubicBezTo>
                <a:cubicBezTo>
                  <a:pt x="112" y="11"/>
                  <a:pt x="104" y="12"/>
                  <a:pt x="97" y="12"/>
                </a:cubicBezTo>
                <a:cubicBezTo>
                  <a:pt x="95" y="12"/>
                  <a:pt x="93" y="12"/>
                  <a:pt x="92" y="13"/>
                </a:cubicBezTo>
                <a:cubicBezTo>
                  <a:pt x="90" y="14"/>
                  <a:pt x="89" y="15"/>
                  <a:pt x="89" y="17"/>
                </a:cubicBezTo>
                <a:cubicBezTo>
                  <a:pt x="88" y="19"/>
                  <a:pt x="89" y="21"/>
                  <a:pt x="89" y="23"/>
                </a:cubicBezTo>
                <a:moveTo>
                  <a:pt x="138" y="23"/>
                </a:moveTo>
                <a:cubicBezTo>
                  <a:pt x="138" y="19"/>
                  <a:pt x="138" y="15"/>
                  <a:pt x="138" y="11"/>
                </a:cubicBezTo>
                <a:cubicBezTo>
                  <a:pt x="137" y="8"/>
                  <a:pt x="134" y="4"/>
                  <a:pt x="131" y="2"/>
                </a:cubicBezTo>
                <a:cubicBezTo>
                  <a:pt x="128" y="1"/>
                  <a:pt x="125" y="1"/>
                  <a:pt x="122" y="1"/>
                </a:cubicBezTo>
                <a:cubicBezTo>
                  <a:pt x="111" y="1"/>
                  <a:pt x="100" y="0"/>
                  <a:pt x="89" y="1"/>
                </a:cubicBezTo>
                <a:cubicBezTo>
                  <a:pt x="86" y="1"/>
                  <a:pt x="83" y="2"/>
                  <a:pt x="81" y="4"/>
                </a:cubicBezTo>
                <a:cubicBezTo>
                  <a:pt x="79" y="6"/>
                  <a:pt x="78" y="10"/>
                  <a:pt x="77" y="13"/>
                </a:cubicBezTo>
                <a:cubicBezTo>
                  <a:pt x="77" y="16"/>
                  <a:pt x="78" y="20"/>
                  <a:pt x="77" y="23"/>
                </a:cubicBezTo>
                <a:moveTo>
                  <a:pt x="8" y="97"/>
                </a:moveTo>
                <a:cubicBezTo>
                  <a:pt x="8" y="114"/>
                  <a:pt x="7" y="131"/>
                  <a:pt x="7" y="148"/>
                </a:cubicBezTo>
                <a:cubicBezTo>
                  <a:pt x="7" y="151"/>
                  <a:pt x="7" y="155"/>
                  <a:pt x="8" y="159"/>
                </a:cubicBezTo>
                <a:cubicBezTo>
                  <a:pt x="8" y="162"/>
                  <a:pt x="10" y="165"/>
                  <a:pt x="12" y="168"/>
                </a:cubicBezTo>
                <a:cubicBezTo>
                  <a:pt x="15" y="171"/>
                  <a:pt x="18" y="172"/>
                  <a:pt x="22" y="172"/>
                </a:cubicBezTo>
                <a:cubicBezTo>
                  <a:pt x="67" y="172"/>
                  <a:pt x="67" y="172"/>
                  <a:pt x="67" y="172"/>
                </a:cubicBezTo>
                <a:cubicBezTo>
                  <a:pt x="85" y="172"/>
                  <a:pt x="103" y="172"/>
                  <a:pt x="121" y="172"/>
                </a:cubicBezTo>
                <a:cubicBezTo>
                  <a:pt x="134" y="172"/>
                  <a:pt x="146" y="172"/>
                  <a:pt x="159" y="172"/>
                </a:cubicBezTo>
                <a:cubicBezTo>
                  <a:pt x="166" y="172"/>
                  <a:pt x="172" y="172"/>
                  <a:pt x="178" y="172"/>
                </a:cubicBezTo>
                <a:cubicBezTo>
                  <a:pt x="184" y="171"/>
                  <a:pt x="190" y="172"/>
                  <a:pt x="195" y="171"/>
                </a:cubicBezTo>
                <a:cubicBezTo>
                  <a:pt x="198" y="170"/>
                  <a:pt x="202" y="169"/>
                  <a:pt x="203" y="166"/>
                </a:cubicBezTo>
                <a:cubicBezTo>
                  <a:pt x="205" y="163"/>
                  <a:pt x="206" y="160"/>
                  <a:pt x="206" y="156"/>
                </a:cubicBezTo>
                <a:cubicBezTo>
                  <a:pt x="207" y="144"/>
                  <a:pt x="206" y="133"/>
                  <a:pt x="206" y="121"/>
                </a:cubicBezTo>
                <a:cubicBezTo>
                  <a:pt x="206" y="114"/>
                  <a:pt x="206" y="107"/>
                  <a:pt x="206" y="100"/>
                </a:cubicBezTo>
                <a:moveTo>
                  <a:pt x="110" y="115"/>
                </a:moveTo>
                <a:cubicBezTo>
                  <a:pt x="107" y="114"/>
                  <a:pt x="105" y="114"/>
                  <a:pt x="102" y="114"/>
                </a:cubicBezTo>
                <a:cubicBezTo>
                  <a:pt x="102" y="115"/>
                  <a:pt x="102" y="115"/>
                  <a:pt x="101" y="115"/>
                </a:cubicBezTo>
                <a:cubicBezTo>
                  <a:pt x="101" y="115"/>
                  <a:pt x="101" y="116"/>
                  <a:pt x="101" y="117"/>
                </a:cubicBezTo>
                <a:cubicBezTo>
                  <a:pt x="101" y="120"/>
                  <a:pt x="101" y="123"/>
                  <a:pt x="101" y="126"/>
                </a:cubicBezTo>
                <a:cubicBezTo>
                  <a:pt x="101" y="127"/>
                  <a:pt x="101" y="129"/>
                  <a:pt x="102" y="130"/>
                </a:cubicBezTo>
                <a:cubicBezTo>
                  <a:pt x="102" y="130"/>
                  <a:pt x="103" y="130"/>
                  <a:pt x="104" y="130"/>
                </a:cubicBezTo>
                <a:cubicBezTo>
                  <a:pt x="105" y="130"/>
                  <a:pt x="107" y="130"/>
                  <a:pt x="109" y="131"/>
                </a:cubicBezTo>
                <a:cubicBezTo>
                  <a:pt x="110" y="131"/>
                  <a:pt x="111" y="131"/>
                  <a:pt x="111" y="130"/>
                </a:cubicBezTo>
                <a:cubicBezTo>
                  <a:pt x="111" y="129"/>
                  <a:pt x="111" y="129"/>
                  <a:pt x="111" y="128"/>
                </a:cubicBezTo>
                <a:cubicBezTo>
                  <a:pt x="112" y="124"/>
                  <a:pt x="112" y="121"/>
                  <a:pt x="112" y="117"/>
                </a:cubicBezTo>
                <a:cubicBezTo>
                  <a:pt x="112" y="117"/>
                  <a:pt x="112" y="116"/>
                  <a:pt x="111" y="115"/>
                </a:cubicBezTo>
                <a:cubicBezTo>
                  <a:pt x="111" y="115"/>
                  <a:pt x="110" y="115"/>
                  <a:pt x="110" y="115"/>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Rectangle 23"/>
          <p:cNvSpPr/>
          <p:nvPr/>
        </p:nvSpPr>
        <p:spPr>
          <a:xfrm>
            <a:off x="1841052" y="2011065"/>
            <a:ext cx="2556136" cy="784830"/>
          </a:xfrm>
          <a:prstGeom prst="rect">
            <a:avLst/>
          </a:prstGeom>
        </p:spPr>
        <p:txBody>
          <a:bodyPr wrap="square">
            <a:spAutoFit/>
          </a:bodyPr>
          <a:lstStyle/>
          <a:p>
            <a:r>
              <a:rPr lang="en-US" sz="900" dirty="0" smtClean="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sp>
        <p:nvSpPr>
          <p:cNvPr id="25" name="Rectangle 24"/>
          <p:cNvSpPr/>
          <p:nvPr/>
        </p:nvSpPr>
        <p:spPr>
          <a:xfrm>
            <a:off x="886311" y="4096544"/>
            <a:ext cx="2556136" cy="784830"/>
          </a:xfrm>
          <a:prstGeom prst="rect">
            <a:avLst/>
          </a:prstGeom>
        </p:spPr>
        <p:txBody>
          <a:bodyPr wrap="square">
            <a:spAutoFit/>
          </a:bodyPr>
          <a:lstStyle/>
          <a:p>
            <a:r>
              <a:rPr lang="en-US" sz="900" dirty="0" smtClean="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sp>
        <p:nvSpPr>
          <p:cNvPr id="26" name="Rectangle 25"/>
          <p:cNvSpPr/>
          <p:nvPr/>
        </p:nvSpPr>
        <p:spPr>
          <a:xfrm>
            <a:off x="8753663" y="4073684"/>
            <a:ext cx="2556136" cy="784830"/>
          </a:xfrm>
          <a:prstGeom prst="rect">
            <a:avLst/>
          </a:prstGeom>
        </p:spPr>
        <p:txBody>
          <a:bodyPr wrap="square">
            <a:spAutoFit/>
          </a:bodyPr>
          <a:lstStyle/>
          <a:p>
            <a:pPr algn="r"/>
            <a:r>
              <a:rPr lang="en-US" sz="900" dirty="0" smtClean="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sp>
        <p:nvSpPr>
          <p:cNvPr id="28" name="Rectangle 27"/>
          <p:cNvSpPr/>
          <p:nvPr/>
        </p:nvSpPr>
        <p:spPr>
          <a:xfrm>
            <a:off x="7632252" y="2011065"/>
            <a:ext cx="2556136" cy="784830"/>
          </a:xfrm>
          <a:prstGeom prst="rect">
            <a:avLst/>
          </a:prstGeom>
        </p:spPr>
        <p:txBody>
          <a:bodyPr wrap="square">
            <a:spAutoFit/>
          </a:bodyPr>
          <a:lstStyle/>
          <a:p>
            <a:pPr algn="r"/>
            <a:r>
              <a:rPr lang="en-US" sz="900" dirty="0" smtClean="0">
                <a:solidFill>
                  <a:schemeClr val="tx1">
                    <a:lumMod val="75000"/>
                  </a:schemeClr>
                </a:solidFill>
              </a:rPr>
              <a:t>Lorem ipsum dolor sit amet, consectetur adipiscing elit, sed do eiusmod tempor incididunt ut labore et dolore magna aliqua. Ut enim ad minim veniam, quis nostrud</a:t>
            </a:r>
            <a:endParaRPr lang="ru-RU" sz="900" dirty="0">
              <a:solidFill>
                <a:schemeClr val="tx1">
                  <a:lumMod val="75000"/>
                </a:schemeClr>
              </a:solidFill>
            </a:endParaRPr>
          </a:p>
        </p:txBody>
      </p:sp>
    </p:spTree>
    <p:extLst>
      <p:ext uri="{BB962C8B-B14F-4D97-AF65-F5344CB8AC3E}">
        <p14:creationId xmlns:p14="http://schemas.microsoft.com/office/powerpoint/2010/main" val="193213716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67000">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14:bounceEnd="67000">
                                          <p:cBhvr additive="base">
                                            <p:cTn id="7" dur="1000" fill="hold"/>
                                            <p:tgtEl>
                                              <p:spTgt spid="19"/>
                                            </p:tgtEl>
                                            <p:attrNameLst>
                                              <p:attrName>ppt_x</p:attrName>
                                            </p:attrNameLst>
                                          </p:cBhvr>
                                          <p:tavLst>
                                            <p:tav tm="0">
                                              <p:val>
                                                <p:strVal val="0-#ppt_w/2"/>
                                              </p:val>
                                            </p:tav>
                                            <p:tav tm="100000">
                                              <p:val>
                                                <p:strVal val="#ppt_x"/>
                                              </p:val>
                                            </p:tav>
                                          </p:tavLst>
                                        </p:anim>
                                        <p:anim calcmode="lin" valueType="num" p14:bounceEnd="67000">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67000">
                                      <p:stCondLst>
                                        <p:cond delay="200"/>
                                      </p:stCondLst>
                                      <p:childTnLst>
                                        <p:set>
                                          <p:cBhvr>
                                            <p:cTn id="10" dur="1" fill="hold">
                                              <p:stCondLst>
                                                <p:cond delay="0"/>
                                              </p:stCondLst>
                                            </p:cTn>
                                            <p:tgtEl>
                                              <p:spTgt spid="18"/>
                                            </p:tgtEl>
                                            <p:attrNameLst>
                                              <p:attrName>style.visibility</p:attrName>
                                            </p:attrNameLst>
                                          </p:cBhvr>
                                          <p:to>
                                            <p:strVal val="visible"/>
                                          </p:to>
                                        </p:set>
                                        <p:anim calcmode="lin" valueType="num" p14:bounceEnd="67000">
                                          <p:cBhvr additive="base">
                                            <p:cTn id="11" dur="1000" fill="hold"/>
                                            <p:tgtEl>
                                              <p:spTgt spid="18"/>
                                            </p:tgtEl>
                                            <p:attrNameLst>
                                              <p:attrName>ppt_x</p:attrName>
                                            </p:attrNameLst>
                                          </p:cBhvr>
                                          <p:tavLst>
                                            <p:tav tm="0">
                                              <p:val>
                                                <p:strVal val="1+#ppt_w/2"/>
                                              </p:val>
                                            </p:tav>
                                            <p:tav tm="100000">
                                              <p:val>
                                                <p:strVal val="#ppt_x"/>
                                              </p:val>
                                            </p:tav>
                                          </p:tavLst>
                                        </p:anim>
                                        <p:anim calcmode="lin" valueType="num" p14:bounceEnd="67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14:presetBounceEnd="67000">
                                      <p:stCondLst>
                                        <p:cond delay="400"/>
                                      </p:stCondLst>
                                      <p:childTnLst>
                                        <p:set>
                                          <p:cBhvr>
                                            <p:cTn id="14" dur="1" fill="hold">
                                              <p:stCondLst>
                                                <p:cond delay="0"/>
                                              </p:stCondLst>
                                            </p:cTn>
                                            <p:tgtEl>
                                              <p:spTgt spid="17"/>
                                            </p:tgtEl>
                                            <p:attrNameLst>
                                              <p:attrName>style.visibility</p:attrName>
                                            </p:attrNameLst>
                                          </p:cBhvr>
                                          <p:to>
                                            <p:strVal val="visible"/>
                                          </p:to>
                                        </p:set>
                                        <p:anim calcmode="lin" valueType="num" p14:bounceEnd="67000">
                                          <p:cBhvr additive="base">
                                            <p:cTn id="15" dur="1000" fill="hold"/>
                                            <p:tgtEl>
                                              <p:spTgt spid="17"/>
                                            </p:tgtEl>
                                            <p:attrNameLst>
                                              <p:attrName>ppt_x</p:attrName>
                                            </p:attrNameLst>
                                          </p:cBhvr>
                                          <p:tavLst>
                                            <p:tav tm="0">
                                              <p:val>
                                                <p:strVal val="0-#ppt_w/2"/>
                                              </p:val>
                                            </p:tav>
                                            <p:tav tm="100000">
                                              <p:val>
                                                <p:strVal val="#ppt_x"/>
                                              </p:val>
                                            </p:tav>
                                          </p:tavLst>
                                        </p:anim>
                                        <p:anim calcmode="lin" valueType="num" p14:bounceEnd="67000">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14:presetBounceEnd="67000">
                                      <p:stCondLst>
                                        <p:cond delay="600"/>
                                      </p:stCondLst>
                                      <p:childTnLst>
                                        <p:set>
                                          <p:cBhvr>
                                            <p:cTn id="18" dur="1" fill="hold">
                                              <p:stCondLst>
                                                <p:cond delay="0"/>
                                              </p:stCondLst>
                                            </p:cTn>
                                            <p:tgtEl>
                                              <p:spTgt spid="16"/>
                                            </p:tgtEl>
                                            <p:attrNameLst>
                                              <p:attrName>style.visibility</p:attrName>
                                            </p:attrNameLst>
                                          </p:cBhvr>
                                          <p:to>
                                            <p:strVal val="visible"/>
                                          </p:to>
                                        </p:set>
                                        <p:anim calcmode="lin" valueType="num" p14:bounceEnd="67000">
                                          <p:cBhvr additive="base">
                                            <p:cTn id="19" dur="1000" fill="hold"/>
                                            <p:tgtEl>
                                              <p:spTgt spid="16"/>
                                            </p:tgtEl>
                                            <p:attrNameLst>
                                              <p:attrName>ppt_x</p:attrName>
                                            </p:attrNameLst>
                                          </p:cBhvr>
                                          <p:tavLst>
                                            <p:tav tm="0">
                                              <p:val>
                                                <p:strVal val="1+#ppt_w/2"/>
                                              </p:val>
                                            </p:tav>
                                            <p:tav tm="100000">
                                              <p:val>
                                                <p:strVal val="#ppt_x"/>
                                              </p:val>
                                            </p:tav>
                                          </p:tavLst>
                                        </p:anim>
                                        <p:anim calcmode="lin" valueType="num" p14:bounceEnd="67000">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53" presetClass="entr" presetSubtype="16" fill="hold" grpId="0" nodeType="withEffect">
                                      <p:stCondLst>
                                        <p:cond delay="10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par>
                                    <p:cTn id="26" presetID="53" presetClass="entr" presetSubtype="16" fill="hold" grpId="0" nodeType="withEffect">
                                      <p:stCondLst>
                                        <p:cond delay="30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Effect transition="in" filter="fade">
                                          <p:cBhvr>
                                            <p:cTn id="30" dur="500"/>
                                            <p:tgtEl>
                                              <p:spTgt spid="23"/>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53" presetClass="entr" presetSubtype="16" fill="hold" grpId="0" nodeType="withEffect">
                                      <p:stCondLst>
                                        <p:cond delay="70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2" presetClass="entr" presetSubtype="8" fill="hold" grpId="0" nodeType="withEffect" p14:presetBounceEnd="67000">
                                      <p:stCondLst>
                                        <p:cond delay="750"/>
                                      </p:stCondLst>
                                      <p:childTnLst>
                                        <p:set>
                                          <p:cBhvr>
                                            <p:cTn id="42" dur="1" fill="hold">
                                              <p:stCondLst>
                                                <p:cond delay="0"/>
                                              </p:stCondLst>
                                            </p:cTn>
                                            <p:tgtEl>
                                              <p:spTgt spid="9"/>
                                            </p:tgtEl>
                                            <p:attrNameLst>
                                              <p:attrName>style.visibility</p:attrName>
                                            </p:attrNameLst>
                                          </p:cBhvr>
                                          <p:to>
                                            <p:strVal val="visible"/>
                                          </p:to>
                                        </p:set>
                                        <p:anim calcmode="lin" valueType="num" p14:bounceEnd="67000">
                                          <p:cBhvr additive="base">
                                            <p:cTn id="43" dur="1000" fill="hold"/>
                                            <p:tgtEl>
                                              <p:spTgt spid="9"/>
                                            </p:tgtEl>
                                            <p:attrNameLst>
                                              <p:attrName>ppt_x</p:attrName>
                                            </p:attrNameLst>
                                          </p:cBhvr>
                                          <p:tavLst>
                                            <p:tav tm="0">
                                              <p:val>
                                                <p:strVal val="0-#ppt_w/2"/>
                                              </p:val>
                                            </p:tav>
                                            <p:tav tm="100000">
                                              <p:val>
                                                <p:strVal val="#ppt_x"/>
                                              </p:val>
                                            </p:tav>
                                          </p:tavLst>
                                        </p:anim>
                                        <p:anim calcmode="lin" valueType="num" p14:bounceEnd="67000">
                                          <p:cBhvr additive="base">
                                            <p:cTn id="44" dur="10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14:presetBounceEnd="67000">
                                      <p:stCondLst>
                                        <p:cond delay="750"/>
                                      </p:stCondLst>
                                      <p:childTnLst>
                                        <p:set>
                                          <p:cBhvr>
                                            <p:cTn id="46" dur="1" fill="hold">
                                              <p:stCondLst>
                                                <p:cond delay="0"/>
                                              </p:stCondLst>
                                            </p:cTn>
                                            <p:tgtEl>
                                              <p:spTgt spid="25"/>
                                            </p:tgtEl>
                                            <p:attrNameLst>
                                              <p:attrName>style.visibility</p:attrName>
                                            </p:attrNameLst>
                                          </p:cBhvr>
                                          <p:to>
                                            <p:strVal val="visible"/>
                                          </p:to>
                                        </p:set>
                                        <p:anim calcmode="lin" valueType="num" p14:bounceEnd="67000">
                                          <p:cBhvr additive="base">
                                            <p:cTn id="47" dur="1000" fill="hold"/>
                                            <p:tgtEl>
                                              <p:spTgt spid="25"/>
                                            </p:tgtEl>
                                            <p:attrNameLst>
                                              <p:attrName>ppt_x</p:attrName>
                                            </p:attrNameLst>
                                          </p:cBhvr>
                                          <p:tavLst>
                                            <p:tav tm="0">
                                              <p:val>
                                                <p:strVal val="0-#ppt_w/2"/>
                                              </p:val>
                                            </p:tav>
                                            <p:tav tm="100000">
                                              <p:val>
                                                <p:strVal val="#ppt_x"/>
                                              </p:val>
                                            </p:tav>
                                          </p:tavLst>
                                        </p:anim>
                                        <p:anim calcmode="lin" valueType="num" p14:bounceEnd="67000">
                                          <p:cBhvr additive="base">
                                            <p:cTn id="48" dur="1000" fill="hold"/>
                                            <p:tgtEl>
                                              <p:spTgt spid="2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14:presetBounceEnd="67000">
                                      <p:stCondLst>
                                        <p:cond delay="750"/>
                                      </p:stCondLst>
                                      <p:childTnLst>
                                        <p:set>
                                          <p:cBhvr>
                                            <p:cTn id="50" dur="1" fill="hold">
                                              <p:stCondLst>
                                                <p:cond delay="0"/>
                                              </p:stCondLst>
                                            </p:cTn>
                                            <p:tgtEl>
                                              <p:spTgt spid="6"/>
                                            </p:tgtEl>
                                            <p:attrNameLst>
                                              <p:attrName>style.visibility</p:attrName>
                                            </p:attrNameLst>
                                          </p:cBhvr>
                                          <p:to>
                                            <p:strVal val="visible"/>
                                          </p:to>
                                        </p:set>
                                        <p:anim calcmode="lin" valueType="num" p14:bounceEnd="67000">
                                          <p:cBhvr additive="base">
                                            <p:cTn id="51" dur="1000" fill="hold"/>
                                            <p:tgtEl>
                                              <p:spTgt spid="6"/>
                                            </p:tgtEl>
                                            <p:attrNameLst>
                                              <p:attrName>ppt_x</p:attrName>
                                            </p:attrNameLst>
                                          </p:cBhvr>
                                          <p:tavLst>
                                            <p:tav tm="0">
                                              <p:val>
                                                <p:strVal val="0-#ppt_w/2"/>
                                              </p:val>
                                            </p:tav>
                                            <p:tav tm="100000">
                                              <p:val>
                                                <p:strVal val="#ppt_x"/>
                                              </p:val>
                                            </p:tav>
                                          </p:tavLst>
                                        </p:anim>
                                        <p:anim calcmode="lin" valueType="num" p14:bounceEnd="67000">
                                          <p:cBhvr additive="base">
                                            <p:cTn id="52" dur="1000" fill="hold"/>
                                            <p:tgtEl>
                                              <p:spTgt spid="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14:presetBounceEnd="67000">
                                      <p:stCondLst>
                                        <p:cond delay="750"/>
                                      </p:stCondLst>
                                      <p:childTnLst>
                                        <p:set>
                                          <p:cBhvr>
                                            <p:cTn id="54" dur="1" fill="hold">
                                              <p:stCondLst>
                                                <p:cond delay="0"/>
                                              </p:stCondLst>
                                            </p:cTn>
                                            <p:tgtEl>
                                              <p:spTgt spid="24"/>
                                            </p:tgtEl>
                                            <p:attrNameLst>
                                              <p:attrName>style.visibility</p:attrName>
                                            </p:attrNameLst>
                                          </p:cBhvr>
                                          <p:to>
                                            <p:strVal val="visible"/>
                                          </p:to>
                                        </p:set>
                                        <p:anim calcmode="lin" valueType="num" p14:bounceEnd="67000">
                                          <p:cBhvr additive="base">
                                            <p:cTn id="55" dur="1000" fill="hold"/>
                                            <p:tgtEl>
                                              <p:spTgt spid="24"/>
                                            </p:tgtEl>
                                            <p:attrNameLst>
                                              <p:attrName>ppt_x</p:attrName>
                                            </p:attrNameLst>
                                          </p:cBhvr>
                                          <p:tavLst>
                                            <p:tav tm="0">
                                              <p:val>
                                                <p:strVal val="0-#ppt_w/2"/>
                                              </p:val>
                                            </p:tav>
                                            <p:tav tm="100000">
                                              <p:val>
                                                <p:strVal val="#ppt_x"/>
                                              </p:val>
                                            </p:tav>
                                          </p:tavLst>
                                        </p:anim>
                                        <p:anim calcmode="lin" valueType="num" p14:bounceEnd="67000">
                                          <p:cBhvr additive="base">
                                            <p:cTn id="56" dur="1000" fill="hold"/>
                                            <p:tgtEl>
                                              <p:spTgt spid="24"/>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14:presetBounceEnd="67000">
                                      <p:stCondLst>
                                        <p:cond delay="750"/>
                                      </p:stCondLst>
                                      <p:childTnLst>
                                        <p:set>
                                          <p:cBhvr>
                                            <p:cTn id="58" dur="1" fill="hold">
                                              <p:stCondLst>
                                                <p:cond delay="0"/>
                                              </p:stCondLst>
                                            </p:cTn>
                                            <p:tgtEl>
                                              <p:spTgt spid="10"/>
                                            </p:tgtEl>
                                            <p:attrNameLst>
                                              <p:attrName>style.visibility</p:attrName>
                                            </p:attrNameLst>
                                          </p:cBhvr>
                                          <p:to>
                                            <p:strVal val="visible"/>
                                          </p:to>
                                        </p:set>
                                        <p:anim calcmode="lin" valueType="num" p14:bounceEnd="67000">
                                          <p:cBhvr additive="base">
                                            <p:cTn id="59" dur="1000" fill="hold"/>
                                            <p:tgtEl>
                                              <p:spTgt spid="10"/>
                                            </p:tgtEl>
                                            <p:attrNameLst>
                                              <p:attrName>ppt_x</p:attrName>
                                            </p:attrNameLst>
                                          </p:cBhvr>
                                          <p:tavLst>
                                            <p:tav tm="0">
                                              <p:val>
                                                <p:strVal val="1+#ppt_w/2"/>
                                              </p:val>
                                            </p:tav>
                                            <p:tav tm="100000">
                                              <p:val>
                                                <p:strVal val="#ppt_x"/>
                                              </p:val>
                                            </p:tav>
                                          </p:tavLst>
                                        </p:anim>
                                        <p:anim calcmode="lin" valueType="num" p14:bounceEnd="67000">
                                          <p:cBhvr additive="base">
                                            <p:cTn id="60" dur="1000" fill="hold"/>
                                            <p:tgtEl>
                                              <p:spTgt spid="10"/>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14:presetBounceEnd="67000">
                                      <p:stCondLst>
                                        <p:cond delay="750"/>
                                      </p:stCondLst>
                                      <p:childTnLst>
                                        <p:set>
                                          <p:cBhvr>
                                            <p:cTn id="62" dur="1" fill="hold">
                                              <p:stCondLst>
                                                <p:cond delay="0"/>
                                              </p:stCondLst>
                                            </p:cTn>
                                            <p:tgtEl>
                                              <p:spTgt spid="13"/>
                                            </p:tgtEl>
                                            <p:attrNameLst>
                                              <p:attrName>style.visibility</p:attrName>
                                            </p:attrNameLst>
                                          </p:cBhvr>
                                          <p:to>
                                            <p:strVal val="visible"/>
                                          </p:to>
                                        </p:set>
                                        <p:anim calcmode="lin" valueType="num" p14:bounceEnd="67000">
                                          <p:cBhvr additive="base">
                                            <p:cTn id="63" dur="1000" fill="hold"/>
                                            <p:tgtEl>
                                              <p:spTgt spid="13"/>
                                            </p:tgtEl>
                                            <p:attrNameLst>
                                              <p:attrName>ppt_x</p:attrName>
                                            </p:attrNameLst>
                                          </p:cBhvr>
                                          <p:tavLst>
                                            <p:tav tm="0">
                                              <p:val>
                                                <p:strVal val="1+#ppt_w/2"/>
                                              </p:val>
                                            </p:tav>
                                            <p:tav tm="100000">
                                              <p:val>
                                                <p:strVal val="#ppt_x"/>
                                              </p:val>
                                            </p:tav>
                                          </p:tavLst>
                                        </p:anim>
                                        <p:anim calcmode="lin" valueType="num" p14:bounceEnd="67000">
                                          <p:cBhvr additive="base">
                                            <p:cTn id="64" dur="1000" fill="hold"/>
                                            <p:tgtEl>
                                              <p:spTgt spid="13"/>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14:presetBounceEnd="67000">
                                      <p:stCondLst>
                                        <p:cond delay="750"/>
                                      </p:stCondLst>
                                      <p:childTnLst>
                                        <p:set>
                                          <p:cBhvr>
                                            <p:cTn id="66" dur="1" fill="hold">
                                              <p:stCondLst>
                                                <p:cond delay="0"/>
                                              </p:stCondLst>
                                            </p:cTn>
                                            <p:tgtEl>
                                              <p:spTgt spid="26"/>
                                            </p:tgtEl>
                                            <p:attrNameLst>
                                              <p:attrName>style.visibility</p:attrName>
                                            </p:attrNameLst>
                                          </p:cBhvr>
                                          <p:to>
                                            <p:strVal val="visible"/>
                                          </p:to>
                                        </p:set>
                                        <p:anim calcmode="lin" valueType="num" p14:bounceEnd="67000">
                                          <p:cBhvr additive="base">
                                            <p:cTn id="67" dur="1000" fill="hold"/>
                                            <p:tgtEl>
                                              <p:spTgt spid="26"/>
                                            </p:tgtEl>
                                            <p:attrNameLst>
                                              <p:attrName>ppt_x</p:attrName>
                                            </p:attrNameLst>
                                          </p:cBhvr>
                                          <p:tavLst>
                                            <p:tav tm="0">
                                              <p:val>
                                                <p:strVal val="1+#ppt_w/2"/>
                                              </p:val>
                                            </p:tav>
                                            <p:tav tm="100000">
                                              <p:val>
                                                <p:strVal val="#ppt_x"/>
                                              </p:val>
                                            </p:tav>
                                          </p:tavLst>
                                        </p:anim>
                                        <p:anim calcmode="lin" valueType="num" p14:bounceEnd="67000">
                                          <p:cBhvr additive="base">
                                            <p:cTn id="68" dur="1000" fill="hold"/>
                                            <p:tgtEl>
                                              <p:spTgt spid="26"/>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14:presetBounceEnd="67000">
                                      <p:stCondLst>
                                        <p:cond delay="750"/>
                                      </p:stCondLst>
                                      <p:childTnLst>
                                        <p:set>
                                          <p:cBhvr>
                                            <p:cTn id="70" dur="1" fill="hold">
                                              <p:stCondLst>
                                                <p:cond delay="0"/>
                                              </p:stCondLst>
                                            </p:cTn>
                                            <p:tgtEl>
                                              <p:spTgt spid="28"/>
                                            </p:tgtEl>
                                            <p:attrNameLst>
                                              <p:attrName>style.visibility</p:attrName>
                                            </p:attrNameLst>
                                          </p:cBhvr>
                                          <p:to>
                                            <p:strVal val="visible"/>
                                          </p:to>
                                        </p:set>
                                        <p:anim calcmode="lin" valueType="num" p14:bounceEnd="67000">
                                          <p:cBhvr additive="base">
                                            <p:cTn id="71" dur="1000" fill="hold"/>
                                            <p:tgtEl>
                                              <p:spTgt spid="28"/>
                                            </p:tgtEl>
                                            <p:attrNameLst>
                                              <p:attrName>ppt_x</p:attrName>
                                            </p:attrNameLst>
                                          </p:cBhvr>
                                          <p:tavLst>
                                            <p:tav tm="0">
                                              <p:val>
                                                <p:strVal val="1+#ppt_w/2"/>
                                              </p:val>
                                            </p:tav>
                                            <p:tav tm="100000">
                                              <p:val>
                                                <p:strVal val="#ppt_x"/>
                                              </p:val>
                                            </p:tav>
                                          </p:tavLst>
                                        </p:anim>
                                        <p:anim calcmode="lin" valueType="num" p14:bounceEnd="67000">
                                          <p:cBhvr additive="base">
                                            <p:cTn id="72"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3" grpId="0"/>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tgtEl>
                                              <p:spTgt spid="19"/>
                                            </p:tgtEl>
                                            <p:attrNameLst>
                                              <p:attrName>ppt_x</p:attrName>
                                            </p:attrNameLst>
                                          </p:cBhvr>
                                          <p:tavLst>
                                            <p:tav tm="0">
                                              <p:val>
                                                <p:strVal val="0-#ppt_w/2"/>
                                              </p:val>
                                            </p:tav>
                                            <p:tav tm="100000">
                                              <p:val>
                                                <p:strVal val="#ppt_x"/>
                                              </p:val>
                                            </p:tav>
                                          </p:tavLst>
                                        </p:anim>
                                        <p:anim calcmode="lin" valueType="num">
                                          <p:cBhvr additive="base">
                                            <p:cTn id="8" dur="10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1+#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4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0-#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6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tgtEl>
                                              <p:spTgt spid="16"/>
                                            </p:tgtEl>
                                            <p:attrNameLst>
                                              <p:attrName>ppt_x</p:attrName>
                                            </p:attrNameLst>
                                          </p:cBhvr>
                                          <p:tavLst>
                                            <p:tav tm="0">
                                              <p:val>
                                                <p:strVal val="1+#ppt_w/2"/>
                                              </p:val>
                                            </p:tav>
                                            <p:tav tm="100000">
                                              <p:val>
                                                <p:strVal val="#ppt_x"/>
                                              </p:val>
                                            </p:tav>
                                          </p:tavLst>
                                        </p:anim>
                                        <p:anim calcmode="lin" valueType="num">
                                          <p:cBhvr additive="base">
                                            <p:cTn id="20" dur="1000" fill="hold"/>
                                            <p:tgtEl>
                                              <p:spTgt spid="16"/>
                                            </p:tgtEl>
                                            <p:attrNameLst>
                                              <p:attrName>ppt_y</p:attrName>
                                            </p:attrNameLst>
                                          </p:cBhvr>
                                          <p:tavLst>
                                            <p:tav tm="0">
                                              <p:val>
                                                <p:strVal val="#ppt_y"/>
                                              </p:val>
                                            </p:tav>
                                            <p:tav tm="100000">
                                              <p:val>
                                                <p:strVal val="#ppt_y"/>
                                              </p:val>
                                            </p:tav>
                                          </p:tavLst>
                                        </p:anim>
                                      </p:childTnLst>
                                    </p:cTn>
                                  </p:par>
                                  <p:par>
                                    <p:cTn id="21" presetID="53" presetClass="entr" presetSubtype="16" fill="hold" grpId="0" nodeType="withEffect">
                                      <p:stCondLst>
                                        <p:cond delay="10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par>
                                    <p:cTn id="26" presetID="53" presetClass="entr" presetSubtype="16" fill="hold" grpId="0" nodeType="withEffect">
                                      <p:stCondLst>
                                        <p:cond delay="300"/>
                                      </p:stCondLst>
                                      <p:childTnLst>
                                        <p:set>
                                          <p:cBhvr>
                                            <p:cTn id="27" dur="1" fill="hold">
                                              <p:stCondLst>
                                                <p:cond delay="0"/>
                                              </p:stCondLst>
                                            </p:cTn>
                                            <p:tgtEl>
                                              <p:spTgt spid="23"/>
                                            </p:tgtEl>
                                            <p:attrNameLst>
                                              <p:attrName>style.visibility</p:attrName>
                                            </p:attrNameLst>
                                          </p:cBhvr>
                                          <p:to>
                                            <p:strVal val="visible"/>
                                          </p:to>
                                        </p:set>
                                        <p:anim calcmode="lin" valueType="num">
                                          <p:cBhvr>
                                            <p:cTn id="28" dur="500" fill="hold"/>
                                            <p:tgtEl>
                                              <p:spTgt spid="23"/>
                                            </p:tgtEl>
                                            <p:attrNameLst>
                                              <p:attrName>ppt_w</p:attrName>
                                            </p:attrNameLst>
                                          </p:cBhvr>
                                          <p:tavLst>
                                            <p:tav tm="0">
                                              <p:val>
                                                <p:fltVal val="0"/>
                                              </p:val>
                                            </p:tav>
                                            <p:tav tm="100000">
                                              <p:val>
                                                <p:strVal val="#ppt_w"/>
                                              </p:val>
                                            </p:tav>
                                          </p:tavLst>
                                        </p:anim>
                                        <p:anim calcmode="lin" valueType="num">
                                          <p:cBhvr>
                                            <p:cTn id="29" dur="500" fill="hold"/>
                                            <p:tgtEl>
                                              <p:spTgt spid="23"/>
                                            </p:tgtEl>
                                            <p:attrNameLst>
                                              <p:attrName>ppt_h</p:attrName>
                                            </p:attrNameLst>
                                          </p:cBhvr>
                                          <p:tavLst>
                                            <p:tav tm="0">
                                              <p:val>
                                                <p:fltVal val="0"/>
                                              </p:val>
                                            </p:tav>
                                            <p:tav tm="100000">
                                              <p:val>
                                                <p:strVal val="#ppt_h"/>
                                              </p:val>
                                            </p:tav>
                                          </p:tavLst>
                                        </p:anim>
                                        <p:animEffect transition="in" filter="fade">
                                          <p:cBhvr>
                                            <p:cTn id="30" dur="500"/>
                                            <p:tgtEl>
                                              <p:spTgt spid="23"/>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par>
                                    <p:cTn id="36" presetID="53" presetClass="entr" presetSubtype="16" fill="hold" grpId="0" nodeType="withEffect">
                                      <p:stCondLst>
                                        <p:cond delay="70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fltVal val="0"/>
                                              </p:val>
                                            </p:tav>
                                            <p:tav tm="100000">
                                              <p:val>
                                                <p:strVal val="#ppt_w"/>
                                              </p:val>
                                            </p:tav>
                                          </p:tavLst>
                                        </p:anim>
                                        <p:anim calcmode="lin" valueType="num">
                                          <p:cBhvr>
                                            <p:cTn id="39" dur="500" fill="hold"/>
                                            <p:tgtEl>
                                              <p:spTgt spid="20"/>
                                            </p:tgtEl>
                                            <p:attrNameLst>
                                              <p:attrName>ppt_h</p:attrName>
                                            </p:attrNameLst>
                                          </p:cBhvr>
                                          <p:tavLst>
                                            <p:tav tm="0">
                                              <p:val>
                                                <p:fltVal val="0"/>
                                              </p:val>
                                            </p:tav>
                                            <p:tav tm="100000">
                                              <p:val>
                                                <p:strVal val="#ppt_h"/>
                                              </p:val>
                                            </p:tav>
                                          </p:tavLst>
                                        </p:anim>
                                        <p:animEffect transition="in" filter="fade">
                                          <p:cBhvr>
                                            <p:cTn id="40" dur="500"/>
                                            <p:tgtEl>
                                              <p:spTgt spid="20"/>
                                            </p:tgtEl>
                                          </p:cBhvr>
                                        </p:animEffect>
                                      </p:childTnLst>
                                    </p:cTn>
                                  </p:par>
                                  <p:par>
                                    <p:cTn id="41" presetID="2" presetClass="entr" presetSubtype="8" fill="hold" grpId="0" nodeType="withEffect">
                                      <p:stCondLst>
                                        <p:cond delay="75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1000" fill="hold"/>
                                            <p:tgtEl>
                                              <p:spTgt spid="9"/>
                                            </p:tgtEl>
                                            <p:attrNameLst>
                                              <p:attrName>ppt_x</p:attrName>
                                            </p:attrNameLst>
                                          </p:cBhvr>
                                          <p:tavLst>
                                            <p:tav tm="0">
                                              <p:val>
                                                <p:strVal val="0-#ppt_w/2"/>
                                              </p:val>
                                            </p:tav>
                                            <p:tav tm="100000">
                                              <p:val>
                                                <p:strVal val="#ppt_x"/>
                                              </p:val>
                                            </p:tav>
                                          </p:tavLst>
                                        </p:anim>
                                        <p:anim calcmode="lin" valueType="num">
                                          <p:cBhvr additive="base">
                                            <p:cTn id="44" dur="10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75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1000" fill="hold"/>
                                            <p:tgtEl>
                                              <p:spTgt spid="25"/>
                                            </p:tgtEl>
                                            <p:attrNameLst>
                                              <p:attrName>ppt_x</p:attrName>
                                            </p:attrNameLst>
                                          </p:cBhvr>
                                          <p:tavLst>
                                            <p:tav tm="0">
                                              <p:val>
                                                <p:strVal val="0-#ppt_w/2"/>
                                              </p:val>
                                            </p:tav>
                                            <p:tav tm="100000">
                                              <p:val>
                                                <p:strVal val="#ppt_x"/>
                                              </p:val>
                                            </p:tav>
                                          </p:tavLst>
                                        </p:anim>
                                        <p:anim calcmode="lin" valueType="num">
                                          <p:cBhvr additive="base">
                                            <p:cTn id="48" dur="1000" fill="hold"/>
                                            <p:tgtEl>
                                              <p:spTgt spid="25"/>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750"/>
                                      </p:stCondLst>
                                      <p:childTnLst>
                                        <p:set>
                                          <p:cBhvr>
                                            <p:cTn id="50" dur="1" fill="hold">
                                              <p:stCondLst>
                                                <p:cond delay="0"/>
                                              </p:stCondLst>
                                            </p:cTn>
                                            <p:tgtEl>
                                              <p:spTgt spid="6"/>
                                            </p:tgtEl>
                                            <p:attrNameLst>
                                              <p:attrName>style.visibility</p:attrName>
                                            </p:attrNameLst>
                                          </p:cBhvr>
                                          <p:to>
                                            <p:strVal val="visible"/>
                                          </p:to>
                                        </p:set>
                                        <p:anim calcmode="lin" valueType="num">
                                          <p:cBhvr additive="base">
                                            <p:cTn id="51" dur="1000" fill="hold"/>
                                            <p:tgtEl>
                                              <p:spTgt spid="6"/>
                                            </p:tgtEl>
                                            <p:attrNameLst>
                                              <p:attrName>ppt_x</p:attrName>
                                            </p:attrNameLst>
                                          </p:cBhvr>
                                          <p:tavLst>
                                            <p:tav tm="0">
                                              <p:val>
                                                <p:strVal val="0-#ppt_w/2"/>
                                              </p:val>
                                            </p:tav>
                                            <p:tav tm="100000">
                                              <p:val>
                                                <p:strVal val="#ppt_x"/>
                                              </p:val>
                                            </p:tav>
                                          </p:tavLst>
                                        </p:anim>
                                        <p:anim calcmode="lin" valueType="num">
                                          <p:cBhvr additive="base">
                                            <p:cTn id="52" dur="1000" fill="hold"/>
                                            <p:tgtEl>
                                              <p:spTgt spid="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75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1000" fill="hold"/>
                                            <p:tgtEl>
                                              <p:spTgt spid="24"/>
                                            </p:tgtEl>
                                            <p:attrNameLst>
                                              <p:attrName>ppt_x</p:attrName>
                                            </p:attrNameLst>
                                          </p:cBhvr>
                                          <p:tavLst>
                                            <p:tav tm="0">
                                              <p:val>
                                                <p:strVal val="0-#ppt_w/2"/>
                                              </p:val>
                                            </p:tav>
                                            <p:tav tm="100000">
                                              <p:val>
                                                <p:strVal val="#ppt_x"/>
                                              </p:val>
                                            </p:tav>
                                          </p:tavLst>
                                        </p:anim>
                                        <p:anim calcmode="lin" valueType="num">
                                          <p:cBhvr additive="base">
                                            <p:cTn id="56" dur="1000" fill="hold"/>
                                            <p:tgtEl>
                                              <p:spTgt spid="24"/>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75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1000" fill="hold"/>
                                            <p:tgtEl>
                                              <p:spTgt spid="10"/>
                                            </p:tgtEl>
                                            <p:attrNameLst>
                                              <p:attrName>ppt_x</p:attrName>
                                            </p:attrNameLst>
                                          </p:cBhvr>
                                          <p:tavLst>
                                            <p:tav tm="0">
                                              <p:val>
                                                <p:strVal val="1+#ppt_w/2"/>
                                              </p:val>
                                            </p:tav>
                                            <p:tav tm="100000">
                                              <p:val>
                                                <p:strVal val="#ppt_x"/>
                                              </p:val>
                                            </p:tav>
                                          </p:tavLst>
                                        </p:anim>
                                        <p:anim calcmode="lin" valueType="num">
                                          <p:cBhvr additive="base">
                                            <p:cTn id="60" dur="1000" fill="hold"/>
                                            <p:tgtEl>
                                              <p:spTgt spid="10"/>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750"/>
                                      </p:stCondLst>
                                      <p:childTnLst>
                                        <p:set>
                                          <p:cBhvr>
                                            <p:cTn id="62" dur="1" fill="hold">
                                              <p:stCondLst>
                                                <p:cond delay="0"/>
                                              </p:stCondLst>
                                            </p:cTn>
                                            <p:tgtEl>
                                              <p:spTgt spid="13"/>
                                            </p:tgtEl>
                                            <p:attrNameLst>
                                              <p:attrName>style.visibility</p:attrName>
                                            </p:attrNameLst>
                                          </p:cBhvr>
                                          <p:to>
                                            <p:strVal val="visible"/>
                                          </p:to>
                                        </p:set>
                                        <p:anim calcmode="lin" valueType="num">
                                          <p:cBhvr additive="base">
                                            <p:cTn id="63" dur="1000" fill="hold"/>
                                            <p:tgtEl>
                                              <p:spTgt spid="13"/>
                                            </p:tgtEl>
                                            <p:attrNameLst>
                                              <p:attrName>ppt_x</p:attrName>
                                            </p:attrNameLst>
                                          </p:cBhvr>
                                          <p:tavLst>
                                            <p:tav tm="0">
                                              <p:val>
                                                <p:strVal val="1+#ppt_w/2"/>
                                              </p:val>
                                            </p:tav>
                                            <p:tav tm="100000">
                                              <p:val>
                                                <p:strVal val="#ppt_x"/>
                                              </p:val>
                                            </p:tav>
                                          </p:tavLst>
                                        </p:anim>
                                        <p:anim calcmode="lin" valueType="num">
                                          <p:cBhvr additive="base">
                                            <p:cTn id="64" dur="1000" fill="hold"/>
                                            <p:tgtEl>
                                              <p:spTgt spid="13"/>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75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1000" fill="hold"/>
                                            <p:tgtEl>
                                              <p:spTgt spid="26"/>
                                            </p:tgtEl>
                                            <p:attrNameLst>
                                              <p:attrName>ppt_x</p:attrName>
                                            </p:attrNameLst>
                                          </p:cBhvr>
                                          <p:tavLst>
                                            <p:tav tm="0">
                                              <p:val>
                                                <p:strVal val="1+#ppt_w/2"/>
                                              </p:val>
                                            </p:tav>
                                            <p:tav tm="100000">
                                              <p:val>
                                                <p:strVal val="#ppt_x"/>
                                              </p:val>
                                            </p:tav>
                                          </p:tavLst>
                                        </p:anim>
                                        <p:anim calcmode="lin" valueType="num">
                                          <p:cBhvr additive="base">
                                            <p:cTn id="68" dur="1000" fill="hold"/>
                                            <p:tgtEl>
                                              <p:spTgt spid="26"/>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750"/>
                                      </p:stCondLst>
                                      <p:childTnLst>
                                        <p:set>
                                          <p:cBhvr>
                                            <p:cTn id="70" dur="1" fill="hold">
                                              <p:stCondLst>
                                                <p:cond delay="0"/>
                                              </p:stCondLst>
                                            </p:cTn>
                                            <p:tgtEl>
                                              <p:spTgt spid="28"/>
                                            </p:tgtEl>
                                            <p:attrNameLst>
                                              <p:attrName>style.visibility</p:attrName>
                                            </p:attrNameLst>
                                          </p:cBhvr>
                                          <p:to>
                                            <p:strVal val="visible"/>
                                          </p:to>
                                        </p:set>
                                        <p:anim calcmode="lin" valueType="num">
                                          <p:cBhvr additive="base">
                                            <p:cTn id="71" dur="1000" fill="hold"/>
                                            <p:tgtEl>
                                              <p:spTgt spid="28"/>
                                            </p:tgtEl>
                                            <p:attrNameLst>
                                              <p:attrName>ppt_x</p:attrName>
                                            </p:attrNameLst>
                                          </p:cBhvr>
                                          <p:tavLst>
                                            <p:tav tm="0">
                                              <p:val>
                                                <p:strVal val="1+#ppt_w/2"/>
                                              </p:val>
                                            </p:tav>
                                            <p:tav tm="100000">
                                              <p:val>
                                                <p:strVal val="#ppt_x"/>
                                              </p:val>
                                            </p:tav>
                                          </p:tavLst>
                                        </p:anim>
                                        <p:anim calcmode="lin" valueType="num">
                                          <p:cBhvr additive="base">
                                            <p:cTn id="72"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13" grpId="0"/>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8"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1908176" y="2840038"/>
            <a:ext cx="601663" cy="1169988"/>
          </a:xfrm>
          <a:custGeom>
            <a:avLst/>
            <a:gdLst>
              <a:gd name="T0" fmla="*/ 158 w 158"/>
              <a:gd name="T1" fmla="*/ 4 h 307"/>
              <a:gd name="T2" fmla="*/ 112 w 158"/>
              <a:gd name="T3" fmla="*/ 1 h 307"/>
              <a:gd name="T4" fmla="*/ 69 w 158"/>
              <a:gd name="T5" fmla="*/ 17 h 307"/>
              <a:gd name="T6" fmla="*/ 46 w 158"/>
              <a:gd name="T7" fmla="*/ 62 h 307"/>
              <a:gd name="T8" fmla="*/ 44 w 158"/>
              <a:gd name="T9" fmla="*/ 113 h 307"/>
              <a:gd name="T10" fmla="*/ 1 w 158"/>
              <a:gd name="T11" fmla="*/ 115 h 307"/>
              <a:gd name="T12" fmla="*/ 0 w 158"/>
              <a:gd name="T13" fmla="*/ 167 h 307"/>
              <a:gd name="T14" fmla="*/ 45 w 158"/>
              <a:gd name="T15" fmla="*/ 166 h 307"/>
              <a:gd name="T16" fmla="*/ 45 w 158"/>
              <a:gd name="T17" fmla="*/ 305 h 307"/>
              <a:gd name="T18" fmla="*/ 100 w 158"/>
              <a:gd name="T19" fmla="*/ 307 h 307"/>
              <a:gd name="T20" fmla="*/ 102 w 158"/>
              <a:gd name="T21" fmla="*/ 250 h 307"/>
              <a:gd name="T22" fmla="*/ 102 w 158"/>
              <a:gd name="T23" fmla="*/ 167 h 307"/>
              <a:gd name="T24" fmla="*/ 146 w 158"/>
              <a:gd name="T25" fmla="*/ 167 h 307"/>
              <a:gd name="T26" fmla="*/ 155 w 158"/>
              <a:gd name="T27" fmla="*/ 114 h 307"/>
              <a:gd name="T28" fmla="*/ 99 w 158"/>
              <a:gd name="T29" fmla="*/ 113 h 307"/>
              <a:gd name="T30" fmla="*/ 99 w 158"/>
              <a:gd name="T31" fmla="*/ 83 h 307"/>
              <a:gd name="T32" fmla="*/ 109 w 158"/>
              <a:gd name="T33" fmla="*/ 57 h 307"/>
              <a:gd name="T34" fmla="*/ 132 w 158"/>
              <a:gd name="T35" fmla="*/ 52 h 307"/>
              <a:gd name="T36" fmla="*/ 156 w 158"/>
              <a:gd name="T37" fmla="*/ 52 h 307"/>
              <a:gd name="T38" fmla="*/ 158 w 158"/>
              <a:gd name="T39" fmla="*/ 4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307">
                <a:moveTo>
                  <a:pt x="158" y="4"/>
                </a:moveTo>
                <a:cubicBezTo>
                  <a:pt x="143" y="2"/>
                  <a:pt x="127" y="0"/>
                  <a:pt x="112" y="1"/>
                </a:cubicBezTo>
                <a:cubicBezTo>
                  <a:pt x="97" y="2"/>
                  <a:pt x="81" y="7"/>
                  <a:pt x="69" y="17"/>
                </a:cubicBezTo>
                <a:cubicBezTo>
                  <a:pt x="56" y="28"/>
                  <a:pt x="49" y="45"/>
                  <a:pt x="46" y="62"/>
                </a:cubicBezTo>
                <a:cubicBezTo>
                  <a:pt x="43" y="79"/>
                  <a:pt x="44" y="96"/>
                  <a:pt x="44" y="113"/>
                </a:cubicBezTo>
                <a:cubicBezTo>
                  <a:pt x="30" y="114"/>
                  <a:pt x="16" y="114"/>
                  <a:pt x="1" y="115"/>
                </a:cubicBezTo>
                <a:cubicBezTo>
                  <a:pt x="1" y="132"/>
                  <a:pt x="0" y="150"/>
                  <a:pt x="0" y="167"/>
                </a:cubicBezTo>
                <a:cubicBezTo>
                  <a:pt x="15" y="164"/>
                  <a:pt x="30" y="163"/>
                  <a:pt x="45" y="166"/>
                </a:cubicBezTo>
                <a:cubicBezTo>
                  <a:pt x="47" y="213"/>
                  <a:pt x="47" y="259"/>
                  <a:pt x="45" y="305"/>
                </a:cubicBezTo>
                <a:cubicBezTo>
                  <a:pt x="64" y="306"/>
                  <a:pt x="82" y="307"/>
                  <a:pt x="100" y="307"/>
                </a:cubicBezTo>
                <a:cubicBezTo>
                  <a:pt x="101" y="288"/>
                  <a:pt x="101" y="269"/>
                  <a:pt x="102" y="250"/>
                </a:cubicBezTo>
                <a:cubicBezTo>
                  <a:pt x="103" y="222"/>
                  <a:pt x="103" y="195"/>
                  <a:pt x="102" y="167"/>
                </a:cubicBezTo>
                <a:cubicBezTo>
                  <a:pt x="117" y="166"/>
                  <a:pt x="132" y="166"/>
                  <a:pt x="146" y="167"/>
                </a:cubicBezTo>
                <a:cubicBezTo>
                  <a:pt x="150" y="150"/>
                  <a:pt x="153" y="132"/>
                  <a:pt x="155" y="114"/>
                </a:cubicBezTo>
                <a:cubicBezTo>
                  <a:pt x="136" y="116"/>
                  <a:pt x="118" y="115"/>
                  <a:pt x="99" y="113"/>
                </a:cubicBezTo>
                <a:cubicBezTo>
                  <a:pt x="101" y="103"/>
                  <a:pt x="99" y="93"/>
                  <a:pt x="99" y="83"/>
                </a:cubicBezTo>
                <a:cubicBezTo>
                  <a:pt x="99" y="73"/>
                  <a:pt x="101" y="63"/>
                  <a:pt x="109" y="57"/>
                </a:cubicBezTo>
                <a:cubicBezTo>
                  <a:pt x="116" y="52"/>
                  <a:pt x="124" y="51"/>
                  <a:pt x="132" y="52"/>
                </a:cubicBezTo>
                <a:cubicBezTo>
                  <a:pt x="140" y="52"/>
                  <a:pt x="148" y="54"/>
                  <a:pt x="156" y="52"/>
                </a:cubicBezTo>
                <a:cubicBezTo>
                  <a:pt x="156" y="37"/>
                  <a:pt x="158" y="20"/>
                  <a:pt x="158" y="4"/>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24" name="Group 23"/>
          <p:cNvGrpSpPr/>
          <p:nvPr/>
        </p:nvGrpSpPr>
        <p:grpSpPr>
          <a:xfrm>
            <a:off x="4222751" y="3033713"/>
            <a:ext cx="1157288" cy="792163"/>
            <a:chOff x="4222751" y="3033713"/>
            <a:chExt cx="1157288" cy="792163"/>
          </a:xfrm>
        </p:grpSpPr>
        <p:sp>
          <p:nvSpPr>
            <p:cNvPr id="7" name="Freeform 7"/>
            <p:cNvSpPr>
              <a:spLocks/>
            </p:cNvSpPr>
            <p:nvPr/>
          </p:nvSpPr>
          <p:spPr bwMode="auto">
            <a:xfrm>
              <a:off x="4222751" y="3033713"/>
              <a:ext cx="1157288" cy="792163"/>
            </a:xfrm>
            <a:custGeom>
              <a:avLst/>
              <a:gdLst>
                <a:gd name="T0" fmla="*/ 287 w 304"/>
                <a:gd name="T1" fmla="*/ 182 h 208"/>
                <a:gd name="T2" fmla="*/ 299 w 304"/>
                <a:gd name="T3" fmla="*/ 150 h 208"/>
                <a:gd name="T4" fmla="*/ 298 w 304"/>
                <a:gd name="T5" fmla="*/ 57 h 208"/>
                <a:gd name="T6" fmla="*/ 282 w 304"/>
                <a:gd name="T7" fmla="*/ 19 h 208"/>
                <a:gd name="T8" fmla="*/ 240 w 304"/>
                <a:gd name="T9" fmla="*/ 3 h 208"/>
                <a:gd name="T10" fmla="*/ 143 w 304"/>
                <a:gd name="T11" fmla="*/ 0 h 208"/>
                <a:gd name="T12" fmla="*/ 60 w 304"/>
                <a:gd name="T13" fmla="*/ 4 h 208"/>
                <a:gd name="T14" fmla="*/ 18 w 304"/>
                <a:gd name="T15" fmla="*/ 15 h 208"/>
                <a:gd name="T16" fmla="*/ 1 w 304"/>
                <a:gd name="T17" fmla="*/ 68 h 208"/>
                <a:gd name="T18" fmla="*/ 5 w 304"/>
                <a:gd name="T19" fmla="*/ 156 h 208"/>
                <a:gd name="T20" fmla="*/ 22 w 304"/>
                <a:gd name="T21" fmla="*/ 193 h 208"/>
                <a:gd name="T22" fmla="*/ 60 w 304"/>
                <a:gd name="T23" fmla="*/ 203 h 208"/>
                <a:gd name="T24" fmla="*/ 233 w 304"/>
                <a:gd name="T25" fmla="*/ 203 h 208"/>
                <a:gd name="T26" fmla="*/ 287 w 304"/>
                <a:gd name="T27" fmla="*/ 18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4" h="208">
                  <a:moveTo>
                    <a:pt x="287" y="182"/>
                  </a:moveTo>
                  <a:cubicBezTo>
                    <a:pt x="294" y="173"/>
                    <a:pt x="297" y="161"/>
                    <a:pt x="299" y="150"/>
                  </a:cubicBezTo>
                  <a:cubicBezTo>
                    <a:pt x="304" y="119"/>
                    <a:pt x="303" y="88"/>
                    <a:pt x="298" y="57"/>
                  </a:cubicBezTo>
                  <a:cubicBezTo>
                    <a:pt x="296" y="43"/>
                    <a:pt x="292" y="29"/>
                    <a:pt x="282" y="19"/>
                  </a:cubicBezTo>
                  <a:cubicBezTo>
                    <a:pt x="272" y="8"/>
                    <a:pt x="256" y="5"/>
                    <a:pt x="240" y="3"/>
                  </a:cubicBezTo>
                  <a:cubicBezTo>
                    <a:pt x="208" y="0"/>
                    <a:pt x="175" y="0"/>
                    <a:pt x="143" y="0"/>
                  </a:cubicBezTo>
                  <a:cubicBezTo>
                    <a:pt x="115" y="1"/>
                    <a:pt x="88" y="2"/>
                    <a:pt x="60" y="4"/>
                  </a:cubicBezTo>
                  <a:cubicBezTo>
                    <a:pt x="45" y="4"/>
                    <a:pt x="29" y="5"/>
                    <a:pt x="18" y="15"/>
                  </a:cubicBezTo>
                  <a:cubicBezTo>
                    <a:pt x="3" y="28"/>
                    <a:pt x="2" y="49"/>
                    <a:pt x="1" y="68"/>
                  </a:cubicBezTo>
                  <a:cubicBezTo>
                    <a:pt x="1" y="98"/>
                    <a:pt x="0" y="127"/>
                    <a:pt x="5" y="156"/>
                  </a:cubicBezTo>
                  <a:cubicBezTo>
                    <a:pt x="7" y="170"/>
                    <a:pt x="11" y="184"/>
                    <a:pt x="22" y="193"/>
                  </a:cubicBezTo>
                  <a:cubicBezTo>
                    <a:pt x="32" y="201"/>
                    <a:pt x="47" y="202"/>
                    <a:pt x="60" y="203"/>
                  </a:cubicBezTo>
                  <a:cubicBezTo>
                    <a:pt x="117" y="206"/>
                    <a:pt x="176" y="208"/>
                    <a:pt x="233" y="203"/>
                  </a:cubicBezTo>
                  <a:cubicBezTo>
                    <a:pt x="253" y="201"/>
                    <a:pt x="275" y="197"/>
                    <a:pt x="287" y="182"/>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4672013" y="3275013"/>
              <a:ext cx="284163" cy="315913"/>
            </a:xfrm>
            <a:custGeom>
              <a:avLst/>
              <a:gdLst>
                <a:gd name="T0" fmla="*/ 0 w 75"/>
                <a:gd name="T1" fmla="*/ 0 h 83"/>
                <a:gd name="T2" fmla="*/ 1 w 75"/>
                <a:gd name="T3" fmla="*/ 83 h 83"/>
                <a:gd name="T4" fmla="*/ 75 w 75"/>
                <a:gd name="T5" fmla="*/ 41 h 83"/>
                <a:gd name="T6" fmla="*/ 0 w 75"/>
                <a:gd name="T7" fmla="*/ 0 h 83"/>
              </a:gdLst>
              <a:ahLst/>
              <a:cxnLst>
                <a:cxn ang="0">
                  <a:pos x="T0" y="T1"/>
                </a:cxn>
                <a:cxn ang="0">
                  <a:pos x="T2" y="T3"/>
                </a:cxn>
                <a:cxn ang="0">
                  <a:pos x="T4" y="T5"/>
                </a:cxn>
                <a:cxn ang="0">
                  <a:pos x="T6" y="T7"/>
                </a:cxn>
              </a:cxnLst>
              <a:rect l="0" t="0" r="r" b="b"/>
              <a:pathLst>
                <a:path w="75" h="83">
                  <a:moveTo>
                    <a:pt x="0" y="0"/>
                  </a:moveTo>
                  <a:cubicBezTo>
                    <a:pt x="1" y="28"/>
                    <a:pt x="1" y="55"/>
                    <a:pt x="1" y="83"/>
                  </a:cubicBezTo>
                  <a:cubicBezTo>
                    <a:pt x="26" y="69"/>
                    <a:pt x="51" y="55"/>
                    <a:pt x="75" y="41"/>
                  </a:cubicBezTo>
                  <a:cubicBezTo>
                    <a:pt x="55" y="21"/>
                    <a:pt x="23" y="17"/>
                    <a:pt x="0" y="0"/>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25" name="Group 24"/>
          <p:cNvGrpSpPr/>
          <p:nvPr/>
        </p:nvGrpSpPr>
        <p:grpSpPr>
          <a:xfrm>
            <a:off x="9501188" y="2951163"/>
            <a:ext cx="958850" cy="950913"/>
            <a:chOff x="9501188" y="2951163"/>
            <a:chExt cx="958850" cy="950913"/>
          </a:xfrm>
        </p:grpSpPr>
        <p:sp>
          <p:nvSpPr>
            <p:cNvPr id="9" name="Freeform 9"/>
            <p:cNvSpPr>
              <a:spLocks/>
            </p:cNvSpPr>
            <p:nvPr/>
          </p:nvSpPr>
          <p:spPr bwMode="auto">
            <a:xfrm>
              <a:off x="9501188" y="2951163"/>
              <a:ext cx="958850" cy="950913"/>
            </a:xfrm>
            <a:custGeom>
              <a:avLst/>
              <a:gdLst>
                <a:gd name="T0" fmla="*/ 21 w 252"/>
                <a:gd name="T1" fmla="*/ 19 h 250"/>
                <a:gd name="T2" fmla="*/ 7 w 252"/>
                <a:gd name="T3" fmla="*/ 53 h 250"/>
                <a:gd name="T4" fmla="*/ 6 w 252"/>
                <a:gd name="T5" fmla="*/ 90 h 250"/>
                <a:gd name="T6" fmla="*/ 3 w 252"/>
                <a:gd name="T7" fmla="*/ 174 h 250"/>
                <a:gd name="T8" fmla="*/ 44 w 252"/>
                <a:gd name="T9" fmla="*/ 243 h 250"/>
                <a:gd name="T10" fmla="*/ 96 w 252"/>
                <a:gd name="T11" fmla="*/ 250 h 250"/>
                <a:gd name="T12" fmla="*/ 162 w 252"/>
                <a:gd name="T13" fmla="*/ 248 h 250"/>
                <a:gd name="T14" fmla="*/ 219 w 252"/>
                <a:gd name="T15" fmla="*/ 235 h 250"/>
                <a:gd name="T16" fmla="*/ 249 w 252"/>
                <a:gd name="T17" fmla="*/ 178 h 250"/>
                <a:gd name="T18" fmla="*/ 249 w 252"/>
                <a:gd name="T19" fmla="*/ 113 h 250"/>
                <a:gd name="T20" fmla="*/ 249 w 252"/>
                <a:gd name="T21" fmla="*/ 65 h 250"/>
                <a:gd name="T22" fmla="*/ 230 w 252"/>
                <a:gd name="T23" fmla="*/ 22 h 250"/>
                <a:gd name="T24" fmla="*/ 187 w 252"/>
                <a:gd name="T25" fmla="*/ 5 h 250"/>
                <a:gd name="T26" fmla="*/ 87 w 252"/>
                <a:gd name="T27" fmla="*/ 0 h 250"/>
                <a:gd name="T28" fmla="*/ 52 w 252"/>
                <a:gd name="T29" fmla="*/ 3 h 250"/>
                <a:gd name="T30" fmla="*/ 21 w 252"/>
                <a:gd name="T31" fmla="*/ 19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2" h="250">
                  <a:moveTo>
                    <a:pt x="21" y="19"/>
                  </a:moveTo>
                  <a:cubicBezTo>
                    <a:pt x="13" y="28"/>
                    <a:pt x="9" y="40"/>
                    <a:pt x="7" y="53"/>
                  </a:cubicBezTo>
                  <a:cubicBezTo>
                    <a:pt x="6" y="65"/>
                    <a:pt x="6" y="77"/>
                    <a:pt x="6" y="90"/>
                  </a:cubicBezTo>
                  <a:cubicBezTo>
                    <a:pt x="5" y="118"/>
                    <a:pt x="0" y="146"/>
                    <a:pt x="3" y="174"/>
                  </a:cubicBezTo>
                  <a:cubicBezTo>
                    <a:pt x="5" y="202"/>
                    <a:pt x="18" y="231"/>
                    <a:pt x="44" y="243"/>
                  </a:cubicBezTo>
                  <a:cubicBezTo>
                    <a:pt x="60" y="250"/>
                    <a:pt x="78" y="250"/>
                    <a:pt x="96" y="250"/>
                  </a:cubicBezTo>
                  <a:cubicBezTo>
                    <a:pt x="118" y="249"/>
                    <a:pt x="140" y="248"/>
                    <a:pt x="162" y="248"/>
                  </a:cubicBezTo>
                  <a:cubicBezTo>
                    <a:pt x="182" y="247"/>
                    <a:pt x="203" y="246"/>
                    <a:pt x="219" y="235"/>
                  </a:cubicBezTo>
                  <a:cubicBezTo>
                    <a:pt x="238" y="223"/>
                    <a:pt x="247" y="200"/>
                    <a:pt x="249" y="178"/>
                  </a:cubicBezTo>
                  <a:cubicBezTo>
                    <a:pt x="252" y="157"/>
                    <a:pt x="249" y="135"/>
                    <a:pt x="249" y="113"/>
                  </a:cubicBezTo>
                  <a:cubicBezTo>
                    <a:pt x="249" y="97"/>
                    <a:pt x="251" y="81"/>
                    <a:pt x="249" y="65"/>
                  </a:cubicBezTo>
                  <a:cubicBezTo>
                    <a:pt x="248" y="49"/>
                    <a:pt x="242" y="33"/>
                    <a:pt x="230" y="22"/>
                  </a:cubicBezTo>
                  <a:cubicBezTo>
                    <a:pt x="219" y="12"/>
                    <a:pt x="203" y="8"/>
                    <a:pt x="187" y="5"/>
                  </a:cubicBezTo>
                  <a:cubicBezTo>
                    <a:pt x="154" y="0"/>
                    <a:pt x="121" y="0"/>
                    <a:pt x="87" y="0"/>
                  </a:cubicBezTo>
                  <a:cubicBezTo>
                    <a:pt x="76" y="0"/>
                    <a:pt x="64" y="0"/>
                    <a:pt x="52" y="3"/>
                  </a:cubicBezTo>
                  <a:cubicBezTo>
                    <a:pt x="41" y="5"/>
                    <a:pt x="29" y="10"/>
                    <a:pt x="21" y="19"/>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10190163" y="3087688"/>
              <a:ext cx="125413" cy="130175"/>
            </a:xfrm>
            <a:custGeom>
              <a:avLst/>
              <a:gdLst>
                <a:gd name="T0" fmla="*/ 13 w 33"/>
                <a:gd name="T1" fmla="*/ 32 h 34"/>
                <a:gd name="T2" fmla="*/ 28 w 33"/>
                <a:gd name="T3" fmla="*/ 28 h 34"/>
                <a:gd name="T4" fmla="*/ 32 w 33"/>
                <a:gd name="T5" fmla="*/ 14 h 34"/>
                <a:gd name="T6" fmla="*/ 14 w 33"/>
                <a:gd name="T7" fmla="*/ 1 h 34"/>
                <a:gd name="T8" fmla="*/ 1 w 33"/>
                <a:gd name="T9" fmla="*/ 16 h 34"/>
                <a:gd name="T10" fmla="*/ 13 w 33"/>
                <a:gd name="T11" fmla="*/ 32 h 34"/>
              </a:gdLst>
              <a:ahLst/>
              <a:cxnLst>
                <a:cxn ang="0">
                  <a:pos x="T0" y="T1"/>
                </a:cxn>
                <a:cxn ang="0">
                  <a:pos x="T2" y="T3"/>
                </a:cxn>
                <a:cxn ang="0">
                  <a:pos x="T4" y="T5"/>
                </a:cxn>
                <a:cxn ang="0">
                  <a:pos x="T6" y="T7"/>
                </a:cxn>
                <a:cxn ang="0">
                  <a:pos x="T8" y="T9"/>
                </a:cxn>
                <a:cxn ang="0">
                  <a:pos x="T10" y="T11"/>
                </a:cxn>
              </a:cxnLst>
              <a:rect l="0" t="0" r="r" b="b"/>
              <a:pathLst>
                <a:path w="33" h="34">
                  <a:moveTo>
                    <a:pt x="13" y="32"/>
                  </a:moveTo>
                  <a:cubicBezTo>
                    <a:pt x="18" y="34"/>
                    <a:pt x="24" y="32"/>
                    <a:pt x="28" y="28"/>
                  </a:cubicBezTo>
                  <a:cubicBezTo>
                    <a:pt x="31" y="25"/>
                    <a:pt x="33" y="19"/>
                    <a:pt x="32" y="14"/>
                  </a:cubicBezTo>
                  <a:cubicBezTo>
                    <a:pt x="31" y="6"/>
                    <a:pt x="22" y="0"/>
                    <a:pt x="14" y="1"/>
                  </a:cubicBezTo>
                  <a:cubicBezTo>
                    <a:pt x="7" y="2"/>
                    <a:pt x="1" y="9"/>
                    <a:pt x="1" y="16"/>
                  </a:cubicBezTo>
                  <a:cubicBezTo>
                    <a:pt x="0" y="24"/>
                    <a:pt x="6" y="31"/>
                    <a:pt x="13" y="32"/>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9725026" y="3171825"/>
              <a:ext cx="514350" cy="501650"/>
            </a:xfrm>
            <a:custGeom>
              <a:avLst/>
              <a:gdLst>
                <a:gd name="T0" fmla="*/ 20 w 135"/>
                <a:gd name="T1" fmla="*/ 106 h 132"/>
                <a:gd name="T2" fmla="*/ 103 w 135"/>
                <a:gd name="T3" fmla="*/ 114 h 132"/>
                <a:gd name="T4" fmla="*/ 116 w 135"/>
                <a:gd name="T5" fmla="*/ 35 h 132"/>
                <a:gd name="T6" fmla="*/ 31 w 135"/>
                <a:gd name="T7" fmla="*/ 19 h 132"/>
                <a:gd name="T8" fmla="*/ 20 w 135"/>
                <a:gd name="T9" fmla="*/ 106 h 132"/>
              </a:gdLst>
              <a:ahLst/>
              <a:cxnLst>
                <a:cxn ang="0">
                  <a:pos x="T0" y="T1"/>
                </a:cxn>
                <a:cxn ang="0">
                  <a:pos x="T2" y="T3"/>
                </a:cxn>
                <a:cxn ang="0">
                  <a:pos x="T4" y="T5"/>
                </a:cxn>
                <a:cxn ang="0">
                  <a:pos x="T6" y="T7"/>
                </a:cxn>
                <a:cxn ang="0">
                  <a:pos x="T8" y="T9"/>
                </a:cxn>
              </a:cxnLst>
              <a:rect l="0" t="0" r="r" b="b"/>
              <a:pathLst>
                <a:path w="135" h="132">
                  <a:moveTo>
                    <a:pt x="20" y="106"/>
                  </a:moveTo>
                  <a:cubicBezTo>
                    <a:pt x="39" y="130"/>
                    <a:pt x="79" y="132"/>
                    <a:pt x="103" y="114"/>
                  </a:cubicBezTo>
                  <a:cubicBezTo>
                    <a:pt x="127" y="96"/>
                    <a:pt x="135" y="59"/>
                    <a:pt x="116" y="35"/>
                  </a:cubicBezTo>
                  <a:cubicBezTo>
                    <a:pt x="95" y="7"/>
                    <a:pt x="61" y="0"/>
                    <a:pt x="31" y="19"/>
                  </a:cubicBezTo>
                  <a:cubicBezTo>
                    <a:pt x="4" y="38"/>
                    <a:pt x="0" y="80"/>
                    <a:pt x="20" y="106"/>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2" name="Freeform 12"/>
          <p:cNvSpPr>
            <a:spLocks/>
          </p:cNvSpPr>
          <p:nvPr/>
        </p:nvSpPr>
        <p:spPr bwMode="auto">
          <a:xfrm>
            <a:off x="6897688" y="3038475"/>
            <a:ext cx="1065213" cy="879475"/>
          </a:xfrm>
          <a:custGeom>
            <a:avLst/>
            <a:gdLst>
              <a:gd name="T0" fmla="*/ 22 w 280"/>
              <a:gd name="T1" fmla="*/ 10 h 231"/>
              <a:gd name="T2" fmla="*/ 17 w 280"/>
              <a:gd name="T3" fmla="*/ 52 h 231"/>
              <a:gd name="T4" fmla="*/ 40 w 280"/>
              <a:gd name="T5" fmla="*/ 87 h 231"/>
              <a:gd name="T6" fmla="*/ 13 w 280"/>
              <a:gd name="T7" fmla="*/ 79 h 231"/>
              <a:gd name="T8" fmla="*/ 26 w 280"/>
              <a:gd name="T9" fmla="*/ 116 h 231"/>
              <a:gd name="T10" fmla="*/ 59 w 280"/>
              <a:gd name="T11" fmla="*/ 137 h 231"/>
              <a:gd name="T12" fmla="*/ 43 w 280"/>
              <a:gd name="T13" fmla="*/ 138 h 231"/>
              <a:gd name="T14" fmla="*/ 29 w 280"/>
              <a:gd name="T15" fmla="*/ 134 h 231"/>
              <a:gd name="T16" fmla="*/ 50 w 280"/>
              <a:gd name="T17" fmla="*/ 166 h 231"/>
              <a:gd name="T18" fmla="*/ 86 w 280"/>
              <a:gd name="T19" fmla="*/ 178 h 231"/>
              <a:gd name="T20" fmla="*/ 0 w 280"/>
              <a:gd name="T21" fmla="*/ 198 h 231"/>
              <a:gd name="T22" fmla="*/ 114 w 280"/>
              <a:gd name="T23" fmla="*/ 225 h 231"/>
              <a:gd name="T24" fmla="*/ 216 w 280"/>
              <a:gd name="T25" fmla="*/ 168 h 231"/>
              <a:gd name="T26" fmla="*/ 252 w 280"/>
              <a:gd name="T27" fmla="*/ 57 h 231"/>
              <a:gd name="T28" fmla="*/ 269 w 280"/>
              <a:gd name="T29" fmla="*/ 44 h 231"/>
              <a:gd name="T30" fmla="*/ 280 w 280"/>
              <a:gd name="T31" fmla="*/ 26 h 231"/>
              <a:gd name="T32" fmla="*/ 248 w 280"/>
              <a:gd name="T33" fmla="*/ 35 h 231"/>
              <a:gd name="T34" fmla="*/ 263 w 280"/>
              <a:gd name="T35" fmla="*/ 22 h 231"/>
              <a:gd name="T36" fmla="*/ 273 w 280"/>
              <a:gd name="T37" fmla="*/ 4 h 231"/>
              <a:gd name="T38" fmla="*/ 235 w 280"/>
              <a:gd name="T39" fmla="*/ 16 h 231"/>
              <a:gd name="T40" fmla="*/ 200 w 280"/>
              <a:gd name="T41" fmla="*/ 1 h 231"/>
              <a:gd name="T42" fmla="*/ 162 w 280"/>
              <a:gd name="T43" fmla="*/ 9 h 231"/>
              <a:gd name="T44" fmla="*/ 142 w 280"/>
              <a:gd name="T45" fmla="*/ 29 h 231"/>
              <a:gd name="T46" fmla="*/ 141 w 280"/>
              <a:gd name="T47" fmla="*/ 70 h 231"/>
              <a:gd name="T48" fmla="*/ 22 w 280"/>
              <a:gd name="T49" fmla="*/ 1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0" h="231">
                <a:moveTo>
                  <a:pt x="22" y="10"/>
                </a:moveTo>
                <a:cubicBezTo>
                  <a:pt x="15" y="23"/>
                  <a:pt x="13" y="38"/>
                  <a:pt x="17" y="52"/>
                </a:cubicBezTo>
                <a:cubicBezTo>
                  <a:pt x="20" y="66"/>
                  <a:pt x="29" y="79"/>
                  <a:pt x="40" y="87"/>
                </a:cubicBezTo>
                <a:cubicBezTo>
                  <a:pt x="31" y="88"/>
                  <a:pt x="21" y="85"/>
                  <a:pt x="13" y="79"/>
                </a:cubicBezTo>
                <a:cubicBezTo>
                  <a:pt x="16" y="92"/>
                  <a:pt x="19" y="105"/>
                  <a:pt x="26" y="116"/>
                </a:cubicBezTo>
                <a:cubicBezTo>
                  <a:pt x="33" y="127"/>
                  <a:pt x="45" y="136"/>
                  <a:pt x="59" y="137"/>
                </a:cubicBezTo>
                <a:cubicBezTo>
                  <a:pt x="54" y="138"/>
                  <a:pt x="48" y="138"/>
                  <a:pt x="43" y="138"/>
                </a:cubicBezTo>
                <a:cubicBezTo>
                  <a:pt x="38" y="138"/>
                  <a:pt x="33" y="137"/>
                  <a:pt x="29" y="134"/>
                </a:cubicBezTo>
                <a:cubicBezTo>
                  <a:pt x="32" y="147"/>
                  <a:pt x="40" y="158"/>
                  <a:pt x="50" y="166"/>
                </a:cubicBezTo>
                <a:cubicBezTo>
                  <a:pt x="60" y="174"/>
                  <a:pt x="73" y="178"/>
                  <a:pt x="86" y="178"/>
                </a:cubicBezTo>
                <a:cubicBezTo>
                  <a:pt x="62" y="196"/>
                  <a:pt x="30" y="203"/>
                  <a:pt x="0" y="198"/>
                </a:cubicBezTo>
                <a:cubicBezTo>
                  <a:pt x="33" y="220"/>
                  <a:pt x="74" y="231"/>
                  <a:pt x="114" y="225"/>
                </a:cubicBezTo>
                <a:cubicBezTo>
                  <a:pt x="153" y="220"/>
                  <a:pt x="190" y="199"/>
                  <a:pt x="216" y="168"/>
                </a:cubicBezTo>
                <a:cubicBezTo>
                  <a:pt x="241" y="137"/>
                  <a:pt x="255" y="96"/>
                  <a:pt x="252" y="57"/>
                </a:cubicBezTo>
                <a:cubicBezTo>
                  <a:pt x="258" y="53"/>
                  <a:pt x="264" y="48"/>
                  <a:pt x="269" y="44"/>
                </a:cubicBezTo>
                <a:cubicBezTo>
                  <a:pt x="274" y="39"/>
                  <a:pt x="278" y="33"/>
                  <a:pt x="280" y="26"/>
                </a:cubicBezTo>
                <a:cubicBezTo>
                  <a:pt x="270" y="31"/>
                  <a:pt x="259" y="34"/>
                  <a:pt x="248" y="35"/>
                </a:cubicBezTo>
                <a:cubicBezTo>
                  <a:pt x="254" y="33"/>
                  <a:pt x="260" y="28"/>
                  <a:pt x="263" y="22"/>
                </a:cubicBezTo>
                <a:cubicBezTo>
                  <a:pt x="267" y="17"/>
                  <a:pt x="270" y="10"/>
                  <a:pt x="273" y="4"/>
                </a:cubicBezTo>
                <a:cubicBezTo>
                  <a:pt x="261" y="11"/>
                  <a:pt x="248" y="14"/>
                  <a:pt x="235" y="16"/>
                </a:cubicBezTo>
                <a:cubicBezTo>
                  <a:pt x="225" y="8"/>
                  <a:pt x="213" y="2"/>
                  <a:pt x="200" y="1"/>
                </a:cubicBezTo>
                <a:cubicBezTo>
                  <a:pt x="187" y="0"/>
                  <a:pt x="173" y="3"/>
                  <a:pt x="162" y="9"/>
                </a:cubicBezTo>
                <a:cubicBezTo>
                  <a:pt x="154" y="14"/>
                  <a:pt x="146" y="21"/>
                  <a:pt x="142" y="29"/>
                </a:cubicBezTo>
                <a:cubicBezTo>
                  <a:pt x="136" y="42"/>
                  <a:pt x="137" y="57"/>
                  <a:pt x="141" y="70"/>
                </a:cubicBezTo>
                <a:cubicBezTo>
                  <a:pt x="96" y="65"/>
                  <a:pt x="53" y="43"/>
                  <a:pt x="22" y="10"/>
                </a:cubicBezTo>
                <a:close/>
              </a:path>
            </a:pathLst>
          </a:custGeom>
          <a:noFill/>
          <a:ln w="46038"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Rectangle 14"/>
          <p:cNvSpPr>
            <a:spLocks noChangeArrowheads="1"/>
          </p:cNvSpPr>
          <p:nvPr/>
        </p:nvSpPr>
        <p:spPr bwMode="auto">
          <a:xfrm>
            <a:off x="1636713" y="4494213"/>
            <a:ext cx="105157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ru-RU" sz="3600" b="1" i="0" u="none" strike="noStrike" cap="none" normalizeH="0" baseline="0" dirty="0" smtClean="0">
                <a:ln>
                  <a:noFill/>
                </a:ln>
                <a:solidFill>
                  <a:schemeClr val="tx1">
                    <a:lumMod val="75000"/>
                  </a:schemeClr>
                </a:solidFill>
                <a:effectLst/>
                <a:latin typeface="Amatic" panose="02000803000000000000" pitchFamily="2" charset="0"/>
              </a:rPr>
              <a:t>F</a:t>
            </a:r>
            <a:r>
              <a:rPr kumimoji="0" lang="ru-RU" altLang="ru-RU" sz="3600" b="1" i="0" u="none" strike="noStrike" cap="none" normalizeH="0" baseline="0" dirty="0" smtClean="0">
                <a:ln>
                  <a:noFill/>
                </a:ln>
                <a:solidFill>
                  <a:schemeClr val="tx1">
                    <a:lumMod val="75000"/>
                  </a:schemeClr>
                </a:solidFill>
                <a:effectLst/>
                <a:latin typeface="Amatic" panose="02000803000000000000" pitchFamily="2" charset="0"/>
              </a:rPr>
              <a:t>ACEBOOK</a:t>
            </a:r>
            <a:endParaRPr kumimoji="0" lang="ru-RU" altLang="ru-RU" sz="1800" b="0" i="0" u="none" strike="noStrike" cap="none" normalizeH="0" baseline="0" dirty="0" smtClean="0">
              <a:ln>
                <a:noFill/>
              </a:ln>
              <a:solidFill>
                <a:schemeClr val="tx1">
                  <a:lumMod val="75000"/>
                </a:schemeClr>
              </a:solidFill>
              <a:effectLst/>
            </a:endParaRPr>
          </a:p>
        </p:txBody>
      </p:sp>
      <p:sp>
        <p:nvSpPr>
          <p:cNvPr id="15" name="Rectangle 15"/>
          <p:cNvSpPr>
            <a:spLocks noChangeArrowheads="1"/>
          </p:cNvSpPr>
          <p:nvPr/>
        </p:nvSpPr>
        <p:spPr bwMode="auto">
          <a:xfrm>
            <a:off x="4325938" y="4529138"/>
            <a:ext cx="90569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600" b="1" i="0" u="none" strike="noStrike" cap="none" normalizeH="0" baseline="0" dirty="0" smtClean="0">
                <a:ln>
                  <a:noFill/>
                </a:ln>
                <a:solidFill>
                  <a:schemeClr val="tx1">
                    <a:lumMod val="75000"/>
                  </a:schemeClr>
                </a:solidFill>
                <a:effectLst/>
                <a:latin typeface="Amatic" panose="02000803000000000000" pitchFamily="2" charset="0"/>
              </a:rPr>
              <a:t>YOUTUBE</a:t>
            </a:r>
            <a:endParaRPr kumimoji="0" lang="ru-RU" altLang="ru-RU" sz="1800" b="0" i="0" u="none" strike="noStrike" cap="none" normalizeH="0" baseline="0" dirty="0" smtClean="0">
              <a:ln>
                <a:noFill/>
              </a:ln>
              <a:solidFill>
                <a:schemeClr val="tx1">
                  <a:lumMod val="75000"/>
                </a:schemeClr>
              </a:solidFill>
              <a:effectLst/>
            </a:endParaRPr>
          </a:p>
        </p:txBody>
      </p:sp>
      <p:sp>
        <p:nvSpPr>
          <p:cNvPr id="16" name="Rectangle 16"/>
          <p:cNvSpPr>
            <a:spLocks noChangeArrowheads="1"/>
          </p:cNvSpPr>
          <p:nvPr/>
        </p:nvSpPr>
        <p:spPr bwMode="auto">
          <a:xfrm>
            <a:off x="7046913" y="4529138"/>
            <a:ext cx="85921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600" b="1" i="0" u="none" strike="noStrike" cap="none" normalizeH="0" baseline="0" dirty="0" smtClean="0">
                <a:ln>
                  <a:noFill/>
                </a:ln>
                <a:solidFill>
                  <a:schemeClr val="tx1">
                    <a:lumMod val="75000"/>
                  </a:schemeClr>
                </a:solidFill>
                <a:effectLst/>
                <a:latin typeface="Amatic" panose="02000803000000000000" pitchFamily="2" charset="0"/>
              </a:rPr>
              <a:t>TWITTER</a:t>
            </a:r>
            <a:endParaRPr kumimoji="0" lang="ru-RU" altLang="ru-RU" sz="1800" b="0" i="0" u="none" strike="noStrike" cap="none" normalizeH="0" baseline="0" dirty="0" smtClean="0">
              <a:ln>
                <a:noFill/>
              </a:ln>
              <a:solidFill>
                <a:schemeClr val="tx1">
                  <a:lumMod val="75000"/>
                </a:schemeClr>
              </a:solidFill>
              <a:effectLst/>
            </a:endParaRPr>
          </a:p>
        </p:txBody>
      </p:sp>
      <p:sp>
        <p:nvSpPr>
          <p:cNvPr id="17" name="Rectangle 17"/>
          <p:cNvSpPr>
            <a:spLocks noChangeArrowheads="1"/>
          </p:cNvSpPr>
          <p:nvPr/>
        </p:nvSpPr>
        <p:spPr bwMode="auto">
          <a:xfrm>
            <a:off x="9551988" y="4529138"/>
            <a:ext cx="126156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600" b="1" i="0" u="none" strike="noStrike" cap="none" normalizeH="0" baseline="0" dirty="0" smtClean="0">
                <a:ln>
                  <a:noFill/>
                </a:ln>
                <a:solidFill>
                  <a:schemeClr val="tx1">
                    <a:lumMod val="75000"/>
                  </a:schemeClr>
                </a:solidFill>
                <a:effectLst/>
                <a:latin typeface="Amatic" panose="02000803000000000000" pitchFamily="2" charset="0"/>
              </a:rPr>
              <a:t>INS</a:t>
            </a:r>
            <a:r>
              <a:rPr kumimoji="0" lang="en-US" altLang="ru-RU" sz="3600" b="1" i="0" u="none" strike="noStrike" cap="none" normalizeH="0" baseline="0" dirty="0" smtClean="0">
                <a:ln>
                  <a:noFill/>
                </a:ln>
                <a:solidFill>
                  <a:schemeClr val="tx1">
                    <a:lumMod val="75000"/>
                  </a:schemeClr>
                </a:solidFill>
                <a:effectLst/>
                <a:latin typeface="Amatic" panose="02000803000000000000" pitchFamily="2" charset="0"/>
              </a:rPr>
              <a:t>TAGRAM</a:t>
            </a:r>
            <a:endParaRPr kumimoji="0" lang="ru-RU" altLang="ru-RU" sz="1800" b="0" i="0" u="none" strike="noStrike" cap="none" normalizeH="0" baseline="0" dirty="0" smtClean="0">
              <a:ln>
                <a:noFill/>
              </a:ln>
              <a:solidFill>
                <a:schemeClr val="tx1">
                  <a:lumMod val="75000"/>
                </a:schemeClr>
              </a:solidFill>
              <a:effectLst/>
            </a:endParaRPr>
          </a:p>
        </p:txBody>
      </p:sp>
      <p:sp>
        <p:nvSpPr>
          <p:cNvPr id="22" name="Rectangle 29"/>
          <p:cNvSpPr>
            <a:spLocks noChangeArrowheads="1"/>
          </p:cNvSpPr>
          <p:nvPr/>
        </p:nvSpPr>
        <p:spPr bwMode="auto">
          <a:xfrm>
            <a:off x="4760913" y="377825"/>
            <a:ext cx="26930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200" b="1" i="0" u="none" strike="noStrike" cap="none" normalizeH="0" baseline="0" dirty="0" smtClean="0">
                <a:ln>
                  <a:noFill/>
                </a:ln>
                <a:solidFill>
                  <a:schemeClr val="tx1">
                    <a:lumMod val="75000"/>
                  </a:schemeClr>
                </a:solidFill>
                <a:effectLst/>
                <a:latin typeface="Amatic" panose="02000803000000000000" pitchFamily="2" charset="0"/>
              </a:rPr>
              <a:t>DOODLE  INFOGRAPHIC</a:t>
            </a:r>
            <a:endParaRPr kumimoji="0" lang="ru-RU" altLang="ru-RU" sz="1800" b="0" i="0" u="none" strike="noStrike" cap="none" normalizeH="0" baseline="0" dirty="0" smtClean="0">
              <a:ln>
                <a:noFill/>
              </a:ln>
              <a:solidFill>
                <a:schemeClr val="tx1">
                  <a:lumMod val="75000"/>
                </a:schemeClr>
              </a:solidFill>
              <a:effectLst/>
            </a:endParaRPr>
          </a:p>
        </p:txBody>
      </p:sp>
      <p:sp>
        <p:nvSpPr>
          <p:cNvPr id="23" name="Freeform 30"/>
          <p:cNvSpPr>
            <a:spLocks/>
          </p:cNvSpPr>
          <p:nvPr/>
        </p:nvSpPr>
        <p:spPr bwMode="auto">
          <a:xfrm>
            <a:off x="4419601" y="1031875"/>
            <a:ext cx="3314700" cy="79375"/>
          </a:xfrm>
          <a:custGeom>
            <a:avLst/>
            <a:gdLst>
              <a:gd name="T0" fmla="*/ 0 w 871"/>
              <a:gd name="T1" fmla="*/ 21 h 21"/>
              <a:gd name="T2" fmla="*/ 871 w 871"/>
              <a:gd name="T3" fmla="*/ 5 h 21"/>
            </a:gdLst>
            <a:ahLst/>
            <a:cxnLst>
              <a:cxn ang="0">
                <a:pos x="T0" y="T1"/>
              </a:cxn>
              <a:cxn ang="0">
                <a:pos x="T2" y="T3"/>
              </a:cxn>
            </a:cxnLst>
            <a:rect l="0" t="0" r="r" b="b"/>
            <a:pathLst>
              <a:path w="871" h="21">
                <a:moveTo>
                  <a:pt x="0" y="21"/>
                </a:moveTo>
                <a:cubicBezTo>
                  <a:pt x="290" y="5"/>
                  <a:pt x="581" y="0"/>
                  <a:pt x="871" y="5"/>
                </a:cubicBezTo>
              </a:path>
            </a:pathLst>
          </a:custGeom>
          <a:noFill/>
          <a:ln w="15875"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Rectangle 25"/>
          <p:cNvSpPr/>
          <p:nvPr/>
        </p:nvSpPr>
        <p:spPr>
          <a:xfrm>
            <a:off x="1378142" y="5064296"/>
            <a:ext cx="1623970" cy="646331"/>
          </a:xfrm>
          <a:prstGeom prst="rect">
            <a:avLst/>
          </a:prstGeom>
        </p:spPr>
        <p:txBody>
          <a:bodyPr wrap="square">
            <a:spAutoFit/>
          </a:bodyPr>
          <a:lstStyle/>
          <a:p>
            <a:pPr algn="ctr"/>
            <a:r>
              <a:rPr lang="ru-RU" sz="900" dirty="0" smtClean="0">
                <a:solidFill>
                  <a:schemeClr val="tx1">
                    <a:lumMod val="75000"/>
                  </a:schemeClr>
                </a:solidFill>
              </a:rPr>
              <a:t>Lorem ipsum dolor sit amet, consectetur adipiscing elit, sed do eiusmod tempor</a:t>
            </a:r>
            <a:endParaRPr lang="ru-RU" sz="900" dirty="0">
              <a:solidFill>
                <a:schemeClr val="tx1">
                  <a:lumMod val="75000"/>
                </a:schemeClr>
              </a:solidFill>
            </a:endParaRPr>
          </a:p>
        </p:txBody>
      </p:sp>
      <p:sp>
        <p:nvSpPr>
          <p:cNvPr id="27" name="Rectangle 26"/>
          <p:cNvSpPr/>
          <p:nvPr/>
        </p:nvSpPr>
        <p:spPr>
          <a:xfrm>
            <a:off x="3946082" y="5064296"/>
            <a:ext cx="1623970" cy="646331"/>
          </a:xfrm>
          <a:prstGeom prst="rect">
            <a:avLst/>
          </a:prstGeom>
        </p:spPr>
        <p:txBody>
          <a:bodyPr wrap="square">
            <a:spAutoFit/>
          </a:bodyPr>
          <a:lstStyle/>
          <a:p>
            <a:pPr algn="ctr"/>
            <a:r>
              <a:rPr lang="ru-RU" sz="900" dirty="0" smtClean="0">
                <a:solidFill>
                  <a:schemeClr val="tx1">
                    <a:lumMod val="75000"/>
                  </a:schemeClr>
                </a:solidFill>
              </a:rPr>
              <a:t>Lorem ipsum dolor sit amet, consectetur adipiscing elit, sed do eiusmod tempor</a:t>
            </a:r>
            <a:endParaRPr lang="ru-RU" sz="900" dirty="0">
              <a:solidFill>
                <a:schemeClr val="tx1">
                  <a:lumMod val="75000"/>
                </a:schemeClr>
              </a:solidFill>
            </a:endParaRPr>
          </a:p>
        </p:txBody>
      </p:sp>
      <p:sp>
        <p:nvSpPr>
          <p:cNvPr id="28" name="Rectangle 27"/>
          <p:cNvSpPr/>
          <p:nvPr/>
        </p:nvSpPr>
        <p:spPr>
          <a:xfrm>
            <a:off x="6674042" y="5064296"/>
            <a:ext cx="1623970" cy="646331"/>
          </a:xfrm>
          <a:prstGeom prst="rect">
            <a:avLst/>
          </a:prstGeom>
        </p:spPr>
        <p:txBody>
          <a:bodyPr wrap="square">
            <a:spAutoFit/>
          </a:bodyPr>
          <a:lstStyle/>
          <a:p>
            <a:pPr algn="ctr"/>
            <a:r>
              <a:rPr lang="ru-RU" sz="900" dirty="0" smtClean="0">
                <a:solidFill>
                  <a:schemeClr val="tx1">
                    <a:lumMod val="75000"/>
                  </a:schemeClr>
                </a:solidFill>
              </a:rPr>
              <a:t>Lorem ipsum dolor sit amet, consectetur adipiscing elit, sed do eiusmod tempor</a:t>
            </a:r>
            <a:endParaRPr lang="ru-RU" sz="900" dirty="0">
              <a:solidFill>
                <a:schemeClr val="tx1">
                  <a:lumMod val="75000"/>
                </a:schemeClr>
              </a:solidFill>
            </a:endParaRPr>
          </a:p>
        </p:txBody>
      </p:sp>
      <p:sp>
        <p:nvSpPr>
          <p:cNvPr id="29" name="Rectangle 28"/>
          <p:cNvSpPr/>
          <p:nvPr/>
        </p:nvSpPr>
        <p:spPr>
          <a:xfrm>
            <a:off x="9371522" y="5064296"/>
            <a:ext cx="1623970" cy="646331"/>
          </a:xfrm>
          <a:prstGeom prst="rect">
            <a:avLst/>
          </a:prstGeom>
        </p:spPr>
        <p:txBody>
          <a:bodyPr wrap="square">
            <a:spAutoFit/>
          </a:bodyPr>
          <a:lstStyle/>
          <a:p>
            <a:pPr algn="ctr"/>
            <a:r>
              <a:rPr lang="ru-RU" sz="900" dirty="0" smtClean="0">
                <a:solidFill>
                  <a:schemeClr val="tx1">
                    <a:lumMod val="75000"/>
                  </a:schemeClr>
                </a:solidFill>
              </a:rPr>
              <a:t>Lorem ipsum dolor sit amet, consectetur adipiscing elit, sed do eiusmod tempor</a:t>
            </a:r>
            <a:endParaRPr lang="ru-RU" sz="900" dirty="0">
              <a:solidFill>
                <a:schemeClr val="tx1">
                  <a:lumMod val="75000"/>
                </a:schemeClr>
              </a:solidFill>
            </a:endParaRPr>
          </a:p>
        </p:txBody>
      </p:sp>
    </p:spTree>
    <p:extLst>
      <p:ext uri="{BB962C8B-B14F-4D97-AF65-F5344CB8AC3E}">
        <p14:creationId xmlns:p14="http://schemas.microsoft.com/office/powerpoint/2010/main" val="4241270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2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60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2" presetClass="entr" presetSubtype="4" fill="hold" grpId="0" nodeType="withEffect">
                                  <p:stCondLst>
                                    <p:cond delay="10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10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30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30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ppt_x"/>
                                          </p:val>
                                        </p:tav>
                                        <p:tav tm="100000">
                                          <p:val>
                                            <p:strVal val="#ppt_x"/>
                                          </p:val>
                                        </p:tav>
                                      </p:tavLst>
                                    </p:anim>
                                    <p:anim calcmode="lin" valueType="num">
                                      <p:cBhvr additive="base">
                                        <p:cTn id="40" dur="500" fill="hold"/>
                                        <p:tgtEl>
                                          <p:spTgt spid="2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50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ppt_x"/>
                                          </p:val>
                                        </p:tav>
                                        <p:tav tm="100000">
                                          <p:val>
                                            <p:strVal val="#ppt_x"/>
                                          </p:val>
                                        </p:tav>
                                      </p:tavLst>
                                    </p:anim>
                                    <p:anim calcmode="lin" valueType="num">
                                      <p:cBhvr additive="base">
                                        <p:cTn id="44" dur="500" fill="hold"/>
                                        <p:tgtEl>
                                          <p:spTgt spid="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50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ppt_x"/>
                                          </p:val>
                                        </p:tav>
                                        <p:tav tm="100000">
                                          <p:val>
                                            <p:strVal val="#ppt_x"/>
                                          </p:val>
                                        </p:tav>
                                      </p:tavLst>
                                    </p:anim>
                                    <p:anim calcmode="lin" valueType="num">
                                      <p:cBhvr additive="base">
                                        <p:cTn id="48" dur="500" fill="hold"/>
                                        <p:tgtEl>
                                          <p:spTgt spid="2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70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ppt_x"/>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70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500" fill="hold"/>
                                        <p:tgtEl>
                                          <p:spTgt spid="29"/>
                                        </p:tgtEl>
                                        <p:attrNameLst>
                                          <p:attrName>ppt_x</p:attrName>
                                        </p:attrNameLst>
                                      </p:cBhvr>
                                      <p:tavLst>
                                        <p:tav tm="0">
                                          <p:val>
                                            <p:strVal val="#ppt_x"/>
                                          </p:val>
                                        </p:tav>
                                        <p:tav tm="100000">
                                          <p:val>
                                            <p:strVal val="#ppt_x"/>
                                          </p:val>
                                        </p:tav>
                                      </p:tavLst>
                                    </p:anim>
                                    <p:anim calcmode="lin" valueType="num">
                                      <p:cBhvr additive="base">
                                        <p:cTn id="56"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4" grpId="0"/>
      <p:bldP spid="15" grpId="0"/>
      <p:bldP spid="16" grpId="0"/>
      <p:bldP spid="17" grpId="0"/>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noEditPoints="1"/>
          </p:cNvSpPr>
          <p:nvPr/>
        </p:nvSpPr>
        <p:spPr bwMode="auto">
          <a:xfrm>
            <a:off x="4054475" y="1265238"/>
            <a:ext cx="7367588" cy="4810125"/>
          </a:xfrm>
          <a:custGeom>
            <a:avLst/>
            <a:gdLst>
              <a:gd name="T0" fmla="*/ 713 w 1933"/>
              <a:gd name="T1" fmla="*/ 950 h 1261"/>
              <a:gd name="T2" fmla="*/ 512 w 1933"/>
              <a:gd name="T3" fmla="*/ 1148 h 1261"/>
              <a:gd name="T4" fmla="*/ 489 w 1933"/>
              <a:gd name="T5" fmla="*/ 677 h 1261"/>
              <a:gd name="T6" fmla="*/ 486 w 1933"/>
              <a:gd name="T7" fmla="*/ 504 h 1261"/>
              <a:gd name="T8" fmla="*/ 396 w 1933"/>
              <a:gd name="T9" fmla="*/ 352 h 1261"/>
              <a:gd name="T10" fmla="*/ 14 w 1933"/>
              <a:gd name="T11" fmla="*/ 467 h 1261"/>
              <a:gd name="T12" fmla="*/ 483 w 1933"/>
              <a:gd name="T13" fmla="*/ 839 h 1261"/>
              <a:gd name="T14" fmla="*/ 325 w 1933"/>
              <a:gd name="T15" fmla="*/ 301 h 1261"/>
              <a:gd name="T16" fmla="*/ 427 w 1933"/>
              <a:gd name="T17" fmla="*/ 336 h 1261"/>
              <a:gd name="T18" fmla="*/ 539 w 1933"/>
              <a:gd name="T19" fmla="*/ 446 h 1261"/>
              <a:gd name="T20" fmla="*/ 453 w 1933"/>
              <a:gd name="T21" fmla="*/ 286 h 1261"/>
              <a:gd name="T22" fmla="*/ 251 w 1933"/>
              <a:gd name="T23" fmla="*/ 272 h 1261"/>
              <a:gd name="T24" fmla="*/ 411 w 1933"/>
              <a:gd name="T25" fmla="*/ 290 h 1261"/>
              <a:gd name="T26" fmla="*/ 453 w 1933"/>
              <a:gd name="T27" fmla="*/ 202 h 1261"/>
              <a:gd name="T28" fmla="*/ 493 w 1933"/>
              <a:gd name="T29" fmla="*/ 184 h 1261"/>
              <a:gd name="T30" fmla="*/ 520 w 1933"/>
              <a:gd name="T31" fmla="*/ 27 h 1261"/>
              <a:gd name="T32" fmla="*/ 426 w 1933"/>
              <a:gd name="T33" fmla="*/ 102 h 1261"/>
              <a:gd name="T34" fmla="*/ 401 w 1933"/>
              <a:gd name="T35" fmla="*/ 174 h 1261"/>
              <a:gd name="T36" fmla="*/ 411 w 1933"/>
              <a:gd name="T37" fmla="*/ 232 h 1261"/>
              <a:gd name="T38" fmla="*/ 296 w 1933"/>
              <a:gd name="T39" fmla="*/ 235 h 1261"/>
              <a:gd name="T40" fmla="*/ 328 w 1933"/>
              <a:gd name="T41" fmla="*/ 243 h 1261"/>
              <a:gd name="T42" fmla="*/ 363 w 1933"/>
              <a:gd name="T43" fmla="*/ 230 h 1261"/>
              <a:gd name="T44" fmla="*/ 277 w 1933"/>
              <a:gd name="T45" fmla="*/ 205 h 1261"/>
              <a:gd name="T46" fmla="*/ 789 w 1933"/>
              <a:gd name="T47" fmla="*/ 189 h 1261"/>
              <a:gd name="T48" fmla="*/ 625 w 1933"/>
              <a:gd name="T49" fmla="*/ 68 h 1261"/>
              <a:gd name="T50" fmla="*/ 603 w 1933"/>
              <a:gd name="T51" fmla="*/ 325 h 1261"/>
              <a:gd name="T52" fmla="*/ 836 w 1933"/>
              <a:gd name="T53" fmla="*/ 417 h 1261"/>
              <a:gd name="T54" fmla="*/ 1095 w 1933"/>
              <a:gd name="T55" fmla="*/ 725 h 1261"/>
              <a:gd name="T56" fmla="*/ 960 w 1933"/>
              <a:gd name="T57" fmla="*/ 873 h 1261"/>
              <a:gd name="T58" fmla="*/ 1336 w 1933"/>
              <a:gd name="T59" fmla="*/ 836 h 1261"/>
              <a:gd name="T60" fmla="*/ 1567 w 1933"/>
              <a:gd name="T61" fmla="*/ 672 h 1261"/>
              <a:gd name="T62" fmla="*/ 1786 w 1933"/>
              <a:gd name="T63" fmla="*/ 457 h 1261"/>
              <a:gd name="T64" fmla="*/ 1908 w 1933"/>
              <a:gd name="T65" fmla="*/ 385 h 1261"/>
              <a:gd name="T66" fmla="*/ 1495 w 1933"/>
              <a:gd name="T67" fmla="*/ 290 h 1261"/>
              <a:gd name="T68" fmla="*/ 1322 w 1933"/>
              <a:gd name="T69" fmla="*/ 325 h 1261"/>
              <a:gd name="T70" fmla="*/ 1220 w 1933"/>
              <a:gd name="T71" fmla="*/ 369 h 1261"/>
              <a:gd name="T72" fmla="*/ 1114 w 1933"/>
              <a:gd name="T73" fmla="*/ 373 h 1261"/>
              <a:gd name="T74" fmla="*/ 1048 w 1933"/>
              <a:gd name="T75" fmla="*/ 414 h 1261"/>
              <a:gd name="T76" fmla="*/ 888 w 1933"/>
              <a:gd name="T77" fmla="*/ 586 h 1261"/>
              <a:gd name="T78" fmla="*/ 1047 w 1933"/>
              <a:gd name="T79" fmla="*/ 645 h 1261"/>
              <a:gd name="T80" fmla="*/ 1165 w 1933"/>
              <a:gd name="T81" fmla="*/ 1025 h 1261"/>
              <a:gd name="T82" fmla="*/ 1344 w 1933"/>
              <a:gd name="T83" fmla="*/ 852 h 1261"/>
              <a:gd name="T84" fmla="*/ 1490 w 1933"/>
              <a:gd name="T85" fmla="*/ 925 h 1261"/>
              <a:gd name="T86" fmla="*/ 1545 w 1933"/>
              <a:gd name="T87" fmla="*/ 857 h 1261"/>
              <a:gd name="T88" fmla="*/ 1684 w 1933"/>
              <a:gd name="T89" fmla="*/ 593 h 1261"/>
              <a:gd name="T90" fmla="*/ 1673 w 1933"/>
              <a:gd name="T91" fmla="*/ 649 h 1261"/>
              <a:gd name="T92" fmla="*/ 1570 w 1933"/>
              <a:gd name="T93" fmla="*/ 752 h 1261"/>
              <a:gd name="T94" fmla="*/ 1560 w 1933"/>
              <a:gd name="T95" fmla="*/ 909 h 1261"/>
              <a:gd name="T96" fmla="*/ 1705 w 1933"/>
              <a:gd name="T97" fmla="*/ 923 h 1261"/>
              <a:gd name="T98" fmla="*/ 1709 w 1933"/>
              <a:gd name="T99" fmla="*/ 930 h 1261"/>
              <a:gd name="T100" fmla="*/ 1594 w 1933"/>
              <a:gd name="T101" fmla="*/ 971 h 1261"/>
              <a:gd name="T102" fmla="*/ 1700 w 1933"/>
              <a:gd name="T103" fmla="*/ 1154 h 1261"/>
              <a:gd name="T104" fmla="*/ 1867 w 1933"/>
              <a:gd name="T105" fmla="*/ 1133 h 1261"/>
              <a:gd name="T106" fmla="*/ 1201 w 1933"/>
              <a:gd name="T107" fmla="*/ 325 h 1261"/>
              <a:gd name="T108" fmla="*/ 1004 w 1933"/>
              <a:gd name="T109" fmla="*/ 140 h 1261"/>
              <a:gd name="T110" fmla="*/ 1020 w 1933"/>
              <a:gd name="T111" fmla="*/ 138 h 1261"/>
              <a:gd name="T112" fmla="*/ 1449 w 1933"/>
              <a:gd name="T113" fmla="*/ 152 h 1261"/>
              <a:gd name="T114" fmla="*/ 1668 w 1933"/>
              <a:gd name="T115" fmla="*/ 261 h 1261"/>
              <a:gd name="T116" fmla="*/ 1710 w 1933"/>
              <a:gd name="T117" fmla="*/ 262 h 1261"/>
              <a:gd name="T118" fmla="*/ 895 w 1933"/>
              <a:gd name="T119" fmla="*/ 513 h 1261"/>
              <a:gd name="T120" fmla="*/ 889 w 1933"/>
              <a:gd name="T121" fmla="*/ 573 h 1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33" h="1261">
                <a:moveTo>
                  <a:pt x="496" y="968"/>
                </a:moveTo>
                <a:cubicBezTo>
                  <a:pt x="490" y="954"/>
                  <a:pt x="483" y="942"/>
                  <a:pt x="474" y="931"/>
                </a:cubicBezTo>
                <a:cubicBezTo>
                  <a:pt x="471" y="927"/>
                  <a:pt x="468" y="924"/>
                  <a:pt x="467" y="920"/>
                </a:cubicBezTo>
                <a:cubicBezTo>
                  <a:pt x="465" y="916"/>
                  <a:pt x="465" y="910"/>
                  <a:pt x="468" y="907"/>
                </a:cubicBezTo>
                <a:cubicBezTo>
                  <a:pt x="470" y="905"/>
                  <a:pt x="474" y="903"/>
                  <a:pt x="473" y="901"/>
                </a:cubicBezTo>
                <a:cubicBezTo>
                  <a:pt x="473" y="899"/>
                  <a:pt x="471" y="898"/>
                  <a:pt x="470" y="897"/>
                </a:cubicBezTo>
                <a:cubicBezTo>
                  <a:pt x="467" y="895"/>
                  <a:pt x="466" y="891"/>
                  <a:pt x="466" y="887"/>
                </a:cubicBezTo>
                <a:cubicBezTo>
                  <a:pt x="469" y="880"/>
                  <a:pt x="479" y="878"/>
                  <a:pt x="484" y="871"/>
                </a:cubicBezTo>
                <a:cubicBezTo>
                  <a:pt x="488" y="864"/>
                  <a:pt x="485" y="855"/>
                  <a:pt x="486" y="846"/>
                </a:cubicBezTo>
                <a:cubicBezTo>
                  <a:pt x="488" y="832"/>
                  <a:pt x="502" y="823"/>
                  <a:pt x="515" y="816"/>
                </a:cubicBezTo>
                <a:cubicBezTo>
                  <a:pt x="517" y="815"/>
                  <a:pt x="518" y="814"/>
                  <a:pt x="520" y="814"/>
                </a:cubicBezTo>
                <a:cubicBezTo>
                  <a:pt x="522" y="814"/>
                  <a:pt x="524" y="815"/>
                  <a:pt x="525" y="816"/>
                </a:cubicBezTo>
                <a:cubicBezTo>
                  <a:pt x="538" y="822"/>
                  <a:pt x="552" y="825"/>
                  <a:pt x="566" y="825"/>
                </a:cubicBezTo>
                <a:cubicBezTo>
                  <a:pt x="568" y="825"/>
                  <a:pt x="570" y="825"/>
                  <a:pt x="572" y="825"/>
                </a:cubicBezTo>
                <a:cubicBezTo>
                  <a:pt x="574" y="826"/>
                  <a:pt x="576" y="828"/>
                  <a:pt x="577" y="829"/>
                </a:cubicBezTo>
                <a:cubicBezTo>
                  <a:pt x="588" y="840"/>
                  <a:pt x="601" y="848"/>
                  <a:pt x="616" y="852"/>
                </a:cubicBezTo>
                <a:cubicBezTo>
                  <a:pt x="621" y="854"/>
                  <a:pt x="627" y="856"/>
                  <a:pt x="631" y="860"/>
                </a:cubicBezTo>
                <a:cubicBezTo>
                  <a:pt x="636" y="866"/>
                  <a:pt x="635" y="874"/>
                  <a:pt x="638" y="880"/>
                </a:cubicBezTo>
                <a:cubicBezTo>
                  <a:pt x="642" y="887"/>
                  <a:pt x="649" y="891"/>
                  <a:pt x="656" y="893"/>
                </a:cubicBezTo>
                <a:cubicBezTo>
                  <a:pt x="663" y="896"/>
                  <a:pt x="671" y="896"/>
                  <a:pt x="678" y="897"/>
                </a:cubicBezTo>
                <a:cubicBezTo>
                  <a:pt x="686" y="899"/>
                  <a:pt x="693" y="901"/>
                  <a:pt x="701" y="904"/>
                </a:cubicBezTo>
                <a:cubicBezTo>
                  <a:pt x="711" y="909"/>
                  <a:pt x="722" y="917"/>
                  <a:pt x="722" y="929"/>
                </a:cubicBezTo>
                <a:cubicBezTo>
                  <a:pt x="722" y="937"/>
                  <a:pt x="717" y="943"/>
                  <a:pt x="713" y="950"/>
                </a:cubicBezTo>
                <a:cubicBezTo>
                  <a:pt x="705" y="962"/>
                  <a:pt x="699" y="976"/>
                  <a:pt x="697" y="990"/>
                </a:cubicBezTo>
                <a:cubicBezTo>
                  <a:pt x="696" y="997"/>
                  <a:pt x="695" y="1004"/>
                  <a:pt x="690" y="1009"/>
                </a:cubicBezTo>
                <a:cubicBezTo>
                  <a:pt x="684" y="1016"/>
                  <a:pt x="674" y="1017"/>
                  <a:pt x="665" y="1022"/>
                </a:cubicBezTo>
                <a:cubicBezTo>
                  <a:pt x="658" y="1026"/>
                  <a:pt x="654" y="1034"/>
                  <a:pt x="649" y="1041"/>
                </a:cubicBezTo>
                <a:cubicBezTo>
                  <a:pt x="642" y="1052"/>
                  <a:pt x="635" y="1064"/>
                  <a:pt x="628" y="1076"/>
                </a:cubicBezTo>
                <a:cubicBezTo>
                  <a:pt x="621" y="1086"/>
                  <a:pt x="611" y="1098"/>
                  <a:pt x="599" y="1096"/>
                </a:cubicBezTo>
                <a:cubicBezTo>
                  <a:pt x="605" y="1101"/>
                  <a:pt x="601" y="1112"/>
                  <a:pt x="594" y="1117"/>
                </a:cubicBezTo>
                <a:cubicBezTo>
                  <a:pt x="587" y="1122"/>
                  <a:pt x="578" y="1124"/>
                  <a:pt x="573" y="1131"/>
                </a:cubicBezTo>
                <a:cubicBezTo>
                  <a:pt x="571" y="1132"/>
                  <a:pt x="570" y="1134"/>
                  <a:pt x="569" y="1136"/>
                </a:cubicBezTo>
                <a:cubicBezTo>
                  <a:pt x="565" y="1138"/>
                  <a:pt x="561" y="1138"/>
                  <a:pt x="558" y="1141"/>
                </a:cubicBezTo>
                <a:cubicBezTo>
                  <a:pt x="555" y="1146"/>
                  <a:pt x="560" y="1155"/>
                  <a:pt x="555" y="1158"/>
                </a:cubicBezTo>
                <a:cubicBezTo>
                  <a:pt x="548" y="1162"/>
                  <a:pt x="547" y="1169"/>
                  <a:pt x="543" y="1175"/>
                </a:cubicBezTo>
                <a:cubicBezTo>
                  <a:pt x="542" y="1176"/>
                  <a:pt x="541" y="1177"/>
                  <a:pt x="541" y="1179"/>
                </a:cubicBezTo>
                <a:cubicBezTo>
                  <a:pt x="540" y="1183"/>
                  <a:pt x="546" y="1185"/>
                  <a:pt x="548" y="1188"/>
                </a:cubicBezTo>
                <a:cubicBezTo>
                  <a:pt x="550" y="1192"/>
                  <a:pt x="550" y="1196"/>
                  <a:pt x="548" y="1199"/>
                </a:cubicBezTo>
                <a:cubicBezTo>
                  <a:pt x="546" y="1202"/>
                  <a:pt x="543" y="1205"/>
                  <a:pt x="540" y="1207"/>
                </a:cubicBezTo>
                <a:cubicBezTo>
                  <a:pt x="535" y="1214"/>
                  <a:pt x="531" y="1223"/>
                  <a:pt x="532" y="1231"/>
                </a:cubicBezTo>
                <a:cubicBezTo>
                  <a:pt x="532" y="1240"/>
                  <a:pt x="536" y="1248"/>
                  <a:pt x="543" y="1254"/>
                </a:cubicBezTo>
                <a:cubicBezTo>
                  <a:pt x="545" y="1255"/>
                  <a:pt x="547" y="1258"/>
                  <a:pt x="545" y="1260"/>
                </a:cubicBezTo>
                <a:cubicBezTo>
                  <a:pt x="545" y="1261"/>
                  <a:pt x="544" y="1261"/>
                  <a:pt x="543" y="1261"/>
                </a:cubicBezTo>
                <a:cubicBezTo>
                  <a:pt x="534" y="1261"/>
                  <a:pt x="528" y="1254"/>
                  <a:pt x="523" y="1248"/>
                </a:cubicBezTo>
                <a:cubicBezTo>
                  <a:pt x="514" y="1237"/>
                  <a:pt x="505" y="1226"/>
                  <a:pt x="503" y="1212"/>
                </a:cubicBezTo>
                <a:cubicBezTo>
                  <a:pt x="500" y="1190"/>
                  <a:pt x="515" y="1169"/>
                  <a:pt x="512" y="1148"/>
                </a:cubicBezTo>
                <a:cubicBezTo>
                  <a:pt x="511" y="1143"/>
                  <a:pt x="509" y="1138"/>
                  <a:pt x="508" y="1132"/>
                </a:cubicBezTo>
                <a:cubicBezTo>
                  <a:pt x="505" y="1113"/>
                  <a:pt x="515" y="1095"/>
                  <a:pt x="519" y="1076"/>
                </a:cubicBezTo>
                <a:cubicBezTo>
                  <a:pt x="522" y="1061"/>
                  <a:pt x="521" y="1045"/>
                  <a:pt x="525" y="1030"/>
                </a:cubicBezTo>
                <a:cubicBezTo>
                  <a:pt x="526" y="1023"/>
                  <a:pt x="529" y="1016"/>
                  <a:pt x="530" y="1009"/>
                </a:cubicBezTo>
                <a:cubicBezTo>
                  <a:pt x="531" y="1002"/>
                  <a:pt x="530" y="995"/>
                  <a:pt x="525" y="989"/>
                </a:cubicBezTo>
                <a:cubicBezTo>
                  <a:pt x="521" y="985"/>
                  <a:pt x="515" y="983"/>
                  <a:pt x="510" y="980"/>
                </a:cubicBezTo>
                <a:cubicBezTo>
                  <a:pt x="505" y="976"/>
                  <a:pt x="498" y="974"/>
                  <a:pt x="496" y="968"/>
                </a:cubicBezTo>
                <a:close/>
                <a:moveTo>
                  <a:pt x="452" y="821"/>
                </a:moveTo>
                <a:cubicBezTo>
                  <a:pt x="448" y="815"/>
                  <a:pt x="451" y="806"/>
                  <a:pt x="446" y="800"/>
                </a:cubicBezTo>
                <a:cubicBezTo>
                  <a:pt x="442" y="795"/>
                  <a:pt x="435" y="794"/>
                  <a:pt x="432" y="788"/>
                </a:cubicBezTo>
                <a:cubicBezTo>
                  <a:pt x="430" y="783"/>
                  <a:pt x="433" y="778"/>
                  <a:pt x="433" y="773"/>
                </a:cubicBezTo>
                <a:cubicBezTo>
                  <a:pt x="433" y="769"/>
                  <a:pt x="429" y="763"/>
                  <a:pt x="424" y="765"/>
                </a:cubicBezTo>
                <a:cubicBezTo>
                  <a:pt x="423" y="766"/>
                  <a:pt x="422" y="768"/>
                  <a:pt x="421" y="769"/>
                </a:cubicBezTo>
                <a:cubicBezTo>
                  <a:pt x="416" y="777"/>
                  <a:pt x="405" y="781"/>
                  <a:pt x="396" y="778"/>
                </a:cubicBezTo>
                <a:cubicBezTo>
                  <a:pt x="386" y="775"/>
                  <a:pt x="379" y="767"/>
                  <a:pt x="377" y="757"/>
                </a:cubicBezTo>
                <a:cubicBezTo>
                  <a:pt x="375" y="748"/>
                  <a:pt x="377" y="737"/>
                  <a:pt x="383" y="729"/>
                </a:cubicBezTo>
                <a:cubicBezTo>
                  <a:pt x="387" y="723"/>
                  <a:pt x="394" y="717"/>
                  <a:pt x="401" y="716"/>
                </a:cubicBezTo>
                <a:cubicBezTo>
                  <a:pt x="407" y="716"/>
                  <a:pt x="413" y="718"/>
                  <a:pt x="418" y="718"/>
                </a:cubicBezTo>
                <a:cubicBezTo>
                  <a:pt x="427" y="717"/>
                  <a:pt x="436" y="711"/>
                  <a:pt x="444" y="715"/>
                </a:cubicBezTo>
                <a:cubicBezTo>
                  <a:pt x="450" y="718"/>
                  <a:pt x="453" y="725"/>
                  <a:pt x="456" y="730"/>
                </a:cubicBezTo>
                <a:cubicBezTo>
                  <a:pt x="459" y="736"/>
                  <a:pt x="465" y="742"/>
                  <a:pt x="471" y="740"/>
                </a:cubicBezTo>
                <a:cubicBezTo>
                  <a:pt x="469" y="728"/>
                  <a:pt x="468" y="714"/>
                  <a:pt x="474" y="703"/>
                </a:cubicBezTo>
                <a:cubicBezTo>
                  <a:pt x="478" y="694"/>
                  <a:pt x="487" y="687"/>
                  <a:pt x="489" y="677"/>
                </a:cubicBezTo>
                <a:cubicBezTo>
                  <a:pt x="491" y="671"/>
                  <a:pt x="489" y="664"/>
                  <a:pt x="492" y="659"/>
                </a:cubicBezTo>
                <a:cubicBezTo>
                  <a:pt x="497" y="650"/>
                  <a:pt x="512" y="650"/>
                  <a:pt x="518" y="641"/>
                </a:cubicBezTo>
                <a:cubicBezTo>
                  <a:pt x="520" y="637"/>
                  <a:pt x="520" y="631"/>
                  <a:pt x="523" y="627"/>
                </a:cubicBezTo>
                <a:cubicBezTo>
                  <a:pt x="527" y="619"/>
                  <a:pt x="538" y="617"/>
                  <a:pt x="547" y="618"/>
                </a:cubicBezTo>
                <a:cubicBezTo>
                  <a:pt x="556" y="618"/>
                  <a:pt x="566" y="620"/>
                  <a:pt x="574" y="616"/>
                </a:cubicBezTo>
                <a:cubicBezTo>
                  <a:pt x="576" y="616"/>
                  <a:pt x="577" y="614"/>
                  <a:pt x="578" y="613"/>
                </a:cubicBezTo>
                <a:cubicBezTo>
                  <a:pt x="579" y="609"/>
                  <a:pt x="574" y="607"/>
                  <a:pt x="570" y="607"/>
                </a:cubicBezTo>
                <a:cubicBezTo>
                  <a:pt x="566" y="607"/>
                  <a:pt x="562" y="609"/>
                  <a:pt x="559" y="607"/>
                </a:cubicBezTo>
                <a:cubicBezTo>
                  <a:pt x="554" y="604"/>
                  <a:pt x="556" y="596"/>
                  <a:pt x="553" y="591"/>
                </a:cubicBezTo>
                <a:cubicBezTo>
                  <a:pt x="549" y="584"/>
                  <a:pt x="539" y="584"/>
                  <a:pt x="532" y="586"/>
                </a:cubicBezTo>
                <a:cubicBezTo>
                  <a:pt x="529" y="584"/>
                  <a:pt x="529" y="580"/>
                  <a:pt x="531" y="577"/>
                </a:cubicBezTo>
                <a:cubicBezTo>
                  <a:pt x="533" y="574"/>
                  <a:pt x="536" y="572"/>
                  <a:pt x="539" y="571"/>
                </a:cubicBezTo>
                <a:cubicBezTo>
                  <a:pt x="553" y="565"/>
                  <a:pt x="568" y="560"/>
                  <a:pt x="583" y="559"/>
                </a:cubicBezTo>
                <a:cubicBezTo>
                  <a:pt x="586" y="558"/>
                  <a:pt x="589" y="558"/>
                  <a:pt x="592" y="557"/>
                </a:cubicBezTo>
                <a:cubicBezTo>
                  <a:pt x="603" y="552"/>
                  <a:pt x="595" y="545"/>
                  <a:pt x="590" y="541"/>
                </a:cubicBezTo>
                <a:cubicBezTo>
                  <a:pt x="584" y="536"/>
                  <a:pt x="578" y="529"/>
                  <a:pt x="574" y="523"/>
                </a:cubicBezTo>
                <a:cubicBezTo>
                  <a:pt x="569" y="516"/>
                  <a:pt x="565" y="508"/>
                  <a:pt x="562" y="500"/>
                </a:cubicBezTo>
                <a:cubicBezTo>
                  <a:pt x="561" y="496"/>
                  <a:pt x="555" y="481"/>
                  <a:pt x="557" y="477"/>
                </a:cubicBezTo>
                <a:cubicBezTo>
                  <a:pt x="554" y="482"/>
                  <a:pt x="551" y="488"/>
                  <a:pt x="545" y="491"/>
                </a:cubicBezTo>
                <a:cubicBezTo>
                  <a:pt x="540" y="494"/>
                  <a:pt x="533" y="493"/>
                  <a:pt x="529" y="489"/>
                </a:cubicBezTo>
                <a:cubicBezTo>
                  <a:pt x="526" y="485"/>
                  <a:pt x="526" y="479"/>
                  <a:pt x="525" y="474"/>
                </a:cubicBezTo>
                <a:cubicBezTo>
                  <a:pt x="521" y="458"/>
                  <a:pt x="502" y="453"/>
                  <a:pt x="486" y="451"/>
                </a:cubicBezTo>
                <a:cubicBezTo>
                  <a:pt x="486" y="468"/>
                  <a:pt x="486" y="486"/>
                  <a:pt x="486" y="504"/>
                </a:cubicBezTo>
                <a:cubicBezTo>
                  <a:pt x="486" y="510"/>
                  <a:pt x="486" y="516"/>
                  <a:pt x="483" y="521"/>
                </a:cubicBezTo>
                <a:cubicBezTo>
                  <a:pt x="481" y="524"/>
                  <a:pt x="479" y="527"/>
                  <a:pt x="478" y="530"/>
                </a:cubicBezTo>
                <a:cubicBezTo>
                  <a:pt x="475" y="539"/>
                  <a:pt x="485" y="549"/>
                  <a:pt x="479" y="555"/>
                </a:cubicBezTo>
                <a:cubicBezTo>
                  <a:pt x="475" y="559"/>
                  <a:pt x="469" y="557"/>
                  <a:pt x="466" y="554"/>
                </a:cubicBezTo>
                <a:cubicBezTo>
                  <a:pt x="462" y="550"/>
                  <a:pt x="461" y="546"/>
                  <a:pt x="459" y="541"/>
                </a:cubicBezTo>
                <a:cubicBezTo>
                  <a:pt x="451" y="526"/>
                  <a:pt x="437" y="514"/>
                  <a:pt x="420" y="509"/>
                </a:cubicBezTo>
                <a:cubicBezTo>
                  <a:pt x="413" y="507"/>
                  <a:pt x="405" y="507"/>
                  <a:pt x="399" y="502"/>
                </a:cubicBezTo>
                <a:cubicBezTo>
                  <a:pt x="389" y="492"/>
                  <a:pt x="394" y="474"/>
                  <a:pt x="400" y="461"/>
                </a:cubicBezTo>
                <a:cubicBezTo>
                  <a:pt x="403" y="454"/>
                  <a:pt x="407" y="447"/>
                  <a:pt x="410" y="440"/>
                </a:cubicBezTo>
                <a:cubicBezTo>
                  <a:pt x="411" y="438"/>
                  <a:pt x="411" y="437"/>
                  <a:pt x="413" y="436"/>
                </a:cubicBezTo>
                <a:cubicBezTo>
                  <a:pt x="414" y="435"/>
                  <a:pt x="416" y="435"/>
                  <a:pt x="418" y="434"/>
                </a:cubicBezTo>
                <a:cubicBezTo>
                  <a:pt x="426" y="432"/>
                  <a:pt x="425" y="421"/>
                  <a:pt x="423" y="413"/>
                </a:cubicBezTo>
                <a:cubicBezTo>
                  <a:pt x="432" y="410"/>
                  <a:pt x="441" y="406"/>
                  <a:pt x="450" y="403"/>
                </a:cubicBezTo>
                <a:cubicBezTo>
                  <a:pt x="454" y="402"/>
                  <a:pt x="457" y="400"/>
                  <a:pt x="458" y="397"/>
                </a:cubicBezTo>
                <a:cubicBezTo>
                  <a:pt x="459" y="395"/>
                  <a:pt x="459" y="392"/>
                  <a:pt x="459" y="390"/>
                </a:cubicBezTo>
                <a:cubicBezTo>
                  <a:pt x="458" y="380"/>
                  <a:pt x="457" y="369"/>
                  <a:pt x="455" y="359"/>
                </a:cubicBezTo>
                <a:cubicBezTo>
                  <a:pt x="450" y="356"/>
                  <a:pt x="444" y="363"/>
                  <a:pt x="442" y="370"/>
                </a:cubicBezTo>
                <a:cubicBezTo>
                  <a:pt x="440" y="376"/>
                  <a:pt x="436" y="384"/>
                  <a:pt x="430" y="383"/>
                </a:cubicBezTo>
                <a:cubicBezTo>
                  <a:pt x="429" y="378"/>
                  <a:pt x="427" y="374"/>
                  <a:pt x="426" y="369"/>
                </a:cubicBezTo>
                <a:cubicBezTo>
                  <a:pt x="416" y="371"/>
                  <a:pt x="405" y="363"/>
                  <a:pt x="404" y="352"/>
                </a:cubicBezTo>
                <a:cubicBezTo>
                  <a:pt x="403" y="346"/>
                  <a:pt x="406" y="341"/>
                  <a:pt x="405" y="335"/>
                </a:cubicBezTo>
                <a:cubicBezTo>
                  <a:pt x="404" y="329"/>
                  <a:pt x="396" y="324"/>
                  <a:pt x="392" y="328"/>
                </a:cubicBezTo>
                <a:cubicBezTo>
                  <a:pt x="387" y="335"/>
                  <a:pt x="392" y="345"/>
                  <a:pt x="396" y="352"/>
                </a:cubicBezTo>
                <a:cubicBezTo>
                  <a:pt x="400" y="360"/>
                  <a:pt x="403" y="371"/>
                  <a:pt x="396" y="376"/>
                </a:cubicBezTo>
                <a:cubicBezTo>
                  <a:pt x="393" y="378"/>
                  <a:pt x="390" y="378"/>
                  <a:pt x="388" y="379"/>
                </a:cubicBezTo>
                <a:cubicBezTo>
                  <a:pt x="379" y="380"/>
                  <a:pt x="370" y="381"/>
                  <a:pt x="361" y="380"/>
                </a:cubicBezTo>
                <a:cubicBezTo>
                  <a:pt x="350" y="379"/>
                  <a:pt x="337" y="374"/>
                  <a:pt x="329" y="381"/>
                </a:cubicBezTo>
                <a:cubicBezTo>
                  <a:pt x="327" y="383"/>
                  <a:pt x="325" y="386"/>
                  <a:pt x="323" y="387"/>
                </a:cubicBezTo>
                <a:cubicBezTo>
                  <a:pt x="321" y="388"/>
                  <a:pt x="319" y="388"/>
                  <a:pt x="317" y="388"/>
                </a:cubicBezTo>
                <a:cubicBezTo>
                  <a:pt x="292" y="388"/>
                  <a:pt x="275" y="358"/>
                  <a:pt x="251" y="359"/>
                </a:cubicBezTo>
                <a:cubicBezTo>
                  <a:pt x="245" y="359"/>
                  <a:pt x="240" y="361"/>
                  <a:pt x="234" y="361"/>
                </a:cubicBezTo>
                <a:cubicBezTo>
                  <a:pt x="228" y="360"/>
                  <a:pt x="222" y="357"/>
                  <a:pt x="216" y="357"/>
                </a:cubicBezTo>
                <a:cubicBezTo>
                  <a:pt x="203" y="356"/>
                  <a:pt x="191" y="365"/>
                  <a:pt x="178" y="365"/>
                </a:cubicBezTo>
                <a:cubicBezTo>
                  <a:pt x="172" y="366"/>
                  <a:pt x="166" y="364"/>
                  <a:pt x="160" y="362"/>
                </a:cubicBezTo>
                <a:cubicBezTo>
                  <a:pt x="131" y="354"/>
                  <a:pt x="103" y="345"/>
                  <a:pt x="74" y="337"/>
                </a:cubicBezTo>
                <a:cubicBezTo>
                  <a:pt x="69" y="335"/>
                  <a:pt x="64" y="334"/>
                  <a:pt x="59" y="336"/>
                </a:cubicBezTo>
                <a:cubicBezTo>
                  <a:pt x="57" y="336"/>
                  <a:pt x="55" y="338"/>
                  <a:pt x="53" y="339"/>
                </a:cubicBezTo>
                <a:cubicBezTo>
                  <a:pt x="38" y="349"/>
                  <a:pt x="24" y="358"/>
                  <a:pt x="9" y="368"/>
                </a:cubicBezTo>
                <a:cubicBezTo>
                  <a:pt x="13" y="375"/>
                  <a:pt x="22" y="378"/>
                  <a:pt x="29" y="383"/>
                </a:cubicBezTo>
                <a:cubicBezTo>
                  <a:pt x="36" y="388"/>
                  <a:pt x="40" y="399"/>
                  <a:pt x="33" y="404"/>
                </a:cubicBezTo>
                <a:cubicBezTo>
                  <a:pt x="24" y="410"/>
                  <a:pt x="8" y="398"/>
                  <a:pt x="3" y="407"/>
                </a:cubicBezTo>
                <a:cubicBezTo>
                  <a:pt x="0" y="413"/>
                  <a:pt x="6" y="419"/>
                  <a:pt x="12" y="421"/>
                </a:cubicBezTo>
                <a:cubicBezTo>
                  <a:pt x="18" y="422"/>
                  <a:pt x="25" y="421"/>
                  <a:pt x="31" y="423"/>
                </a:cubicBezTo>
                <a:cubicBezTo>
                  <a:pt x="37" y="425"/>
                  <a:pt x="43" y="431"/>
                  <a:pt x="38" y="436"/>
                </a:cubicBezTo>
                <a:cubicBezTo>
                  <a:pt x="37" y="443"/>
                  <a:pt x="29" y="446"/>
                  <a:pt x="23" y="450"/>
                </a:cubicBezTo>
                <a:cubicBezTo>
                  <a:pt x="17" y="454"/>
                  <a:pt x="11" y="461"/>
                  <a:pt x="14" y="467"/>
                </a:cubicBezTo>
                <a:cubicBezTo>
                  <a:pt x="16" y="471"/>
                  <a:pt x="19" y="473"/>
                  <a:pt x="23" y="474"/>
                </a:cubicBezTo>
                <a:cubicBezTo>
                  <a:pt x="33" y="480"/>
                  <a:pt x="42" y="487"/>
                  <a:pt x="49" y="496"/>
                </a:cubicBezTo>
                <a:cubicBezTo>
                  <a:pt x="50" y="497"/>
                  <a:pt x="51" y="499"/>
                  <a:pt x="51" y="500"/>
                </a:cubicBezTo>
                <a:cubicBezTo>
                  <a:pt x="51" y="502"/>
                  <a:pt x="49" y="503"/>
                  <a:pt x="48" y="505"/>
                </a:cubicBezTo>
                <a:cubicBezTo>
                  <a:pt x="35" y="515"/>
                  <a:pt x="23" y="525"/>
                  <a:pt x="10" y="534"/>
                </a:cubicBezTo>
                <a:cubicBezTo>
                  <a:pt x="30" y="528"/>
                  <a:pt x="47" y="515"/>
                  <a:pt x="63" y="503"/>
                </a:cubicBezTo>
                <a:cubicBezTo>
                  <a:pt x="68" y="500"/>
                  <a:pt x="72" y="496"/>
                  <a:pt x="74" y="492"/>
                </a:cubicBezTo>
                <a:cubicBezTo>
                  <a:pt x="75" y="488"/>
                  <a:pt x="75" y="484"/>
                  <a:pt x="77" y="481"/>
                </a:cubicBezTo>
                <a:cubicBezTo>
                  <a:pt x="79" y="479"/>
                  <a:pt x="82" y="478"/>
                  <a:pt x="84" y="477"/>
                </a:cubicBezTo>
                <a:cubicBezTo>
                  <a:pt x="94" y="473"/>
                  <a:pt x="105" y="469"/>
                  <a:pt x="115" y="471"/>
                </a:cubicBezTo>
                <a:cubicBezTo>
                  <a:pt x="123" y="473"/>
                  <a:pt x="130" y="478"/>
                  <a:pt x="137" y="481"/>
                </a:cubicBezTo>
                <a:cubicBezTo>
                  <a:pt x="150" y="487"/>
                  <a:pt x="164" y="487"/>
                  <a:pt x="176" y="494"/>
                </a:cubicBezTo>
                <a:cubicBezTo>
                  <a:pt x="198" y="507"/>
                  <a:pt x="202" y="538"/>
                  <a:pt x="222" y="555"/>
                </a:cubicBezTo>
                <a:cubicBezTo>
                  <a:pt x="226" y="558"/>
                  <a:pt x="231" y="561"/>
                  <a:pt x="235" y="566"/>
                </a:cubicBezTo>
                <a:cubicBezTo>
                  <a:pt x="239" y="572"/>
                  <a:pt x="240" y="579"/>
                  <a:pt x="240" y="586"/>
                </a:cubicBezTo>
                <a:cubicBezTo>
                  <a:pt x="241" y="604"/>
                  <a:pt x="238" y="621"/>
                  <a:pt x="239" y="639"/>
                </a:cubicBezTo>
                <a:cubicBezTo>
                  <a:pt x="239" y="657"/>
                  <a:pt x="244" y="675"/>
                  <a:pt x="257" y="687"/>
                </a:cubicBezTo>
                <a:cubicBezTo>
                  <a:pt x="270" y="699"/>
                  <a:pt x="288" y="702"/>
                  <a:pt x="300" y="714"/>
                </a:cubicBezTo>
                <a:cubicBezTo>
                  <a:pt x="319" y="731"/>
                  <a:pt x="322" y="761"/>
                  <a:pt x="342" y="777"/>
                </a:cubicBezTo>
                <a:cubicBezTo>
                  <a:pt x="350" y="783"/>
                  <a:pt x="360" y="787"/>
                  <a:pt x="370" y="790"/>
                </a:cubicBezTo>
                <a:cubicBezTo>
                  <a:pt x="396" y="797"/>
                  <a:pt x="425" y="804"/>
                  <a:pt x="442" y="825"/>
                </a:cubicBezTo>
                <a:cubicBezTo>
                  <a:pt x="446" y="830"/>
                  <a:pt x="449" y="836"/>
                  <a:pt x="455" y="838"/>
                </a:cubicBezTo>
                <a:cubicBezTo>
                  <a:pt x="464" y="841"/>
                  <a:pt x="475" y="834"/>
                  <a:pt x="483" y="839"/>
                </a:cubicBezTo>
                <a:cubicBezTo>
                  <a:pt x="475" y="830"/>
                  <a:pt x="459" y="831"/>
                  <a:pt x="452" y="821"/>
                </a:cubicBezTo>
                <a:close/>
                <a:moveTo>
                  <a:pt x="298" y="343"/>
                </a:moveTo>
                <a:cubicBezTo>
                  <a:pt x="298" y="344"/>
                  <a:pt x="296" y="345"/>
                  <a:pt x="295" y="346"/>
                </a:cubicBezTo>
                <a:cubicBezTo>
                  <a:pt x="291" y="347"/>
                  <a:pt x="287" y="345"/>
                  <a:pt x="284" y="345"/>
                </a:cubicBezTo>
                <a:cubicBezTo>
                  <a:pt x="280" y="344"/>
                  <a:pt x="275" y="345"/>
                  <a:pt x="274" y="349"/>
                </a:cubicBezTo>
                <a:cubicBezTo>
                  <a:pt x="273" y="352"/>
                  <a:pt x="276" y="355"/>
                  <a:pt x="280" y="357"/>
                </a:cubicBezTo>
                <a:cubicBezTo>
                  <a:pt x="283" y="358"/>
                  <a:pt x="287" y="358"/>
                  <a:pt x="290" y="360"/>
                </a:cubicBezTo>
                <a:cubicBezTo>
                  <a:pt x="293" y="362"/>
                  <a:pt x="295" y="365"/>
                  <a:pt x="297" y="367"/>
                </a:cubicBezTo>
                <a:cubicBezTo>
                  <a:pt x="303" y="371"/>
                  <a:pt x="311" y="370"/>
                  <a:pt x="316" y="366"/>
                </a:cubicBezTo>
                <a:cubicBezTo>
                  <a:pt x="317" y="364"/>
                  <a:pt x="318" y="363"/>
                  <a:pt x="320" y="361"/>
                </a:cubicBezTo>
                <a:cubicBezTo>
                  <a:pt x="323" y="359"/>
                  <a:pt x="328" y="360"/>
                  <a:pt x="331" y="362"/>
                </a:cubicBezTo>
                <a:cubicBezTo>
                  <a:pt x="335" y="364"/>
                  <a:pt x="338" y="367"/>
                  <a:pt x="341" y="369"/>
                </a:cubicBezTo>
                <a:cubicBezTo>
                  <a:pt x="343" y="370"/>
                  <a:pt x="346" y="371"/>
                  <a:pt x="348" y="371"/>
                </a:cubicBezTo>
                <a:cubicBezTo>
                  <a:pt x="351" y="370"/>
                  <a:pt x="353" y="368"/>
                  <a:pt x="352" y="366"/>
                </a:cubicBezTo>
                <a:cubicBezTo>
                  <a:pt x="352" y="362"/>
                  <a:pt x="347" y="360"/>
                  <a:pt x="348" y="357"/>
                </a:cubicBezTo>
                <a:cubicBezTo>
                  <a:pt x="349" y="353"/>
                  <a:pt x="354" y="354"/>
                  <a:pt x="356" y="352"/>
                </a:cubicBezTo>
                <a:cubicBezTo>
                  <a:pt x="359" y="350"/>
                  <a:pt x="357" y="345"/>
                  <a:pt x="354" y="343"/>
                </a:cubicBezTo>
                <a:cubicBezTo>
                  <a:pt x="352" y="341"/>
                  <a:pt x="348" y="340"/>
                  <a:pt x="345" y="338"/>
                </a:cubicBezTo>
                <a:cubicBezTo>
                  <a:pt x="341" y="334"/>
                  <a:pt x="339" y="329"/>
                  <a:pt x="338" y="323"/>
                </a:cubicBezTo>
                <a:cubicBezTo>
                  <a:pt x="338" y="318"/>
                  <a:pt x="338" y="312"/>
                  <a:pt x="337" y="307"/>
                </a:cubicBezTo>
                <a:cubicBezTo>
                  <a:pt x="336" y="302"/>
                  <a:pt x="332" y="297"/>
                  <a:pt x="326" y="296"/>
                </a:cubicBezTo>
                <a:cubicBezTo>
                  <a:pt x="326" y="296"/>
                  <a:pt x="325" y="296"/>
                  <a:pt x="325" y="296"/>
                </a:cubicBezTo>
                <a:cubicBezTo>
                  <a:pt x="324" y="297"/>
                  <a:pt x="324" y="299"/>
                  <a:pt x="325" y="301"/>
                </a:cubicBezTo>
                <a:cubicBezTo>
                  <a:pt x="326" y="306"/>
                  <a:pt x="327" y="312"/>
                  <a:pt x="326" y="317"/>
                </a:cubicBezTo>
                <a:cubicBezTo>
                  <a:pt x="326" y="319"/>
                  <a:pt x="326" y="320"/>
                  <a:pt x="324" y="321"/>
                </a:cubicBezTo>
                <a:cubicBezTo>
                  <a:pt x="322" y="322"/>
                  <a:pt x="321" y="319"/>
                  <a:pt x="320" y="317"/>
                </a:cubicBezTo>
                <a:cubicBezTo>
                  <a:pt x="318" y="312"/>
                  <a:pt x="316" y="307"/>
                  <a:pt x="315" y="302"/>
                </a:cubicBezTo>
                <a:cubicBezTo>
                  <a:pt x="312" y="307"/>
                  <a:pt x="307" y="310"/>
                  <a:pt x="302" y="309"/>
                </a:cubicBezTo>
                <a:cubicBezTo>
                  <a:pt x="304" y="307"/>
                  <a:pt x="301" y="302"/>
                  <a:pt x="298" y="302"/>
                </a:cubicBezTo>
                <a:cubicBezTo>
                  <a:pt x="295" y="302"/>
                  <a:pt x="291" y="304"/>
                  <a:pt x="289" y="307"/>
                </a:cubicBezTo>
                <a:cubicBezTo>
                  <a:pt x="287" y="305"/>
                  <a:pt x="286" y="302"/>
                  <a:pt x="285" y="299"/>
                </a:cubicBezTo>
                <a:cubicBezTo>
                  <a:pt x="284" y="296"/>
                  <a:pt x="281" y="293"/>
                  <a:pt x="279" y="294"/>
                </a:cubicBezTo>
                <a:cubicBezTo>
                  <a:pt x="277" y="294"/>
                  <a:pt x="277" y="296"/>
                  <a:pt x="276" y="297"/>
                </a:cubicBezTo>
                <a:cubicBezTo>
                  <a:pt x="273" y="300"/>
                  <a:pt x="271" y="305"/>
                  <a:pt x="269" y="309"/>
                </a:cubicBezTo>
                <a:cubicBezTo>
                  <a:pt x="268" y="311"/>
                  <a:pt x="267" y="312"/>
                  <a:pt x="268" y="314"/>
                </a:cubicBezTo>
                <a:cubicBezTo>
                  <a:pt x="268" y="317"/>
                  <a:pt x="270" y="318"/>
                  <a:pt x="271" y="320"/>
                </a:cubicBezTo>
                <a:cubicBezTo>
                  <a:pt x="273" y="322"/>
                  <a:pt x="274" y="325"/>
                  <a:pt x="272" y="327"/>
                </a:cubicBezTo>
                <a:cubicBezTo>
                  <a:pt x="271" y="328"/>
                  <a:pt x="268" y="328"/>
                  <a:pt x="267" y="329"/>
                </a:cubicBezTo>
                <a:cubicBezTo>
                  <a:pt x="265" y="331"/>
                  <a:pt x="266" y="334"/>
                  <a:pt x="268" y="335"/>
                </a:cubicBezTo>
                <a:cubicBezTo>
                  <a:pt x="270" y="337"/>
                  <a:pt x="272" y="337"/>
                  <a:pt x="274" y="337"/>
                </a:cubicBezTo>
                <a:cubicBezTo>
                  <a:pt x="280" y="337"/>
                  <a:pt x="285" y="338"/>
                  <a:pt x="291" y="338"/>
                </a:cubicBezTo>
                <a:cubicBezTo>
                  <a:pt x="294" y="338"/>
                  <a:pt x="298" y="339"/>
                  <a:pt x="298" y="343"/>
                </a:cubicBezTo>
                <a:close/>
                <a:moveTo>
                  <a:pt x="424" y="306"/>
                </a:moveTo>
                <a:cubicBezTo>
                  <a:pt x="421" y="313"/>
                  <a:pt x="419" y="322"/>
                  <a:pt x="425" y="326"/>
                </a:cubicBezTo>
                <a:cubicBezTo>
                  <a:pt x="427" y="328"/>
                  <a:pt x="431" y="330"/>
                  <a:pt x="430" y="333"/>
                </a:cubicBezTo>
                <a:cubicBezTo>
                  <a:pt x="429" y="334"/>
                  <a:pt x="428" y="335"/>
                  <a:pt x="427" y="336"/>
                </a:cubicBezTo>
                <a:cubicBezTo>
                  <a:pt x="426" y="338"/>
                  <a:pt x="428" y="342"/>
                  <a:pt x="431" y="343"/>
                </a:cubicBezTo>
                <a:cubicBezTo>
                  <a:pt x="434" y="343"/>
                  <a:pt x="437" y="343"/>
                  <a:pt x="440" y="344"/>
                </a:cubicBezTo>
                <a:cubicBezTo>
                  <a:pt x="443" y="345"/>
                  <a:pt x="444" y="347"/>
                  <a:pt x="447" y="348"/>
                </a:cubicBezTo>
                <a:cubicBezTo>
                  <a:pt x="452" y="350"/>
                  <a:pt x="457" y="348"/>
                  <a:pt x="462" y="350"/>
                </a:cubicBezTo>
                <a:cubicBezTo>
                  <a:pt x="464" y="350"/>
                  <a:pt x="466" y="351"/>
                  <a:pt x="468" y="352"/>
                </a:cubicBezTo>
                <a:cubicBezTo>
                  <a:pt x="469" y="352"/>
                  <a:pt x="472" y="352"/>
                  <a:pt x="473" y="350"/>
                </a:cubicBezTo>
                <a:cubicBezTo>
                  <a:pt x="473" y="349"/>
                  <a:pt x="473" y="348"/>
                  <a:pt x="474" y="347"/>
                </a:cubicBezTo>
                <a:cubicBezTo>
                  <a:pt x="475" y="346"/>
                  <a:pt x="476" y="347"/>
                  <a:pt x="478" y="347"/>
                </a:cubicBezTo>
                <a:cubicBezTo>
                  <a:pt x="493" y="351"/>
                  <a:pt x="502" y="366"/>
                  <a:pt x="509" y="380"/>
                </a:cubicBezTo>
                <a:cubicBezTo>
                  <a:pt x="511" y="382"/>
                  <a:pt x="512" y="385"/>
                  <a:pt x="513" y="388"/>
                </a:cubicBezTo>
                <a:cubicBezTo>
                  <a:pt x="513" y="395"/>
                  <a:pt x="508" y="401"/>
                  <a:pt x="507" y="408"/>
                </a:cubicBezTo>
                <a:cubicBezTo>
                  <a:pt x="507" y="411"/>
                  <a:pt x="508" y="413"/>
                  <a:pt x="507" y="415"/>
                </a:cubicBezTo>
                <a:cubicBezTo>
                  <a:pt x="505" y="418"/>
                  <a:pt x="501" y="418"/>
                  <a:pt x="497" y="419"/>
                </a:cubicBezTo>
                <a:cubicBezTo>
                  <a:pt x="494" y="419"/>
                  <a:pt x="490" y="420"/>
                  <a:pt x="490" y="423"/>
                </a:cubicBezTo>
                <a:cubicBezTo>
                  <a:pt x="489" y="426"/>
                  <a:pt x="492" y="428"/>
                  <a:pt x="495" y="429"/>
                </a:cubicBezTo>
                <a:cubicBezTo>
                  <a:pt x="498" y="429"/>
                  <a:pt x="500" y="428"/>
                  <a:pt x="503" y="428"/>
                </a:cubicBezTo>
                <a:cubicBezTo>
                  <a:pt x="508" y="429"/>
                  <a:pt x="513" y="432"/>
                  <a:pt x="515" y="436"/>
                </a:cubicBezTo>
                <a:cubicBezTo>
                  <a:pt x="517" y="439"/>
                  <a:pt x="517" y="442"/>
                  <a:pt x="519" y="444"/>
                </a:cubicBezTo>
                <a:cubicBezTo>
                  <a:pt x="520" y="446"/>
                  <a:pt x="522" y="447"/>
                  <a:pt x="524" y="448"/>
                </a:cubicBezTo>
                <a:cubicBezTo>
                  <a:pt x="528" y="451"/>
                  <a:pt x="533" y="453"/>
                  <a:pt x="537" y="455"/>
                </a:cubicBezTo>
                <a:cubicBezTo>
                  <a:pt x="539" y="457"/>
                  <a:pt x="541" y="458"/>
                  <a:pt x="543" y="457"/>
                </a:cubicBezTo>
                <a:cubicBezTo>
                  <a:pt x="545" y="456"/>
                  <a:pt x="545" y="452"/>
                  <a:pt x="544" y="450"/>
                </a:cubicBezTo>
                <a:cubicBezTo>
                  <a:pt x="543" y="448"/>
                  <a:pt x="541" y="447"/>
                  <a:pt x="539" y="446"/>
                </a:cubicBezTo>
                <a:cubicBezTo>
                  <a:pt x="536" y="444"/>
                  <a:pt x="533" y="442"/>
                  <a:pt x="530" y="439"/>
                </a:cubicBezTo>
                <a:cubicBezTo>
                  <a:pt x="528" y="439"/>
                  <a:pt x="527" y="437"/>
                  <a:pt x="527" y="436"/>
                </a:cubicBezTo>
                <a:cubicBezTo>
                  <a:pt x="527" y="434"/>
                  <a:pt x="529" y="433"/>
                  <a:pt x="530" y="433"/>
                </a:cubicBezTo>
                <a:cubicBezTo>
                  <a:pt x="532" y="433"/>
                  <a:pt x="533" y="434"/>
                  <a:pt x="535" y="435"/>
                </a:cubicBezTo>
                <a:cubicBezTo>
                  <a:pt x="538" y="437"/>
                  <a:pt x="540" y="439"/>
                  <a:pt x="543" y="441"/>
                </a:cubicBezTo>
                <a:cubicBezTo>
                  <a:pt x="545" y="443"/>
                  <a:pt x="547" y="444"/>
                  <a:pt x="550" y="444"/>
                </a:cubicBezTo>
                <a:cubicBezTo>
                  <a:pt x="553" y="443"/>
                  <a:pt x="554" y="439"/>
                  <a:pt x="553" y="436"/>
                </a:cubicBezTo>
                <a:cubicBezTo>
                  <a:pt x="553" y="430"/>
                  <a:pt x="548" y="425"/>
                  <a:pt x="545" y="420"/>
                </a:cubicBezTo>
                <a:cubicBezTo>
                  <a:pt x="541" y="415"/>
                  <a:pt x="538" y="409"/>
                  <a:pt x="541" y="403"/>
                </a:cubicBezTo>
                <a:cubicBezTo>
                  <a:pt x="548" y="406"/>
                  <a:pt x="554" y="412"/>
                  <a:pt x="556" y="419"/>
                </a:cubicBezTo>
                <a:cubicBezTo>
                  <a:pt x="563" y="417"/>
                  <a:pt x="567" y="410"/>
                  <a:pt x="566" y="403"/>
                </a:cubicBezTo>
                <a:cubicBezTo>
                  <a:pt x="565" y="388"/>
                  <a:pt x="545" y="382"/>
                  <a:pt x="542" y="368"/>
                </a:cubicBezTo>
                <a:cubicBezTo>
                  <a:pt x="541" y="366"/>
                  <a:pt x="541" y="363"/>
                  <a:pt x="541" y="360"/>
                </a:cubicBezTo>
                <a:cubicBezTo>
                  <a:pt x="539" y="352"/>
                  <a:pt x="532" y="347"/>
                  <a:pt x="525" y="342"/>
                </a:cubicBezTo>
                <a:cubicBezTo>
                  <a:pt x="521" y="339"/>
                  <a:pt x="516" y="336"/>
                  <a:pt x="515" y="331"/>
                </a:cubicBezTo>
                <a:cubicBezTo>
                  <a:pt x="515" y="330"/>
                  <a:pt x="515" y="329"/>
                  <a:pt x="514" y="327"/>
                </a:cubicBezTo>
                <a:cubicBezTo>
                  <a:pt x="513" y="326"/>
                  <a:pt x="512" y="326"/>
                  <a:pt x="511" y="325"/>
                </a:cubicBezTo>
                <a:cubicBezTo>
                  <a:pt x="507" y="323"/>
                  <a:pt x="504" y="319"/>
                  <a:pt x="501" y="316"/>
                </a:cubicBezTo>
                <a:cubicBezTo>
                  <a:pt x="498" y="312"/>
                  <a:pt x="493" y="309"/>
                  <a:pt x="489" y="310"/>
                </a:cubicBezTo>
                <a:cubicBezTo>
                  <a:pt x="484" y="311"/>
                  <a:pt x="480" y="316"/>
                  <a:pt x="475" y="315"/>
                </a:cubicBezTo>
                <a:cubicBezTo>
                  <a:pt x="471" y="314"/>
                  <a:pt x="469" y="310"/>
                  <a:pt x="468" y="306"/>
                </a:cubicBezTo>
                <a:cubicBezTo>
                  <a:pt x="467" y="302"/>
                  <a:pt x="467" y="298"/>
                  <a:pt x="466" y="295"/>
                </a:cubicBezTo>
                <a:cubicBezTo>
                  <a:pt x="464" y="290"/>
                  <a:pt x="459" y="286"/>
                  <a:pt x="453" y="286"/>
                </a:cubicBezTo>
                <a:cubicBezTo>
                  <a:pt x="448" y="297"/>
                  <a:pt x="446" y="310"/>
                  <a:pt x="447" y="322"/>
                </a:cubicBezTo>
                <a:cubicBezTo>
                  <a:pt x="442" y="321"/>
                  <a:pt x="438" y="315"/>
                  <a:pt x="437" y="309"/>
                </a:cubicBezTo>
                <a:cubicBezTo>
                  <a:pt x="436" y="302"/>
                  <a:pt x="438" y="296"/>
                  <a:pt x="440" y="291"/>
                </a:cubicBezTo>
                <a:cubicBezTo>
                  <a:pt x="440" y="290"/>
                  <a:pt x="441" y="289"/>
                  <a:pt x="441" y="288"/>
                </a:cubicBezTo>
                <a:cubicBezTo>
                  <a:pt x="440" y="287"/>
                  <a:pt x="438" y="286"/>
                  <a:pt x="437" y="287"/>
                </a:cubicBezTo>
                <a:cubicBezTo>
                  <a:pt x="435" y="287"/>
                  <a:pt x="434" y="288"/>
                  <a:pt x="434" y="290"/>
                </a:cubicBezTo>
                <a:cubicBezTo>
                  <a:pt x="430" y="295"/>
                  <a:pt x="427" y="301"/>
                  <a:pt x="424" y="306"/>
                </a:cubicBezTo>
                <a:close/>
                <a:moveTo>
                  <a:pt x="242" y="272"/>
                </a:moveTo>
                <a:cubicBezTo>
                  <a:pt x="240" y="273"/>
                  <a:pt x="239" y="273"/>
                  <a:pt x="238" y="274"/>
                </a:cubicBezTo>
                <a:cubicBezTo>
                  <a:pt x="235" y="276"/>
                  <a:pt x="236" y="280"/>
                  <a:pt x="236" y="283"/>
                </a:cubicBezTo>
                <a:cubicBezTo>
                  <a:pt x="236" y="292"/>
                  <a:pt x="234" y="301"/>
                  <a:pt x="230" y="309"/>
                </a:cubicBezTo>
                <a:cubicBezTo>
                  <a:pt x="230" y="311"/>
                  <a:pt x="229" y="313"/>
                  <a:pt x="230" y="315"/>
                </a:cubicBezTo>
                <a:cubicBezTo>
                  <a:pt x="230" y="316"/>
                  <a:pt x="231" y="316"/>
                  <a:pt x="232" y="317"/>
                </a:cubicBezTo>
                <a:cubicBezTo>
                  <a:pt x="234" y="319"/>
                  <a:pt x="233" y="323"/>
                  <a:pt x="234" y="325"/>
                </a:cubicBezTo>
                <a:cubicBezTo>
                  <a:pt x="235" y="328"/>
                  <a:pt x="238" y="329"/>
                  <a:pt x="241" y="328"/>
                </a:cubicBezTo>
                <a:cubicBezTo>
                  <a:pt x="244" y="328"/>
                  <a:pt x="246" y="326"/>
                  <a:pt x="248" y="324"/>
                </a:cubicBezTo>
                <a:cubicBezTo>
                  <a:pt x="255" y="316"/>
                  <a:pt x="256" y="303"/>
                  <a:pt x="264" y="295"/>
                </a:cubicBezTo>
                <a:cubicBezTo>
                  <a:pt x="267" y="292"/>
                  <a:pt x="271" y="290"/>
                  <a:pt x="275" y="288"/>
                </a:cubicBezTo>
                <a:cubicBezTo>
                  <a:pt x="276" y="288"/>
                  <a:pt x="277" y="288"/>
                  <a:pt x="278" y="287"/>
                </a:cubicBezTo>
                <a:cubicBezTo>
                  <a:pt x="279" y="286"/>
                  <a:pt x="279" y="285"/>
                  <a:pt x="278" y="284"/>
                </a:cubicBezTo>
                <a:cubicBezTo>
                  <a:pt x="278" y="280"/>
                  <a:pt x="274" y="277"/>
                  <a:pt x="270" y="277"/>
                </a:cubicBezTo>
                <a:cubicBezTo>
                  <a:pt x="266" y="278"/>
                  <a:pt x="262" y="280"/>
                  <a:pt x="258" y="279"/>
                </a:cubicBezTo>
                <a:cubicBezTo>
                  <a:pt x="255" y="278"/>
                  <a:pt x="254" y="274"/>
                  <a:pt x="251" y="272"/>
                </a:cubicBezTo>
                <a:cubicBezTo>
                  <a:pt x="248" y="271"/>
                  <a:pt x="245" y="272"/>
                  <a:pt x="242" y="272"/>
                </a:cubicBezTo>
                <a:close/>
                <a:moveTo>
                  <a:pt x="359" y="315"/>
                </a:moveTo>
                <a:cubicBezTo>
                  <a:pt x="360" y="315"/>
                  <a:pt x="361" y="315"/>
                  <a:pt x="362" y="316"/>
                </a:cubicBezTo>
                <a:cubicBezTo>
                  <a:pt x="363" y="317"/>
                  <a:pt x="364" y="317"/>
                  <a:pt x="365" y="318"/>
                </a:cubicBezTo>
                <a:cubicBezTo>
                  <a:pt x="369" y="319"/>
                  <a:pt x="374" y="319"/>
                  <a:pt x="377" y="316"/>
                </a:cubicBezTo>
                <a:cubicBezTo>
                  <a:pt x="380" y="312"/>
                  <a:pt x="381" y="307"/>
                  <a:pt x="378" y="303"/>
                </a:cubicBezTo>
                <a:cubicBezTo>
                  <a:pt x="377" y="301"/>
                  <a:pt x="374" y="300"/>
                  <a:pt x="374" y="297"/>
                </a:cubicBezTo>
                <a:cubicBezTo>
                  <a:pt x="374" y="294"/>
                  <a:pt x="379" y="292"/>
                  <a:pt x="379" y="289"/>
                </a:cubicBezTo>
                <a:cubicBezTo>
                  <a:pt x="380" y="287"/>
                  <a:pt x="377" y="284"/>
                  <a:pt x="375" y="284"/>
                </a:cubicBezTo>
                <a:cubicBezTo>
                  <a:pt x="374" y="284"/>
                  <a:pt x="372" y="285"/>
                  <a:pt x="371" y="285"/>
                </a:cubicBezTo>
                <a:cubicBezTo>
                  <a:pt x="368" y="286"/>
                  <a:pt x="365" y="284"/>
                  <a:pt x="362" y="284"/>
                </a:cubicBezTo>
                <a:cubicBezTo>
                  <a:pt x="359" y="285"/>
                  <a:pt x="357" y="288"/>
                  <a:pt x="358" y="291"/>
                </a:cubicBezTo>
                <a:cubicBezTo>
                  <a:pt x="359" y="292"/>
                  <a:pt x="359" y="293"/>
                  <a:pt x="360" y="294"/>
                </a:cubicBezTo>
                <a:cubicBezTo>
                  <a:pt x="361" y="296"/>
                  <a:pt x="360" y="299"/>
                  <a:pt x="357" y="301"/>
                </a:cubicBezTo>
                <a:cubicBezTo>
                  <a:pt x="355" y="302"/>
                  <a:pt x="351" y="302"/>
                  <a:pt x="351" y="304"/>
                </a:cubicBezTo>
                <a:cubicBezTo>
                  <a:pt x="350" y="306"/>
                  <a:pt x="351" y="307"/>
                  <a:pt x="351" y="308"/>
                </a:cubicBezTo>
                <a:cubicBezTo>
                  <a:pt x="353" y="311"/>
                  <a:pt x="356" y="313"/>
                  <a:pt x="359" y="315"/>
                </a:cubicBezTo>
                <a:close/>
                <a:moveTo>
                  <a:pt x="391" y="304"/>
                </a:moveTo>
                <a:cubicBezTo>
                  <a:pt x="392" y="305"/>
                  <a:pt x="392" y="307"/>
                  <a:pt x="393" y="308"/>
                </a:cubicBezTo>
                <a:cubicBezTo>
                  <a:pt x="394" y="309"/>
                  <a:pt x="396" y="309"/>
                  <a:pt x="397" y="309"/>
                </a:cubicBezTo>
                <a:cubicBezTo>
                  <a:pt x="398" y="306"/>
                  <a:pt x="398" y="302"/>
                  <a:pt x="400" y="299"/>
                </a:cubicBezTo>
                <a:cubicBezTo>
                  <a:pt x="401" y="298"/>
                  <a:pt x="403" y="297"/>
                  <a:pt x="405" y="296"/>
                </a:cubicBezTo>
                <a:cubicBezTo>
                  <a:pt x="407" y="295"/>
                  <a:pt x="409" y="292"/>
                  <a:pt x="411" y="290"/>
                </a:cubicBezTo>
                <a:cubicBezTo>
                  <a:pt x="412" y="289"/>
                  <a:pt x="413" y="288"/>
                  <a:pt x="413" y="287"/>
                </a:cubicBezTo>
                <a:cubicBezTo>
                  <a:pt x="413" y="286"/>
                  <a:pt x="412" y="284"/>
                  <a:pt x="412" y="283"/>
                </a:cubicBezTo>
                <a:cubicBezTo>
                  <a:pt x="410" y="281"/>
                  <a:pt x="407" y="281"/>
                  <a:pt x="404" y="281"/>
                </a:cubicBezTo>
                <a:cubicBezTo>
                  <a:pt x="401" y="280"/>
                  <a:pt x="398" y="280"/>
                  <a:pt x="395" y="280"/>
                </a:cubicBezTo>
                <a:cubicBezTo>
                  <a:pt x="394" y="280"/>
                  <a:pt x="393" y="280"/>
                  <a:pt x="392" y="281"/>
                </a:cubicBezTo>
                <a:cubicBezTo>
                  <a:pt x="391" y="281"/>
                  <a:pt x="391" y="282"/>
                  <a:pt x="391" y="283"/>
                </a:cubicBezTo>
                <a:cubicBezTo>
                  <a:pt x="391" y="286"/>
                  <a:pt x="393" y="290"/>
                  <a:pt x="391" y="292"/>
                </a:cubicBezTo>
                <a:cubicBezTo>
                  <a:pt x="390" y="293"/>
                  <a:pt x="390" y="294"/>
                  <a:pt x="389" y="294"/>
                </a:cubicBezTo>
                <a:cubicBezTo>
                  <a:pt x="388" y="296"/>
                  <a:pt x="389" y="298"/>
                  <a:pt x="390" y="299"/>
                </a:cubicBezTo>
                <a:cubicBezTo>
                  <a:pt x="390" y="301"/>
                  <a:pt x="391" y="303"/>
                  <a:pt x="391" y="304"/>
                </a:cubicBezTo>
                <a:close/>
                <a:moveTo>
                  <a:pt x="479" y="110"/>
                </a:moveTo>
                <a:cubicBezTo>
                  <a:pt x="480" y="112"/>
                  <a:pt x="479" y="114"/>
                  <a:pt x="478" y="116"/>
                </a:cubicBezTo>
                <a:cubicBezTo>
                  <a:pt x="471" y="125"/>
                  <a:pt x="459" y="128"/>
                  <a:pt x="448" y="129"/>
                </a:cubicBezTo>
                <a:cubicBezTo>
                  <a:pt x="445" y="129"/>
                  <a:pt x="442" y="129"/>
                  <a:pt x="440" y="131"/>
                </a:cubicBezTo>
                <a:cubicBezTo>
                  <a:pt x="438" y="133"/>
                  <a:pt x="439" y="136"/>
                  <a:pt x="440" y="139"/>
                </a:cubicBezTo>
                <a:cubicBezTo>
                  <a:pt x="441" y="141"/>
                  <a:pt x="443" y="143"/>
                  <a:pt x="445" y="146"/>
                </a:cubicBezTo>
                <a:cubicBezTo>
                  <a:pt x="447" y="150"/>
                  <a:pt x="447" y="155"/>
                  <a:pt x="449" y="160"/>
                </a:cubicBezTo>
                <a:cubicBezTo>
                  <a:pt x="450" y="165"/>
                  <a:pt x="452" y="170"/>
                  <a:pt x="457" y="172"/>
                </a:cubicBezTo>
                <a:cubicBezTo>
                  <a:pt x="454" y="176"/>
                  <a:pt x="450" y="173"/>
                  <a:pt x="446" y="173"/>
                </a:cubicBezTo>
                <a:cubicBezTo>
                  <a:pt x="441" y="172"/>
                  <a:pt x="435" y="175"/>
                  <a:pt x="435" y="180"/>
                </a:cubicBezTo>
                <a:cubicBezTo>
                  <a:pt x="435" y="185"/>
                  <a:pt x="441" y="190"/>
                  <a:pt x="446" y="187"/>
                </a:cubicBezTo>
                <a:cubicBezTo>
                  <a:pt x="449" y="188"/>
                  <a:pt x="445" y="194"/>
                  <a:pt x="447" y="197"/>
                </a:cubicBezTo>
                <a:cubicBezTo>
                  <a:pt x="449" y="199"/>
                  <a:pt x="453" y="200"/>
                  <a:pt x="453" y="202"/>
                </a:cubicBezTo>
                <a:cubicBezTo>
                  <a:pt x="450" y="204"/>
                  <a:pt x="448" y="206"/>
                  <a:pt x="445" y="206"/>
                </a:cubicBezTo>
                <a:cubicBezTo>
                  <a:pt x="442" y="207"/>
                  <a:pt x="438" y="205"/>
                  <a:pt x="438" y="202"/>
                </a:cubicBezTo>
                <a:cubicBezTo>
                  <a:pt x="437" y="201"/>
                  <a:pt x="437" y="199"/>
                  <a:pt x="436" y="197"/>
                </a:cubicBezTo>
                <a:cubicBezTo>
                  <a:pt x="435" y="195"/>
                  <a:pt x="432" y="195"/>
                  <a:pt x="430" y="196"/>
                </a:cubicBezTo>
                <a:cubicBezTo>
                  <a:pt x="426" y="200"/>
                  <a:pt x="434" y="206"/>
                  <a:pt x="432" y="211"/>
                </a:cubicBezTo>
                <a:cubicBezTo>
                  <a:pt x="430" y="215"/>
                  <a:pt x="423" y="214"/>
                  <a:pt x="422" y="218"/>
                </a:cubicBezTo>
                <a:cubicBezTo>
                  <a:pt x="420" y="221"/>
                  <a:pt x="424" y="224"/>
                  <a:pt x="428" y="225"/>
                </a:cubicBezTo>
                <a:cubicBezTo>
                  <a:pt x="431" y="227"/>
                  <a:pt x="435" y="228"/>
                  <a:pt x="438" y="230"/>
                </a:cubicBezTo>
                <a:cubicBezTo>
                  <a:pt x="440" y="230"/>
                  <a:pt x="442" y="231"/>
                  <a:pt x="444" y="231"/>
                </a:cubicBezTo>
                <a:cubicBezTo>
                  <a:pt x="448" y="231"/>
                  <a:pt x="451" y="228"/>
                  <a:pt x="454" y="225"/>
                </a:cubicBezTo>
                <a:cubicBezTo>
                  <a:pt x="457" y="223"/>
                  <a:pt x="462" y="222"/>
                  <a:pt x="464" y="225"/>
                </a:cubicBezTo>
                <a:cubicBezTo>
                  <a:pt x="466" y="227"/>
                  <a:pt x="465" y="231"/>
                  <a:pt x="468" y="233"/>
                </a:cubicBezTo>
                <a:cubicBezTo>
                  <a:pt x="470" y="235"/>
                  <a:pt x="474" y="233"/>
                  <a:pt x="476" y="231"/>
                </a:cubicBezTo>
                <a:cubicBezTo>
                  <a:pt x="478" y="230"/>
                  <a:pt x="480" y="228"/>
                  <a:pt x="481" y="227"/>
                </a:cubicBezTo>
                <a:cubicBezTo>
                  <a:pt x="482" y="226"/>
                  <a:pt x="483" y="226"/>
                  <a:pt x="483" y="225"/>
                </a:cubicBezTo>
                <a:cubicBezTo>
                  <a:pt x="484" y="223"/>
                  <a:pt x="481" y="221"/>
                  <a:pt x="479" y="220"/>
                </a:cubicBezTo>
                <a:cubicBezTo>
                  <a:pt x="476" y="218"/>
                  <a:pt x="472" y="216"/>
                  <a:pt x="469" y="215"/>
                </a:cubicBezTo>
                <a:cubicBezTo>
                  <a:pt x="467" y="214"/>
                  <a:pt x="466" y="213"/>
                  <a:pt x="465" y="211"/>
                </a:cubicBezTo>
                <a:cubicBezTo>
                  <a:pt x="463" y="210"/>
                  <a:pt x="463" y="207"/>
                  <a:pt x="465" y="206"/>
                </a:cubicBezTo>
                <a:cubicBezTo>
                  <a:pt x="467" y="204"/>
                  <a:pt x="471" y="208"/>
                  <a:pt x="474" y="207"/>
                </a:cubicBezTo>
                <a:cubicBezTo>
                  <a:pt x="477" y="206"/>
                  <a:pt x="478" y="204"/>
                  <a:pt x="478" y="202"/>
                </a:cubicBezTo>
                <a:cubicBezTo>
                  <a:pt x="478" y="199"/>
                  <a:pt x="478" y="197"/>
                  <a:pt x="480" y="195"/>
                </a:cubicBezTo>
                <a:cubicBezTo>
                  <a:pt x="483" y="189"/>
                  <a:pt x="493" y="190"/>
                  <a:pt x="493" y="184"/>
                </a:cubicBezTo>
                <a:cubicBezTo>
                  <a:pt x="494" y="182"/>
                  <a:pt x="493" y="180"/>
                  <a:pt x="493" y="178"/>
                </a:cubicBezTo>
                <a:cubicBezTo>
                  <a:pt x="494" y="175"/>
                  <a:pt x="498" y="174"/>
                  <a:pt x="497" y="171"/>
                </a:cubicBezTo>
                <a:cubicBezTo>
                  <a:pt x="497" y="170"/>
                  <a:pt x="496" y="169"/>
                  <a:pt x="495" y="169"/>
                </a:cubicBezTo>
                <a:cubicBezTo>
                  <a:pt x="492" y="166"/>
                  <a:pt x="488" y="163"/>
                  <a:pt x="487" y="159"/>
                </a:cubicBezTo>
                <a:cubicBezTo>
                  <a:pt x="486" y="155"/>
                  <a:pt x="488" y="150"/>
                  <a:pt x="492" y="149"/>
                </a:cubicBezTo>
                <a:cubicBezTo>
                  <a:pt x="495" y="148"/>
                  <a:pt x="498" y="149"/>
                  <a:pt x="501" y="148"/>
                </a:cubicBezTo>
                <a:cubicBezTo>
                  <a:pt x="504" y="148"/>
                  <a:pt x="507" y="144"/>
                  <a:pt x="505" y="142"/>
                </a:cubicBezTo>
                <a:cubicBezTo>
                  <a:pt x="507" y="143"/>
                  <a:pt x="510" y="143"/>
                  <a:pt x="513" y="142"/>
                </a:cubicBezTo>
                <a:cubicBezTo>
                  <a:pt x="516" y="140"/>
                  <a:pt x="518" y="137"/>
                  <a:pt x="520" y="134"/>
                </a:cubicBezTo>
                <a:cubicBezTo>
                  <a:pt x="529" y="122"/>
                  <a:pt x="537" y="109"/>
                  <a:pt x="546" y="97"/>
                </a:cubicBezTo>
                <a:cubicBezTo>
                  <a:pt x="548" y="95"/>
                  <a:pt x="549" y="92"/>
                  <a:pt x="549" y="89"/>
                </a:cubicBezTo>
                <a:cubicBezTo>
                  <a:pt x="547" y="90"/>
                  <a:pt x="543" y="90"/>
                  <a:pt x="541" y="88"/>
                </a:cubicBezTo>
                <a:cubicBezTo>
                  <a:pt x="539" y="85"/>
                  <a:pt x="540" y="81"/>
                  <a:pt x="543" y="79"/>
                </a:cubicBezTo>
                <a:cubicBezTo>
                  <a:pt x="546" y="77"/>
                  <a:pt x="549" y="76"/>
                  <a:pt x="553" y="75"/>
                </a:cubicBezTo>
                <a:cubicBezTo>
                  <a:pt x="557" y="74"/>
                  <a:pt x="561" y="72"/>
                  <a:pt x="564" y="68"/>
                </a:cubicBezTo>
                <a:cubicBezTo>
                  <a:pt x="567" y="65"/>
                  <a:pt x="568" y="60"/>
                  <a:pt x="566" y="55"/>
                </a:cubicBezTo>
                <a:cubicBezTo>
                  <a:pt x="565" y="51"/>
                  <a:pt x="560" y="49"/>
                  <a:pt x="558" y="45"/>
                </a:cubicBezTo>
                <a:cubicBezTo>
                  <a:pt x="557" y="42"/>
                  <a:pt x="556" y="38"/>
                  <a:pt x="554" y="36"/>
                </a:cubicBezTo>
                <a:cubicBezTo>
                  <a:pt x="551" y="35"/>
                  <a:pt x="548" y="36"/>
                  <a:pt x="545" y="37"/>
                </a:cubicBezTo>
                <a:cubicBezTo>
                  <a:pt x="542" y="38"/>
                  <a:pt x="539" y="39"/>
                  <a:pt x="537" y="36"/>
                </a:cubicBezTo>
                <a:cubicBezTo>
                  <a:pt x="536" y="30"/>
                  <a:pt x="531" y="25"/>
                  <a:pt x="525" y="24"/>
                </a:cubicBezTo>
                <a:cubicBezTo>
                  <a:pt x="524" y="23"/>
                  <a:pt x="523" y="23"/>
                  <a:pt x="522" y="24"/>
                </a:cubicBezTo>
                <a:cubicBezTo>
                  <a:pt x="521" y="25"/>
                  <a:pt x="521" y="26"/>
                  <a:pt x="520" y="27"/>
                </a:cubicBezTo>
                <a:cubicBezTo>
                  <a:pt x="518" y="30"/>
                  <a:pt x="511" y="23"/>
                  <a:pt x="508" y="26"/>
                </a:cubicBezTo>
                <a:cubicBezTo>
                  <a:pt x="507" y="27"/>
                  <a:pt x="507" y="28"/>
                  <a:pt x="507" y="28"/>
                </a:cubicBezTo>
                <a:cubicBezTo>
                  <a:pt x="505" y="32"/>
                  <a:pt x="499" y="30"/>
                  <a:pt x="496" y="28"/>
                </a:cubicBezTo>
                <a:cubicBezTo>
                  <a:pt x="493" y="26"/>
                  <a:pt x="488" y="24"/>
                  <a:pt x="485" y="27"/>
                </a:cubicBezTo>
                <a:cubicBezTo>
                  <a:pt x="484" y="29"/>
                  <a:pt x="485" y="32"/>
                  <a:pt x="483" y="34"/>
                </a:cubicBezTo>
                <a:cubicBezTo>
                  <a:pt x="481" y="37"/>
                  <a:pt x="477" y="36"/>
                  <a:pt x="474" y="36"/>
                </a:cubicBezTo>
                <a:cubicBezTo>
                  <a:pt x="471" y="35"/>
                  <a:pt x="467" y="35"/>
                  <a:pt x="466" y="38"/>
                </a:cubicBezTo>
                <a:cubicBezTo>
                  <a:pt x="465" y="39"/>
                  <a:pt x="465" y="40"/>
                  <a:pt x="465" y="42"/>
                </a:cubicBezTo>
                <a:cubicBezTo>
                  <a:pt x="464" y="44"/>
                  <a:pt x="460" y="46"/>
                  <a:pt x="459" y="49"/>
                </a:cubicBezTo>
                <a:cubicBezTo>
                  <a:pt x="458" y="51"/>
                  <a:pt x="459" y="53"/>
                  <a:pt x="459" y="55"/>
                </a:cubicBezTo>
                <a:cubicBezTo>
                  <a:pt x="459" y="57"/>
                  <a:pt x="458" y="60"/>
                  <a:pt x="456" y="60"/>
                </a:cubicBezTo>
                <a:cubicBezTo>
                  <a:pt x="454" y="60"/>
                  <a:pt x="453" y="58"/>
                  <a:pt x="452" y="57"/>
                </a:cubicBezTo>
                <a:cubicBezTo>
                  <a:pt x="449" y="55"/>
                  <a:pt x="446" y="55"/>
                  <a:pt x="443" y="55"/>
                </a:cubicBezTo>
                <a:cubicBezTo>
                  <a:pt x="440" y="55"/>
                  <a:pt x="437" y="56"/>
                  <a:pt x="436" y="59"/>
                </a:cubicBezTo>
                <a:cubicBezTo>
                  <a:pt x="436" y="61"/>
                  <a:pt x="439" y="62"/>
                  <a:pt x="439" y="65"/>
                </a:cubicBezTo>
                <a:cubicBezTo>
                  <a:pt x="439" y="67"/>
                  <a:pt x="436" y="69"/>
                  <a:pt x="433" y="68"/>
                </a:cubicBezTo>
                <a:cubicBezTo>
                  <a:pt x="430" y="68"/>
                  <a:pt x="427" y="67"/>
                  <a:pt x="425" y="68"/>
                </a:cubicBezTo>
                <a:cubicBezTo>
                  <a:pt x="423" y="69"/>
                  <a:pt x="423" y="74"/>
                  <a:pt x="425" y="74"/>
                </a:cubicBezTo>
                <a:cubicBezTo>
                  <a:pt x="422" y="76"/>
                  <a:pt x="419" y="75"/>
                  <a:pt x="416" y="77"/>
                </a:cubicBezTo>
                <a:cubicBezTo>
                  <a:pt x="413" y="78"/>
                  <a:pt x="410" y="82"/>
                  <a:pt x="412" y="85"/>
                </a:cubicBezTo>
                <a:cubicBezTo>
                  <a:pt x="415" y="87"/>
                  <a:pt x="421" y="84"/>
                  <a:pt x="423" y="88"/>
                </a:cubicBezTo>
                <a:cubicBezTo>
                  <a:pt x="425" y="91"/>
                  <a:pt x="417" y="96"/>
                  <a:pt x="419" y="100"/>
                </a:cubicBezTo>
                <a:cubicBezTo>
                  <a:pt x="421" y="101"/>
                  <a:pt x="424" y="102"/>
                  <a:pt x="426" y="102"/>
                </a:cubicBezTo>
                <a:cubicBezTo>
                  <a:pt x="428" y="105"/>
                  <a:pt x="425" y="109"/>
                  <a:pt x="426" y="112"/>
                </a:cubicBezTo>
                <a:cubicBezTo>
                  <a:pt x="427" y="115"/>
                  <a:pt x="431" y="116"/>
                  <a:pt x="434" y="116"/>
                </a:cubicBezTo>
                <a:cubicBezTo>
                  <a:pt x="446" y="117"/>
                  <a:pt x="457" y="115"/>
                  <a:pt x="467" y="110"/>
                </a:cubicBezTo>
                <a:cubicBezTo>
                  <a:pt x="469" y="109"/>
                  <a:pt x="471" y="107"/>
                  <a:pt x="474" y="107"/>
                </a:cubicBezTo>
                <a:cubicBezTo>
                  <a:pt x="476" y="107"/>
                  <a:pt x="479" y="108"/>
                  <a:pt x="479" y="110"/>
                </a:cubicBezTo>
                <a:close/>
                <a:moveTo>
                  <a:pt x="430" y="142"/>
                </a:moveTo>
                <a:cubicBezTo>
                  <a:pt x="431" y="137"/>
                  <a:pt x="425" y="134"/>
                  <a:pt x="424" y="129"/>
                </a:cubicBezTo>
                <a:cubicBezTo>
                  <a:pt x="423" y="127"/>
                  <a:pt x="424" y="125"/>
                  <a:pt x="423" y="123"/>
                </a:cubicBezTo>
                <a:cubicBezTo>
                  <a:pt x="421" y="118"/>
                  <a:pt x="414" y="117"/>
                  <a:pt x="411" y="113"/>
                </a:cubicBezTo>
                <a:cubicBezTo>
                  <a:pt x="406" y="108"/>
                  <a:pt x="406" y="101"/>
                  <a:pt x="404" y="95"/>
                </a:cubicBezTo>
                <a:cubicBezTo>
                  <a:pt x="403" y="93"/>
                  <a:pt x="402" y="91"/>
                  <a:pt x="401" y="91"/>
                </a:cubicBezTo>
                <a:cubicBezTo>
                  <a:pt x="398" y="91"/>
                  <a:pt x="397" y="94"/>
                  <a:pt x="396" y="97"/>
                </a:cubicBezTo>
                <a:cubicBezTo>
                  <a:pt x="395" y="107"/>
                  <a:pt x="393" y="118"/>
                  <a:pt x="387" y="127"/>
                </a:cubicBezTo>
                <a:cubicBezTo>
                  <a:pt x="386" y="129"/>
                  <a:pt x="385" y="131"/>
                  <a:pt x="384" y="134"/>
                </a:cubicBezTo>
                <a:cubicBezTo>
                  <a:pt x="384" y="135"/>
                  <a:pt x="384" y="137"/>
                  <a:pt x="385" y="139"/>
                </a:cubicBezTo>
                <a:cubicBezTo>
                  <a:pt x="385" y="141"/>
                  <a:pt x="386" y="143"/>
                  <a:pt x="386" y="145"/>
                </a:cubicBezTo>
                <a:cubicBezTo>
                  <a:pt x="386" y="147"/>
                  <a:pt x="387" y="148"/>
                  <a:pt x="388" y="149"/>
                </a:cubicBezTo>
                <a:cubicBezTo>
                  <a:pt x="389" y="150"/>
                  <a:pt x="391" y="150"/>
                  <a:pt x="393" y="150"/>
                </a:cubicBezTo>
                <a:cubicBezTo>
                  <a:pt x="398" y="149"/>
                  <a:pt x="403" y="150"/>
                  <a:pt x="407" y="153"/>
                </a:cubicBezTo>
                <a:cubicBezTo>
                  <a:pt x="409" y="155"/>
                  <a:pt x="406" y="158"/>
                  <a:pt x="403" y="159"/>
                </a:cubicBezTo>
                <a:cubicBezTo>
                  <a:pt x="400" y="160"/>
                  <a:pt x="396" y="160"/>
                  <a:pt x="395" y="163"/>
                </a:cubicBezTo>
                <a:cubicBezTo>
                  <a:pt x="394" y="165"/>
                  <a:pt x="395" y="167"/>
                  <a:pt x="397" y="169"/>
                </a:cubicBezTo>
                <a:cubicBezTo>
                  <a:pt x="398" y="171"/>
                  <a:pt x="400" y="172"/>
                  <a:pt x="401" y="174"/>
                </a:cubicBezTo>
                <a:cubicBezTo>
                  <a:pt x="405" y="178"/>
                  <a:pt x="405" y="184"/>
                  <a:pt x="410" y="187"/>
                </a:cubicBezTo>
                <a:cubicBezTo>
                  <a:pt x="411" y="187"/>
                  <a:pt x="413" y="187"/>
                  <a:pt x="414" y="187"/>
                </a:cubicBezTo>
                <a:cubicBezTo>
                  <a:pt x="414" y="186"/>
                  <a:pt x="415" y="186"/>
                  <a:pt x="415" y="185"/>
                </a:cubicBezTo>
                <a:cubicBezTo>
                  <a:pt x="416" y="183"/>
                  <a:pt x="418" y="180"/>
                  <a:pt x="419" y="178"/>
                </a:cubicBezTo>
                <a:cubicBezTo>
                  <a:pt x="420" y="179"/>
                  <a:pt x="421" y="180"/>
                  <a:pt x="423" y="179"/>
                </a:cubicBezTo>
                <a:cubicBezTo>
                  <a:pt x="424" y="179"/>
                  <a:pt x="425" y="178"/>
                  <a:pt x="426" y="176"/>
                </a:cubicBezTo>
                <a:cubicBezTo>
                  <a:pt x="429" y="171"/>
                  <a:pt x="429" y="164"/>
                  <a:pt x="434" y="161"/>
                </a:cubicBezTo>
                <a:cubicBezTo>
                  <a:pt x="435" y="160"/>
                  <a:pt x="436" y="160"/>
                  <a:pt x="437" y="159"/>
                </a:cubicBezTo>
                <a:cubicBezTo>
                  <a:pt x="437" y="158"/>
                  <a:pt x="437" y="157"/>
                  <a:pt x="437" y="156"/>
                </a:cubicBezTo>
                <a:cubicBezTo>
                  <a:pt x="437" y="153"/>
                  <a:pt x="435" y="151"/>
                  <a:pt x="432" y="150"/>
                </a:cubicBezTo>
                <a:cubicBezTo>
                  <a:pt x="432" y="150"/>
                  <a:pt x="431" y="149"/>
                  <a:pt x="430" y="149"/>
                </a:cubicBezTo>
                <a:cubicBezTo>
                  <a:pt x="428" y="147"/>
                  <a:pt x="430" y="144"/>
                  <a:pt x="430" y="142"/>
                </a:cubicBezTo>
                <a:close/>
                <a:moveTo>
                  <a:pt x="452" y="264"/>
                </a:moveTo>
                <a:cubicBezTo>
                  <a:pt x="457" y="264"/>
                  <a:pt x="460" y="269"/>
                  <a:pt x="465" y="268"/>
                </a:cubicBezTo>
                <a:cubicBezTo>
                  <a:pt x="467" y="267"/>
                  <a:pt x="469" y="264"/>
                  <a:pt x="470" y="261"/>
                </a:cubicBezTo>
                <a:cubicBezTo>
                  <a:pt x="471" y="258"/>
                  <a:pt x="471" y="254"/>
                  <a:pt x="469" y="250"/>
                </a:cubicBezTo>
                <a:cubicBezTo>
                  <a:pt x="467" y="247"/>
                  <a:pt x="464" y="244"/>
                  <a:pt x="460" y="243"/>
                </a:cubicBezTo>
                <a:cubicBezTo>
                  <a:pt x="456" y="243"/>
                  <a:pt x="452" y="245"/>
                  <a:pt x="448" y="247"/>
                </a:cubicBezTo>
                <a:cubicBezTo>
                  <a:pt x="442" y="250"/>
                  <a:pt x="435" y="252"/>
                  <a:pt x="428" y="251"/>
                </a:cubicBezTo>
                <a:cubicBezTo>
                  <a:pt x="426" y="251"/>
                  <a:pt x="425" y="251"/>
                  <a:pt x="424" y="249"/>
                </a:cubicBezTo>
                <a:cubicBezTo>
                  <a:pt x="423" y="248"/>
                  <a:pt x="423" y="247"/>
                  <a:pt x="422" y="245"/>
                </a:cubicBezTo>
                <a:cubicBezTo>
                  <a:pt x="420" y="242"/>
                  <a:pt x="414" y="244"/>
                  <a:pt x="411" y="241"/>
                </a:cubicBezTo>
                <a:cubicBezTo>
                  <a:pt x="411" y="238"/>
                  <a:pt x="412" y="235"/>
                  <a:pt x="411" y="232"/>
                </a:cubicBezTo>
                <a:cubicBezTo>
                  <a:pt x="410" y="229"/>
                  <a:pt x="407" y="227"/>
                  <a:pt x="404" y="228"/>
                </a:cubicBezTo>
                <a:cubicBezTo>
                  <a:pt x="400" y="229"/>
                  <a:pt x="400" y="234"/>
                  <a:pt x="401" y="237"/>
                </a:cubicBezTo>
                <a:cubicBezTo>
                  <a:pt x="402" y="241"/>
                  <a:pt x="404" y="244"/>
                  <a:pt x="405" y="248"/>
                </a:cubicBezTo>
                <a:cubicBezTo>
                  <a:pt x="405" y="251"/>
                  <a:pt x="404" y="253"/>
                  <a:pt x="404" y="256"/>
                </a:cubicBezTo>
                <a:cubicBezTo>
                  <a:pt x="405" y="261"/>
                  <a:pt x="410" y="264"/>
                  <a:pt x="414" y="265"/>
                </a:cubicBezTo>
                <a:cubicBezTo>
                  <a:pt x="415" y="265"/>
                  <a:pt x="417" y="265"/>
                  <a:pt x="418" y="265"/>
                </a:cubicBezTo>
                <a:cubicBezTo>
                  <a:pt x="421" y="264"/>
                  <a:pt x="425" y="261"/>
                  <a:pt x="428" y="263"/>
                </a:cubicBezTo>
                <a:cubicBezTo>
                  <a:pt x="429" y="264"/>
                  <a:pt x="429" y="265"/>
                  <a:pt x="430" y="266"/>
                </a:cubicBezTo>
                <a:cubicBezTo>
                  <a:pt x="434" y="270"/>
                  <a:pt x="441" y="270"/>
                  <a:pt x="446" y="267"/>
                </a:cubicBezTo>
                <a:cubicBezTo>
                  <a:pt x="448" y="266"/>
                  <a:pt x="450" y="265"/>
                  <a:pt x="452" y="264"/>
                </a:cubicBezTo>
                <a:close/>
                <a:moveTo>
                  <a:pt x="318" y="224"/>
                </a:moveTo>
                <a:cubicBezTo>
                  <a:pt x="318" y="222"/>
                  <a:pt x="318" y="220"/>
                  <a:pt x="316" y="220"/>
                </a:cubicBezTo>
                <a:cubicBezTo>
                  <a:pt x="315" y="220"/>
                  <a:pt x="315" y="221"/>
                  <a:pt x="314" y="222"/>
                </a:cubicBezTo>
                <a:cubicBezTo>
                  <a:pt x="312" y="224"/>
                  <a:pt x="309" y="227"/>
                  <a:pt x="311" y="230"/>
                </a:cubicBezTo>
                <a:cubicBezTo>
                  <a:pt x="312" y="231"/>
                  <a:pt x="313" y="232"/>
                  <a:pt x="313" y="233"/>
                </a:cubicBezTo>
                <a:cubicBezTo>
                  <a:pt x="313" y="234"/>
                  <a:pt x="312" y="235"/>
                  <a:pt x="312" y="236"/>
                </a:cubicBezTo>
                <a:cubicBezTo>
                  <a:pt x="311" y="238"/>
                  <a:pt x="312" y="241"/>
                  <a:pt x="315" y="242"/>
                </a:cubicBezTo>
                <a:cubicBezTo>
                  <a:pt x="316" y="242"/>
                  <a:pt x="316" y="242"/>
                  <a:pt x="317" y="242"/>
                </a:cubicBezTo>
                <a:cubicBezTo>
                  <a:pt x="319" y="243"/>
                  <a:pt x="319" y="245"/>
                  <a:pt x="318" y="247"/>
                </a:cubicBezTo>
                <a:cubicBezTo>
                  <a:pt x="318" y="249"/>
                  <a:pt x="316" y="250"/>
                  <a:pt x="315" y="251"/>
                </a:cubicBezTo>
                <a:cubicBezTo>
                  <a:pt x="310" y="249"/>
                  <a:pt x="306" y="248"/>
                  <a:pt x="302" y="246"/>
                </a:cubicBezTo>
                <a:cubicBezTo>
                  <a:pt x="301" y="245"/>
                  <a:pt x="300" y="245"/>
                  <a:pt x="299" y="244"/>
                </a:cubicBezTo>
                <a:cubicBezTo>
                  <a:pt x="297" y="242"/>
                  <a:pt x="299" y="236"/>
                  <a:pt x="296" y="235"/>
                </a:cubicBezTo>
                <a:cubicBezTo>
                  <a:pt x="294" y="235"/>
                  <a:pt x="293" y="235"/>
                  <a:pt x="292" y="235"/>
                </a:cubicBezTo>
                <a:cubicBezTo>
                  <a:pt x="288" y="234"/>
                  <a:pt x="286" y="226"/>
                  <a:pt x="282" y="227"/>
                </a:cubicBezTo>
                <a:cubicBezTo>
                  <a:pt x="280" y="228"/>
                  <a:pt x="279" y="231"/>
                  <a:pt x="280" y="233"/>
                </a:cubicBezTo>
                <a:cubicBezTo>
                  <a:pt x="280" y="236"/>
                  <a:pt x="282" y="238"/>
                  <a:pt x="282" y="241"/>
                </a:cubicBezTo>
                <a:cubicBezTo>
                  <a:pt x="281" y="245"/>
                  <a:pt x="276" y="247"/>
                  <a:pt x="272" y="250"/>
                </a:cubicBezTo>
                <a:cubicBezTo>
                  <a:pt x="272" y="250"/>
                  <a:pt x="271" y="251"/>
                  <a:pt x="271" y="251"/>
                </a:cubicBezTo>
                <a:cubicBezTo>
                  <a:pt x="271" y="252"/>
                  <a:pt x="272" y="252"/>
                  <a:pt x="272" y="253"/>
                </a:cubicBezTo>
                <a:cubicBezTo>
                  <a:pt x="274" y="255"/>
                  <a:pt x="276" y="257"/>
                  <a:pt x="278" y="258"/>
                </a:cubicBezTo>
                <a:cubicBezTo>
                  <a:pt x="281" y="259"/>
                  <a:pt x="284" y="258"/>
                  <a:pt x="286" y="256"/>
                </a:cubicBezTo>
                <a:cubicBezTo>
                  <a:pt x="287" y="254"/>
                  <a:pt x="288" y="251"/>
                  <a:pt x="290" y="251"/>
                </a:cubicBezTo>
                <a:cubicBezTo>
                  <a:pt x="290" y="254"/>
                  <a:pt x="293" y="256"/>
                  <a:pt x="295" y="257"/>
                </a:cubicBezTo>
                <a:cubicBezTo>
                  <a:pt x="298" y="257"/>
                  <a:pt x="301" y="257"/>
                  <a:pt x="303" y="256"/>
                </a:cubicBezTo>
                <a:cubicBezTo>
                  <a:pt x="304" y="260"/>
                  <a:pt x="299" y="261"/>
                  <a:pt x="296" y="262"/>
                </a:cubicBezTo>
                <a:cubicBezTo>
                  <a:pt x="294" y="263"/>
                  <a:pt x="292" y="264"/>
                  <a:pt x="291" y="266"/>
                </a:cubicBezTo>
                <a:cubicBezTo>
                  <a:pt x="290" y="268"/>
                  <a:pt x="290" y="271"/>
                  <a:pt x="292" y="272"/>
                </a:cubicBezTo>
                <a:cubicBezTo>
                  <a:pt x="293" y="273"/>
                  <a:pt x="295" y="272"/>
                  <a:pt x="297" y="272"/>
                </a:cubicBezTo>
                <a:cubicBezTo>
                  <a:pt x="302" y="270"/>
                  <a:pt x="307" y="268"/>
                  <a:pt x="311" y="265"/>
                </a:cubicBezTo>
                <a:cubicBezTo>
                  <a:pt x="314" y="262"/>
                  <a:pt x="316" y="260"/>
                  <a:pt x="320" y="259"/>
                </a:cubicBezTo>
                <a:cubicBezTo>
                  <a:pt x="323" y="259"/>
                  <a:pt x="326" y="260"/>
                  <a:pt x="329" y="259"/>
                </a:cubicBezTo>
                <a:cubicBezTo>
                  <a:pt x="332" y="258"/>
                  <a:pt x="333" y="255"/>
                  <a:pt x="333" y="253"/>
                </a:cubicBezTo>
                <a:cubicBezTo>
                  <a:pt x="334" y="250"/>
                  <a:pt x="333" y="248"/>
                  <a:pt x="332" y="245"/>
                </a:cubicBezTo>
                <a:cubicBezTo>
                  <a:pt x="332" y="244"/>
                  <a:pt x="331" y="242"/>
                  <a:pt x="330" y="242"/>
                </a:cubicBezTo>
                <a:cubicBezTo>
                  <a:pt x="329" y="242"/>
                  <a:pt x="329" y="243"/>
                  <a:pt x="328" y="243"/>
                </a:cubicBezTo>
                <a:cubicBezTo>
                  <a:pt x="327" y="243"/>
                  <a:pt x="327" y="241"/>
                  <a:pt x="327" y="241"/>
                </a:cubicBezTo>
                <a:cubicBezTo>
                  <a:pt x="326" y="238"/>
                  <a:pt x="324" y="238"/>
                  <a:pt x="322" y="237"/>
                </a:cubicBezTo>
                <a:cubicBezTo>
                  <a:pt x="318" y="234"/>
                  <a:pt x="318" y="228"/>
                  <a:pt x="318" y="224"/>
                </a:cubicBezTo>
                <a:close/>
                <a:moveTo>
                  <a:pt x="344" y="155"/>
                </a:moveTo>
                <a:cubicBezTo>
                  <a:pt x="341" y="154"/>
                  <a:pt x="338" y="155"/>
                  <a:pt x="336" y="158"/>
                </a:cubicBezTo>
                <a:cubicBezTo>
                  <a:pt x="335" y="159"/>
                  <a:pt x="335" y="160"/>
                  <a:pt x="335" y="161"/>
                </a:cubicBezTo>
                <a:cubicBezTo>
                  <a:pt x="334" y="162"/>
                  <a:pt x="334" y="162"/>
                  <a:pt x="334" y="163"/>
                </a:cubicBezTo>
                <a:cubicBezTo>
                  <a:pt x="334" y="164"/>
                  <a:pt x="336" y="165"/>
                  <a:pt x="337" y="166"/>
                </a:cubicBezTo>
                <a:cubicBezTo>
                  <a:pt x="340" y="167"/>
                  <a:pt x="343" y="169"/>
                  <a:pt x="343" y="172"/>
                </a:cubicBezTo>
                <a:cubicBezTo>
                  <a:pt x="342" y="174"/>
                  <a:pt x="341" y="175"/>
                  <a:pt x="340" y="177"/>
                </a:cubicBezTo>
                <a:cubicBezTo>
                  <a:pt x="339" y="179"/>
                  <a:pt x="338" y="181"/>
                  <a:pt x="339" y="182"/>
                </a:cubicBezTo>
                <a:cubicBezTo>
                  <a:pt x="349" y="181"/>
                  <a:pt x="359" y="185"/>
                  <a:pt x="366" y="192"/>
                </a:cubicBezTo>
                <a:cubicBezTo>
                  <a:pt x="364" y="189"/>
                  <a:pt x="363" y="185"/>
                  <a:pt x="363" y="182"/>
                </a:cubicBezTo>
                <a:cubicBezTo>
                  <a:pt x="363" y="180"/>
                  <a:pt x="363" y="179"/>
                  <a:pt x="362" y="178"/>
                </a:cubicBezTo>
                <a:cubicBezTo>
                  <a:pt x="361" y="177"/>
                  <a:pt x="361" y="177"/>
                  <a:pt x="360" y="176"/>
                </a:cubicBezTo>
                <a:cubicBezTo>
                  <a:pt x="359" y="175"/>
                  <a:pt x="359" y="172"/>
                  <a:pt x="359" y="170"/>
                </a:cubicBezTo>
                <a:cubicBezTo>
                  <a:pt x="358" y="167"/>
                  <a:pt x="356" y="165"/>
                  <a:pt x="353" y="166"/>
                </a:cubicBezTo>
                <a:cubicBezTo>
                  <a:pt x="352" y="166"/>
                  <a:pt x="351" y="166"/>
                  <a:pt x="350" y="165"/>
                </a:cubicBezTo>
                <a:cubicBezTo>
                  <a:pt x="349" y="164"/>
                  <a:pt x="349" y="163"/>
                  <a:pt x="350" y="162"/>
                </a:cubicBezTo>
                <a:cubicBezTo>
                  <a:pt x="350" y="159"/>
                  <a:pt x="348" y="156"/>
                  <a:pt x="344" y="155"/>
                </a:cubicBezTo>
                <a:close/>
                <a:moveTo>
                  <a:pt x="367" y="225"/>
                </a:moveTo>
                <a:cubicBezTo>
                  <a:pt x="366" y="225"/>
                  <a:pt x="365" y="225"/>
                  <a:pt x="364" y="226"/>
                </a:cubicBezTo>
                <a:cubicBezTo>
                  <a:pt x="363" y="227"/>
                  <a:pt x="363" y="229"/>
                  <a:pt x="363" y="230"/>
                </a:cubicBezTo>
                <a:cubicBezTo>
                  <a:pt x="363" y="232"/>
                  <a:pt x="364" y="233"/>
                  <a:pt x="365" y="235"/>
                </a:cubicBezTo>
                <a:cubicBezTo>
                  <a:pt x="366" y="236"/>
                  <a:pt x="366" y="238"/>
                  <a:pt x="365" y="239"/>
                </a:cubicBezTo>
                <a:cubicBezTo>
                  <a:pt x="363" y="237"/>
                  <a:pt x="360" y="235"/>
                  <a:pt x="357" y="233"/>
                </a:cubicBezTo>
                <a:cubicBezTo>
                  <a:pt x="356" y="232"/>
                  <a:pt x="355" y="231"/>
                  <a:pt x="354" y="232"/>
                </a:cubicBezTo>
                <a:cubicBezTo>
                  <a:pt x="354" y="234"/>
                  <a:pt x="354" y="237"/>
                  <a:pt x="355" y="240"/>
                </a:cubicBezTo>
                <a:cubicBezTo>
                  <a:pt x="356" y="240"/>
                  <a:pt x="356" y="241"/>
                  <a:pt x="356" y="242"/>
                </a:cubicBezTo>
                <a:cubicBezTo>
                  <a:pt x="356" y="243"/>
                  <a:pt x="354" y="243"/>
                  <a:pt x="353" y="244"/>
                </a:cubicBezTo>
                <a:cubicBezTo>
                  <a:pt x="352" y="245"/>
                  <a:pt x="351" y="246"/>
                  <a:pt x="352" y="247"/>
                </a:cubicBezTo>
                <a:cubicBezTo>
                  <a:pt x="353" y="247"/>
                  <a:pt x="353" y="247"/>
                  <a:pt x="354" y="247"/>
                </a:cubicBezTo>
                <a:cubicBezTo>
                  <a:pt x="357" y="247"/>
                  <a:pt x="362" y="244"/>
                  <a:pt x="364" y="248"/>
                </a:cubicBezTo>
                <a:cubicBezTo>
                  <a:pt x="366" y="250"/>
                  <a:pt x="362" y="253"/>
                  <a:pt x="363" y="255"/>
                </a:cubicBezTo>
                <a:cubicBezTo>
                  <a:pt x="365" y="257"/>
                  <a:pt x="369" y="253"/>
                  <a:pt x="370" y="252"/>
                </a:cubicBezTo>
                <a:cubicBezTo>
                  <a:pt x="374" y="248"/>
                  <a:pt x="377" y="244"/>
                  <a:pt x="377" y="239"/>
                </a:cubicBezTo>
                <a:cubicBezTo>
                  <a:pt x="378" y="234"/>
                  <a:pt x="376" y="233"/>
                  <a:pt x="373" y="231"/>
                </a:cubicBezTo>
                <a:cubicBezTo>
                  <a:pt x="371" y="231"/>
                  <a:pt x="371" y="231"/>
                  <a:pt x="369" y="229"/>
                </a:cubicBezTo>
                <a:cubicBezTo>
                  <a:pt x="368" y="228"/>
                  <a:pt x="368" y="226"/>
                  <a:pt x="367" y="225"/>
                </a:cubicBezTo>
                <a:close/>
                <a:moveTo>
                  <a:pt x="257" y="222"/>
                </a:moveTo>
                <a:cubicBezTo>
                  <a:pt x="254" y="224"/>
                  <a:pt x="252" y="224"/>
                  <a:pt x="254" y="227"/>
                </a:cubicBezTo>
                <a:cubicBezTo>
                  <a:pt x="259" y="234"/>
                  <a:pt x="266" y="224"/>
                  <a:pt x="271" y="224"/>
                </a:cubicBezTo>
                <a:cubicBezTo>
                  <a:pt x="272" y="226"/>
                  <a:pt x="274" y="230"/>
                  <a:pt x="276" y="227"/>
                </a:cubicBezTo>
                <a:cubicBezTo>
                  <a:pt x="278" y="225"/>
                  <a:pt x="278" y="223"/>
                  <a:pt x="278" y="221"/>
                </a:cubicBezTo>
                <a:cubicBezTo>
                  <a:pt x="277" y="218"/>
                  <a:pt x="276" y="216"/>
                  <a:pt x="276" y="214"/>
                </a:cubicBezTo>
                <a:cubicBezTo>
                  <a:pt x="276" y="211"/>
                  <a:pt x="276" y="208"/>
                  <a:pt x="277" y="205"/>
                </a:cubicBezTo>
                <a:cubicBezTo>
                  <a:pt x="272" y="204"/>
                  <a:pt x="267" y="206"/>
                  <a:pt x="265" y="210"/>
                </a:cubicBezTo>
                <a:cubicBezTo>
                  <a:pt x="262" y="214"/>
                  <a:pt x="260" y="218"/>
                  <a:pt x="257" y="222"/>
                </a:cubicBezTo>
                <a:close/>
                <a:moveTo>
                  <a:pt x="670" y="453"/>
                </a:moveTo>
                <a:cubicBezTo>
                  <a:pt x="670" y="443"/>
                  <a:pt x="676" y="433"/>
                  <a:pt x="684" y="426"/>
                </a:cubicBezTo>
                <a:cubicBezTo>
                  <a:pt x="692" y="419"/>
                  <a:pt x="701" y="414"/>
                  <a:pt x="709" y="407"/>
                </a:cubicBezTo>
                <a:cubicBezTo>
                  <a:pt x="715" y="401"/>
                  <a:pt x="720" y="395"/>
                  <a:pt x="726" y="390"/>
                </a:cubicBezTo>
                <a:cubicBezTo>
                  <a:pt x="735" y="383"/>
                  <a:pt x="745" y="379"/>
                  <a:pt x="754" y="372"/>
                </a:cubicBezTo>
                <a:cubicBezTo>
                  <a:pt x="763" y="366"/>
                  <a:pt x="771" y="358"/>
                  <a:pt x="772" y="347"/>
                </a:cubicBezTo>
                <a:cubicBezTo>
                  <a:pt x="764" y="348"/>
                  <a:pt x="756" y="347"/>
                  <a:pt x="748" y="346"/>
                </a:cubicBezTo>
                <a:cubicBezTo>
                  <a:pt x="751" y="342"/>
                  <a:pt x="753" y="338"/>
                  <a:pt x="753" y="333"/>
                </a:cubicBezTo>
                <a:cubicBezTo>
                  <a:pt x="754" y="331"/>
                  <a:pt x="753" y="328"/>
                  <a:pt x="755" y="326"/>
                </a:cubicBezTo>
                <a:cubicBezTo>
                  <a:pt x="758" y="322"/>
                  <a:pt x="765" y="326"/>
                  <a:pt x="768" y="331"/>
                </a:cubicBezTo>
                <a:cubicBezTo>
                  <a:pt x="772" y="336"/>
                  <a:pt x="777" y="341"/>
                  <a:pt x="782" y="338"/>
                </a:cubicBezTo>
                <a:cubicBezTo>
                  <a:pt x="782" y="325"/>
                  <a:pt x="760" y="318"/>
                  <a:pt x="764" y="306"/>
                </a:cubicBezTo>
                <a:cubicBezTo>
                  <a:pt x="767" y="300"/>
                  <a:pt x="775" y="298"/>
                  <a:pt x="782" y="298"/>
                </a:cubicBezTo>
                <a:cubicBezTo>
                  <a:pt x="779" y="290"/>
                  <a:pt x="783" y="280"/>
                  <a:pt x="791" y="277"/>
                </a:cubicBezTo>
                <a:cubicBezTo>
                  <a:pt x="786" y="272"/>
                  <a:pt x="785" y="262"/>
                  <a:pt x="790" y="257"/>
                </a:cubicBezTo>
                <a:cubicBezTo>
                  <a:pt x="791" y="255"/>
                  <a:pt x="793" y="254"/>
                  <a:pt x="793" y="252"/>
                </a:cubicBezTo>
                <a:cubicBezTo>
                  <a:pt x="795" y="246"/>
                  <a:pt x="789" y="242"/>
                  <a:pt x="786" y="236"/>
                </a:cubicBezTo>
                <a:cubicBezTo>
                  <a:pt x="781" y="228"/>
                  <a:pt x="790" y="215"/>
                  <a:pt x="799" y="216"/>
                </a:cubicBezTo>
                <a:cubicBezTo>
                  <a:pt x="802" y="214"/>
                  <a:pt x="800" y="209"/>
                  <a:pt x="797" y="206"/>
                </a:cubicBezTo>
                <a:cubicBezTo>
                  <a:pt x="794" y="204"/>
                  <a:pt x="790" y="202"/>
                  <a:pt x="789" y="198"/>
                </a:cubicBezTo>
                <a:cubicBezTo>
                  <a:pt x="787" y="195"/>
                  <a:pt x="788" y="192"/>
                  <a:pt x="789" y="189"/>
                </a:cubicBezTo>
                <a:cubicBezTo>
                  <a:pt x="792" y="176"/>
                  <a:pt x="794" y="163"/>
                  <a:pt x="797" y="150"/>
                </a:cubicBezTo>
                <a:cubicBezTo>
                  <a:pt x="800" y="139"/>
                  <a:pt x="803" y="127"/>
                  <a:pt x="810" y="118"/>
                </a:cubicBezTo>
                <a:cubicBezTo>
                  <a:pt x="815" y="112"/>
                  <a:pt x="822" y="107"/>
                  <a:pt x="828" y="102"/>
                </a:cubicBezTo>
                <a:cubicBezTo>
                  <a:pt x="833" y="96"/>
                  <a:pt x="837" y="88"/>
                  <a:pt x="834" y="80"/>
                </a:cubicBezTo>
                <a:cubicBezTo>
                  <a:pt x="816" y="81"/>
                  <a:pt x="799" y="87"/>
                  <a:pt x="785" y="97"/>
                </a:cubicBezTo>
                <a:cubicBezTo>
                  <a:pt x="784" y="98"/>
                  <a:pt x="783" y="99"/>
                  <a:pt x="782" y="99"/>
                </a:cubicBezTo>
                <a:cubicBezTo>
                  <a:pt x="779" y="99"/>
                  <a:pt x="778" y="94"/>
                  <a:pt x="780" y="91"/>
                </a:cubicBezTo>
                <a:cubicBezTo>
                  <a:pt x="783" y="82"/>
                  <a:pt x="788" y="71"/>
                  <a:pt x="780" y="66"/>
                </a:cubicBezTo>
                <a:cubicBezTo>
                  <a:pt x="778" y="69"/>
                  <a:pt x="776" y="74"/>
                  <a:pt x="772" y="75"/>
                </a:cubicBezTo>
                <a:cubicBezTo>
                  <a:pt x="767" y="75"/>
                  <a:pt x="763" y="70"/>
                  <a:pt x="765" y="67"/>
                </a:cubicBezTo>
                <a:cubicBezTo>
                  <a:pt x="753" y="73"/>
                  <a:pt x="740" y="76"/>
                  <a:pt x="726" y="74"/>
                </a:cubicBezTo>
                <a:cubicBezTo>
                  <a:pt x="729" y="64"/>
                  <a:pt x="741" y="61"/>
                  <a:pt x="751" y="58"/>
                </a:cubicBezTo>
                <a:cubicBezTo>
                  <a:pt x="761" y="55"/>
                  <a:pt x="772" y="48"/>
                  <a:pt x="770" y="38"/>
                </a:cubicBezTo>
                <a:cubicBezTo>
                  <a:pt x="769" y="29"/>
                  <a:pt x="757" y="24"/>
                  <a:pt x="755" y="15"/>
                </a:cubicBezTo>
                <a:cubicBezTo>
                  <a:pt x="754" y="12"/>
                  <a:pt x="755" y="9"/>
                  <a:pt x="753" y="7"/>
                </a:cubicBezTo>
                <a:cubicBezTo>
                  <a:pt x="751" y="2"/>
                  <a:pt x="746" y="2"/>
                  <a:pt x="741" y="1"/>
                </a:cubicBezTo>
                <a:cubicBezTo>
                  <a:pt x="717" y="0"/>
                  <a:pt x="693" y="2"/>
                  <a:pt x="670" y="8"/>
                </a:cubicBezTo>
                <a:cubicBezTo>
                  <a:pt x="660" y="10"/>
                  <a:pt x="648" y="15"/>
                  <a:pt x="646" y="26"/>
                </a:cubicBezTo>
                <a:cubicBezTo>
                  <a:pt x="657" y="36"/>
                  <a:pt x="662" y="54"/>
                  <a:pt x="657" y="68"/>
                </a:cubicBezTo>
                <a:cubicBezTo>
                  <a:pt x="656" y="70"/>
                  <a:pt x="656" y="71"/>
                  <a:pt x="655" y="71"/>
                </a:cubicBezTo>
                <a:cubicBezTo>
                  <a:pt x="653" y="72"/>
                  <a:pt x="651" y="71"/>
                  <a:pt x="650" y="70"/>
                </a:cubicBezTo>
                <a:cubicBezTo>
                  <a:pt x="642" y="63"/>
                  <a:pt x="634" y="57"/>
                  <a:pt x="626" y="50"/>
                </a:cubicBezTo>
                <a:cubicBezTo>
                  <a:pt x="627" y="56"/>
                  <a:pt x="627" y="62"/>
                  <a:pt x="625" y="68"/>
                </a:cubicBezTo>
                <a:cubicBezTo>
                  <a:pt x="622" y="73"/>
                  <a:pt x="615" y="76"/>
                  <a:pt x="610" y="73"/>
                </a:cubicBezTo>
                <a:cubicBezTo>
                  <a:pt x="608" y="71"/>
                  <a:pt x="606" y="68"/>
                  <a:pt x="605" y="65"/>
                </a:cubicBezTo>
                <a:cubicBezTo>
                  <a:pt x="604" y="62"/>
                  <a:pt x="601" y="59"/>
                  <a:pt x="598" y="59"/>
                </a:cubicBezTo>
                <a:cubicBezTo>
                  <a:pt x="595" y="58"/>
                  <a:pt x="593" y="62"/>
                  <a:pt x="595" y="64"/>
                </a:cubicBezTo>
                <a:cubicBezTo>
                  <a:pt x="591" y="69"/>
                  <a:pt x="588" y="75"/>
                  <a:pt x="586" y="82"/>
                </a:cubicBezTo>
                <a:cubicBezTo>
                  <a:pt x="581" y="79"/>
                  <a:pt x="575" y="82"/>
                  <a:pt x="572" y="87"/>
                </a:cubicBezTo>
                <a:cubicBezTo>
                  <a:pt x="569" y="92"/>
                  <a:pt x="569" y="98"/>
                  <a:pt x="570" y="104"/>
                </a:cubicBezTo>
                <a:cubicBezTo>
                  <a:pt x="558" y="101"/>
                  <a:pt x="546" y="107"/>
                  <a:pt x="540" y="117"/>
                </a:cubicBezTo>
                <a:cubicBezTo>
                  <a:pt x="539" y="119"/>
                  <a:pt x="538" y="122"/>
                  <a:pt x="539" y="124"/>
                </a:cubicBezTo>
                <a:cubicBezTo>
                  <a:pt x="540" y="126"/>
                  <a:pt x="542" y="128"/>
                  <a:pt x="544" y="129"/>
                </a:cubicBezTo>
                <a:cubicBezTo>
                  <a:pt x="550" y="134"/>
                  <a:pt x="553" y="142"/>
                  <a:pt x="552" y="149"/>
                </a:cubicBezTo>
                <a:cubicBezTo>
                  <a:pt x="551" y="157"/>
                  <a:pt x="546" y="163"/>
                  <a:pt x="539" y="166"/>
                </a:cubicBezTo>
                <a:cubicBezTo>
                  <a:pt x="534" y="169"/>
                  <a:pt x="528" y="169"/>
                  <a:pt x="523" y="171"/>
                </a:cubicBezTo>
                <a:cubicBezTo>
                  <a:pt x="518" y="173"/>
                  <a:pt x="513" y="178"/>
                  <a:pt x="514" y="183"/>
                </a:cubicBezTo>
                <a:cubicBezTo>
                  <a:pt x="515" y="194"/>
                  <a:pt x="534" y="192"/>
                  <a:pt x="540" y="201"/>
                </a:cubicBezTo>
                <a:cubicBezTo>
                  <a:pt x="541" y="203"/>
                  <a:pt x="542" y="205"/>
                  <a:pt x="541" y="207"/>
                </a:cubicBezTo>
                <a:cubicBezTo>
                  <a:pt x="540" y="211"/>
                  <a:pt x="534" y="212"/>
                  <a:pt x="530" y="212"/>
                </a:cubicBezTo>
                <a:cubicBezTo>
                  <a:pt x="526" y="212"/>
                  <a:pt x="521" y="215"/>
                  <a:pt x="522" y="219"/>
                </a:cubicBezTo>
                <a:cubicBezTo>
                  <a:pt x="522" y="221"/>
                  <a:pt x="523" y="222"/>
                  <a:pt x="525" y="223"/>
                </a:cubicBezTo>
                <a:cubicBezTo>
                  <a:pt x="531" y="228"/>
                  <a:pt x="538" y="234"/>
                  <a:pt x="545" y="234"/>
                </a:cubicBezTo>
                <a:cubicBezTo>
                  <a:pt x="548" y="234"/>
                  <a:pt x="551" y="234"/>
                  <a:pt x="554" y="233"/>
                </a:cubicBezTo>
                <a:cubicBezTo>
                  <a:pt x="571" y="233"/>
                  <a:pt x="585" y="247"/>
                  <a:pt x="592" y="261"/>
                </a:cubicBezTo>
                <a:cubicBezTo>
                  <a:pt x="603" y="281"/>
                  <a:pt x="607" y="303"/>
                  <a:pt x="603" y="325"/>
                </a:cubicBezTo>
                <a:cubicBezTo>
                  <a:pt x="607" y="321"/>
                  <a:pt x="614" y="322"/>
                  <a:pt x="618" y="326"/>
                </a:cubicBezTo>
                <a:cubicBezTo>
                  <a:pt x="622" y="329"/>
                  <a:pt x="624" y="334"/>
                  <a:pt x="625" y="339"/>
                </a:cubicBezTo>
                <a:cubicBezTo>
                  <a:pt x="627" y="350"/>
                  <a:pt x="626" y="362"/>
                  <a:pt x="622" y="373"/>
                </a:cubicBezTo>
                <a:cubicBezTo>
                  <a:pt x="618" y="382"/>
                  <a:pt x="612" y="391"/>
                  <a:pt x="612" y="401"/>
                </a:cubicBezTo>
                <a:cubicBezTo>
                  <a:pt x="613" y="416"/>
                  <a:pt x="627" y="426"/>
                  <a:pt x="631" y="440"/>
                </a:cubicBezTo>
                <a:cubicBezTo>
                  <a:pt x="633" y="447"/>
                  <a:pt x="633" y="454"/>
                  <a:pt x="637" y="459"/>
                </a:cubicBezTo>
                <a:cubicBezTo>
                  <a:pt x="639" y="462"/>
                  <a:pt x="643" y="463"/>
                  <a:pt x="646" y="465"/>
                </a:cubicBezTo>
                <a:cubicBezTo>
                  <a:pt x="653" y="469"/>
                  <a:pt x="661" y="473"/>
                  <a:pt x="669" y="476"/>
                </a:cubicBezTo>
                <a:cubicBezTo>
                  <a:pt x="673" y="470"/>
                  <a:pt x="670" y="461"/>
                  <a:pt x="670" y="453"/>
                </a:cubicBezTo>
                <a:close/>
                <a:moveTo>
                  <a:pt x="836" y="417"/>
                </a:moveTo>
                <a:cubicBezTo>
                  <a:pt x="836" y="415"/>
                  <a:pt x="835" y="412"/>
                  <a:pt x="834" y="410"/>
                </a:cubicBezTo>
                <a:cubicBezTo>
                  <a:pt x="832" y="408"/>
                  <a:pt x="830" y="406"/>
                  <a:pt x="828" y="405"/>
                </a:cubicBezTo>
                <a:cubicBezTo>
                  <a:pt x="827" y="404"/>
                  <a:pt x="826" y="403"/>
                  <a:pt x="825" y="403"/>
                </a:cubicBezTo>
                <a:cubicBezTo>
                  <a:pt x="824" y="403"/>
                  <a:pt x="822" y="403"/>
                  <a:pt x="821" y="404"/>
                </a:cubicBezTo>
                <a:cubicBezTo>
                  <a:pt x="810" y="408"/>
                  <a:pt x="800" y="412"/>
                  <a:pt x="789" y="417"/>
                </a:cubicBezTo>
                <a:cubicBezTo>
                  <a:pt x="788" y="417"/>
                  <a:pt x="786" y="418"/>
                  <a:pt x="785" y="419"/>
                </a:cubicBezTo>
                <a:cubicBezTo>
                  <a:pt x="784" y="420"/>
                  <a:pt x="783" y="422"/>
                  <a:pt x="784" y="424"/>
                </a:cubicBezTo>
                <a:cubicBezTo>
                  <a:pt x="786" y="426"/>
                  <a:pt x="790" y="425"/>
                  <a:pt x="791" y="428"/>
                </a:cubicBezTo>
                <a:cubicBezTo>
                  <a:pt x="792" y="431"/>
                  <a:pt x="789" y="434"/>
                  <a:pt x="791" y="436"/>
                </a:cubicBezTo>
                <a:cubicBezTo>
                  <a:pt x="791" y="437"/>
                  <a:pt x="793" y="437"/>
                  <a:pt x="794" y="437"/>
                </a:cubicBezTo>
                <a:cubicBezTo>
                  <a:pt x="798" y="438"/>
                  <a:pt x="803" y="441"/>
                  <a:pt x="808" y="441"/>
                </a:cubicBezTo>
                <a:cubicBezTo>
                  <a:pt x="817" y="440"/>
                  <a:pt x="822" y="428"/>
                  <a:pt x="831" y="426"/>
                </a:cubicBezTo>
                <a:cubicBezTo>
                  <a:pt x="831" y="423"/>
                  <a:pt x="835" y="421"/>
                  <a:pt x="836" y="417"/>
                </a:cubicBezTo>
                <a:close/>
                <a:moveTo>
                  <a:pt x="961" y="882"/>
                </a:moveTo>
                <a:cubicBezTo>
                  <a:pt x="961" y="901"/>
                  <a:pt x="982" y="913"/>
                  <a:pt x="985" y="931"/>
                </a:cubicBezTo>
                <a:cubicBezTo>
                  <a:pt x="986" y="944"/>
                  <a:pt x="979" y="957"/>
                  <a:pt x="977" y="969"/>
                </a:cubicBezTo>
                <a:cubicBezTo>
                  <a:pt x="974" y="984"/>
                  <a:pt x="979" y="999"/>
                  <a:pt x="984" y="1013"/>
                </a:cubicBezTo>
                <a:cubicBezTo>
                  <a:pt x="991" y="1032"/>
                  <a:pt x="998" y="1051"/>
                  <a:pt x="1004" y="1070"/>
                </a:cubicBezTo>
                <a:cubicBezTo>
                  <a:pt x="1005" y="1073"/>
                  <a:pt x="1006" y="1076"/>
                  <a:pt x="1008" y="1078"/>
                </a:cubicBezTo>
                <a:cubicBezTo>
                  <a:pt x="1015" y="1089"/>
                  <a:pt x="1030" y="1090"/>
                  <a:pt x="1042" y="1086"/>
                </a:cubicBezTo>
                <a:cubicBezTo>
                  <a:pt x="1061" y="1080"/>
                  <a:pt x="1077" y="1065"/>
                  <a:pt x="1085" y="1046"/>
                </a:cubicBezTo>
                <a:cubicBezTo>
                  <a:pt x="1086" y="1042"/>
                  <a:pt x="1088" y="1038"/>
                  <a:pt x="1091" y="1034"/>
                </a:cubicBezTo>
                <a:cubicBezTo>
                  <a:pt x="1094" y="1030"/>
                  <a:pt x="1099" y="1028"/>
                  <a:pt x="1101" y="1024"/>
                </a:cubicBezTo>
                <a:cubicBezTo>
                  <a:pt x="1106" y="1014"/>
                  <a:pt x="1095" y="1000"/>
                  <a:pt x="1102" y="992"/>
                </a:cubicBezTo>
                <a:cubicBezTo>
                  <a:pt x="1105" y="989"/>
                  <a:pt x="1111" y="988"/>
                  <a:pt x="1115" y="986"/>
                </a:cubicBezTo>
                <a:cubicBezTo>
                  <a:pt x="1125" y="983"/>
                  <a:pt x="1131" y="971"/>
                  <a:pt x="1130" y="960"/>
                </a:cubicBezTo>
                <a:cubicBezTo>
                  <a:pt x="1128" y="954"/>
                  <a:pt x="1125" y="949"/>
                  <a:pt x="1123" y="942"/>
                </a:cubicBezTo>
                <a:cubicBezTo>
                  <a:pt x="1119" y="928"/>
                  <a:pt x="1125" y="913"/>
                  <a:pt x="1135" y="902"/>
                </a:cubicBezTo>
                <a:cubicBezTo>
                  <a:pt x="1144" y="890"/>
                  <a:pt x="1157" y="882"/>
                  <a:pt x="1167" y="871"/>
                </a:cubicBezTo>
                <a:cubicBezTo>
                  <a:pt x="1177" y="860"/>
                  <a:pt x="1185" y="846"/>
                  <a:pt x="1183" y="831"/>
                </a:cubicBezTo>
                <a:cubicBezTo>
                  <a:pt x="1183" y="829"/>
                  <a:pt x="1182" y="827"/>
                  <a:pt x="1181" y="827"/>
                </a:cubicBezTo>
                <a:cubicBezTo>
                  <a:pt x="1180" y="826"/>
                  <a:pt x="1178" y="826"/>
                  <a:pt x="1177" y="827"/>
                </a:cubicBezTo>
                <a:cubicBezTo>
                  <a:pt x="1168" y="829"/>
                  <a:pt x="1159" y="835"/>
                  <a:pt x="1150" y="831"/>
                </a:cubicBezTo>
                <a:cubicBezTo>
                  <a:pt x="1147" y="830"/>
                  <a:pt x="1145" y="827"/>
                  <a:pt x="1143" y="825"/>
                </a:cubicBezTo>
                <a:cubicBezTo>
                  <a:pt x="1117" y="797"/>
                  <a:pt x="1098" y="763"/>
                  <a:pt x="1088" y="726"/>
                </a:cubicBezTo>
                <a:cubicBezTo>
                  <a:pt x="1090" y="728"/>
                  <a:pt x="1094" y="728"/>
                  <a:pt x="1095" y="725"/>
                </a:cubicBezTo>
                <a:cubicBezTo>
                  <a:pt x="1100" y="719"/>
                  <a:pt x="1092" y="710"/>
                  <a:pt x="1085" y="709"/>
                </a:cubicBezTo>
                <a:cubicBezTo>
                  <a:pt x="1077" y="708"/>
                  <a:pt x="1069" y="712"/>
                  <a:pt x="1061" y="711"/>
                </a:cubicBezTo>
                <a:cubicBezTo>
                  <a:pt x="1053" y="710"/>
                  <a:pt x="1047" y="705"/>
                  <a:pt x="1039" y="703"/>
                </a:cubicBezTo>
                <a:cubicBezTo>
                  <a:pt x="1032" y="700"/>
                  <a:pt x="1022" y="701"/>
                  <a:pt x="1019" y="708"/>
                </a:cubicBezTo>
                <a:cubicBezTo>
                  <a:pt x="1018" y="710"/>
                  <a:pt x="1017" y="714"/>
                  <a:pt x="1015" y="715"/>
                </a:cubicBezTo>
                <a:cubicBezTo>
                  <a:pt x="1013" y="715"/>
                  <a:pt x="1011" y="714"/>
                  <a:pt x="1009" y="714"/>
                </a:cubicBezTo>
                <a:cubicBezTo>
                  <a:pt x="997" y="708"/>
                  <a:pt x="985" y="702"/>
                  <a:pt x="973" y="696"/>
                </a:cubicBezTo>
                <a:cubicBezTo>
                  <a:pt x="970" y="694"/>
                  <a:pt x="968" y="693"/>
                  <a:pt x="966" y="690"/>
                </a:cubicBezTo>
                <a:cubicBezTo>
                  <a:pt x="963" y="684"/>
                  <a:pt x="971" y="674"/>
                  <a:pt x="965" y="669"/>
                </a:cubicBezTo>
                <a:cubicBezTo>
                  <a:pt x="948" y="673"/>
                  <a:pt x="931" y="677"/>
                  <a:pt x="913" y="681"/>
                </a:cubicBezTo>
                <a:cubicBezTo>
                  <a:pt x="904" y="683"/>
                  <a:pt x="895" y="685"/>
                  <a:pt x="886" y="683"/>
                </a:cubicBezTo>
                <a:cubicBezTo>
                  <a:pt x="884" y="682"/>
                  <a:pt x="882" y="682"/>
                  <a:pt x="880" y="683"/>
                </a:cubicBezTo>
                <a:cubicBezTo>
                  <a:pt x="879" y="683"/>
                  <a:pt x="878" y="684"/>
                  <a:pt x="877" y="685"/>
                </a:cubicBezTo>
                <a:cubicBezTo>
                  <a:pt x="870" y="694"/>
                  <a:pt x="862" y="703"/>
                  <a:pt x="855" y="712"/>
                </a:cubicBezTo>
                <a:cubicBezTo>
                  <a:pt x="849" y="719"/>
                  <a:pt x="844" y="726"/>
                  <a:pt x="838" y="733"/>
                </a:cubicBezTo>
                <a:cubicBezTo>
                  <a:pt x="834" y="738"/>
                  <a:pt x="830" y="743"/>
                  <a:pt x="827" y="749"/>
                </a:cubicBezTo>
                <a:cubicBezTo>
                  <a:pt x="823" y="756"/>
                  <a:pt x="821" y="764"/>
                  <a:pt x="820" y="772"/>
                </a:cubicBezTo>
                <a:cubicBezTo>
                  <a:pt x="817" y="789"/>
                  <a:pt x="818" y="807"/>
                  <a:pt x="825" y="823"/>
                </a:cubicBezTo>
                <a:cubicBezTo>
                  <a:pt x="836" y="848"/>
                  <a:pt x="863" y="865"/>
                  <a:pt x="890" y="863"/>
                </a:cubicBezTo>
                <a:cubicBezTo>
                  <a:pt x="893" y="863"/>
                  <a:pt x="896" y="863"/>
                  <a:pt x="899" y="861"/>
                </a:cubicBezTo>
                <a:cubicBezTo>
                  <a:pt x="902" y="860"/>
                  <a:pt x="904" y="858"/>
                  <a:pt x="906" y="857"/>
                </a:cubicBezTo>
                <a:cubicBezTo>
                  <a:pt x="921" y="848"/>
                  <a:pt x="939" y="857"/>
                  <a:pt x="953" y="866"/>
                </a:cubicBezTo>
                <a:cubicBezTo>
                  <a:pt x="956" y="868"/>
                  <a:pt x="959" y="870"/>
                  <a:pt x="960" y="873"/>
                </a:cubicBezTo>
                <a:cubicBezTo>
                  <a:pt x="961" y="876"/>
                  <a:pt x="961" y="879"/>
                  <a:pt x="961" y="882"/>
                </a:cubicBezTo>
                <a:close/>
                <a:moveTo>
                  <a:pt x="1220" y="779"/>
                </a:moveTo>
                <a:cubicBezTo>
                  <a:pt x="1224" y="776"/>
                  <a:pt x="1228" y="773"/>
                  <a:pt x="1228" y="768"/>
                </a:cubicBezTo>
                <a:cubicBezTo>
                  <a:pt x="1228" y="758"/>
                  <a:pt x="1210" y="754"/>
                  <a:pt x="1212" y="744"/>
                </a:cubicBezTo>
                <a:cubicBezTo>
                  <a:pt x="1205" y="750"/>
                  <a:pt x="1195" y="757"/>
                  <a:pt x="1187" y="752"/>
                </a:cubicBezTo>
                <a:cubicBezTo>
                  <a:pt x="1184" y="750"/>
                  <a:pt x="1182" y="747"/>
                  <a:pt x="1181" y="744"/>
                </a:cubicBezTo>
                <a:cubicBezTo>
                  <a:pt x="1176" y="737"/>
                  <a:pt x="1171" y="729"/>
                  <a:pt x="1173" y="721"/>
                </a:cubicBezTo>
                <a:cubicBezTo>
                  <a:pt x="1173" y="719"/>
                  <a:pt x="1174" y="717"/>
                  <a:pt x="1176" y="717"/>
                </a:cubicBezTo>
                <a:cubicBezTo>
                  <a:pt x="1177" y="717"/>
                  <a:pt x="1179" y="717"/>
                  <a:pt x="1180" y="718"/>
                </a:cubicBezTo>
                <a:cubicBezTo>
                  <a:pt x="1185" y="722"/>
                  <a:pt x="1186" y="729"/>
                  <a:pt x="1191" y="733"/>
                </a:cubicBezTo>
                <a:cubicBezTo>
                  <a:pt x="1199" y="738"/>
                  <a:pt x="1212" y="732"/>
                  <a:pt x="1219" y="739"/>
                </a:cubicBezTo>
                <a:cubicBezTo>
                  <a:pt x="1220" y="740"/>
                  <a:pt x="1221" y="742"/>
                  <a:pt x="1222" y="743"/>
                </a:cubicBezTo>
                <a:cubicBezTo>
                  <a:pt x="1224" y="744"/>
                  <a:pt x="1226" y="744"/>
                  <a:pt x="1228" y="744"/>
                </a:cubicBezTo>
                <a:cubicBezTo>
                  <a:pt x="1240" y="745"/>
                  <a:pt x="1251" y="745"/>
                  <a:pt x="1263" y="746"/>
                </a:cubicBezTo>
                <a:cubicBezTo>
                  <a:pt x="1267" y="746"/>
                  <a:pt x="1271" y="746"/>
                  <a:pt x="1273" y="749"/>
                </a:cubicBezTo>
                <a:cubicBezTo>
                  <a:pt x="1275" y="751"/>
                  <a:pt x="1276" y="755"/>
                  <a:pt x="1278" y="757"/>
                </a:cubicBezTo>
                <a:cubicBezTo>
                  <a:pt x="1281" y="760"/>
                  <a:pt x="1286" y="760"/>
                  <a:pt x="1288" y="762"/>
                </a:cubicBezTo>
                <a:cubicBezTo>
                  <a:pt x="1289" y="764"/>
                  <a:pt x="1290" y="766"/>
                  <a:pt x="1291" y="767"/>
                </a:cubicBezTo>
                <a:cubicBezTo>
                  <a:pt x="1294" y="772"/>
                  <a:pt x="1302" y="770"/>
                  <a:pt x="1303" y="765"/>
                </a:cubicBezTo>
                <a:cubicBezTo>
                  <a:pt x="1308" y="786"/>
                  <a:pt x="1313" y="806"/>
                  <a:pt x="1319" y="827"/>
                </a:cubicBezTo>
                <a:cubicBezTo>
                  <a:pt x="1321" y="831"/>
                  <a:pt x="1322" y="836"/>
                  <a:pt x="1326" y="839"/>
                </a:cubicBezTo>
                <a:cubicBezTo>
                  <a:pt x="1328" y="840"/>
                  <a:pt x="1332" y="841"/>
                  <a:pt x="1334" y="839"/>
                </a:cubicBezTo>
                <a:cubicBezTo>
                  <a:pt x="1335" y="839"/>
                  <a:pt x="1335" y="838"/>
                  <a:pt x="1336" y="836"/>
                </a:cubicBezTo>
                <a:cubicBezTo>
                  <a:pt x="1340" y="828"/>
                  <a:pt x="1341" y="818"/>
                  <a:pt x="1345" y="810"/>
                </a:cubicBezTo>
                <a:cubicBezTo>
                  <a:pt x="1351" y="797"/>
                  <a:pt x="1362" y="787"/>
                  <a:pt x="1373" y="778"/>
                </a:cubicBezTo>
                <a:cubicBezTo>
                  <a:pt x="1378" y="773"/>
                  <a:pt x="1383" y="769"/>
                  <a:pt x="1390" y="767"/>
                </a:cubicBezTo>
                <a:cubicBezTo>
                  <a:pt x="1396" y="765"/>
                  <a:pt x="1404" y="765"/>
                  <a:pt x="1408" y="770"/>
                </a:cubicBezTo>
                <a:cubicBezTo>
                  <a:pt x="1411" y="774"/>
                  <a:pt x="1413" y="778"/>
                  <a:pt x="1414" y="782"/>
                </a:cubicBezTo>
                <a:cubicBezTo>
                  <a:pt x="1419" y="791"/>
                  <a:pt x="1427" y="798"/>
                  <a:pt x="1436" y="800"/>
                </a:cubicBezTo>
                <a:cubicBezTo>
                  <a:pt x="1441" y="821"/>
                  <a:pt x="1447" y="842"/>
                  <a:pt x="1456" y="862"/>
                </a:cubicBezTo>
                <a:cubicBezTo>
                  <a:pt x="1459" y="868"/>
                  <a:pt x="1464" y="876"/>
                  <a:pt x="1471" y="876"/>
                </a:cubicBezTo>
                <a:cubicBezTo>
                  <a:pt x="1475" y="871"/>
                  <a:pt x="1473" y="864"/>
                  <a:pt x="1470" y="859"/>
                </a:cubicBezTo>
                <a:cubicBezTo>
                  <a:pt x="1466" y="854"/>
                  <a:pt x="1461" y="850"/>
                  <a:pt x="1458" y="846"/>
                </a:cubicBezTo>
                <a:cubicBezTo>
                  <a:pt x="1453" y="839"/>
                  <a:pt x="1449" y="830"/>
                  <a:pt x="1453" y="822"/>
                </a:cubicBezTo>
                <a:cubicBezTo>
                  <a:pt x="1455" y="818"/>
                  <a:pt x="1462" y="821"/>
                  <a:pt x="1467" y="824"/>
                </a:cubicBezTo>
                <a:cubicBezTo>
                  <a:pt x="1472" y="829"/>
                  <a:pt x="1480" y="832"/>
                  <a:pt x="1487" y="831"/>
                </a:cubicBezTo>
                <a:cubicBezTo>
                  <a:pt x="1494" y="830"/>
                  <a:pt x="1501" y="825"/>
                  <a:pt x="1502" y="818"/>
                </a:cubicBezTo>
                <a:cubicBezTo>
                  <a:pt x="1503" y="810"/>
                  <a:pt x="1498" y="803"/>
                  <a:pt x="1494" y="796"/>
                </a:cubicBezTo>
                <a:cubicBezTo>
                  <a:pt x="1489" y="789"/>
                  <a:pt x="1486" y="780"/>
                  <a:pt x="1491" y="774"/>
                </a:cubicBezTo>
                <a:cubicBezTo>
                  <a:pt x="1500" y="778"/>
                  <a:pt x="1511" y="772"/>
                  <a:pt x="1519" y="766"/>
                </a:cubicBezTo>
                <a:cubicBezTo>
                  <a:pt x="1534" y="755"/>
                  <a:pt x="1549" y="743"/>
                  <a:pt x="1565" y="732"/>
                </a:cubicBezTo>
                <a:cubicBezTo>
                  <a:pt x="1566" y="731"/>
                  <a:pt x="1568" y="730"/>
                  <a:pt x="1569" y="727"/>
                </a:cubicBezTo>
                <a:cubicBezTo>
                  <a:pt x="1569" y="726"/>
                  <a:pt x="1569" y="724"/>
                  <a:pt x="1568" y="722"/>
                </a:cubicBezTo>
                <a:cubicBezTo>
                  <a:pt x="1566" y="712"/>
                  <a:pt x="1563" y="703"/>
                  <a:pt x="1560" y="693"/>
                </a:cubicBezTo>
                <a:cubicBezTo>
                  <a:pt x="1559" y="690"/>
                  <a:pt x="1559" y="687"/>
                  <a:pt x="1560" y="684"/>
                </a:cubicBezTo>
                <a:cubicBezTo>
                  <a:pt x="1562" y="679"/>
                  <a:pt x="1569" y="676"/>
                  <a:pt x="1567" y="672"/>
                </a:cubicBezTo>
                <a:cubicBezTo>
                  <a:pt x="1566" y="668"/>
                  <a:pt x="1559" y="669"/>
                  <a:pt x="1556" y="667"/>
                </a:cubicBezTo>
                <a:cubicBezTo>
                  <a:pt x="1551" y="664"/>
                  <a:pt x="1551" y="657"/>
                  <a:pt x="1555" y="654"/>
                </a:cubicBezTo>
                <a:cubicBezTo>
                  <a:pt x="1558" y="650"/>
                  <a:pt x="1564" y="649"/>
                  <a:pt x="1569" y="649"/>
                </a:cubicBezTo>
                <a:cubicBezTo>
                  <a:pt x="1569" y="652"/>
                  <a:pt x="1569" y="654"/>
                  <a:pt x="1569" y="656"/>
                </a:cubicBezTo>
                <a:cubicBezTo>
                  <a:pt x="1573" y="656"/>
                  <a:pt x="1577" y="656"/>
                  <a:pt x="1581" y="656"/>
                </a:cubicBezTo>
                <a:cubicBezTo>
                  <a:pt x="1579" y="661"/>
                  <a:pt x="1586" y="665"/>
                  <a:pt x="1591" y="668"/>
                </a:cubicBezTo>
                <a:cubicBezTo>
                  <a:pt x="1599" y="672"/>
                  <a:pt x="1605" y="681"/>
                  <a:pt x="1604" y="690"/>
                </a:cubicBezTo>
                <a:cubicBezTo>
                  <a:pt x="1610" y="690"/>
                  <a:pt x="1613" y="683"/>
                  <a:pt x="1611" y="678"/>
                </a:cubicBezTo>
                <a:cubicBezTo>
                  <a:pt x="1610" y="673"/>
                  <a:pt x="1606" y="668"/>
                  <a:pt x="1604" y="663"/>
                </a:cubicBezTo>
                <a:cubicBezTo>
                  <a:pt x="1600" y="649"/>
                  <a:pt x="1612" y="634"/>
                  <a:pt x="1627" y="630"/>
                </a:cubicBezTo>
                <a:cubicBezTo>
                  <a:pt x="1632" y="629"/>
                  <a:pt x="1637" y="629"/>
                  <a:pt x="1641" y="626"/>
                </a:cubicBezTo>
                <a:cubicBezTo>
                  <a:pt x="1645" y="624"/>
                  <a:pt x="1648" y="620"/>
                  <a:pt x="1651" y="616"/>
                </a:cubicBezTo>
                <a:cubicBezTo>
                  <a:pt x="1662" y="598"/>
                  <a:pt x="1669" y="579"/>
                  <a:pt x="1672" y="558"/>
                </a:cubicBezTo>
                <a:cubicBezTo>
                  <a:pt x="1673" y="555"/>
                  <a:pt x="1673" y="552"/>
                  <a:pt x="1672" y="549"/>
                </a:cubicBezTo>
                <a:cubicBezTo>
                  <a:pt x="1669" y="539"/>
                  <a:pt x="1656" y="539"/>
                  <a:pt x="1645" y="541"/>
                </a:cubicBezTo>
                <a:cubicBezTo>
                  <a:pt x="1653" y="523"/>
                  <a:pt x="1666" y="507"/>
                  <a:pt x="1681" y="496"/>
                </a:cubicBezTo>
                <a:cubicBezTo>
                  <a:pt x="1686" y="491"/>
                  <a:pt x="1693" y="488"/>
                  <a:pt x="1699" y="486"/>
                </a:cubicBezTo>
                <a:cubicBezTo>
                  <a:pt x="1711" y="484"/>
                  <a:pt x="1722" y="490"/>
                  <a:pt x="1733" y="491"/>
                </a:cubicBezTo>
                <a:cubicBezTo>
                  <a:pt x="1736" y="491"/>
                  <a:pt x="1739" y="491"/>
                  <a:pt x="1742" y="490"/>
                </a:cubicBezTo>
                <a:cubicBezTo>
                  <a:pt x="1748" y="486"/>
                  <a:pt x="1748" y="476"/>
                  <a:pt x="1751" y="469"/>
                </a:cubicBezTo>
                <a:cubicBezTo>
                  <a:pt x="1755" y="462"/>
                  <a:pt x="1765" y="460"/>
                  <a:pt x="1772" y="464"/>
                </a:cubicBezTo>
                <a:cubicBezTo>
                  <a:pt x="1774" y="465"/>
                  <a:pt x="1775" y="466"/>
                  <a:pt x="1777" y="466"/>
                </a:cubicBezTo>
                <a:cubicBezTo>
                  <a:pt x="1782" y="467"/>
                  <a:pt x="1784" y="461"/>
                  <a:pt x="1786" y="457"/>
                </a:cubicBezTo>
                <a:cubicBezTo>
                  <a:pt x="1788" y="453"/>
                  <a:pt x="1792" y="448"/>
                  <a:pt x="1796" y="451"/>
                </a:cubicBezTo>
                <a:cubicBezTo>
                  <a:pt x="1799" y="453"/>
                  <a:pt x="1798" y="458"/>
                  <a:pt x="1796" y="461"/>
                </a:cubicBezTo>
                <a:cubicBezTo>
                  <a:pt x="1789" y="473"/>
                  <a:pt x="1777" y="482"/>
                  <a:pt x="1767" y="492"/>
                </a:cubicBezTo>
                <a:cubicBezTo>
                  <a:pt x="1757" y="501"/>
                  <a:pt x="1747" y="513"/>
                  <a:pt x="1747" y="528"/>
                </a:cubicBezTo>
                <a:cubicBezTo>
                  <a:pt x="1747" y="535"/>
                  <a:pt x="1749" y="541"/>
                  <a:pt x="1751" y="548"/>
                </a:cubicBezTo>
                <a:cubicBezTo>
                  <a:pt x="1753" y="555"/>
                  <a:pt x="1758" y="564"/>
                  <a:pt x="1765" y="561"/>
                </a:cubicBezTo>
                <a:cubicBezTo>
                  <a:pt x="1772" y="559"/>
                  <a:pt x="1772" y="550"/>
                  <a:pt x="1774" y="544"/>
                </a:cubicBezTo>
                <a:cubicBezTo>
                  <a:pt x="1776" y="538"/>
                  <a:pt x="1781" y="534"/>
                  <a:pt x="1784" y="529"/>
                </a:cubicBezTo>
                <a:cubicBezTo>
                  <a:pt x="1787" y="524"/>
                  <a:pt x="1790" y="517"/>
                  <a:pt x="1786" y="512"/>
                </a:cubicBezTo>
                <a:cubicBezTo>
                  <a:pt x="1785" y="509"/>
                  <a:pt x="1783" y="508"/>
                  <a:pt x="1782" y="505"/>
                </a:cubicBezTo>
                <a:cubicBezTo>
                  <a:pt x="1781" y="503"/>
                  <a:pt x="1782" y="500"/>
                  <a:pt x="1783" y="498"/>
                </a:cubicBezTo>
                <a:cubicBezTo>
                  <a:pt x="1789" y="485"/>
                  <a:pt x="1802" y="471"/>
                  <a:pt x="1816" y="475"/>
                </a:cubicBezTo>
                <a:cubicBezTo>
                  <a:pt x="1820" y="477"/>
                  <a:pt x="1825" y="479"/>
                  <a:pt x="1828" y="477"/>
                </a:cubicBezTo>
                <a:cubicBezTo>
                  <a:pt x="1831" y="476"/>
                  <a:pt x="1832" y="474"/>
                  <a:pt x="1834" y="472"/>
                </a:cubicBezTo>
                <a:cubicBezTo>
                  <a:pt x="1843" y="460"/>
                  <a:pt x="1859" y="456"/>
                  <a:pt x="1873" y="450"/>
                </a:cubicBezTo>
                <a:cubicBezTo>
                  <a:pt x="1875" y="449"/>
                  <a:pt x="1877" y="448"/>
                  <a:pt x="1878" y="446"/>
                </a:cubicBezTo>
                <a:cubicBezTo>
                  <a:pt x="1882" y="439"/>
                  <a:pt x="1867" y="430"/>
                  <a:pt x="1872" y="423"/>
                </a:cubicBezTo>
                <a:cubicBezTo>
                  <a:pt x="1879" y="422"/>
                  <a:pt x="1885" y="415"/>
                  <a:pt x="1884" y="408"/>
                </a:cubicBezTo>
                <a:cubicBezTo>
                  <a:pt x="1898" y="406"/>
                  <a:pt x="1905" y="432"/>
                  <a:pt x="1919" y="427"/>
                </a:cubicBezTo>
                <a:cubicBezTo>
                  <a:pt x="1923" y="426"/>
                  <a:pt x="1926" y="421"/>
                  <a:pt x="1928" y="417"/>
                </a:cubicBezTo>
                <a:cubicBezTo>
                  <a:pt x="1931" y="411"/>
                  <a:pt x="1933" y="403"/>
                  <a:pt x="1928" y="400"/>
                </a:cubicBezTo>
                <a:cubicBezTo>
                  <a:pt x="1925" y="397"/>
                  <a:pt x="1921" y="398"/>
                  <a:pt x="1918" y="396"/>
                </a:cubicBezTo>
                <a:cubicBezTo>
                  <a:pt x="1913" y="394"/>
                  <a:pt x="1911" y="389"/>
                  <a:pt x="1908" y="385"/>
                </a:cubicBezTo>
                <a:cubicBezTo>
                  <a:pt x="1902" y="375"/>
                  <a:pt x="1891" y="370"/>
                  <a:pt x="1880" y="365"/>
                </a:cubicBezTo>
                <a:cubicBezTo>
                  <a:pt x="1869" y="361"/>
                  <a:pt x="1859" y="357"/>
                  <a:pt x="1849" y="352"/>
                </a:cubicBezTo>
                <a:cubicBezTo>
                  <a:pt x="1846" y="351"/>
                  <a:pt x="1843" y="351"/>
                  <a:pt x="1842" y="353"/>
                </a:cubicBezTo>
                <a:cubicBezTo>
                  <a:pt x="1840" y="354"/>
                  <a:pt x="1841" y="356"/>
                  <a:pt x="1840" y="358"/>
                </a:cubicBezTo>
                <a:cubicBezTo>
                  <a:pt x="1839" y="364"/>
                  <a:pt x="1829" y="364"/>
                  <a:pt x="1823" y="362"/>
                </a:cubicBezTo>
                <a:cubicBezTo>
                  <a:pt x="1810" y="358"/>
                  <a:pt x="1797" y="354"/>
                  <a:pt x="1785" y="350"/>
                </a:cubicBezTo>
                <a:cubicBezTo>
                  <a:pt x="1783" y="350"/>
                  <a:pt x="1780" y="349"/>
                  <a:pt x="1779" y="347"/>
                </a:cubicBezTo>
                <a:cubicBezTo>
                  <a:pt x="1778" y="345"/>
                  <a:pt x="1778" y="342"/>
                  <a:pt x="1777" y="339"/>
                </a:cubicBezTo>
                <a:cubicBezTo>
                  <a:pt x="1776" y="337"/>
                  <a:pt x="1773" y="336"/>
                  <a:pt x="1770" y="336"/>
                </a:cubicBezTo>
                <a:cubicBezTo>
                  <a:pt x="1756" y="333"/>
                  <a:pt x="1740" y="335"/>
                  <a:pt x="1727" y="328"/>
                </a:cubicBezTo>
                <a:cubicBezTo>
                  <a:pt x="1720" y="324"/>
                  <a:pt x="1715" y="318"/>
                  <a:pt x="1708" y="317"/>
                </a:cubicBezTo>
                <a:cubicBezTo>
                  <a:pt x="1706" y="317"/>
                  <a:pt x="1703" y="317"/>
                  <a:pt x="1702" y="316"/>
                </a:cubicBezTo>
                <a:cubicBezTo>
                  <a:pt x="1700" y="315"/>
                  <a:pt x="1699" y="313"/>
                  <a:pt x="1698" y="311"/>
                </a:cubicBezTo>
                <a:cubicBezTo>
                  <a:pt x="1693" y="305"/>
                  <a:pt x="1682" y="307"/>
                  <a:pt x="1675" y="312"/>
                </a:cubicBezTo>
                <a:cubicBezTo>
                  <a:pt x="1668" y="318"/>
                  <a:pt x="1662" y="325"/>
                  <a:pt x="1654" y="326"/>
                </a:cubicBezTo>
                <a:cubicBezTo>
                  <a:pt x="1646" y="327"/>
                  <a:pt x="1637" y="323"/>
                  <a:pt x="1631" y="327"/>
                </a:cubicBezTo>
                <a:cubicBezTo>
                  <a:pt x="1628" y="329"/>
                  <a:pt x="1626" y="332"/>
                  <a:pt x="1622" y="333"/>
                </a:cubicBezTo>
                <a:cubicBezTo>
                  <a:pt x="1619" y="333"/>
                  <a:pt x="1616" y="331"/>
                  <a:pt x="1613" y="329"/>
                </a:cubicBezTo>
                <a:cubicBezTo>
                  <a:pt x="1606" y="323"/>
                  <a:pt x="1601" y="315"/>
                  <a:pt x="1597" y="307"/>
                </a:cubicBezTo>
                <a:cubicBezTo>
                  <a:pt x="1596" y="304"/>
                  <a:pt x="1595" y="300"/>
                  <a:pt x="1592" y="299"/>
                </a:cubicBezTo>
                <a:cubicBezTo>
                  <a:pt x="1588" y="297"/>
                  <a:pt x="1584" y="300"/>
                  <a:pt x="1580" y="301"/>
                </a:cubicBezTo>
                <a:cubicBezTo>
                  <a:pt x="1563" y="307"/>
                  <a:pt x="1546" y="292"/>
                  <a:pt x="1529" y="291"/>
                </a:cubicBezTo>
                <a:cubicBezTo>
                  <a:pt x="1517" y="291"/>
                  <a:pt x="1504" y="297"/>
                  <a:pt x="1495" y="290"/>
                </a:cubicBezTo>
                <a:cubicBezTo>
                  <a:pt x="1502" y="277"/>
                  <a:pt x="1517" y="269"/>
                  <a:pt x="1521" y="255"/>
                </a:cubicBezTo>
                <a:cubicBezTo>
                  <a:pt x="1524" y="246"/>
                  <a:pt x="1523" y="236"/>
                  <a:pt x="1516" y="229"/>
                </a:cubicBezTo>
                <a:cubicBezTo>
                  <a:pt x="1510" y="223"/>
                  <a:pt x="1499" y="221"/>
                  <a:pt x="1491" y="227"/>
                </a:cubicBezTo>
                <a:cubicBezTo>
                  <a:pt x="1490" y="220"/>
                  <a:pt x="1485" y="214"/>
                  <a:pt x="1478" y="213"/>
                </a:cubicBezTo>
                <a:cubicBezTo>
                  <a:pt x="1478" y="208"/>
                  <a:pt x="1478" y="204"/>
                  <a:pt x="1478" y="199"/>
                </a:cubicBezTo>
                <a:cubicBezTo>
                  <a:pt x="1472" y="197"/>
                  <a:pt x="1466" y="204"/>
                  <a:pt x="1463" y="211"/>
                </a:cubicBezTo>
                <a:cubicBezTo>
                  <a:pt x="1461" y="217"/>
                  <a:pt x="1460" y="225"/>
                  <a:pt x="1455" y="230"/>
                </a:cubicBezTo>
                <a:cubicBezTo>
                  <a:pt x="1449" y="235"/>
                  <a:pt x="1439" y="234"/>
                  <a:pt x="1431" y="234"/>
                </a:cubicBezTo>
                <a:cubicBezTo>
                  <a:pt x="1415" y="236"/>
                  <a:pt x="1404" y="247"/>
                  <a:pt x="1392" y="257"/>
                </a:cubicBezTo>
                <a:cubicBezTo>
                  <a:pt x="1387" y="261"/>
                  <a:pt x="1384" y="262"/>
                  <a:pt x="1382" y="269"/>
                </a:cubicBezTo>
                <a:cubicBezTo>
                  <a:pt x="1381" y="274"/>
                  <a:pt x="1380" y="281"/>
                  <a:pt x="1375" y="284"/>
                </a:cubicBezTo>
                <a:cubicBezTo>
                  <a:pt x="1367" y="289"/>
                  <a:pt x="1353" y="283"/>
                  <a:pt x="1348" y="292"/>
                </a:cubicBezTo>
                <a:cubicBezTo>
                  <a:pt x="1346" y="295"/>
                  <a:pt x="1348" y="300"/>
                  <a:pt x="1350" y="303"/>
                </a:cubicBezTo>
                <a:cubicBezTo>
                  <a:pt x="1352" y="307"/>
                  <a:pt x="1356" y="309"/>
                  <a:pt x="1358" y="313"/>
                </a:cubicBezTo>
                <a:cubicBezTo>
                  <a:pt x="1363" y="318"/>
                  <a:pt x="1365" y="325"/>
                  <a:pt x="1365" y="332"/>
                </a:cubicBezTo>
                <a:cubicBezTo>
                  <a:pt x="1365" y="334"/>
                  <a:pt x="1364" y="335"/>
                  <a:pt x="1363" y="336"/>
                </a:cubicBezTo>
                <a:cubicBezTo>
                  <a:pt x="1361" y="339"/>
                  <a:pt x="1357" y="336"/>
                  <a:pt x="1356" y="333"/>
                </a:cubicBezTo>
                <a:cubicBezTo>
                  <a:pt x="1355" y="330"/>
                  <a:pt x="1355" y="327"/>
                  <a:pt x="1355" y="324"/>
                </a:cubicBezTo>
                <a:cubicBezTo>
                  <a:pt x="1354" y="318"/>
                  <a:pt x="1349" y="313"/>
                  <a:pt x="1344" y="313"/>
                </a:cubicBezTo>
                <a:cubicBezTo>
                  <a:pt x="1338" y="312"/>
                  <a:pt x="1332" y="316"/>
                  <a:pt x="1330" y="321"/>
                </a:cubicBezTo>
                <a:cubicBezTo>
                  <a:pt x="1330" y="322"/>
                  <a:pt x="1329" y="324"/>
                  <a:pt x="1328" y="326"/>
                </a:cubicBezTo>
                <a:cubicBezTo>
                  <a:pt x="1327" y="327"/>
                  <a:pt x="1325" y="328"/>
                  <a:pt x="1323" y="327"/>
                </a:cubicBezTo>
                <a:cubicBezTo>
                  <a:pt x="1322" y="327"/>
                  <a:pt x="1322" y="326"/>
                  <a:pt x="1322" y="325"/>
                </a:cubicBezTo>
                <a:cubicBezTo>
                  <a:pt x="1320" y="321"/>
                  <a:pt x="1316" y="318"/>
                  <a:pt x="1312" y="316"/>
                </a:cubicBezTo>
                <a:cubicBezTo>
                  <a:pt x="1314" y="337"/>
                  <a:pt x="1313" y="358"/>
                  <a:pt x="1312" y="379"/>
                </a:cubicBezTo>
                <a:cubicBezTo>
                  <a:pt x="1312" y="382"/>
                  <a:pt x="1312" y="387"/>
                  <a:pt x="1310" y="390"/>
                </a:cubicBezTo>
                <a:cubicBezTo>
                  <a:pt x="1308" y="393"/>
                  <a:pt x="1303" y="395"/>
                  <a:pt x="1300" y="392"/>
                </a:cubicBezTo>
                <a:cubicBezTo>
                  <a:pt x="1300" y="387"/>
                  <a:pt x="1304" y="383"/>
                  <a:pt x="1305" y="378"/>
                </a:cubicBezTo>
                <a:cubicBezTo>
                  <a:pt x="1306" y="375"/>
                  <a:pt x="1305" y="372"/>
                  <a:pt x="1305" y="370"/>
                </a:cubicBezTo>
                <a:cubicBezTo>
                  <a:pt x="1303" y="359"/>
                  <a:pt x="1302" y="348"/>
                  <a:pt x="1300" y="337"/>
                </a:cubicBezTo>
                <a:cubicBezTo>
                  <a:pt x="1299" y="331"/>
                  <a:pt x="1299" y="326"/>
                  <a:pt x="1300" y="321"/>
                </a:cubicBezTo>
                <a:cubicBezTo>
                  <a:pt x="1301" y="314"/>
                  <a:pt x="1306" y="308"/>
                  <a:pt x="1305" y="301"/>
                </a:cubicBezTo>
                <a:cubicBezTo>
                  <a:pt x="1305" y="300"/>
                  <a:pt x="1305" y="298"/>
                  <a:pt x="1304" y="297"/>
                </a:cubicBezTo>
                <a:cubicBezTo>
                  <a:pt x="1303" y="295"/>
                  <a:pt x="1300" y="294"/>
                  <a:pt x="1297" y="294"/>
                </a:cubicBezTo>
                <a:cubicBezTo>
                  <a:pt x="1291" y="293"/>
                  <a:pt x="1285" y="298"/>
                  <a:pt x="1283" y="303"/>
                </a:cubicBezTo>
                <a:cubicBezTo>
                  <a:pt x="1281" y="309"/>
                  <a:pt x="1283" y="315"/>
                  <a:pt x="1282" y="321"/>
                </a:cubicBezTo>
                <a:cubicBezTo>
                  <a:pt x="1280" y="326"/>
                  <a:pt x="1276" y="330"/>
                  <a:pt x="1274" y="335"/>
                </a:cubicBezTo>
                <a:cubicBezTo>
                  <a:pt x="1272" y="344"/>
                  <a:pt x="1280" y="352"/>
                  <a:pt x="1282" y="361"/>
                </a:cubicBezTo>
                <a:cubicBezTo>
                  <a:pt x="1282" y="364"/>
                  <a:pt x="1283" y="367"/>
                  <a:pt x="1281" y="369"/>
                </a:cubicBezTo>
                <a:cubicBezTo>
                  <a:pt x="1278" y="372"/>
                  <a:pt x="1273" y="372"/>
                  <a:pt x="1270" y="370"/>
                </a:cubicBezTo>
                <a:cubicBezTo>
                  <a:pt x="1266" y="368"/>
                  <a:pt x="1264" y="364"/>
                  <a:pt x="1261" y="361"/>
                </a:cubicBezTo>
                <a:cubicBezTo>
                  <a:pt x="1257" y="357"/>
                  <a:pt x="1252" y="354"/>
                  <a:pt x="1246" y="354"/>
                </a:cubicBezTo>
                <a:cubicBezTo>
                  <a:pt x="1240" y="354"/>
                  <a:pt x="1235" y="359"/>
                  <a:pt x="1235" y="364"/>
                </a:cubicBezTo>
                <a:cubicBezTo>
                  <a:pt x="1236" y="366"/>
                  <a:pt x="1236" y="368"/>
                  <a:pt x="1236" y="370"/>
                </a:cubicBezTo>
                <a:cubicBezTo>
                  <a:pt x="1235" y="372"/>
                  <a:pt x="1231" y="373"/>
                  <a:pt x="1228" y="372"/>
                </a:cubicBezTo>
                <a:cubicBezTo>
                  <a:pt x="1226" y="371"/>
                  <a:pt x="1223" y="369"/>
                  <a:pt x="1220" y="369"/>
                </a:cubicBezTo>
                <a:cubicBezTo>
                  <a:pt x="1217" y="369"/>
                  <a:pt x="1215" y="372"/>
                  <a:pt x="1212" y="373"/>
                </a:cubicBezTo>
                <a:cubicBezTo>
                  <a:pt x="1205" y="376"/>
                  <a:pt x="1197" y="371"/>
                  <a:pt x="1190" y="373"/>
                </a:cubicBezTo>
                <a:cubicBezTo>
                  <a:pt x="1183" y="376"/>
                  <a:pt x="1180" y="382"/>
                  <a:pt x="1176" y="388"/>
                </a:cubicBezTo>
                <a:cubicBezTo>
                  <a:pt x="1172" y="393"/>
                  <a:pt x="1163" y="397"/>
                  <a:pt x="1159" y="391"/>
                </a:cubicBezTo>
                <a:cubicBezTo>
                  <a:pt x="1160" y="385"/>
                  <a:pt x="1161" y="378"/>
                  <a:pt x="1161" y="372"/>
                </a:cubicBezTo>
                <a:cubicBezTo>
                  <a:pt x="1158" y="373"/>
                  <a:pt x="1154" y="374"/>
                  <a:pt x="1152" y="376"/>
                </a:cubicBezTo>
                <a:cubicBezTo>
                  <a:pt x="1149" y="378"/>
                  <a:pt x="1147" y="382"/>
                  <a:pt x="1148" y="385"/>
                </a:cubicBezTo>
                <a:cubicBezTo>
                  <a:pt x="1148" y="387"/>
                  <a:pt x="1150" y="388"/>
                  <a:pt x="1150" y="390"/>
                </a:cubicBezTo>
                <a:cubicBezTo>
                  <a:pt x="1153" y="395"/>
                  <a:pt x="1150" y="401"/>
                  <a:pt x="1148" y="406"/>
                </a:cubicBezTo>
                <a:cubicBezTo>
                  <a:pt x="1142" y="404"/>
                  <a:pt x="1132" y="405"/>
                  <a:pt x="1130" y="411"/>
                </a:cubicBezTo>
                <a:cubicBezTo>
                  <a:pt x="1129" y="414"/>
                  <a:pt x="1130" y="417"/>
                  <a:pt x="1129" y="420"/>
                </a:cubicBezTo>
                <a:cubicBezTo>
                  <a:pt x="1129" y="423"/>
                  <a:pt x="1128" y="426"/>
                  <a:pt x="1125" y="426"/>
                </a:cubicBezTo>
                <a:cubicBezTo>
                  <a:pt x="1122" y="427"/>
                  <a:pt x="1119" y="424"/>
                  <a:pt x="1116" y="423"/>
                </a:cubicBezTo>
                <a:cubicBezTo>
                  <a:pt x="1114" y="421"/>
                  <a:pt x="1109" y="423"/>
                  <a:pt x="1111" y="426"/>
                </a:cubicBezTo>
                <a:cubicBezTo>
                  <a:pt x="1111" y="427"/>
                  <a:pt x="1113" y="427"/>
                  <a:pt x="1113" y="428"/>
                </a:cubicBezTo>
                <a:cubicBezTo>
                  <a:pt x="1117" y="431"/>
                  <a:pt x="1113" y="436"/>
                  <a:pt x="1109" y="436"/>
                </a:cubicBezTo>
                <a:cubicBezTo>
                  <a:pt x="1105" y="435"/>
                  <a:pt x="1102" y="431"/>
                  <a:pt x="1101" y="427"/>
                </a:cubicBezTo>
                <a:cubicBezTo>
                  <a:pt x="1100" y="423"/>
                  <a:pt x="1100" y="419"/>
                  <a:pt x="1097" y="416"/>
                </a:cubicBezTo>
                <a:cubicBezTo>
                  <a:pt x="1095" y="413"/>
                  <a:pt x="1092" y="411"/>
                  <a:pt x="1090" y="409"/>
                </a:cubicBezTo>
                <a:cubicBezTo>
                  <a:pt x="1088" y="406"/>
                  <a:pt x="1088" y="401"/>
                  <a:pt x="1091" y="400"/>
                </a:cubicBezTo>
                <a:cubicBezTo>
                  <a:pt x="1099" y="404"/>
                  <a:pt x="1108" y="408"/>
                  <a:pt x="1117" y="406"/>
                </a:cubicBezTo>
                <a:cubicBezTo>
                  <a:pt x="1126" y="405"/>
                  <a:pt x="1134" y="395"/>
                  <a:pt x="1130" y="387"/>
                </a:cubicBezTo>
                <a:cubicBezTo>
                  <a:pt x="1127" y="380"/>
                  <a:pt x="1120" y="376"/>
                  <a:pt x="1114" y="373"/>
                </a:cubicBezTo>
                <a:cubicBezTo>
                  <a:pt x="1100" y="365"/>
                  <a:pt x="1085" y="358"/>
                  <a:pt x="1070" y="353"/>
                </a:cubicBezTo>
                <a:cubicBezTo>
                  <a:pt x="1076" y="351"/>
                  <a:pt x="1076" y="342"/>
                  <a:pt x="1071" y="339"/>
                </a:cubicBezTo>
                <a:cubicBezTo>
                  <a:pt x="1069" y="344"/>
                  <a:pt x="1064" y="345"/>
                  <a:pt x="1059" y="345"/>
                </a:cubicBezTo>
                <a:cubicBezTo>
                  <a:pt x="1054" y="345"/>
                  <a:pt x="1049" y="343"/>
                  <a:pt x="1044" y="343"/>
                </a:cubicBezTo>
                <a:cubicBezTo>
                  <a:pt x="1032" y="345"/>
                  <a:pt x="1025" y="359"/>
                  <a:pt x="1013" y="364"/>
                </a:cubicBezTo>
                <a:cubicBezTo>
                  <a:pt x="1009" y="366"/>
                  <a:pt x="1005" y="367"/>
                  <a:pt x="1003" y="369"/>
                </a:cubicBezTo>
                <a:cubicBezTo>
                  <a:pt x="996" y="375"/>
                  <a:pt x="1000" y="387"/>
                  <a:pt x="995" y="394"/>
                </a:cubicBezTo>
                <a:cubicBezTo>
                  <a:pt x="992" y="397"/>
                  <a:pt x="988" y="398"/>
                  <a:pt x="985" y="401"/>
                </a:cubicBezTo>
                <a:cubicBezTo>
                  <a:pt x="982" y="406"/>
                  <a:pt x="982" y="413"/>
                  <a:pt x="980" y="418"/>
                </a:cubicBezTo>
                <a:cubicBezTo>
                  <a:pt x="978" y="427"/>
                  <a:pt x="971" y="433"/>
                  <a:pt x="965" y="439"/>
                </a:cubicBezTo>
                <a:cubicBezTo>
                  <a:pt x="958" y="445"/>
                  <a:pt x="951" y="451"/>
                  <a:pt x="945" y="457"/>
                </a:cubicBezTo>
                <a:cubicBezTo>
                  <a:pt x="942" y="459"/>
                  <a:pt x="938" y="463"/>
                  <a:pt x="940" y="467"/>
                </a:cubicBezTo>
                <a:cubicBezTo>
                  <a:pt x="940" y="470"/>
                  <a:pt x="943" y="472"/>
                  <a:pt x="944" y="474"/>
                </a:cubicBezTo>
                <a:cubicBezTo>
                  <a:pt x="948" y="482"/>
                  <a:pt x="939" y="494"/>
                  <a:pt x="947" y="498"/>
                </a:cubicBezTo>
                <a:cubicBezTo>
                  <a:pt x="954" y="501"/>
                  <a:pt x="961" y="487"/>
                  <a:pt x="967" y="492"/>
                </a:cubicBezTo>
                <a:cubicBezTo>
                  <a:pt x="968" y="494"/>
                  <a:pt x="969" y="495"/>
                  <a:pt x="969" y="497"/>
                </a:cubicBezTo>
                <a:cubicBezTo>
                  <a:pt x="972" y="507"/>
                  <a:pt x="977" y="517"/>
                  <a:pt x="983" y="526"/>
                </a:cubicBezTo>
                <a:cubicBezTo>
                  <a:pt x="997" y="519"/>
                  <a:pt x="1005" y="501"/>
                  <a:pt x="1000" y="485"/>
                </a:cubicBezTo>
                <a:cubicBezTo>
                  <a:pt x="1007" y="486"/>
                  <a:pt x="1013" y="479"/>
                  <a:pt x="1011" y="473"/>
                </a:cubicBezTo>
                <a:cubicBezTo>
                  <a:pt x="1011" y="470"/>
                  <a:pt x="1009" y="468"/>
                  <a:pt x="1008" y="466"/>
                </a:cubicBezTo>
                <a:cubicBezTo>
                  <a:pt x="1004" y="454"/>
                  <a:pt x="1017" y="445"/>
                  <a:pt x="1023" y="434"/>
                </a:cubicBezTo>
                <a:cubicBezTo>
                  <a:pt x="1026" y="428"/>
                  <a:pt x="1027" y="421"/>
                  <a:pt x="1031" y="415"/>
                </a:cubicBezTo>
                <a:cubicBezTo>
                  <a:pt x="1035" y="410"/>
                  <a:pt x="1044" y="408"/>
                  <a:pt x="1048" y="414"/>
                </a:cubicBezTo>
                <a:cubicBezTo>
                  <a:pt x="1049" y="416"/>
                  <a:pt x="1049" y="419"/>
                  <a:pt x="1049" y="422"/>
                </a:cubicBezTo>
                <a:cubicBezTo>
                  <a:pt x="1047" y="430"/>
                  <a:pt x="1043" y="438"/>
                  <a:pt x="1037" y="444"/>
                </a:cubicBezTo>
                <a:cubicBezTo>
                  <a:pt x="1033" y="448"/>
                  <a:pt x="1028" y="451"/>
                  <a:pt x="1026" y="457"/>
                </a:cubicBezTo>
                <a:cubicBezTo>
                  <a:pt x="1024" y="463"/>
                  <a:pt x="1027" y="470"/>
                  <a:pt x="1033" y="473"/>
                </a:cubicBezTo>
                <a:cubicBezTo>
                  <a:pt x="1038" y="477"/>
                  <a:pt x="1045" y="478"/>
                  <a:pt x="1051" y="476"/>
                </a:cubicBezTo>
                <a:cubicBezTo>
                  <a:pt x="1057" y="475"/>
                  <a:pt x="1064" y="473"/>
                  <a:pt x="1067" y="478"/>
                </a:cubicBezTo>
                <a:cubicBezTo>
                  <a:pt x="1069" y="484"/>
                  <a:pt x="1061" y="488"/>
                  <a:pt x="1055" y="488"/>
                </a:cubicBezTo>
                <a:cubicBezTo>
                  <a:pt x="1049" y="488"/>
                  <a:pt x="1041" y="488"/>
                  <a:pt x="1038" y="493"/>
                </a:cubicBezTo>
                <a:cubicBezTo>
                  <a:pt x="1040" y="496"/>
                  <a:pt x="1042" y="499"/>
                  <a:pt x="1042" y="503"/>
                </a:cubicBezTo>
                <a:cubicBezTo>
                  <a:pt x="1042" y="506"/>
                  <a:pt x="1040" y="510"/>
                  <a:pt x="1036" y="510"/>
                </a:cubicBezTo>
                <a:cubicBezTo>
                  <a:pt x="1033" y="510"/>
                  <a:pt x="1031" y="507"/>
                  <a:pt x="1028" y="508"/>
                </a:cubicBezTo>
                <a:cubicBezTo>
                  <a:pt x="1025" y="509"/>
                  <a:pt x="1025" y="513"/>
                  <a:pt x="1025" y="517"/>
                </a:cubicBezTo>
                <a:cubicBezTo>
                  <a:pt x="1024" y="530"/>
                  <a:pt x="1007" y="535"/>
                  <a:pt x="994" y="537"/>
                </a:cubicBezTo>
                <a:cubicBezTo>
                  <a:pt x="988" y="538"/>
                  <a:pt x="981" y="539"/>
                  <a:pt x="975" y="538"/>
                </a:cubicBezTo>
                <a:cubicBezTo>
                  <a:pt x="968" y="536"/>
                  <a:pt x="962" y="531"/>
                  <a:pt x="961" y="525"/>
                </a:cubicBezTo>
                <a:cubicBezTo>
                  <a:pt x="961" y="519"/>
                  <a:pt x="963" y="511"/>
                  <a:pt x="958" y="508"/>
                </a:cubicBezTo>
                <a:cubicBezTo>
                  <a:pt x="958" y="518"/>
                  <a:pt x="957" y="527"/>
                  <a:pt x="957" y="537"/>
                </a:cubicBezTo>
                <a:cubicBezTo>
                  <a:pt x="957" y="538"/>
                  <a:pt x="957" y="540"/>
                  <a:pt x="956" y="541"/>
                </a:cubicBezTo>
                <a:cubicBezTo>
                  <a:pt x="954" y="546"/>
                  <a:pt x="947" y="545"/>
                  <a:pt x="943" y="547"/>
                </a:cubicBezTo>
                <a:cubicBezTo>
                  <a:pt x="940" y="548"/>
                  <a:pt x="938" y="551"/>
                  <a:pt x="936" y="553"/>
                </a:cubicBezTo>
                <a:cubicBezTo>
                  <a:pt x="928" y="565"/>
                  <a:pt x="916" y="574"/>
                  <a:pt x="903" y="581"/>
                </a:cubicBezTo>
                <a:cubicBezTo>
                  <a:pt x="903" y="582"/>
                  <a:pt x="902" y="584"/>
                  <a:pt x="901" y="586"/>
                </a:cubicBezTo>
                <a:cubicBezTo>
                  <a:pt x="897" y="586"/>
                  <a:pt x="892" y="586"/>
                  <a:pt x="888" y="586"/>
                </a:cubicBezTo>
                <a:cubicBezTo>
                  <a:pt x="886" y="590"/>
                  <a:pt x="890" y="595"/>
                  <a:pt x="894" y="598"/>
                </a:cubicBezTo>
                <a:cubicBezTo>
                  <a:pt x="898" y="601"/>
                  <a:pt x="903" y="604"/>
                  <a:pt x="905" y="608"/>
                </a:cubicBezTo>
                <a:cubicBezTo>
                  <a:pt x="908" y="616"/>
                  <a:pt x="902" y="624"/>
                  <a:pt x="894" y="626"/>
                </a:cubicBezTo>
                <a:cubicBezTo>
                  <a:pt x="887" y="629"/>
                  <a:pt x="879" y="627"/>
                  <a:pt x="871" y="626"/>
                </a:cubicBezTo>
                <a:cubicBezTo>
                  <a:pt x="869" y="626"/>
                  <a:pt x="866" y="626"/>
                  <a:pt x="865" y="628"/>
                </a:cubicBezTo>
                <a:cubicBezTo>
                  <a:pt x="864" y="629"/>
                  <a:pt x="864" y="630"/>
                  <a:pt x="864" y="632"/>
                </a:cubicBezTo>
                <a:cubicBezTo>
                  <a:pt x="864" y="641"/>
                  <a:pt x="863" y="650"/>
                  <a:pt x="863" y="660"/>
                </a:cubicBezTo>
                <a:cubicBezTo>
                  <a:pt x="863" y="662"/>
                  <a:pt x="863" y="665"/>
                  <a:pt x="864" y="667"/>
                </a:cubicBezTo>
                <a:cubicBezTo>
                  <a:pt x="865" y="669"/>
                  <a:pt x="867" y="671"/>
                  <a:pt x="869" y="672"/>
                </a:cubicBezTo>
                <a:cubicBezTo>
                  <a:pt x="879" y="677"/>
                  <a:pt x="892" y="678"/>
                  <a:pt x="900" y="671"/>
                </a:cubicBezTo>
                <a:cubicBezTo>
                  <a:pt x="904" y="668"/>
                  <a:pt x="906" y="663"/>
                  <a:pt x="908" y="658"/>
                </a:cubicBezTo>
                <a:cubicBezTo>
                  <a:pt x="918" y="640"/>
                  <a:pt x="937" y="625"/>
                  <a:pt x="957" y="625"/>
                </a:cubicBezTo>
                <a:cubicBezTo>
                  <a:pt x="961" y="625"/>
                  <a:pt x="966" y="625"/>
                  <a:pt x="970" y="627"/>
                </a:cubicBezTo>
                <a:cubicBezTo>
                  <a:pt x="975" y="630"/>
                  <a:pt x="979" y="634"/>
                  <a:pt x="982" y="639"/>
                </a:cubicBezTo>
                <a:cubicBezTo>
                  <a:pt x="988" y="646"/>
                  <a:pt x="993" y="653"/>
                  <a:pt x="998" y="660"/>
                </a:cubicBezTo>
                <a:cubicBezTo>
                  <a:pt x="995" y="654"/>
                  <a:pt x="1003" y="647"/>
                  <a:pt x="1009" y="650"/>
                </a:cubicBezTo>
                <a:cubicBezTo>
                  <a:pt x="1000" y="643"/>
                  <a:pt x="991" y="635"/>
                  <a:pt x="982" y="627"/>
                </a:cubicBezTo>
                <a:cubicBezTo>
                  <a:pt x="977" y="624"/>
                  <a:pt x="973" y="615"/>
                  <a:pt x="979" y="613"/>
                </a:cubicBezTo>
                <a:cubicBezTo>
                  <a:pt x="981" y="612"/>
                  <a:pt x="984" y="613"/>
                  <a:pt x="986" y="614"/>
                </a:cubicBezTo>
                <a:cubicBezTo>
                  <a:pt x="1001" y="623"/>
                  <a:pt x="1010" y="639"/>
                  <a:pt x="1020" y="654"/>
                </a:cubicBezTo>
                <a:cubicBezTo>
                  <a:pt x="1024" y="660"/>
                  <a:pt x="1031" y="667"/>
                  <a:pt x="1038" y="663"/>
                </a:cubicBezTo>
                <a:cubicBezTo>
                  <a:pt x="1034" y="660"/>
                  <a:pt x="1031" y="655"/>
                  <a:pt x="1032" y="651"/>
                </a:cubicBezTo>
                <a:cubicBezTo>
                  <a:pt x="1034" y="645"/>
                  <a:pt x="1042" y="644"/>
                  <a:pt x="1047" y="645"/>
                </a:cubicBezTo>
                <a:cubicBezTo>
                  <a:pt x="1053" y="646"/>
                  <a:pt x="1060" y="647"/>
                  <a:pt x="1063" y="642"/>
                </a:cubicBezTo>
                <a:cubicBezTo>
                  <a:pt x="1059" y="632"/>
                  <a:pt x="1061" y="619"/>
                  <a:pt x="1070" y="611"/>
                </a:cubicBezTo>
                <a:cubicBezTo>
                  <a:pt x="1075" y="607"/>
                  <a:pt x="1083" y="605"/>
                  <a:pt x="1088" y="609"/>
                </a:cubicBezTo>
                <a:cubicBezTo>
                  <a:pt x="1092" y="612"/>
                  <a:pt x="1094" y="618"/>
                  <a:pt x="1099" y="618"/>
                </a:cubicBezTo>
                <a:cubicBezTo>
                  <a:pt x="1095" y="612"/>
                  <a:pt x="1097" y="604"/>
                  <a:pt x="1102" y="600"/>
                </a:cubicBezTo>
                <a:cubicBezTo>
                  <a:pt x="1107" y="596"/>
                  <a:pt x="1115" y="596"/>
                  <a:pt x="1120" y="600"/>
                </a:cubicBezTo>
                <a:cubicBezTo>
                  <a:pt x="1115" y="601"/>
                  <a:pt x="1111" y="608"/>
                  <a:pt x="1112" y="613"/>
                </a:cubicBezTo>
                <a:cubicBezTo>
                  <a:pt x="1114" y="619"/>
                  <a:pt x="1119" y="623"/>
                  <a:pt x="1124" y="625"/>
                </a:cubicBezTo>
                <a:cubicBezTo>
                  <a:pt x="1129" y="627"/>
                  <a:pt x="1135" y="629"/>
                  <a:pt x="1137" y="634"/>
                </a:cubicBezTo>
                <a:cubicBezTo>
                  <a:pt x="1139" y="639"/>
                  <a:pt x="1133" y="645"/>
                  <a:pt x="1127" y="646"/>
                </a:cubicBezTo>
                <a:cubicBezTo>
                  <a:pt x="1121" y="647"/>
                  <a:pt x="1116" y="644"/>
                  <a:pt x="1110" y="643"/>
                </a:cubicBezTo>
                <a:cubicBezTo>
                  <a:pt x="1092" y="638"/>
                  <a:pt x="1071" y="641"/>
                  <a:pt x="1055" y="651"/>
                </a:cubicBezTo>
                <a:cubicBezTo>
                  <a:pt x="1054" y="652"/>
                  <a:pt x="1052" y="653"/>
                  <a:pt x="1052" y="655"/>
                </a:cubicBezTo>
                <a:cubicBezTo>
                  <a:pt x="1050" y="657"/>
                  <a:pt x="1052" y="661"/>
                  <a:pt x="1053" y="663"/>
                </a:cubicBezTo>
                <a:cubicBezTo>
                  <a:pt x="1062" y="676"/>
                  <a:pt x="1082" y="675"/>
                  <a:pt x="1098" y="672"/>
                </a:cubicBezTo>
                <a:cubicBezTo>
                  <a:pt x="1100" y="672"/>
                  <a:pt x="1102" y="672"/>
                  <a:pt x="1103" y="673"/>
                </a:cubicBezTo>
                <a:cubicBezTo>
                  <a:pt x="1105" y="674"/>
                  <a:pt x="1106" y="675"/>
                  <a:pt x="1106" y="677"/>
                </a:cubicBezTo>
                <a:cubicBezTo>
                  <a:pt x="1110" y="689"/>
                  <a:pt x="1097" y="700"/>
                  <a:pt x="1096" y="713"/>
                </a:cubicBezTo>
                <a:cubicBezTo>
                  <a:pt x="1095" y="723"/>
                  <a:pt x="1102" y="733"/>
                  <a:pt x="1107" y="741"/>
                </a:cubicBezTo>
                <a:cubicBezTo>
                  <a:pt x="1124" y="765"/>
                  <a:pt x="1137" y="791"/>
                  <a:pt x="1148" y="818"/>
                </a:cubicBezTo>
                <a:cubicBezTo>
                  <a:pt x="1174" y="814"/>
                  <a:pt x="1199" y="796"/>
                  <a:pt x="1220" y="779"/>
                </a:cubicBezTo>
                <a:close/>
                <a:moveTo>
                  <a:pt x="1158" y="1030"/>
                </a:moveTo>
                <a:cubicBezTo>
                  <a:pt x="1161" y="1030"/>
                  <a:pt x="1163" y="1028"/>
                  <a:pt x="1165" y="1025"/>
                </a:cubicBezTo>
                <a:cubicBezTo>
                  <a:pt x="1166" y="1022"/>
                  <a:pt x="1167" y="1019"/>
                  <a:pt x="1167" y="1016"/>
                </a:cubicBezTo>
                <a:cubicBezTo>
                  <a:pt x="1169" y="1009"/>
                  <a:pt x="1172" y="1003"/>
                  <a:pt x="1175" y="997"/>
                </a:cubicBezTo>
                <a:cubicBezTo>
                  <a:pt x="1177" y="992"/>
                  <a:pt x="1179" y="987"/>
                  <a:pt x="1179" y="981"/>
                </a:cubicBezTo>
                <a:cubicBezTo>
                  <a:pt x="1178" y="979"/>
                  <a:pt x="1178" y="978"/>
                  <a:pt x="1178" y="976"/>
                </a:cubicBezTo>
                <a:cubicBezTo>
                  <a:pt x="1179" y="973"/>
                  <a:pt x="1180" y="970"/>
                  <a:pt x="1181" y="967"/>
                </a:cubicBezTo>
                <a:cubicBezTo>
                  <a:pt x="1182" y="964"/>
                  <a:pt x="1182" y="961"/>
                  <a:pt x="1180" y="959"/>
                </a:cubicBezTo>
                <a:cubicBezTo>
                  <a:pt x="1174" y="967"/>
                  <a:pt x="1166" y="974"/>
                  <a:pt x="1157" y="978"/>
                </a:cubicBezTo>
                <a:cubicBezTo>
                  <a:pt x="1154" y="980"/>
                  <a:pt x="1150" y="981"/>
                  <a:pt x="1149" y="985"/>
                </a:cubicBezTo>
                <a:cubicBezTo>
                  <a:pt x="1148" y="988"/>
                  <a:pt x="1150" y="991"/>
                  <a:pt x="1150" y="994"/>
                </a:cubicBezTo>
                <a:cubicBezTo>
                  <a:pt x="1151" y="1001"/>
                  <a:pt x="1146" y="1006"/>
                  <a:pt x="1145" y="1012"/>
                </a:cubicBezTo>
                <a:cubicBezTo>
                  <a:pt x="1144" y="1017"/>
                  <a:pt x="1146" y="1022"/>
                  <a:pt x="1150" y="1026"/>
                </a:cubicBezTo>
                <a:cubicBezTo>
                  <a:pt x="1152" y="1028"/>
                  <a:pt x="1154" y="1030"/>
                  <a:pt x="1158" y="1030"/>
                </a:cubicBezTo>
                <a:close/>
                <a:moveTo>
                  <a:pt x="1346" y="856"/>
                </a:moveTo>
                <a:cubicBezTo>
                  <a:pt x="1347" y="857"/>
                  <a:pt x="1347" y="856"/>
                  <a:pt x="1348" y="856"/>
                </a:cubicBezTo>
                <a:cubicBezTo>
                  <a:pt x="1349" y="856"/>
                  <a:pt x="1350" y="856"/>
                  <a:pt x="1351" y="855"/>
                </a:cubicBezTo>
                <a:cubicBezTo>
                  <a:pt x="1351" y="855"/>
                  <a:pt x="1351" y="855"/>
                  <a:pt x="1352" y="855"/>
                </a:cubicBezTo>
                <a:cubicBezTo>
                  <a:pt x="1352" y="854"/>
                  <a:pt x="1352" y="854"/>
                  <a:pt x="1352" y="853"/>
                </a:cubicBezTo>
                <a:cubicBezTo>
                  <a:pt x="1353" y="850"/>
                  <a:pt x="1351" y="847"/>
                  <a:pt x="1350" y="844"/>
                </a:cubicBezTo>
                <a:cubicBezTo>
                  <a:pt x="1349" y="843"/>
                  <a:pt x="1349" y="842"/>
                  <a:pt x="1348" y="841"/>
                </a:cubicBezTo>
                <a:cubicBezTo>
                  <a:pt x="1348" y="839"/>
                  <a:pt x="1347" y="838"/>
                  <a:pt x="1345" y="838"/>
                </a:cubicBezTo>
                <a:cubicBezTo>
                  <a:pt x="1345" y="839"/>
                  <a:pt x="1344" y="841"/>
                  <a:pt x="1344" y="843"/>
                </a:cubicBezTo>
                <a:cubicBezTo>
                  <a:pt x="1343" y="845"/>
                  <a:pt x="1342" y="847"/>
                  <a:pt x="1343" y="849"/>
                </a:cubicBezTo>
                <a:cubicBezTo>
                  <a:pt x="1343" y="850"/>
                  <a:pt x="1343" y="851"/>
                  <a:pt x="1344" y="852"/>
                </a:cubicBezTo>
                <a:cubicBezTo>
                  <a:pt x="1344" y="853"/>
                  <a:pt x="1344" y="854"/>
                  <a:pt x="1345" y="855"/>
                </a:cubicBezTo>
                <a:cubicBezTo>
                  <a:pt x="1345" y="855"/>
                  <a:pt x="1346" y="856"/>
                  <a:pt x="1346" y="856"/>
                </a:cubicBezTo>
                <a:close/>
                <a:moveTo>
                  <a:pt x="1434" y="862"/>
                </a:moveTo>
                <a:cubicBezTo>
                  <a:pt x="1433" y="861"/>
                  <a:pt x="1430" y="862"/>
                  <a:pt x="1430" y="864"/>
                </a:cubicBezTo>
                <a:cubicBezTo>
                  <a:pt x="1430" y="865"/>
                  <a:pt x="1431" y="867"/>
                  <a:pt x="1432" y="868"/>
                </a:cubicBezTo>
                <a:cubicBezTo>
                  <a:pt x="1435" y="870"/>
                  <a:pt x="1437" y="873"/>
                  <a:pt x="1440" y="875"/>
                </a:cubicBezTo>
                <a:cubicBezTo>
                  <a:pt x="1442" y="877"/>
                  <a:pt x="1445" y="878"/>
                  <a:pt x="1447" y="881"/>
                </a:cubicBezTo>
                <a:cubicBezTo>
                  <a:pt x="1450" y="883"/>
                  <a:pt x="1451" y="886"/>
                  <a:pt x="1453" y="889"/>
                </a:cubicBezTo>
                <a:cubicBezTo>
                  <a:pt x="1456" y="895"/>
                  <a:pt x="1460" y="900"/>
                  <a:pt x="1464" y="906"/>
                </a:cubicBezTo>
                <a:cubicBezTo>
                  <a:pt x="1466" y="908"/>
                  <a:pt x="1468" y="911"/>
                  <a:pt x="1470" y="913"/>
                </a:cubicBezTo>
                <a:cubicBezTo>
                  <a:pt x="1474" y="916"/>
                  <a:pt x="1478" y="918"/>
                  <a:pt x="1481" y="921"/>
                </a:cubicBezTo>
                <a:cubicBezTo>
                  <a:pt x="1482" y="922"/>
                  <a:pt x="1483" y="922"/>
                  <a:pt x="1484" y="922"/>
                </a:cubicBezTo>
                <a:cubicBezTo>
                  <a:pt x="1485" y="922"/>
                  <a:pt x="1486" y="921"/>
                  <a:pt x="1486" y="920"/>
                </a:cubicBezTo>
                <a:cubicBezTo>
                  <a:pt x="1488" y="916"/>
                  <a:pt x="1487" y="912"/>
                  <a:pt x="1485" y="908"/>
                </a:cubicBezTo>
                <a:cubicBezTo>
                  <a:pt x="1483" y="905"/>
                  <a:pt x="1481" y="902"/>
                  <a:pt x="1478" y="899"/>
                </a:cubicBezTo>
                <a:cubicBezTo>
                  <a:pt x="1476" y="897"/>
                  <a:pt x="1474" y="895"/>
                  <a:pt x="1472" y="892"/>
                </a:cubicBezTo>
                <a:cubicBezTo>
                  <a:pt x="1464" y="884"/>
                  <a:pt x="1456" y="877"/>
                  <a:pt x="1446" y="870"/>
                </a:cubicBezTo>
                <a:cubicBezTo>
                  <a:pt x="1442" y="867"/>
                  <a:pt x="1437" y="866"/>
                  <a:pt x="1434" y="862"/>
                </a:cubicBezTo>
                <a:close/>
                <a:moveTo>
                  <a:pt x="1517" y="926"/>
                </a:moveTo>
                <a:cubicBezTo>
                  <a:pt x="1512" y="928"/>
                  <a:pt x="1507" y="929"/>
                  <a:pt x="1502" y="926"/>
                </a:cubicBezTo>
                <a:cubicBezTo>
                  <a:pt x="1499" y="925"/>
                  <a:pt x="1496" y="922"/>
                  <a:pt x="1493" y="922"/>
                </a:cubicBezTo>
                <a:cubicBezTo>
                  <a:pt x="1492" y="922"/>
                  <a:pt x="1492" y="922"/>
                  <a:pt x="1492" y="922"/>
                </a:cubicBezTo>
                <a:cubicBezTo>
                  <a:pt x="1491" y="923"/>
                  <a:pt x="1490" y="924"/>
                  <a:pt x="1490" y="925"/>
                </a:cubicBezTo>
                <a:cubicBezTo>
                  <a:pt x="1491" y="928"/>
                  <a:pt x="1494" y="930"/>
                  <a:pt x="1497" y="931"/>
                </a:cubicBezTo>
                <a:cubicBezTo>
                  <a:pt x="1500" y="932"/>
                  <a:pt x="1503" y="933"/>
                  <a:pt x="1507" y="933"/>
                </a:cubicBezTo>
                <a:cubicBezTo>
                  <a:pt x="1509" y="934"/>
                  <a:pt x="1511" y="934"/>
                  <a:pt x="1513" y="934"/>
                </a:cubicBezTo>
                <a:cubicBezTo>
                  <a:pt x="1518" y="934"/>
                  <a:pt x="1524" y="935"/>
                  <a:pt x="1529" y="935"/>
                </a:cubicBezTo>
                <a:cubicBezTo>
                  <a:pt x="1529" y="935"/>
                  <a:pt x="1530" y="935"/>
                  <a:pt x="1531" y="935"/>
                </a:cubicBezTo>
                <a:cubicBezTo>
                  <a:pt x="1532" y="934"/>
                  <a:pt x="1532" y="931"/>
                  <a:pt x="1530" y="930"/>
                </a:cubicBezTo>
                <a:cubicBezTo>
                  <a:pt x="1529" y="929"/>
                  <a:pt x="1527" y="929"/>
                  <a:pt x="1525" y="928"/>
                </a:cubicBezTo>
                <a:cubicBezTo>
                  <a:pt x="1523" y="927"/>
                  <a:pt x="1522" y="925"/>
                  <a:pt x="1520" y="925"/>
                </a:cubicBezTo>
                <a:cubicBezTo>
                  <a:pt x="1519" y="925"/>
                  <a:pt x="1518" y="925"/>
                  <a:pt x="1517" y="926"/>
                </a:cubicBezTo>
                <a:close/>
                <a:moveTo>
                  <a:pt x="1524" y="908"/>
                </a:moveTo>
                <a:cubicBezTo>
                  <a:pt x="1527" y="908"/>
                  <a:pt x="1531" y="908"/>
                  <a:pt x="1534" y="910"/>
                </a:cubicBezTo>
                <a:cubicBezTo>
                  <a:pt x="1535" y="910"/>
                  <a:pt x="1537" y="912"/>
                  <a:pt x="1539" y="911"/>
                </a:cubicBezTo>
                <a:cubicBezTo>
                  <a:pt x="1539" y="910"/>
                  <a:pt x="1539" y="910"/>
                  <a:pt x="1540" y="909"/>
                </a:cubicBezTo>
                <a:cubicBezTo>
                  <a:pt x="1540" y="907"/>
                  <a:pt x="1540" y="904"/>
                  <a:pt x="1541" y="901"/>
                </a:cubicBezTo>
                <a:cubicBezTo>
                  <a:pt x="1542" y="899"/>
                  <a:pt x="1545" y="898"/>
                  <a:pt x="1546" y="896"/>
                </a:cubicBezTo>
                <a:cubicBezTo>
                  <a:pt x="1548" y="894"/>
                  <a:pt x="1548" y="891"/>
                  <a:pt x="1549" y="889"/>
                </a:cubicBezTo>
                <a:cubicBezTo>
                  <a:pt x="1551" y="887"/>
                  <a:pt x="1552" y="886"/>
                  <a:pt x="1554" y="885"/>
                </a:cubicBezTo>
                <a:cubicBezTo>
                  <a:pt x="1554" y="884"/>
                  <a:pt x="1554" y="884"/>
                  <a:pt x="1554" y="884"/>
                </a:cubicBezTo>
                <a:cubicBezTo>
                  <a:pt x="1554" y="883"/>
                  <a:pt x="1554" y="883"/>
                  <a:pt x="1554" y="883"/>
                </a:cubicBezTo>
                <a:cubicBezTo>
                  <a:pt x="1551" y="880"/>
                  <a:pt x="1547" y="878"/>
                  <a:pt x="1546" y="874"/>
                </a:cubicBezTo>
                <a:cubicBezTo>
                  <a:pt x="1546" y="870"/>
                  <a:pt x="1550" y="867"/>
                  <a:pt x="1553" y="865"/>
                </a:cubicBezTo>
                <a:cubicBezTo>
                  <a:pt x="1554" y="864"/>
                  <a:pt x="1555" y="863"/>
                  <a:pt x="1555" y="862"/>
                </a:cubicBezTo>
                <a:cubicBezTo>
                  <a:pt x="1551" y="863"/>
                  <a:pt x="1549" y="857"/>
                  <a:pt x="1545" y="857"/>
                </a:cubicBezTo>
                <a:cubicBezTo>
                  <a:pt x="1543" y="857"/>
                  <a:pt x="1541" y="859"/>
                  <a:pt x="1540" y="861"/>
                </a:cubicBezTo>
                <a:cubicBezTo>
                  <a:pt x="1539" y="862"/>
                  <a:pt x="1538" y="864"/>
                  <a:pt x="1536" y="865"/>
                </a:cubicBezTo>
                <a:cubicBezTo>
                  <a:pt x="1535" y="866"/>
                  <a:pt x="1534" y="866"/>
                  <a:pt x="1532" y="867"/>
                </a:cubicBezTo>
                <a:cubicBezTo>
                  <a:pt x="1530" y="868"/>
                  <a:pt x="1529" y="869"/>
                  <a:pt x="1528" y="871"/>
                </a:cubicBezTo>
                <a:cubicBezTo>
                  <a:pt x="1524" y="874"/>
                  <a:pt x="1520" y="877"/>
                  <a:pt x="1516" y="880"/>
                </a:cubicBezTo>
                <a:cubicBezTo>
                  <a:pt x="1515" y="881"/>
                  <a:pt x="1514" y="881"/>
                  <a:pt x="1514" y="881"/>
                </a:cubicBezTo>
                <a:cubicBezTo>
                  <a:pt x="1513" y="881"/>
                  <a:pt x="1512" y="881"/>
                  <a:pt x="1512" y="880"/>
                </a:cubicBezTo>
                <a:cubicBezTo>
                  <a:pt x="1510" y="880"/>
                  <a:pt x="1507" y="881"/>
                  <a:pt x="1506" y="883"/>
                </a:cubicBezTo>
                <a:cubicBezTo>
                  <a:pt x="1504" y="885"/>
                  <a:pt x="1502" y="888"/>
                  <a:pt x="1503" y="891"/>
                </a:cubicBezTo>
                <a:cubicBezTo>
                  <a:pt x="1504" y="894"/>
                  <a:pt x="1507" y="895"/>
                  <a:pt x="1509" y="898"/>
                </a:cubicBezTo>
                <a:cubicBezTo>
                  <a:pt x="1509" y="900"/>
                  <a:pt x="1509" y="902"/>
                  <a:pt x="1510" y="903"/>
                </a:cubicBezTo>
                <a:cubicBezTo>
                  <a:pt x="1511" y="904"/>
                  <a:pt x="1513" y="905"/>
                  <a:pt x="1514" y="906"/>
                </a:cubicBezTo>
                <a:cubicBezTo>
                  <a:pt x="1517" y="907"/>
                  <a:pt x="1521" y="908"/>
                  <a:pt x="1524" y="908"/>
                </a:cubicBezTo>
                <a:close/>
                <a:moveTo>
                  <a:pt x="1690" y="577"/>
                </a:moveTo>
                <a:cubicBezTo>
                  <a:pt x="1691" y="573"/>
                  <a:pt x="1689" y="569"/>
                  <a:pt x="1687" y="565"/>
                </a:cubicBezTo>
                <a:cubicBezTo>
                  <a:pt x="1685" y="559"/>
                  <a:pt x="1684" y="552"/>
                  <a:pt x="1683" y="546"/>
                </a:cubicBezTo>
                <a:cubicBezTo>
                  <a:pt x="1680" y="545"/>
                  <a:pt x="1678" y="548"/>
                  <a:pt x="1678" y="551"/>
                </a:cubicBezTo>
                <a:cubicBezTo>
                  <a:pt x="1678" y="554"/>
                  <a:pt x="1679" y="557"/>
                  <a:pt x="1680" y="559"/>
                </a:cubicBezTo>
                <a:cubicBezTo>
                  <a:pt x="1683" y="569"/>
                  <a:pt x="1680" y="579"/>
                  <a:pt x="1680" y="589"/>
                </a:cubicBezTo>
                <a:cubicBezTo>
                  <a:pt x="1680" y="593"/>
                  <a:pt x="1680" y="598"/>
                  <a:pt x="1682" y="602"/>
                </a:cubicBezTo>
                <a:cubicBezTo>
                  <a:pt x="1683" y="603"/>
                  <a:pt x="1684" y="603"/>
                  <a:pt x="1684" y="603"/>
                </a:cubicBezTo>
                <a:cubicBezTo>
                  <a:pt x="1685" y="603"/>
                  <a:pt x="1686" y="603"/>
                  <a:pt x="1686" y="602"/>
                </a:cubicBezTo>
                <a:cubicBezTo>
                  <a:pt x="1687" y="599"/>
                  <a:pt x="1685" y="596"/>
                  <a:pt x="1684" y="593"/>
                </a:cubicBezTo>
                <a:cubicBezTo>
                  <a:pt x="1684" y="587"/>
                  <a:pt x="1689" y="582"/>
                  <a:pt x="1690" y="577"/>
                </a:cubicBezTo>
                <a:close/>
                <a:moveTo>
                  <a:pt x="1687" y="634"/>
                </a:moveTo>
                <a:cubicBezTo>
                  <a:pt x="1689" y="632"/>
                  <a:pt x="1691" y="632"/>
                  <a:pt x="1692" y="631"/>
                </a:cubicBezTo>
                <a:cubicBezTo>
                  <a:pt x="1693" y="630"/>
                  <a:pt x="1693" y="628"/>
                  <a:pt x="1692" y="626"/>
                </a:cubicBezTo>
                <a:cubicBezTo>
                  <a:pt x="1691" y="625"/>
                  <a:pt x="1689" y="624"/>
                  <a:pt x="1688" y="623"/>
                </a:cubicBezTo>
                <a:cubicBezTo>
                  <a:pt x="1686" y="622"/>
                  <a:pt x="1685" y="621"/>
                  <a:pt x="1683" y="620"/>
                </a:cubicBezTo>
                <a:cubicBezTo>
                  <a:pt x="1681" y="618"/>
                  <a:pt x="1681" y="615"/>
                  <a:pt x="1678" y="613"/>
                </a:cubicBezTo>
                <a:cubicBezTo>
                  <a:pt x="1676" y="615"/>
                  <a:pt x="1677" y="618"/>
                  <a:pt x="1677" y="621"/>
                </a:cubicBezTo>
                <a:cubicBezTo>
                  <a:pt x="1676" y="625"/>
                  <a:pt x="1673" y="628"/>
                  <a:pt x="1671" y="631"/>
                </a:cubicBezTo>
                <a:cubicBezTo>
                  <a:pt x="1670" y="632"/>
                  <a:pt x="1669" y="634"/>
                  <a:pt x="1670" y="635"/>
                </a:cubicBezTo>
                <a:cubicBezTo>
                  <a:pt x="1670" y="637"/>
                  <a:pt x="1672" y="638"/>
                  <a:pt x="1673" y="637"/>
                </a:cubicBezTo>
                <a:cubicBezTo>
                  <a:pt x="1674" y="637"/>
                  <a:pt x="1674" y="636"/>
                  <a:pt x="1674" y="636"/>
                </a:cubicBezTo>
                <a:cubicBezTo>
                  <a:pt x="1676" y="633"/>
                  <a:pt x="1681" y="632"/>
                  <a:pt x="1683" y="634"/>
                </a:cubicBezTo>
                <a:cubicBezTo>
                  <a:pt x="1684" y="634"/>
                  <a:pt x="1685" y="635"/>
                  <a:pt x="1685" y="635"/>
                </a:cubicBezTo>
                <a:cubicBezTo>
                  <a:pt x="1686" y="635"/>
                  <a:pt x="1687" y="634"/>
                  <a:pt x="1687" y="634"/>
                </a:cubicBezTo>
                <a:close/>
                <a:moveTo>
                  <a:pt x="1653" y="689"/>
                </a:moveTo>
                <a:cubicBezTo>
                  <a:pt x="1654" y="688"/>
                  <a:pt x="1657" y="688"/>
                  <a:pt x="1658" y="687"/>
                </a:cubicBezTo>
                <a:cubicBezTo>
                  <a:pt x="1663" y="687"/>
                  <a:pt x="1669" y="685"/>
                  <a:pt x="1671" y="680"/>
                </a:cubicBezTo>
                <a:cubicBezTo>
                  <a:pt x="1674" y="675"/>
                  <a:pt x="1672" y="669"/>
                  <a:pt x="1674" y="664"/>
                </a:cubicBezTo>
                <a:cubicBezTo>
                  <a:pt x="1675" y="661"/>
                  <a:pt x="1677" y="658"/>
                  <a:pt x="1677" y="654"/>
                </a:cubicBezTo>
                <a:cubicBezTo>
                  <a:pt x="1677" y="652"/>
                  <a:pt x="1677" y="650"/>
                  <a:pt x="1676" y="648"/>
                </a:cubicBezTo>
                <a:cubicBezTo>
                  <a:pt x="1675" y="648"/>
                  <a:pt x="1675" y="647"/>
                  <a:pt x="1675" y="647"/>
                </a:cubicBezTo>
                <a:cubicBezTo>
                  <a:pt x="1674" y="647"/>
                  <a:pt x="1673" y="648"/>
                  <a:pt x="1673" y="649"/>
                </a:cubicBezTo>
                <a:cubicBezTo>
                  <a:pt x="1670" y="654"/>
                  <a:pt x="1670" y="661"/>
                  <a:pt x="1666" y="665"/>
                </a:cubicBezTo>
                <a:cubicBezTo>
                  <a:pt x="1665" y="667"/>
                  <a:pt x="1663" y="668"/>
                  <a:pt x="1662" y="669"/>
                </a:cubicBezTo>
                <a:cubicBezTo>
                  <a:pt x="1658" y="672"/>
                  <a:pt x="1653" y="676"/>
                  <a:pt x="1649" y="679"/>
                </a:cubicBezTo>
                <a:cubicBezTo>
                  <a:pt x="1648" y="680"/>
                  <a:pt x="1647" y="680"/>
                  <a:pt x="1646" y="681"/>
                </a:cubicBezTo>
                <a:cubicBezTo>
                  <a:pt x="1642" y="682"/>
                  <a:pt x="1639" y="682"/>
                  <a:pt x="1635" y="681"/>
                </a:cubicBezTo>
                <a:cubicBezTo>
                  <a:pt x="1632" y="681"/>
                  <a:pt x="1630" y="681"/>
                  <a:pt x="1627" y="682"/>
                </a:cubicBezTo>
                <a:cubicBezTo>
                  <a:pt x="1625" y="682"/>
                  <a:pt x="1623" y="683"/>
                  <a:pt x="1622" y="684"/>
                </a:cubicBezTo>
                <a:cubicBezTo>
                  <a:pt x="1620" y="686"/>
                  <a:pt x="1620" y="688"/>
                  <a:pt x="1622" y="689"/>
                </a:cubicBezTo>
                <a:cubicBezTo>
                  <a:pt x="1623" y="691"/>
                  <a:pt x="1626" y="690"/>
                  <a:pt x="1629" y="689"/>
                </a:cubicBezTo>
                <a:cubicBezTo>
                  <a:pt x="1633" y="687"/>
                  <a:pt x="1639" y="687"/>
                  <a:pt x="1643" y="690"/>
                </a:cubicBezTo>
                <a:cubicBezTo>
                  <a:pt x="1644" y="692"/>
                  <a:pt x="1644" y="693"/>
                  <a:pt x="1646" y="694"/>
                </a:cubicBezTo>
                <a:cubicBezTo>
                  <a:pt x="1648" y="695"/>
                  <a:pt x="1651" y="693"/>
                  <a:pt x="1652" y="691"/>
                </a:cubicBezTo>
                <a:cubicBezTo>
                  <a:pt x="1652" y="690"/>
                  <a:pt x="1653" y="690"/>
                  <a:pt x="1653" y="689"/>
                </a:cubicBezTo>
                <a:close/>
                <a:moveTo>
                  <a:pt x="1570" y="752"/>
                </a:moveTo>
                <a:cubicBezTo>
                  <a:pt x="1571" y="750"/>
                  <a:pt x="1572" y="749"/>
                  <a:pt x="1570" y="747"/>
                </a:cubicBezTo>
                <a:cubicBezTo>
                  <a:pt x="1569" y="747"/>
                  <a:pt x="1568" y="748"/>
                  <a:pt x="1566" y="749"/>
                </a:cubicBezTo>
                <a:cubicBezTo>
                  <a:pt x="1565" y="750"/>
                  <a:pt x="1565" y="751"/>
                  <a:pt x="1564" y="752"/>
                </a:cubicBezTo>
                <a:cubicBezTo>
                  <a:pt x="1564" y="753"/>
                  <a:pt x="1564" y="753"/>
                  <a:pt x="1563" y="754"/>
                </a:cubicBezTo>
                <a:cubicBezTo>
                  <a:pt x="1562" y="757"/>
                  <a:pt x="1561" y="760"/>
                  <a:pt x="1562" y="762"/>
                </a:cubicBezTo>
                <a:cubicBezTo>
                  <a:pt x="1562" y="762"/>
                  <a:pt x="1563" y="763"/>
                  <a:pt x="1563" y="763"/>
                </a:cubicBezTo>
                <a:cubicBezTo>
                  <a:pt x="1564" y="763"/>
                  <a:pt x="1565" y="763"/>
                  <a:pt x="1565" y="762"/>
                </a:cubicBezTo>
                <a:cubicBezTo>
                  <a:pt x="1567" y="760"/>
                  <a:pt x="1569" y="759"/>
                  <a:pt x="1569" y="756"/>
                </a:cubicBezTo>
                <a:cubicBezTo>
                  <a:pt x="1570" y="755"/>
                  <a:pt x="1570" y="753"/>
                  <a:pt x="1570" y="752"/>
                </a:cubicBezTo>
                <a:close/>
                <a:moveTo>
                  <a:pt x="1561" y="811"/>
                </a:moveTo>
                <a:cubicBezTo>
                  <a:pt x="1561" y="811"/>
                  <a:pt x="1561" y="812"/>
                  <a:pt x="1562" y="813"/>
                </a:cubicBezTo>
                <a:cubicBezTo>
                  <a:pt x="1562" y="814"/>
                  <a:pt x="1562" y="815"/>
                  <a:pt x="1563" y="815"/>
                </a:cubicBezTo>
                <a:cubicBezTo>
                  <a:pt x="1565" y="815"/>
                  <a:pt x="1565" y="814"/>
                  <a:pt x="1566" y="813"/>
                </a:cubicBezTo>
                <a:cubicBezTo>
                  <a:pt x="1566" y="812"/>
                  <a:pt x="1567" y="811"/>
                  <a:pt x="1567" y="810"/>
                </a:cubicBezTo>
                <a:cubicBezTo>
                  <a:pt x="1567" y="808"/>
                  <a:pt x="1567" y="806"/>
                  <a:pt x="1567" y="804"/>
                </a:cubicBezTo>
                <a:cubicBezTo>
                  <a:pt x="1567" y="799"/>
                  <a:pt x="1571" y="796"/>
                  <a:pt x="1571" y="791"/>
                </a:cubicBezTo>
                <a:cubicBezTo>
                  <a:pt x="1571" y="789"/>
                  <a:pt x="1569" y="786"/>
                  <a:pt x="1567" y="785"/>
                </a:cubicBezTo>
                <a:cubicBezTo>
                  <a:pt x="1565" y="785"/>
                  <a:pt x="1563" y="785"/>
                  <a:pt x="1563" y="787"/>
                </a:cubicBezTo>
                <a:cubicBezTo>
                  <a:pt x="1563" y="787"/>
                  <a:pt x="1563" y="788"/>
                  <a:pt x="1563" y="789"/>
                </a:cubicBezTo>
                <a:cubicBezTo>
                  <a:pt x="1563" y="790"/>
                  <a:pt x="1563" y="791"/>
                  <a:pt x="1563" y="792"/>
                </a:cubicBezTo>
                <a:cubicBezTo>
                  <a:pt x="1563" y="793"/>
                  <a:pt x="1563" y="794"/>
                  <a:pt x="1563" y="795"/>
                </a:cubicBezTo>
                <a:cubicBezTo>
                  <a:pt x="1562" y="798"/>
                  <a:pt x="1559" y="801"/>
                  <a:pt x="1559" y="804"/>
                </a:cubicBezTo>
                <a:cubicBezTo>
                  <a:pt x="1559" y="807"/>
                  <a:pt x="1561" y="808"/>
                  <a:pt x="1561" y="811"/>
                </a:cubicBezTo>
                <a:close/>
                <a:moveTo>
                  <a:pt x="1594" y="859"/>
                </a:moveTo>
                <a:cubicBezTo>
                  <a:pt x="1594" y="853"/>
                  <a:pt x="1603" y="844"/>
                  <a:pt x="1595" y="841"/>
                </a:cubicBezTo>
                <a:cubicBezTo>
                  <a:pt x="1593" y="841"/>
                  <a:pt x="1590" y="841"/>
                  <a:pt x="1588" y="842"/>
                </a:cubicBezTo>
                <a:cubicBezTo>
                  <a:pt x="1587" y="843"/>
                  <a:pt x="1586" y="843"/>
                  <a:pt x="1586" y="844"/>
                </a:cubicBezTo>
                <a:cubicBezTo>
                  <a:pt x="1585" y="846"/>
                  <a:pt x="1585" y="849"/>
                  <a:pt x="1585" y="850"/>
                </a:cubicBezTo>
                <a:cubicBezTo>
                  <a:pt x="1584" y="853"/>
                  <a:pt x="1586" y="855"/>
                  <a:pt x="1588" y="857"/>
                </a:cubicBezTo>
                <a:cubicBezTo>
                  <a:pt x="1588" y="857"/>
                  <a:pt x="1594" y="860"/>
                  <a:pt x="1594" y="859"/>
                </a:cubicBezTo>
                <a:close/>
                <a:moveTo>
                  <a:pt x="1559" y="902"/>
                </a:moveTo>
                <a:cubicBezTo>
                  <a:pt x="1558" y="904"/>
                  <a:pt x="1558" y="907"/>
                  <a:pt x="1560" y="909"/>
                </a:cubicBezTo>
                <a:cubicBezTo>
                  <a:pt x="1560" y="909"/>
                  <a:pt x="1561" y="910"/>
                  <a:pt x="1561" y="910"/>
                </a:cubicBezTo>
                <a:cubicBezTo>
                  <a:pt x="1562" y="912"/>
                  <a:pt x="1560" y="915"/>
                  <a:pt x="1561" y="917"/>
                </a:cubicBezTo>
                <a:cubicBezTo>
                  <a:pt x="1562" y="917"/>
                  <a:pt x="1562" y="916"/>
                  <a:pt x="1563" y="916"/>
                </a:cubicBezTo>
                <a:cubicBezTo>
                  <a:pt x="1564" y="912"/>
                  <a:pt x="1565" y="909"/>
                  <a:pt x="1566" y="905"/>
                </a:cubicBezTo>
                <a:cubicBezTo>
                  <a:pt x="1568" y="906"/>
                  <a:pt x="1569" y="908"/>
                  <a:pt x="1570" y="910"/>
                </a:cubicBezTo>
                <a:cubicBezTo>
                  <a:pt x="1571" y="912"/>
                  <a:pt x="1574" y="913"/>
                  <a:pt x="1575" y="912"/>
                </a:cubicBezTo>
                <a:cubicBezTo>
                  <a:pt x="1576" y="911"/>
                  <a:pt x="1576" y="909"/>
                  <a:pt x="1575" y="907"/>
                </a:cubicBezTo>
                <a:cubicBezTo>
                  <a:pt x="1574" y="906"/>
                  <a:pt x="1572" y="904"/>
                  <a:pt x="1573" y="903"/>
                </a:cubicBezTo>
                <a:cubicBezTo>
                  <a:pt x="1573" y="901"/>
                  <a:pt x="1574" y="901"/>
                  <a:pt x="1575" y="900"/>
                </a:cubicBezTo>
                <a:cubicBezTo>
                  <a:pt x="1576" y="899"/>
                  <a:pt x="1576" y="897"/>
                  <a:pt x="1575" y="897"/>
                </a:cubicBezTo>
                <a:cubicBezTo>
                  <a:pt x="1574" y="896"/>
                  <a:pt x="1574" y="897"/>
                  <a:pt x="1573" y="897"/>
                </a:cubicBezTo>
                <a:cubicBezTo>
                  <a:pt x="1571" y="898"/>
                  <a:pt x="1568" y="898"/>
                  <a:pt x="1567" y="896"/>
                </a:cubicBezTo>
                <a:cubicBezTo>
                  <a:pt x="1565" y="895"/>
                  <a:pt x="1566" y="892"/>
                  <a:pt x="1568" y="890"/>
                </a:cubicBezTo>
                <a:cubicBezTo>
                  <a:pt x="1570" y="889"/>
                  <a:pt x="1572" y="889"/>
                  <a:pt x="1574" y="889"/>
                </a:cubicBezTo>
                <a:cubicBezTo>
                  <a:pt x="1578" y="888"/>
                  <a:pt x="1581" y="888"/>
                  <a:pt x="1584" y="887"/>
                </a:cubicBezTo>
                <a:cubicBezTo>
                  <a:pt x="1586" y="887"/>
                  <a:pt x="1587" y="887"/>
                  <a:pt x="1588" y="886"/>
                </a:cubicBezTo>
                <a:cubicBezTo>
                  <a:pt x="1589" y="885"/>
                  <a:pt x="1590" y="883"/>
                  <a:pt x="1588" y="882"/>
                </a:cubicBezTo>
                <a:cubicBezTo>
                  <a:pt x="1584" y="884"/>
                  <a:pt x="1580" y="885"/>
                  <a:pt x="1576" y="885"/>
                </a:cubicBezTo>
                <a:cubicBezTo>
                  <a:pt x="1571" y="885"/>
                  <a:pt x="1566" y="885"/>
                  <a:pt x="1564" y="888"/>
                </a:cubicBezTo>
                <a:cubicBezTo>
                  <a:pt x="1562" y="891"/>
                  <a:pt x="1562" y="894"/>
                  <a:pt x="1562" y="896"/>
                </a:cubicBezTo>
                <a:cubicBezTo>
                  <a:pt x="1561" y="898"/>
                  <a:pt x="1560" y="900"/>
                  <a:pt x="1559" y="902"/>
                </a:cubicBezTo>
                <a:close/>
                <a:moveTo>
                  <a:pt x="1710" y="925"/>
                </a:moveTo>
                <a:cubicBezTo>
                  <a:pt x="1709" y="924"/>
                  <a:pt x="1707" y="924"/>
                  <a:pt x="1705" y="923"/>
                </a:cubicBezTo>
                <a:cubicBezTo>
                  <a:pt x="1703" y="921"/>
                  <a:pt x="1702" y="918"/>
                  <a:pt x="1700" y="916"/>
                </a:cubicBezTo>
                <a:cubicBezTo>
                  <a:pt x="1696" y="913"/>
                  <a:pt x="1691" y="914"/>
                  <a:pt x="1687" y="912"/>
                </a:cubicBezTo>
                <a:cubicBezTo>
                  <a:pt x="1685" y="910"/>
                  <a:pt x="1683" y="908"/>
                  <a:pt x="1681" y="906"/>
                </a:cubicBezTo>
                <a:cubicBezTo>
                  <a:pt x="1676" y="903"/>
                  <a:pt x="1669" y="906"/>
                  <a:pt x="1664" y="903"/>
                </a:cubicBezTo>
                <a:cubicBezTo>
                  <a:pt x="1662" y="902"/>
                  <a:pt x="1659" y="899"/>
                  <a:pt x="1657" y="900"/>
                </a:cubicBezTo>
                <a:cubicBezTo>
                  <a:pt x="1656" y="900"/>
                  <a:pt x="1655" y="901"/>
                  <a:pt x="1654" y="902"/>
                </a:cubicBezTo>
                <a:cubicBezTo>
                  <a:pt x="1651" y="904"/>
                  <a:pt x="1648" y="907"/>
                  <a:pt x="1645" y="910"/>
                </a:cubicBezTo>
                <a:cubicBezTo>
                  <a:pt x="1645" y="910"/>
                  <a:pt x="1644" y="911"/>
                  <a:pt x="1644" y="912"/>
                </a:cubicBezTo>
                <a:cubicBezTo>
                  <a:pt x="1644" y="913"/>
                  <a:pt x="1645" y="914"/>
                  <a:pt x="1646" y="914"/>
                </a:cubicBezTo>
                <a:cubicBezTo>
                  <a:pt x="1648" y="916"/>
                  <a:pt x="1651" y="917"/>
                  <a:pt x="1653" y="919"/>
                </a:cubicBezTo>
                <a:cubicBezTo>
                  <a:pt x="1655" y="920"/>
                  <a:pt x="1656" y="921"/>
                  <a:pt x="1657" y="922"/>
                </a:cubicBezTo>
                <a:cubicBezTo>
                  <a:pt x="1658" y="923"/>
                  <a:pt x="1659" y="925"/>
                  <a:pt x="1660" y="926"/>
                </a:cubicBezTo>
                <a:cubicBezTo>
                  <a:pt x="1664" y="934"/>
                  <a:pt x="1673" y="939"/>
                  <a:pt x="1682" y="939"/>
                </a:cubicBezTo>
                <a:cubicBezTo>
                  <a:pt x="1683" y="939"/>
                  <a:pt x="1683" y="939"/>
                  <a:pt x="1684" y="938"/>
                </a:cubicBezTo>
                <a:cubicBezTo>
                  <a:pt x="1685" y="937"/>
                  <a:pt x="1682" y="936"/>
                  <a:pt x="1683" y="934"/>
                </a:cubicBezTo>
                <a:cubicBezTo>
                  <a:pt x="1686" y="934"/>
                  <a:pt x="1688" y="931"/>
                  <a:pt x="1691" y="930"/>
                </a:cubicBezTo>
                <a:cubicBezTo>
                  <a:pt x="1692" y="930"/>
                  <a:pt x="1693" y="930"/>
                  <a:pt x="1695" y="931"/>
                </a:cubicBezTo>
                <a:cubicBezTo>
                  <a:pt x="1699" y="933"/>
                  <a:pt x="1702" y="936"/>
                  <a:pt x="1706" y="939"/>
                </a:cubicBezTo>
                <a:cubicBezTo>
                  <a:pt x="1709" y="942"/>
                  <a:pt x="1712" y="946"/>
                  <a:pt x="1716" y="946"/>
                </a:cubicBezTo>
                <a:cubicBezTo>
                  <a:pt x="1716" y="946"/>
                  <a:pt x="1717" y="946"/>
                  <a:pt x="1717" y="946"/>
                </a:cubicBezTo>
                <a:cubicBezTo>
                  <a:pt x="1718" y="946"/>
                  <a:pt x="1718" y="945"/>
                  <a:pt x="1717" y="944"/>
                </a:cubicBezTo>
                <a:cubicBezTo>
                  <a:pt x="1717" y="942"/>
                  <a:pt x="1714" y="940"/>
                  <a:pt x="1712" y="938"/>
                </a:cubicBezTo>
                <a:cubicBezTo>
                  <a:pt x="1710" y="936"/>
                  <a:pt x="1709" y="933"/>
                  <a:pt x="1709" y="930"/>
                </a:cubicBezTo>
                <a:cubicBezTo>
                  <a:pt x="1709" y="929"/>
                  <a:pt x="1711" y="927"/>
                  <a:pt x="1710" y="925"/>
                </a:cubicBezTo>
                <a:close/>
                <a:moveTo>
                  <a:pt x="1694" y="1116"/>
                </a:moveTo>
                <a:cubicBezTo>
                  <a:pt x="1695" y="1115"/>
                  <a:pt x="1697" y="1116"/>
                  <a:pt x="1698" y="1117"/>
                </a:cubicBezTo>
                <a:cubicBezTo>
                  <a:pt x="1704" y="1120"/>
                  <a:pt x="1712" y="1118"/>
                  <a:pt x="1716" y="1113"/>
                </a:cubicBezTo>
                <a:cubicBezTo>
                  <a:pt x="1717" y="1111"/>
                  <a:pt x="1718" y="1109"/>
                  <a:pt x="1719" y="1108"/>
                </a:cubicBezTo>
                <a:cubicBezTo>
                  <a:pt x="1722" y="1102"/>
                  <a:pt x="1727" y="1097"/>
                  <a:pt x="1730" y="1091"/>
                </a:cubicBezTo>
                <a:cubicBezTo>
                  <a:pt x="1741" y="1073"/>
                  <a:pt x="1742" y="1049"/>
                  <a:pt x="1732" y="1031"/>
                </a:cubicBezTo>
                <a:cubicBezTo>
                  <a:pt x="1723" y="1013"/>
                  <a:pt x="1706" y="1001"/>
                  <a:pt x="1697" y="983"/>
                </a:cubicBezTo>
                <a:cubicBezTo>
                  <a:pt x="1696" y="980"/>
                  <a:pt x="1694" y="976"/>
                  <a:pt x="1692" y="973"/>
                </a:cubicBezTo>
                <a:cubicBezTo>
                  <a:pt x="1690" y="970"/>
                  <a:pt x="1687" y="967"/>
                  <a:pt x="1686" y="962"/>
                </a:cubicBezTo>
                <a:cubicBezTo>
                  <a:pt x="1686" y="960"/>
                  <a:pt x="1686" y="957"/>
                  <a:pt x="1686" y="955"/>
                </a:cubicBezTo>
                <a:cubicBezTo>
                  <a:pt x="1685" y="953"/>
                  <a:pt x="1683" y="950"/>
                  <a:pt x="1681" y="951"/>
                </a:cubicBezTo>
                <a:cubicBezTo>
                  <a:pt x="1679" y="952"/>
                  <a:pt x="1679" y="953"/>
                  <a:pt x="1678" y="955"/>
                </a:cubicBezTo>
                <a:cubicBezTo>
                  <a:pt x="1676" y="961"/>
                  <a:pt x="1678" y="967"/>
                  <a:pt x="1677" y="973"/>
                </a:cubicBezTo>
                <a:cubicBezTo>
                  <a:pt x="1676" y="980"/>
                  <a:pt x="1671" y="986"/>
                  <a:pt x="1665" y="985"/>
                </a:cubicBezTo>
                <a:cubicBezTo>
                  <a:pt x="1660" y="984"/>
                  <a:pt x="1657" y="979"/>
                  <a:pt x="1653" y="977"/>
                </a:cubicBezTo>
                <a:cubicBezTo>
                  <a:pt x="1650" y="976"/>
                  <a:pt x="1646" y="976"/>
                  <a:pt x="1644" y="973"/>
                </a:cubicBezTo>
                <a:cubicBezTo>
                  <a:pt x="1642" y="969"/>
                  <a:pt x="1647" y="965"/>
                  <a:pt x="1648" y="961"/>
                </a:cubicBezTo>
                <a:cubicBezTo>
                  <a:pt x="1643" y="957"/>
                  <a:pt x="1637" y="955"/>
                  <a:pt x="1631" y="956"/>
                </a:cubicBezTo>
                <a:cubicBezTo>
                  <a:pt x="1624" y="958"/>
                  <a:pt x="1619" y="964"/>
                  <a:pt x="1614" y="969"/>
                </a:cubicBezTo>
                <a:cubicBezTo>
                  <a:pt x="1612" y="973"/>
                  <a:pt x="1607" y="977"/>
                  <a:pt x="1604" y="974"/>
                </a:cubicBezTo>
                <a:cubicBezTo>
                  <a:pt x="1601" y="973"/>
                  <a:pt x="1600" y="968"/>
                  <a:pt x="1597" y="968"/>
                </a:cubicBezTo>
                <a:cubicBezTo>
                  <a:pt x="1595" y="968"/>
                  <a:pt x="1594" y="970"/>
                  <a:pt x="1594" y="971"/>
                </a:cubicBezTo>
                <a:cubicBezTo>
                  <a:pt x="1591" y="976"/>
                  <a:pt x="1587" y="980"/>
                  <a:pt x="1583" y="984"/>
                </a:cubicBezTo>
                <a:cubicBezTo>
                  <a:pt x="1581" y="985"/>
                  <a:pt x="1580" y="986"/>
                  <a:pt x="1578" y="986"/>
                </a:cubicBezTo>
                <a:cubicBezTo>
                  <a:pt x="1577" y="986"/>
                  <a:pt x="1576" y="985"/>
                  <a:pt x="1576" y="985"/>
                </a:cubicBezTo>
                <a:cubicBezTo>
                  <a:pt x="1572" y="985"/>
                  <a:pt x="1571" y="989"/>
                  <a:pt x="1570" y="992"/>
                </a:cubicBezTo>
                <a:cubicBezTo>
                  <a:pt x="1567" y="998"/>
                  <a:pt x="1561" y="1002"/>
                  <a:pt x="1554" y="1004"/>
                </a:cubicBezTo>
                <a:cubicBezTo>
                  <a:pt x="1548" y="1006"/>
                  <a:pt x="1541" y="1007"/>
                  <a:pt x="1535" y="1010"/>
                </a:cubicBezTo>
                <a:cubicBezTo>
                  <a:pt x="1529" y="1014"/>
                  <a:pt x="1524" y="1020"/>
                  <a:pt x="1525" y="1027"/>
                </a:cubicBezTo>
                <a:cubicBezTo>
                  <a:pt x="1526" y="1030"/>
                  <a:pt x="1528" y="1034"/>
                  <a:pt x="1528" y="1037"/>
                </a:cubicBezTo>
                <a:cubicBezTo>
                  <a:pt x="1528" y="1039"/>
                  <a:pt x="1527" y="1041"/>
                  <a:pt x="1527" y="1043"/>
                </a:cubicBezTo>
                <a:cubicBezTo>
                  <a:pt x="1526" y="1047"/>
                  <a:pt x="1528" y="1052"/>
                  <a:pt x="1530" y="1056"/>
                </a:cubicBezTo>
                <a:cubicBezTo>
                  <a:pt x="1533" y="1063"/>
                  <a:pt x="1535" y="1069"/>
                  <a:pt x="1534" y="1076"/>
                </a:cubicBezTo>
                <a:cubicBezTo>
                  <a:pt x="1534" y="1080"/>
                  <a:pt x="1532" y="1084"/>
                  <a:pt x="1533" y="1087"/>
                </a:cubicBezTo>
                <a:cubicBezTo>
                  <a:pt x="1535" y="1092"/>
                  <a:pt x="1542" y="1094"/>
                  <a:pt x="1547" y="1093"/>
                </a:cubicBezTo>
                <a:cubicBezTo>
                  <a:pt x="1552" y="1091"/>
                  <a:pt x="1557" y="1089"/>
                  <a:pt x="1562" y="1088"/>
                </a:cubicBezTo>
                <a:cubicBezTo>
                  <a:pt x="1567" y="1087"/>
                  <a:pt x="1572" y="1088"/>
                  <a:pt x="1576" y="1086"/>
                </a:cubicBezTo>
                <a:cubicBezTo>
                  <a:pt x="1579" y="1085"/>
                  <a:pt x="1581" y="1083"/>
                  <a:pt x="1583" y="1082"/>
                </a:cubicBezTo>
                <a:cubicBezTo>
                  <a:pt x="1593" y="1075"/>
                  <a:pt x="1605" y="1070"/>
                  <a:pt x="1617" y="1071"/>
                </a:cubicBezTo>
                <a:cubicBezTo>
                  <a:pt x="1629" y="1072"/>
                  <a:pt x="1641" y="1080"/>
                  <a:pt x="1644" y="1092"/>
                </a:cubicBezTo>
                <a:cubicBezTo>
                  <a:pt x="1649" y="1089"/>
                  <a:pt x="1653" y="1085"/>
                  <a:pt x="1657" y="1081"/>
                </a:cubicBezTo>
                <a:cubicBezTo>
                  <a:pt x="1657" y="1095"/>
                  <a:pt x="1665" y="1109"/>
                  <a:pt x="1678" y="1115"/>
                </a:cubicBezTo>
                <a:cubicBezTo>
                  <a:pt x="1682" y="1117"/>
                  <a:pt x="1687" y="1119"/>
                  <a:pt x="1691" y="1117"/>
                </a:cubicBezTo>
                <a:cubicBezTo>
                  <a:pt x="1692" y="1116"/>
                  <a:pt x="1693" y="1116"/>
                  <a:pt x="1694" y="1116"/>
                </a:cubicBezTo>
                <a:close/>
                <a:moveTo>
                  <a:pt x="1700" y="1154"/>
                </a:moveTo>
                <a:cubicBezTo>
                  <a:pt x="1701" y="1155"/>
                  <a:pt x="1703" y="1155"/>
                  <a:pt x="1704" y="1154"/>
                </a:cubicBezTo>
                <a:cubicBezTo>
                  <a:pt x="1705" y="1154"/>
                  <a:pt x="1706" y="1153"/>
                  <a:pt x="1707" y="1152"/>
                </a:cubicBezTo>
                <a:cubicBezTo>
                  <a:pt x="1710" y="1149"/>
                  <a:pt x="1713" y="1145"/>
                  <a:pt x="1713" y="1140"/>
                </a:cubicBezTo>
                <a:cubicBezTo>
                  <a:pt x="1713" y="1138"/>
                  <a:pt x="1714" y="1136"/>
                  <a:pt x="1711" y="1136"/>
                </a:cubicBezTo>
                <a:cubicBezTo>
                  <a:pt x="1710" y="1135"/>
                  <a:pt x="1706" y="1137"/>
                  <a:pt x="1704" y="1137"/>
                </a:cubicBezTo>
                <a:cubicBezTo>
                  <a:pt x="1701" y="1138"/>
                  <a:pt x="1697" y="1138"/>
                  <a:pt x="1697" y="1142"/>
                </a:cubicBezTo>
                <a:cubicBezTo>
                  <a:pt x="1697" y="1144"/>
                  <a:pt x="1698" y="1146"/>
                  <a:pt x="1698" y="1148"/>
                </a:cubicBezTo>
                <a:cubicBezTo>
                  <a:pt x="1698" y="1150"/>
                  <a:pt x="1698" y="1153"/>
                  <a:pt x="1700" y="1154"/>
                </a:cubicBezTo>
                <a:close/>
                <a:moveTo>
                  <a:pt x="1830" y="1177"/>
                </a:moveTo>
                <a:cubicBezTo>
                  <a:pt x="1833" y="1175"/>
                  <a:pt x="1834" y="1171"/>
                  <a:pt x="1836" y="1167"/>
                </a:cubicBezTo>
                <a:cubicBezTo>
                  <a:pt x="1838" y="1162"/>
                  <a:pt x="1842" y="1159"/>
                  <a:pt x="1846" y="1154"/>
                </a:cubicBezTo>
                <a:cubicBezTo>
                  <a:pt x="1849" y="1150"/>
                  <a:pt x="1853" y="1146"/>
                  <a:pt x="1853" y="1140"/>
                </a:cubicBezTo>
                <a:cubicBezTo>
                  <a:pt x="1853" y="1139"/>
                  <a:pt x="1853" y="1138"/>
                  <a:pt x="1852" y="1137"/>
                </a:cubicBezTo>
                <a:cubicBezTo>
                  <a:pt x="1852" y="1137"/>
                  <a:pt x="1851" y="1137"/>
                  <a:pt x="1851" y="1137"/>
                </a:cubicBezTo>
                <a:cubicBezTo>
                  <a:pt x="1849" y="1137"/>
                  <a:pt x="1849" y="1136"/>
                  <a:pt x="1848" y="1135"/>
                </a:cubicBezTo>
                <a:cubicBezTo>
                  <a:pt x="1847" y="1134"/>
                  <a:pt x="1845" y="1133"/>
                  <a:pt x="1844" y="1134"/>
                </a:cubicBezTo>
                <a:cubicBezTo>
                  <a:pt x="1845" y="1140"/>
                  <a:pt x="1839" y="1146"/>
                  <a:pt x="1834" y="1150"/>
                </a:cubicBezTo>
                <a:cubicBezTo>
                  <a:pt x="1828" y="1154"/>
                  <a:pt x="1822" y="1157"/>
                  <a:pt x="1818" y="1163"/>
                </a:cubicBezTo>
                <a:cubicBezTo>
                  <a:pt x="1817" y="1165"/>
                  <a:pt x="1815" y="1168"/>
                  <a:pt x="1815" y="1171"/>
                </a:cubicBezTo>
                <a:cubicBezTo>
                  <a:pt x="1814" y="1172"/>
                  <a:pt x="1814" y="1174"/>
                  <a:pt x="1815" y="1175"/>
                </a:cubicBezTo>
                <a:cubicBezTo>
                  <a:pt x="1815" y="1176"/>
                  <a:pt x="1816" y="1177"/>
                  <a:pt x="1817" y="1177"/>
                </a:cubicBezTo>
                <a:cubicBezTo>
                  <a:pt x="1822" y="1179"/>
                  <a:pt x="1827" y="1180"/>
                  <a:pt x="1830" y="1177"/>
                </a:cubicBezTo>
                <a:close/>
                <a:moveTo>
                  <a:pt x="1867" y="1133"/>
                </a:moveTo>
                <a:cubicBezTo>
                  <a:pt x="1868" y="1131"/>
                  <a:pt x="1868" y="1128"/>
                  <a:pt x="1869" y="1126"/>
                </a:cubicBezTo>
                <a:cubicBezTo>
                  <a:pt x="1871" y="1123"/>
                  <a:pt x="1875" y="1122"/>
                  <a:pt x="1876" y="1118"/>
                </a:cubicBezTo>
                <a:cubicBezTo>
                  <a:pt x="1877" y="1116"/>
                  <a:pt x="1876" y="1115"/>
                  <a:pt x="1876" y="1113"/>
                </a:cubicBezTo>
                <a:cubicBezTo>
                  <a:pt x="1873" y="1115"/>
                  <a:pt x="1870" y="1115"/>
                  <a:pt x="1867" y="1114"/>
                </a:cubicBezTo>
                <a:cubicBezTo>
                  <a:pt x="1866" y="1114"/>
                  <a:pt x="1865" y="1114"/>
                  <a:pt x="1864" y="1113"/>
                </a:cubicBezTo>
                <a:cubicBezTo>
                  <a:pt x="1863" y="1111"/>
                  <a:pt x="1864" y="1109"/>
                  <a:pt x="1863" y="1107"/>
                </a:cubicBezTo>
                <a:cubicBezTo>
                  <a:pt x="1862" y="1107"/>
                  <a:pt x="1860" y="1108"/>
                  <a:pt x="1859" y="1109"/>
                </a:cubicBezTo>
                <a:cubicBezTo>
                  <a:pt x="1858" y="1109"/>
                  <a:pt x="1857" y="1111"/>
                  <a:pt x="1858" y="1112"/>
                </a:cubicBezTo>
                <a:cubicBezTo>
                  <a:pt x="1858" y="1113"/>
                  <a:pt x="1858" y="1114"/>
                  <a:pt x="1859" y="1115"/>
                </a:cubicBezTo>
                <a:cubicBezTo>
                  <a:pt x="1859" y="1117"/>
                  <a:pt x="1858" y="1119"/>
                  <a:pt x="1857" y="1120"/>
                </a:cubicBezTo>
                <a:cubicBezTo>
                  <a:pt x="1856" y="1122"/>
                  <a:pt x="1855" y="1125"/>
                  <a:pt x="1857" y="1126"/>
                </a:cubicBezTo>
                <a:cubicBezTo>
                  <a:pt x="1858" y="1127"/>
                  <a:pt x="1860" y="1126"/>
                  <a:pt x="1861" y="1127"/>
                </a:cubicBezTo>
                <a:cubicBezTo>
                  <a:pt x="1862" y="1128"/>
                  <a:pt x="1862" y="1130"/>
                  <a:pt x="1862" y="1132"/>
                </a:cubicBezTo>
                <a:cubicBezTo>
                  <a:pt x="1861" y="1134"/>
                  <a:pt x="1861" y="1136"/>
                  <a:pt x="1862" y="1137"/>
                </a:cubicBezTo>
                <a:cubicBezTo>
                  <a:pt x="1864" y="1137"/>
                  <a:pt x="1866" y="1135"/>
                  <a:pt x="1867" y="1133"/>
                </a:cubicBezTo>
                <a:close/>
                <a:moveTo>
                  <a:pt x="1216" y="269"/>
                </a:moveTo>
                <a:cubicBezTo>
                  <a:pt x="1214" y="272"/>
                  <a:pt x="1211" y="275"/>
                  <a:pt x="1207" y="274"/>
                </a:cubicBezTo>
                <a:cubicBezTo>
                  <a:pt x="1209" y="278"/>
                  <a:pt x="1208" y="283"/>
                  <a:pt x="1206" y="286"/>
                </a:cubicBezTo>
                <a:cubicBezTo>
                  <a:pt x="1205" y="287"/>
                  <a:pt x="1204" y="288"/>
                  <a:pt x="1203" y="290"/>
                </a:cubicBezTo>
                <a:cubicBezTo>
                  <a:pt x="1200" y="293"/>
                  <a:pt x="1201" y="297"/>
                  <a:pt x="1199" y="301"/>
                </a:cubicBezTo>
                <a:cubicBezTo>
                  <a:pt x="1198" y="305"/>
                  <a:pt x="1194" y="307"/>
                  <a:pt x="1192" y="311"/>
                </a:cubicBezTo>
                <a:cubicBezTo>
                  <a:pt x="1189" y="314"/>
                  <a:pt x="1189" y="320"/>
                  <a:pt x="1192" y="322"/>
                </a:cubicBezTo>
                <a:cubicBezTo>
                  <a:pt x="1195" y="323"/>
                  <a:pt x="1199" y="323"/>
                  <a:pt x="1201" y="325"/>
                </a:cubicBezTo>
                <a:cubicBezTo>
                  <a:pt x="1201" y="326"/>
                  <a:pt x="1201" y="328"/>
                  <a:pt x="1202" y="329"/>
                </a:cubicBezTo>
                <a:cubicBezTo>
                  <a:pt x="1203" y="335"/>
                  <a:pt x="1211" y="339"/>
                  <a:pt x="1217" y="337"/>
                </a:cubicBezTo>
                <a:cubicBezTo>
                  <a:pt x="1215" y="328"/>
                  <a:pt x="1209" y="320"/>
                  <a:pt x="1211" y="312"/>
                </a:cubicBezTo>
                <a:cubicBezTo>
                  <a:pt x="1211" y="308"/>
                  <a:pt x="1213" y="305"/>
                  <a:pt x="1214" y="303"/>
                </a:cubicBezTo>
                <a:cubicBezTo>
                  <a:pt x="1216" y="299"/>
                  <a:pt x="1218" y="295"/>
                  <a:pt x="1220" y="291"/>
                </a:cubicBezTo>
                <a:cubicBezTo>
                  <a:pt x="1228" y="276"/>
                  <a:pt x="1236" y="260"/>
                  <a:pt x="1248" y="249"/>
                </a:cubicBezTo>
                <a:cubicBezTo>
                  <a:pt x="1255" y="243"/>
                  <a:pt x="1262" y="239"/>
                  <a:pt x="1270" y="236"/>
                </a:cubicBezTo>
                <a:cubicBezTo>
                  <a:pt x="1274" y="234"/>
                  <a:pt x="1279" y="233"/>
                  <a:pt x="1281" y="230"/>
                </a:cubicBezTo>
                <a:cubicBezTo>
                  <a:pt x="1284" y="226"/>
                  <a:pt x="1284" y="220"/>
                  <a:pt x="1280" y="219"/>
                </a:cubicBezTo>
                <a:cubicBezTo>
                  <a:pt x="1277" y="218"/>
                  <a:pt x="1274" y="220"/>
                  <a:pt x="1272" y="221"/>
                </a:cubicBezTo>
                <a:cubicBezTo>
                  <a:pt x="1266" y="225"/>
                  <a:pt x="1260" y="229"/>
                  <a:pt x="1254" y="233"/>
                </a:cubicBezTo>
                <a:cubicBezTo>
                  <a:pt x="1251" y="235"/>
                  <a:pt x="1247" y="236"/>
                  <a:pt x="1244" y="238"/>
                </a:cubicBezTo>
                <a:cubicBezTo>
                  <a:pt x="1241" y="239"/>
                  <a:pt x="1238" y="239"/>
                  <a:pt x="1235" y="241"/>
                </a:cubicBezTo>
                <a:cubicBezTo>
                  <a:pt x="1227" y="243"/>
                  <a:pt x="1220" y="251"/>
                  <a:pt x="1218" y="259"/>
                </a:cubicBezTo>
                <a:cubicBezTo>
                  <a:pt x="1217" y="262"/>
                  <a:pt x="1217" y="266"/>
                  <a:pt x="1216" y="269"/>
                </a:cubicBezTo>
                <a:close/>
                <a:moveTo>
                  <a:pt x="1001" y="218"/>
                </a:moveTo>
                <a:cubicBezTo>
                  <a:pt x="1004" y="208"/>
                  <a:pt x="1007" y="198"/>
                  <a:pt x="1010" y="188"/>
                </a:cubicBezTo>
                <a:cubicBezTo>
                  <a:pt x="1011" y="182"/>
                  <a:pt x="1013" y="177"/>
                  <a:pt x="1017" y="174"/>
                </a:cubicBezTo>
                <a:cubicBezTo>
                  <a:pt x="1018" y="173"/>
                  <a:pt x="1019" y="172"/>
                  <a:pt x="1020" y="171"/>
                </a:cubicBezTo>
                <a:cubicBezTo>
                  <a:pt x="1020" y="170"/>
                  <a:pt x="1020" y="168"/>
                  <a:pt x="1019" y="167"/>
                </a:cubicBezTo>
                <a:cubicBezTo>
                  <a:pt x="1017" y="162"/>
                  <a:pt x="1015" y="156"/>
                  <a:pt x="1010" y="153"/>
                </a:cubicBezTo>
                <a:cubicBezTo>
                  <a:pt x="1008" y="151"/>
                  <a:pt x="1006" y="150"/>
                  <a:pt x="1005" y="148"/>
                </a:cubicBezTo>
                <a:cubicBezTo>
                  <a:pt x="1004" y="146"/>
                  <a:pt x="1005" y="143"/>
                  <a:pt x="1004" y="140"/>
                </a:cubicBezTo>
                <a:cubicBezTo>
                  <a:pt x="1004" y="137"/>
                  <a:pt x="1000" y="134"/>
                  <a:pt x="998" y="136"/>
                </a:cubicBezTo>
                <a:cubicBezTo>
                  <a:pt x="999" y="142"/>
                  <a:pt x="998" y="148"/>
                  <a:pt x="996" y="153"/>
                </a:cubicBezTo>
                <a:cubicBezTo>
                  <a:pt x="996" y="155"/>
                  <a:pt x="994" y="156"/>
                  <a:pt x="993" y="155"/>
                </a:cubicBezTo>
                <a:cubicBezTo>
                  <a:pt x="992" y="155"/>
                  <a:pt x="992" y="154"/>
                  <a:pt x="992" y="154"/>
                </a:cubicBezTo>
                <a:cubicBezTo>
                  <a:pt x="990" y="150"/>
                  <a:pt x="989" y="147"/>
                  <a:pt x="988" y="143"/>
                </a:cubicBezTo>
                <a:cubicBezTo>
                  <a:pt x="986" y="143"/>
                  <a:pt x="985" y="146"/>
                  <a:pt x="983" y="147"/>
                </a:cubicBezTo>
                <a:cubicBezTo>
                  <a:pt x="981" y="148"/>
                  <a:pt x="978" y="145"/>
                  <a:pt x="978" y="143"/>
                </a:cubicBezTo>
                <a:cubicBezTo>
                  <a:pt x="977" y="140"/>
                  <a:pt x="976" y="138"/>
                  <a:pt x="973" y="137"/>
                </a:cubicBezTo>
                <a:cubicBezTo>
                  <a:pt x="971" y="137"/>
                  <a:pt x="969" y="138"/>
                  <a:pt x="968" y="141"/>
                </a:cubicBezTo>
                <a:cubicBezTo>
                  <a:pt x="968" y="143"/>
                  <a:pt x="968" y="145"/>
                  <a:pt x="969" y="147"/>
                </a:cubicBezTo>
                <a:cubicBezTo>
                  <a:pt x="971" y="159"/>
                  <a:pt x="974" y="171"/>
                  <a:pt x="983" y="179"/>
                </a:cubicBezTo>
                <a:cubicBezTo>
                  <a:pt x="987" y="175"/>
                  <a:pt x="986" y="167"/>
                  <a:pt x="991" y="167"/>
                </a:cubicBezTo>
                <a:cubicBezTo>
                  <a:pt x="993" y="166"/>
                  <a:pt x="996" y="168"/>
                  <a:pt x="996" y="170"/>
                </a:cubicBezTo>
                <a:cubicBezTo>
                  <a:pt x="997" y="173"/>
                  <a:pt x="997" y="175"/>
                  <a:pt x="997" y="177"/>
                </a:cubicBezTo>
                <a:cubicBezTo>
                  <a:pt x="996" y="179"/>
                  <a:pt x="996" y="180"/>
                  <a:pt x="995" y="181"/>
                </a:cubicBezTo>
                <a:cubicBezTo>
                  <a:pt x="995" y="182"/>
                  <a:pt x="993" y="182"/>
                  <a:pt x="992" y="183"/>
                </a:cubicBezTo>
                <a:cubicBezTo>
                  <a:pt x="988" y="185"/>
                  <a:pt x="986" y="192"/>
                  <a:pt x="989" y="196"/>
                </a:cubicBezTo>
                <a:cubicBezTo>
                  <a:pt x="990" y="197"/>
                  <a:pt x="991" y="198"/>
                  <a:pt x="991" y="199"/>
                </a:cubicBezTo>
                <a:cubicBezTo>
                  <a:pt x="991" y="201"/>
                  <a:pt x="989" y="202"/>
                  <a:pt x="989" y="204"/>
                </a:cubicBezTo>
                <a:cubicBezTo>
                  <a:pt x="989" y="205"/>
                  <a:pt x="990" y="206"/>
                  <a:pt x="991" y="207"/>
                </a:cubicBezTo>
                <a:cubicBezTo>
                  <a:pt x="994" y="211"/>
                  <a:pt x="997" y="215"/>
                  <a:pt x="1001" y="218"/>
                </a:cubicBezTo>
                <a:close/>
                <a:moveTo>
                  <a:pt x="1011" y="125"/>
                </a:moveTo>
                <a:cubicBezTo>
                  <a:pt x="1010" y="130"/>
                  <a:pt x="1016" y="135"/>
                  <a:pt x="1020" y="138"/>
                </a:cubicBezTo>
                <a:cubicBezTo>
                  <a:pt x="1026" y="142"/>
                  <a:pt x="1034" y="147"/>
                  <a:pt x="1042" y="147"/>
                </a:cubicBezTo>
                <a:cubicBezTo>
                  <a:pt x="1050" y="147"/>
                  <a:pt x="1052" y="139"/>
                  <a:pt x="1050" y="132"/>
                </a:cubicBezTo>
                <a:cubicBezTo>
                  <a:pt x="1046" y="116"/>
                  <a:pt x="1030" y="131"/>
                  <a:pt x="1022" y="127"/>
                </a:cubicBezTo>
                <a:cubicBezTo>
                  <a:pt x="1018" y="126"/>
                  <a:pt x="1012" y="118"/>
                  <a:pt x="1011" y="125"/>
                </a:cubicBezTo>
                <a:close/>
                <a:moveTo>
                  <a:pt x="1416" y="119"/>
                </a:moveTo>
                <a:cubicBezTo>
                  <a:pt x="1416" y="121"/>
                  <a:pt x="1417" y="124"/>
                  <a:pt x="1420" y="125"/>
                </a:cubicBezTo>
                <a:cubicBezTo>
                  <a:pt x="1423" y="126"/>
                  <a:pt x="1427" y="124"/>
                  <a:pt x="1430" y="125"/>
                </a:cubicBezTo>
                <a:cubicBezTo>
                  <a:pt x="1431" y="123"/>
                  <a:pt x="1433" y="122"/>
                  <a:pt x="1434" y="120"/>
                </a:cubicBezTo>
                <a:cubicBezTo>
                  <a:pt x="1435" y="119"/>
                  <a:pt x="1435" y="117"/>
                  <a:pt x="1435" y="115"/>
                </a:cubicBezTo>
                <a:cubicBezTo>
                  <a:pt x="1435" y="112"/>
                  <a:pt x="1435" y="108"/>
                  <a:pt x="1435" y="104"/>
                </a:cubicBezTo>
                <a:cubicBezTo>
                  <a:pt x="1435" y="101"/>
                  <a:pt x="1435" y="97"/>
                  <a:pt x="1432" y="95"/>
                </a:cubicBezTo>
                <a:cubicBezTo>
                  <a:pt x="1431" y="95"/>
                  <a:pt x="1429" y="95"/>
                  <a:pt x="1428" y="95"/>
                </a:cubicBezTo>
                <a:cubicBezTo>
                  <a:pt x="1425" y="95"/>
                  <a:pt x="1421" y="95"/>
                  <a:pt x="1419" y="98"/>
                </a:cubicBezTo>
                <a:cubicBezTo>
                  <a:pt x="1419" y="99"/>
                  <a:pt x="1418" y="100"/>
                  <a:pt x="1418" y="102"/>
                </a:cubicBezTo>
                <a:cubicBezTo>
                  <a:pt x="1417" y="107"/>
                  <a:pt x="1415" y="113"/>
                  <a:pt x="1416" y="119"/>
                </a:cubicBezTo>
                <a:close/>
                <a:moveTo>
                  <a:pt x="1423" y="137"/>
                </a:moveTo>
                <a:cubicBezTo>
                  <a:pt x="1420" y="140"/>
                  <a:pt x="1419" y="145"/>
                  <a:pt x="1420" y="149"/>
                </a:cubicBezTo>
                <a:cubicBezTo>
                  <a:pt x="1421" y="150"/>
                  <a:pt x="1422" y="152"/>
                  <a:pt x="1422" y="153"/>
                </a:cubicBezTo>
                <a:cubicBezTo>
                  <a:pt x="1425" y="158"/>
                  <a:pt x="1429" y="163"/>
                  <a:pt x="1434" y="165"/>
                </a:cubicBezTo>
                <a:cubicBezTo>
                  <a:pt x="1438" y="166"/>
                  <a:pt x="1443" y="165"/>
                  <a:pt x="1448" y="164"/>
                </a:cubicBezTo>
                <a:cubicBezTo>
                  <a:pt x="1448" y="164"/>
                  <a:pt x="1449" y="164"/>
                  <a:pt x="1449" y="164"/>
                </a:cubicBezTo>
                <a:cubicBezTo>
                  <a:pt x="1449" y="163"/>
                  <a:pt x="1450" y="163"/>
                  <a:pt x="1450" y="162"/>
                </a:cubicBezTo>
                <a:cubicBezTo>
                  <a:pt x="1451" y="159"/>
                  <a:pt x="1450" y="155"/>
                  <a:pt x="1449" y="152"/>
                </a:cubicBezTo>
                <a:cubicBezTo>
                  <a:pt x="1449" y="148"/>
                  <a:pt x="1449" y="144"/>
                  <a:pt x="1450" y="141"/>
                </a:cubicBezTo>
                <a:cubicBezTo>
                  <a:pt x="1450" y="140"/>
                  <a:pt x="1451" y="138"/>
                  <a:pt x="1450" y="137"/>
                </a:cubicBezTo>
                <a:cubicBezTo>
                  <a:pt x="1450" y="136"/>
                  <a:pt x="1449" y="134"/>
                  <a:pt x="1447" y="135"/>
                </a:cubicBezTo>
                <a:cubicBezTo>
                  <a:pt x="1447" y="135"/>
                  <a:pt x="1446" y="135"/>
                  <a:pt x="1446" y="136"/>
                </a:cubicBezTo>
                <a:cubicBezTo>
                  <a:pt x="1445" y="137"/>
                  <a:pt x="1444" y="138"/>
                  <a:pt x="1443" y="138"/>
                </a:cubicBezTo>
                <a:cubicBezTo>
                  <a:pt x="1441" y="139"/>
                  <a:pt x="1440" y="139"/>
                  <a:pt x="1439" y="138"/>
                </a:cubicBezTo>
                <a:cubicBezTo>
                  <a:pt x="1438" y="137"/>
                  <a:pt x="1438" y="136"/>
                  <a:pt x="1437" y="135"/>
                </a:cubicBezTo>
                <a:cubicBezTo>
                  <a:pt x="1436" y="132"/>
                  <a:pt x="1433" y="131"/>
                  <a:pt x="1430" y="132"/>
                </a:cubicBezTo>
                <a:cubicBezTo>
                  <a:pt x="1427" y="132"/>
                  <a:pt x="1424" y="134"/>
                  <a:pt x="1423" y="137"/>
                </a:cubicBezTo>
                <a:close/>
                <a:moveTo>
                  <a:pt x="1472" y="181"/>
                </a:moveTo>
                <a:cubicBezTo>
                  <a:pt x="1475" y="180"/>
                  <a:pt x="1479" y="179"/>
                  <a:pt x="1481" y="176"/>
                </a:cubicBezTo>
                <a:cubicBezTo>
                  <a:pt x="1482" y="174"/>
                  <a:pt x="1482" y="171"/>
                  <a:pt x="1481" y="169"/>
                </a:cubicBezTo>
                <a:cubicBezTo>
                  <a:pt x="1479" y="168"/>
                  <a:pt x="1477" y="166"/>
                  <a:pt x="1475" y="165"/>
                </a:cubicBezTo>
                <a:cubicBezTo>
                  <a:pt x="1474" y="165"/>
                  <a:pt x="1473" y="165"/>
                  <a:pt x="1472" y="164"/>
                </a:cubicBezTo>
                <a:cubicBezTo>
                  <a:pt x="1469" y="162"/>
                  <a:pt x="1467" y="159"/>
                  <a:pt x="1467" y="156"/>
                </a:cubicBezTo>
                <a:cubicBezTo>
                  <a:pt x="1464" y="157"/>
                  <a:pt x="1462" y="160"/>
                  <a:pt x="1460" y="163"/>
                </a:cubicBezTo>
                <a:cubicBezTo>
                  <a:pt x="1457" y="170"/>
                  <a:pt x="1454" y="178"/>
                  <a:pt x="1452" y="185"/>
                </a:cubicBezTo>
                <a:cubicBezTo>
                  <a:pt x="1455" y="187"/>
                  <a:pt x="1459" y="187"/>
                  <a:pt x="1462" y="185"/>
                </a:cubicBezTo>
                <a:cubicBezTo>
                  <a:pt x="1465" y="184"/>
                  <a:pt x="1468" y="182"/>
                  <a:pt x="1472" y="181"/>
                </a:cubicBezTo>
                <a:close/>
                <a:moveTo>
                  <a:pt x="1653" y="245"/>
                </a:moveTo>
                <a:cubicBezTo>
                  <a:pt x="1652" y="250"/>
                  <a:pt x="1656" y="255"/>
                  <a:pt x="1661" y="259"/>
                </a:cubicBezTo>
                <a:cubicBezTo>
                  <a:pt x="1662" y="261"/>
                  <a:pt x="1664" y="262"/>
                  <a:pt x="1666" y="262"/>
                </a:cubicBezTo>
                <a:cubicBezTo>
                  <a:pt x="1667" y="262"/>
                  <a:pt x="1667" y="261"/>
                  <a:pt x="1668" y="261"/>
                </a:cubicBezTo>
                <a:cubicBezTo>
                  <a:pt x="1670" y="260"/>
                  <a:pt x="1672" y="260"/>
                  <a:pt x="1674" y="261"/>
                </a:cubicBezTo>
                <a:cubicBezTo>
                  <a:pt x="1676" y="261"/>
                  <a:pt x="1679" y="260"/>
                  <a:pt x="1679" y="258"/>
                </a:cubicBezTo>
                <a:cubicBezTo>
                  <a:pt x="1680" y="257"/>
                  <a:pt x="1679" y="255"/>
                  <a:pt x="1679" y="254"/>
                </a:cubicBezTo>
                <a:cubicBezTo>
                  <a:pt x="1679" y="252"/>
                  <a:pt x="1679" y="250"/>
                  <a:pt x="1681" y="250"/>
                </a:cubicBezTo>
                <a:cubicBezTo>
                  <a:pt x="1682" y="250"/>
                  <a:pt x="1682" y="251"/>
                  <a:pt x="1683" y="251"/>
                </a:cubicBezTo>
                <a:cubicBezTo>
                  <a:pt x="1685" y="254"/>
                  <a:pt x="1688" y="257"/>
                  <a:pt x="1691" y="257"/>
                </a:cubicBezTo>
                <a:cubicBezTo>
                  <a:pt x="1693" y="253"/>
                  <a:pt x="1692" y="249"/>
                  <a:pt x="1691" y="246"/>
                </a:cubicBezTo>
                <a:cubicBezTo>
                  <a:pt x="1691" y="244"/>
                  <a:pt x="1691" y="243"/>
                  <a:pt x="1690" y="242"/>
                </a:cubicBezTo>
                <a:cubicBezTo>
                  <a:pt x="1689" y="241"/>
                  <a:pt x="1687" y="240"/>
                  <a:pt x="1685" y="240"/>
                </a:cubicBezTo>
                <a:cubicBezTo>
                  <a:pt x="1683" y="240"/>
                  <a:pt x="1682" y="240"/>
                  <a:pt x="1680" y="239"/>
                </a:cubicBezTo>
                <a:cubicBezTo>
                  <a:pt x="1679" y="238"/>
                  <a:pt x="1677" y="237"/>
                  <a:pt x="1678" y="235"/>
                </a:cubicBezTo>
                <a:cubicBezTo>
                  <a:pt x="1674" y="236"/>
                  <a:pt x="1669" y="236"/>
                  <a:pt x="1666" y="234"/>
                </a:cubicBezTo>
                <a:cubicBezTo>
                  <a:pt x="1665" y="233"/>
                  <a:pt x="1663" y="232"/>
                  <a:pt x="1662" y="233"/>
                </a:cubicBezTo>
                <a:cubicBezTo>
                  <a:pt x="1661" y="233"/>
                  <a:pt x="1660" y="234"/>
                  <a:pt x="1659" y="235"/>
                </a:cubicBezTo>
                <a:cubicBezTo>
                  <a:pt x="1656" y="237"/>
                  <a:pt x="1653" y="241"/>
                  <a:pt x="1653" y="245"/>
                </a:cubicBezTo>
                <a:close/>
                <a:moveTo>
                  <a:pt x="1710" y="262"/>
                </a:moveTo>
                <a:cubicBezTo>
                  <a:pt x="1712" y="265"/>
                  <a:pt x="1717" y="266"/>
                  <a:pt x="1720" y="263"/>
                </a:cubicBezTo>
                <a:cubicBezTo>
                  <a:pt x="1721" y="262"/>
                  <a:pt x="1722" y="260"/>
                  <a:pt x="1722" y="258"/>
                </a:cubicBezTo>
                <a:cubicBezTo>
                  <a:pt x="1722" y="257"/>
                  <a:pt x="1720" y="255"/>
                  <a:pt x="1718" y="254"/>
                </a:cubicBezTo>
                <a:cubicBezTo>
                  <a:pt x="1717" y="254"/>
                  <a:pt x="1716" y="254"/>
                  <a:pt x="1715" y="254"/>
                </a:cubicBezTo>
                <a:cubicBezTo>
                  <a:pt x="1711" y="254"/>
                  <a:pt x="1709" y="250"/>
                  <a:pt x="1705" y="250"/>
                </a:cubicBezTo>
                <a:cubicBezTo>
                  <a:pt x="1706" y="253"/>
                  <a:pt x="1707" y="256"/>
                  <a:pt x="1709" y="259"/>
                </a:cubicBezTo>
                <a:cubicBezTo>
                  <a:pt x="1709" y="260"/>
                  <a:pt x="1709" y="261"/>
                  <a:pt x="1710" y="262"/>
                </a:cubicBezTo>
                <a:close/>
                <a:moveTo>
                  <a:pt x="877" y="542"/>
                </a:moveTo>
                <a:cubicBezTo>
                  <a:pt x="877" y="541"/>
                  <a:pt x="877" y="540"/>
                  <a:pt x="878" y="539"/>
                </a:cubicBezTo>
                <a:cubicBezTo>
                  <a:pt x="878" y="538"/>
                  <a:pt x="879" y="538"/>
                  <a:pt x="879" y="537"/>
                </a:cubicBezTo>
                <a:cubicBezTo>
                  <a:pt x="879" y="536"/>
                  <a:pt x="879" y="535"/>
                  <a:pt x="878" y="534"/>
                </a:cubicBezTo>
                <a:cubicBezTo>
                  <a:pt x="878" y="533"/>
                  <a:pt x="877" y="532"/>
                  <a:pt x="876" y="531"/>
                </a:cubicBezTo>
                <a:cubicBezTo>
                  <a:pt x="876" y="531"/>
                  <a:pt x="876" y="531"/>
                  <a:pt x="876" y="531"/>
                </a:cubicBezTo>
                <a:cubicBezTo>
                  <a:pt x="875" y="531"/>
                  <a:pt x="875" y="531"/>
                  <a:pt x="875" y="531"/>
                </a:cubicBezTo>
                <a:cubicBezTo>
                  <a:pt x="873" y="532"/>
                  <a:pt x="872" y="533"/>
                  <a:pt x="871" y="535"/>
                </a:cubicBezTo>
                <a:cubicBezTo>
                  <a:pt x="870" y="536"/>
                  <a:pt x="870" y="536"/>
                  <a:pt x="869" y="537"/>
                </a:cubicBezTo>
                <a:cubicBezTo>
                  <a:pt x="868" y="537"/>
                  <a:pt x="867" y="537"/>
                  <a:pt x="867" y="537"/>
                </a:cubicBezTo>
                <a:cubicBezTo>
                  <a:pt x="864" y="537"/>
                  <a:pt x="861" y="536"/>
                  <a:pt x="859" y="538"/>
                </a:cubicBezTo>
                <a:cubicBezTo>
                  <a:pt x="857" y="540"/>
                  <a:pt x="855" y="542"/>
                  <a:pt x="856" y="544"/>
                </a:cubicBezTo>
                <a:cubicBezTo>
                  <a:pt x="857" y="546"/>
                  <a:pt x="860" y="546"/>
                  <a:pt x="861" y="548"/>
                </a:cubicBezTo>
                <a:cubicBezTo>
                  <a:pt x="862" y="551"/>
                  <a:pt x="860" y="553"/>
                  <a:pt x="860" y="556"/>
                </a:cubicBezTo>
                <a:cubicBezTo>
                  <a:pt x="860" y="556"/>
                  <a:pt x="860" y="557"/>
                  <a:pt x="861" y="558"/>
                </a:cubicBezTo>
                <a:cubicBezTo>
                  <a:pt x="861" y="558"/>
                  <a:pt x="862" y="558"/>
                  <a:pt x="862" y="558"/>
                </a:cubicBezTo>
                <a:cubicBezTo>
                  <a:pt x="863" y="558"/>
                  <a:pt x="864" y="559"/>
                  <a:pt x="866" y="560"/>
                </a:cubicBezTo>
                <a:cubicBezTo>
                  <a:pt x="867" y="560"/>
                  <a:pt x="869" y="559"/>
                  <a:pt x="870" y="558"/>
                </a:cubicBezTo>
                <a:cubicBezTo>
                  <a:pt x="871" y="556"/>
                  <a:pt x="872" y="555"/>
                  <a:pt x="874" y="554"/>
                </a:cubicBezTo>
                <a:cubicBezTo>
                  <a:pt x="875" y="554"/>
                  <a:pt x="876" y="553"/>
                  <a:pt x="876" y="552"/>
                </a:cubicBezTo>
                <a:cubicBezTo>
                  <a:pt x="876" y="552"/>
                  <a:pt x="876" y="552"/>
                  <a:pt x="877" y="551"/>
                </a:cubicBezTo>
                <a:cubicBezTo>
                  <a:pt x="877" y="549"/>
                  <a:pt x="877" y="547"/>
                  <a:pt x="877" y="545"/>
                </a:cubicBezTo>
                <a:moveTo>
                  <a:pt x="895" y="513"/>
                </a:moveTo>
                <a:cubicBezTo>
                  <a:pt x="896" y="512"/>
                  <a:pt x="897" y="511"/>
                  <a:pt x="897" y="509"/>
                </a:cubicBezTo>
                <a:cubicBezTo>
                  <a:pt x="897" y="509"/>
                  <a:pt x="898" y="508"/>
                  <a:pt x="897" y="507"/>
                </a:cubicBezTo>
                <a:cubicBezTo>
                  <a:pt x="896" y="504"/>
                  <a:pt x="891" y="507"/>
                  <a:pt x="889" y="504"/>
                </a:cubicBezTo>
                <a:cubicBezTo>
                  <a:pt x="889" y="503"/>
                  <a:pt x="890" y="501"/>
                  <a:pt x="891" y="500"/>
                </a:cubicBezTo>
                <a:cubicBezTo>
                  <a:pt x="891" y="498"/>
                  <a:pt x="888" y="497"/>
                  <a:pt x="886" y="498"/>
                </a:cubicBezTo>
                <a:cubicBezTo>
                  <a:pt x="884" y="498"/>
                  <a:pt x="883" y="500"/>
                  <a:pt x="882" y="502"/>
                </a:cubicBezTo>
                <a:cubicBezTo>
                  <a:pt x="881" y="504"/>
                  <a:pt x="881" y="508"/>
                  <a:pt x="882" y="511"/>
                </a:cubicBezTo>
                <a:cubicBezTo>
                  <a:pt x="883" y="513"/>
                  <a:pt x="884" y="515"/>
                  <a:pt x="885" y="517"/>
                </a:cubicBezTo>
                <a:cubicBezTo>
                  <a:pt x="885" y="518"/>
                  <a:pt x="885" y="520"/>
                  <a:pt x="885" y="521"/>
                </a:cubicBezTo>
                <a:cubicBezTo>
                  <a:pt x="885" y="526"/>
                  <a:pt x="889" y="530"/>
                  <a:pt x="893" y="532"/>
                </a:cubicBezTo>
                <a:cubicBezTo>
                  <a:pt x="892" y="534"/>
                  <a:pt x="891" y="535"/>
                  <a:pt x="892" y="537"/>
                </a:cubicBezTo>
                <a:cubicBezTo>
                  <a:pt x="892" y="538"/>
                  <a:pt x="893" y="538"/>
                  <a:pt x="893" y="539"/>
                </a:cubicBezTo>
                <a:cubicBezTo>
                  <a:pt x="895" y="541"/>
                  <a:pt x="894" y="544"/>
                  <a:pt x="892" y="546"/>
                </a:cubicBezTo>
                <a:cubicBezTo>
                  <a:pt x="891" y="546"/>
                  <a:pt x="890" y="547"/>
                  <a:pt x="889" y="548"/>
                </a:cubicBezTo>
                <a:cubicBezTo>
                  <a:pt x="889" y="549"/>
                  <a:pt x="889" y="550"/>
                  <a:pt x="889" y="551"/>
                </a:cubicBezTo>
                <a:cubicBezTo>
                  <a:pt x="890" y="553"/>
                  <a:pt x="888" y="556"/>
                  <a:pt x="885" y="557"/>
                </a:cubicBezTo>
                <a:cubicBezTo>
                  <a:pt x="888" y="558"/>
                  <a:pt x="890" y="559"/>
                  <a:pt x="892" y="560"/>
                </a:cubicBezTo>
                <a:cubicBezTo>
                  <a:pt x="893" y="560"/>
                  <a:pt x="894" y="561"/>
                  <a:pt x="894" y="561"/>
                </a:cubicBezTo>
                <a:cubicBezTo>
                  <a:pt x="894" y="562"/>
                  <a:pt x="894" y="563"/>
                  <a:pt x="893" y="564"/>
                </a:cubicBezTo>
                <a:cubicBezTo>
                  <a:pt x="892" y="564"/>
                  <a:pt x="892" y="564"/>
                  <a:pt x="891" y="564"/>
                </a:cubicBezTo>
                <a:cubicBezTo>
                  <a:pt x="888" y="564"/>
                  <a:pt x="886" y="565"/>
                  <a:pt x="884" y="566"/>
                </a:cubicBezTo>
                <a:cubicBezTo>
                  <a:pt x="882" y="568"/>
                  <a:pt x="881" y="571"/>
                  <a:pt x="883" y="572"/>
                </a:cubicBezTo>
                <a:cubicBezTo>
                  <a:pt x="884" y="574"/>
                  <a:pt x="887" y="574"/>
                  <a:pt x="889" y="573"/>
                </a:cubicBezTo>
                <a:cubicBezTo>
                  <a:pt x="893" y="572"/>
                  <a:pt x="896" y="570"/>
                  <a:pt x="899" y="569"/>
                </a:cubicBezTo>
                <a:cubicBezTo>
                  <a:pt x="902" y="568"/>
                  <a:pt x="906" y="567"/>
                  <a:pt x="909" y="567"/>
                </a:cubicBezTo>
                <a:cubicBezTo>
                  <a:pt x="911" y="567"/>
                  <a:pt x="913" y="568"/>
                  <a:pt x="915" y="567"/>
                </a:cubicBezTo>
                <a:cubicBezTo>
                  <a:pt x="916" y="566"/>
                  <a:pt x="917" y="564"/>
                  <a:pt x="917" y="562"/>
                </a:cubicBezTo>
                <a:cubicBezTo>
                  <a:pt x="916" y="562"/>
                  <a:pt x="915" y="561"/>
                  <a:pt x="915" y="561"/>
                </a:cubicBezTo>
                <a:cubicBezTo>
                  <a:pt x="914" y="559"/>
                  <a:pt x="915" y="556"/>
                  <a:pt x="917" y="555"/>
                </a:cubicBezTo>
                <a:cubicBezTo>
                  <a:pt x="918" y="553"/>
                  <a:pt x="919" y="550"/>
                  <a:pt x="918" y="549"/>
                </a:cubicBezTo>
                <a:cubicBezTo>
                  <a:pt x="916" y="548"/>
                  <a:pt x="915" y="549"/>
                  <a:pt x="913" y="548"/>
                </a:cubicBezTo>
                <a:cubicBezTo>
                  <a:pt x="911" y="548"/>
                  <a:pt x="910" y="545"/>
                  <a:pt x="909" y="542"/>
                </a:cubicBezTo>
                <a:cubicBezTo>
                  <a:pt x="909" y="540"/>
                  <a:pt x="908" y="537"/>
                  <a:pt x="906" y="535"/>
                </a:cubicBezTo>
                <a:cubicBezTo>
                  <a:pt x="905" y="534"/>
                  <a:pt x="903" y="534"/>
                  <a:pt x="902" y="533"/>
                </a:cubicBezTo>
                <a:cubicBezTo>
                  <a:pt x="900" y="530"/>
                  <a:pt x="901" y="526"/>
                  <a:pt x="899" y="523"/>
                </a:cubicBezTo>
                <a:cubicBezTo>
                  <a:pt x="897" y="521"/>
                  <a:pt x="893" y="521"/>
                  <a:pt x="892" y="518"/>
                </a:cubicBezTo>
                <a:cubicBezTo>
                  <a:pt x="892" y="516"/>
                  <a:pt x="894" y="515"/>
                  <a:pt x="895" y="513"/>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Rectangle 7"/>
          <p:cNvSpPr>
            <a:spLocks noChangeArrowheads="1"/>
          </p:cNvSpPr>
          <p:nvPr/>
        </p:nvSpPr>
        <p:spPr bwMode="auto">
          <a:xfrm>
            <a:off x="1192213" y="2352675"/>
            <a:ext cx="20101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600" b="1" i="0" u="none" strike="noStrike" cap="none" normalizeH="0" baseline="0" dirty="0" smtClean="0">
                <a:ln>
                  <a:noFill/>
                </a:ln>
                <a:solidFill>
                  <a:schemeClr val="tx1">
                    <a:lumMod val="75000"/>
                  </a:schemeClr>
                </a:solidFill>
                <a:effectLst/>
                <a:latin typeface="Amatic" panose="02000803000000000000" pitchFamily="2" charset="0"/>
              </a:rPr>
              <a:t>OUR CON</a:t>
            </a:r>
            <a:r>
              <a:rPr kumimoji="0" lang="en-US" altLang="ru-RU" sz="4600" b="1" i="0" u="none" strike="noStrike" cap="none" normalizeH="0" baseline="0" dirty="0" smtClean="0">
                <a:ln>
                  <a:noFill/>
                </a:ln>
                <a:solidFill>
                  <a:schemeClr val="tx1">
                    <a:lumMod val="75000"/>
                  </a:schemeClr>
                </a:solidFill>
                <a:effectLst/>
                <a:latin typeface="Amatic" panose="02000803000000000000" pitchFamily="2" charset="0"/>
              </a:rPr>
              <a:t>TACTS</a:t>
            </a:r>
            <a:endParaRPr kumimoji="0" lang="ru-RU" altLang="ru-RU" sz="1800" b="0" i="0" u="none" strike="noStrike" cap="none" normalizeH="0" baseline="0" dirty="0" smtClean="0">
              <a:ln>
                <a:noFill/>
              </a:ln>
              <a:solidFill>
                <a:schemeClr val="tx1">
                  <a:lumMod val="75000"/>
                </a:schemeClr>
              </a:solidFill>
              <a:effectLst/>
            </a:endParaRPr>
          </a:p>
        </p:txBody>
      </p:sp>
      <p:sp>
        <p:nvSpPr>
          <p:cNvPr id="10" name="Freeform 10"/>
          <p:cNvSpPr>
            <a:spLocks/>
          </p:cNvSpPr>
          <p:nvPr/>
        </p:nvSpPr>
        <p:spPr bwMode="auto">
          <a:xfrm>
            <a:off x="963613" y="3119438"/>
            <a:ext cx="2668588" cy="38100"/>
          </a:xfrm>
          <a:custGeom>
            <a:avLst/>
            <a:gdLst>
              <a:gd name="T0" fmla="*/ 0 w 700"/>
              <a:gd name="T1" fmla="*/ 10 h 10"/>
              <a:gd name="T2" fmla="*/ 700 w 700"/>
              <a:gd name="T3" fmla="*/ 9 h 10"/>
            </a:gdLst>
            <a:ahLst/>
            <a:cxnLst>
              <a:cxn ang="0">
                <a:pos x="T0" y="T1"/>
              </a:cxn>
              <a:cxn ang="0">
                <a:pos x="T2" y="T3"/>
              </a:cxn>
            </a:cxnLst>
            <a:rect l="0" t="0" r="r" b="b"/>
            <a:pathLst>
              <a:path w="700" h="10">
                <a:moveTo>
                  <a:pt x="0" y="10"/>
                </a:moveTo>
                <a:cubicBezTo>
                  <a:pt x="233" y="0"/>
                  <a:pt x="467" y="0"/>
                  <a:pt x="700" y="9"/>
                </a:cubicBezTo>
              </a:path>
            </a:pathLst>
          </a:custGeom>
          <a:noFill/>
          <a:ln w="14288"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Rectangle 10"/>
          <p:cNvSpPr/>
          <p:nvPr/>
        </p:nvSpPr>
        <p:spPr>
          <a:xfrm>
            <a:off x="866355" y="3216415"/>
            <a:ext cx="2989365" cy="784830"/>
          </a:xfrm>
          <a:prstGeom prst="rect">
            <a:avLst/>
          </a:prstGeom>
        </p:spPr>
        <p:txBody>
          <a:bodyPr wrap="square">
            <a:spAutoFit/>
          </a:bodyPr>
          <a:lstStyle/>
          <a:p>
            <a:r>
              <a:rPr lang="en-US" sz="900" dirty="0" smtClean="0">
                <a:solidFill>
                  <a:schemeClr val="tx1">
                    <a:lumMod val="75000"/>
                  </a:schemeClr>
                </a:solidFill>
              </a:rPr>
              <a:t>Lorem ipsum dolor sit amet, consectetur adipiscing elit, sed do eiusmod tempor incididunt ut labore et dolore magna aliqua. Ut enim ad minim veniam, quis nostrud exercitation ullamco laboris nisi ut aliquip</a:t>
            </a:r>
            <a:endParaRPr lang="ru-RU" sz="900" dirty="0">
              <a:solidFill>
                <a:schemeClr val="tx1">
                  <a:lumMod val="75000"/>
                </a:schemeClr>
              </a:solidFill>
            </a:endParaRPr>
          </a:p>
        </p:txBody>
      </p:sp>
    </p:spTree>
    <p:extLst>
      <p:ext uri="{BB962C8B-B14F-4D97-AF65-F5344CB8AC3E}">
        <p14:creationId xmlns:p14="http://schemas.microsoft.com/office/powerpoint/2010/main" val="8880324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2" presetClass="entr" presetSubtype="8" fill="hold" grpId="0" nodeType="withEffect" p14:presetBounceEnd="67000">
                                      <p:stCondLst>
                                        <p:cond delay="250"/>
                                      </p:stCondLst>
                                      <p:childTnLst>
                                        <p:set>
                                          <p:cBhvr>
                                            <p:cTn id="11" dur="1" fill="hold">
                                              <p:stCondLst>
                                                <p:cond delay="0"/>
                                              </p:stCondLst>
                                            </p:cTn>
                                            <p:tgtEl>
                                              <p:spTgt spid="7"/>
                                            </p:tgtEl>
                                            <p:attrNameLst>
                                              <p:attrName>style.visibility</p:attrName>
                                            </p:attrNameLst>
                                          </p:cBhvr>
                                          <p:to>
                                            <p:strVal val="visible"/>
                                          </p:to>
                                        </p:set>
                                        <p:anim calcmode="lin" valueType="num" p14:bounceEnd="67000">
                                          <p:cBhvr additive="base">
                                            <p:cTn id="12" dur="1000" fill="hold"/>
                                            <p:tgtEl>
                                              <p:spTgt spid="7"/>
                                            </p:tgtEl>
                                            <p:attrNameLst>
                                              <p:attrName>ppt_x</p:attrName>
                                            </p:attrNameLst>
                                          </p:cBhvr>
                                          <p:tavLst>
                                            <p:tav tm="0">
                                              <p:val>
                                                <p:strVal val="0-#ppt_w/2"/>
                                              </p:val>
                                            </p:tav>
                                            <p:tav tm="100000">
                                              <p:val>
                                                <p:strVal val="#ppt_x"/>
                                              </p:val>
                                            </p:tav>
                                          </p:tavLst>
                                        </p:anim>
                                        <p:anim calcmode="lin" valueType="num" p14:bounceEnd="67000">
                                          <p:cBhvr additive="base">
                                            <p:cTn id="13" dur="1000" fill="hold"/>
                                            <p:tgtEl>
                                              <p:spTgt spid="7"/>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14:presetBounceEnd="67000">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14:bounceEnd="67000">
                                          <p:cBhvr additive="base">
                                            <p:cTn id="16" dur="1000" fill="hold"/>
                                            <p:tgtEl>
                                              <p:spTgt spid="10"/>
                                            </p:tgtEl>
                                            <p:attrNameLst>
                                              <p:attrName>ppt_x</p:attrName>
                                            </p:attrNameLst>
                                          </p:cBhvr>
                                          <p:tavLst>
                                            <p:tav tm="0">
                                              <p:val>
                                                <p:strVal val="0-#ppt_w/2"/>
                                              </p:val>
                                            </p:tav>
                                            <p:tav tm="100000">
                                              <p:val>
                                                <p:strVal val="#ppt_x"/>
                                              </p:val>
                                            </p:tav>
                                          </p:tavLst>
                                        </p:anim>
                                        <p:anim calcmode="lin" valueType="num" p14:bounceEnd="67000">
                                          <p:cBhvr additive="base">
                                            <p:cTn id="17" dur="100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14:presetBounceEnd="67000">
                                      <p:stCondLst>
                                        <p:cond delay="250"/>
                                      </p:stCondLst>
                                      <p:childTnLst>
                                        <p:set>
                                          <p:cBhvr>
                                            <p:cTn id="19" dur="1" fill="hold">
                                              <p:stCondLst>
                                                <p:cond delay="0"/>
                                              </p:stCondLst>
                                            </p:cTn>
                                            <p:tgtEl>
                                              <p:spTgt spid="11"/>
                                            </p:tgtEl>
                                            <p:attrNameLst>
                                              <p:attrName>style.visibility</p:attrName>
                                            </p:attrNameLst>
                                          </p:cBhvr>
                                          <p:to>
                                            <p:strVal val="visible"/>
                                          </p:to>
                                        </p:set>
                                        <p:anim calcmode="lin" valueType="num" p14:bounceEnd="67000">
                                          <p:cBhvr additive="base">
                                            <p:cTn id="20" dur="1000" fill="hold"/>
                                            <p:tgtEl>
                                              <p:spTgt spid="11"/>
                                            </p:tgtEl>
                                            <p:attrNameLst>
                                              <p:attrName>ppt_x</p:attrName>
                                            </p:attrNameLst>
                                          </p:cBhvr>
                                          <p:tavLst>
                                            <p:tav tm="0">
                                              <p:val>
                                                <p:strVal val="0-#ppt_w/2"/>
                                              </p:val>
                                            </p:tav>
                                            <p:tav tm="100000">
                                              <p:val>
                                                <p:strVal val="#ppt_x"/>
                                              </p:val>
                                            </p:tav>
                                          </p:tavLst>
                                        </p:anim>
                                        <p:anim calcmode="lin" valueType="num" p14:bounceEnd="67000">
                                          <p:cBhvr additive="base">
                                            <p:cTn id="21"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0" grpId="0" animBg="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2" presetClass="entr" presetSubtype="8"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0-#ppt_w/2"/>
                                              </p:val>
                                            </p:tav>
                                            <p:tav tm="100000">
                                              <p:val>
                                                <p:strVal val="#ppt_x"/>
                                              </p:val>
                                            </p:tav>
                                          </p:tavLst>
                                        </p:anim>
                                        <p:anim calcmode="lin" valueType="num">
                                          <p:cBhvr additive="base">
                                            <p:cTn id="13" dur="1000" fill="hold"/>
                                            <p:tgtEl>
                                              <p:spTgt spid="7"/>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1000" fill="hold"/>
                                            <p:tgtEl>
                                              <p:spTgt spid="10"/>
                                            </p:tgtEl>
                                            <p:attrNameLst>
                                              <p:attrName>ppt_x</p:attrName>
                                            </p:attrNameLst>
                                          </p:cBhvr>
                                          <p:tavLst>
                                            <p:tav tm="0">
                                              <p:val>
                                                <p:strVal val="0-#ppt_w/2"/>
                                              </p:val>
                                            </p:tav>
                                            <p:tav tm="100000">
                                              <p:val>
                                                <p:strVal val="#ppt_x"/>
                                              </p:val>
                                            </p:tav>
                                          </p:tavLst>
                                        </p:anim>
                                        <p:anim calcmode="lin" valueType="num">
                                          <p:cBhvr additive="base">
                                            <p:cTn id="17" dur="100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25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1000" fill="hold"/>
                                            <p:tgtEl>
                                              <p:spTgt spid="11"/>
                                            </p:tgtEl>
                                            <p:attrNameLst>
                                              <p:attrName>ppt_x</p:attrName>
                                            </p:attrNameLst>
                                          </p:cBhvr>
                                          <p:tavLst>
                                            <p:tav tm="0">
                                              <p:val>
                                                <p:strVal val="0-#ppt_w/2"/>
                                              </p:val>
                                            </p:tav>
                                            <p:tav tm="100000">
                                              <p:val>
                                                <p:strVal val="#ppt_x"/>
                                              </p:val>
                                            </p:tav>
                                          </p:tavLst>
                                        </p:anim>
                                        <p:anim calcmode="lin" valueType="num">
                                          <p:cBhvr additive="base">
                                            <p:cTn id="21" dur="10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0" grpId="0" animBg="1"/>
          <p:bldP spid="11"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4010025" y="1816100"/>
            <a:ext cx="4051300" cy="4059238"/>
            <a:chOff x="4010025" y="1816100"/>
            <a:chExt cx="4051300" cy="4059238"/>
          </a:xfrm>
        </p:grpSpPr>
        <p:sp>
          <p:nvSpPr>
            <p:cNvPr id="6" name="Freeform 6"/>
            <p:cNvSpPr>
              <a:spLocks/>
            </p:cNvSpPr>
            <p:nvPr/>
          </p:nvSpPr>
          <p:spPr bwMode="auto">
            <a:xfrm>
              <a:off x="4010025" y="1816100"/>
              <a:ext cx="4051300" cy="4059238"/>
            </a:xfrm>
            <a:custGeom>
              <a:avLst/>
              <a:gdLst>
                <a:gd name="T0" fmla="*/ 883 w 1065"/>
                <a:gd name="T1" fmla="*/ 196 h 1066"/>
                <a:gd name="T2" fmla="*/ 191 w 1065"/>
                <a:gd name="T3" fmla="*/ 215 h 1066"/>
                <a:gd name="T4" fmla="*/ 243 w 1065"/>
                <a:gd name="T5" fmla="*/ 890 h 1066"/>
                <a:gd name="T6" fmla="*/ 909 w 1065"/>
                <a:gd name="T7" fmla="*/ 837 h 1066"/>
                <a:gd name="T8" fmla="*/ 883 w 1065"/>
                <a:gd name="T9" fmla="*/ 196 h 1066"/>
              </a:gdLst>
              <a:ahLst/>
              <a:cxnLst>
                <a:cxn ang="0">
                  <a:pos x="T0" y="T1"/>
                </a:cxn>
                <a:cxn ang="0">
                  <a:pos x="T2" y="T3"/>
                </a:cxn>
                <a:cxn ang="0">
                  <a:pos x="T4" y="T5"/>
                </a:cxn>
                <a:cxn ang="0">
                  <a:pos x="T6" y="T7"/>
                </a:cxn>
                <a:cxn ang="0">
                  <a:pos x="T8" y="T9"/>
                </a:cxn>
              </a:cxnLst>
              <a:rect l="0" t="0" r="r" b="b"/>
              <a:pathLst>
                <a:path w="1065" h="1066">
                  <a:moveTo>
                    <a:pt x="883" y="196"/>
                  </a:moveTo>
                  <a:cubicBezTo>
                    <a:pt x="693" y="0"/>
                    <a:pt x="379" y="35"/>
                    <a:pt x="191" y="215"/>
                  </a:cubicBezTo>
                  <a:cubicBezTo>
                    <a:pt x="0" y="398"/>
                    <a:pt x="65" y="722"/>
                    <a:pt x="243" y="890"/>
                  </a:cubicBezTo>
                  <a:cubicBezTo>
                    <a:pt x="429" y="1066"/>
                    <a:pt x="750" y="1027"/>
                    <a:pt x="909" y="837"/>
                  </a:cubicBezTo>
                  <a:cubicBezTo>
                    <a:pt x="1065" y="648"/>
                    <a:pt x="1053" y="370"/>
                    <a:pt x="883" y="196"/>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4778375" y="2878138"/>
              <a:ext cx="1716088" cy="1866900"/>
            </a:xfrm>
            <a:custGeom>
              <a:avLst/>
              <a:gdLst>
                <a:gd name="T0" fmla="*/ 264 w 451"/>
                <a:gd name="T1" fmla="*/ 488 h 490"/>
                <a:gd name="T2" fmla="*/ 245 w 451"/>
                <a:gd name="T3" fmla="*/ 487 h 490"/>
                <a:gd name="T4" fmla="*/ 233 w 451"/>
                <a:gd name="T5" fmla="*/ 473 h 490"/>
                <a:gd name="T6" fmla="*/ 188 w 451"/>
                <a:gd name="T7" fmla="*/ 390 h 490"/>
                <a:gd name="T8" fmla="*/ 182 w 451"/>
                <a:gd name="T9" fmla="*/ 375 h 490"/>
                <a:gd name="T10" fmla="*/ 187 w 451"/>
                <a:gd name="T11" fmla="*/ 354 h 490"/>
                <a:gd name="T12" fmla="*/ 179 w 451"/>
                <a:gd name="T13" fmla="*/ 297 h 490"/>
                <a:gd name="T14" fmla="*/ 158 w 451"/>
                <a:gd name="T15" fmla="*/ 248 h 490"/>
                <a:gd name="T16" fmla="*/ 157 w 451"/>
                <a:gd name="T17" fmla="*/ 225 h 490"/>
                <a:gd name="T18" fmla="*/ 146 w 451"/>
                <a:gd name="T19" fmla="*/ 223 h 490"/>
                <a:gd name="T20" fmla="*/ 125 w 451"/>
                <a:gd name="T21" fmla="*/ 212 h 490"/>
                <a:gd name="T22" fmla="*/ 56 w 451"/>
                <a:gd name="T23" fmla="*/ 219 h 490"/>
                <a:gd name="T24" fmla="*/ 9 w 451"/>
                <a:gd name="T25" fmla="*/ 178 h 490"/>
                <a:gd name="T26" fmla="*/ 3 w 451"/>
                <a:gd name="T27" fmla="*/ 154 h 490"/>
                <a:gd name="T28" fmla="*/ 9 w 451"/>
                <a:gd name="T29" fmla="*/ 144 h 490"/>
                <a:gd name="T30" fmla="*/ 18 w 451"/>
                <a:gd name="T31" fmla="*/ 101 h 490"/>
                <a:gd name="T32" fmla="*/ 95 w 451"/>
                <a:gd name="T33" fmla="*/ 17 h 490"/>
                <a:gd name="T34" fmla="*/ 100 w 451"/>
                <a:gd name="T35" fmla="*/ 12 h 490"/>
                <a:gd name="T36" fmla="*/ 109 w 451"/>
                <a:gd name="T37" fmla="*/ 10 h 490"/>
                <a:gd name="T38" fmla="*/ 164 w 451"/>
                <a:gd name="T39" fmla="*/ 4 h 490"/>
                <a:gd name="T40" fmla="*/ 180 w 451"/>
                <a:gd name="T41" fmla="*/ 2 h 490"/>
                <a:gd name="T42" fmla="*/ 186 w 451"/>
                <a:gd name="T43" fmla="*/ 1 h 490"/>
                <a:gd name="T44" fmla="*/ 193 w 451"/>
                <a:gd name="T45" fmla="*/ 2 h 490"/>
                <a:gd name="T46" fmla="*/ 193 w 451"/>
                <a:gd name="T47" fmla="*/ 2 h 490"/>
                <a:gd name="T48" fmla="*/ 194 w 451"/>
                <a:gd name="T49" fmla="*/ 2 h 490"/>
                <a:gd name="T50" fmla="*/ 194 w 451"/>
                <a:gd name="T51" fmla="*/ 9 h 490"/>
                <a:gd name="T52" fmla="*/ 194 w 451"/>
                <a:gd name="T53" fmla="*/ 16 h 490"/>
                <a:gd name="T54" fmla="*/ 201 w 451"/>
                <a:gd name="T55" fmla="*/ 28 h 490"/>
                <a:gd name="T56" fmla="*/ 228 w 451"/>
                <a:gd name="T57" fmla="*/ 40 h 490"/>
                <a:gd name="T58" fmla="*/ 250 w 451"/>
                <a:gd name="T59" fmla="*/ 39 h 490"/>
                <a:gd name="T60" fmla="*/ 258 w 451"/>
                <a:gd name="T61" fmla="*/ 33 h 490"/>
                <a:gd name="T62" fmla="*/ 269 w 451"/>
                <a:gd name="T63" fmla="*/ 33 h 490"/>
                <a:gd name="T64" fmla="*/ 301 w 451"/>
                <a:gd name="T65" fmla="*/ 39 h 490"/>
                <a:gd name="T66" fmla="*/ 324 w 451"/>
                <a:gd name="T67" fmla="*/ 47 h 490"/>
                <a:gd name="T68" fmla="*/ 334 w 451"/>
                <a:gd name="T69" fmla="*/ 61 h 490"/>
                <a:gd name="T70" fmla="*/ 361 w 451"/>
                <a:gd name="T71" fmla="*/ 110 h 490"/>
                <a:gd name="T72" fmla="*/ 394 w 451"/>
                <a:gd name="T73" fmla="*/ 161 h 490"/>
                <a:gd name="T74" fmla="*/ 421 w 451"/>
                <a:gd name="T75" fmla="*/ 174 h 490"/>
                <a:gd name="T76" fmla="*/ 436 w 451"/>
                <a:gd name="T77" fmla="*/ 169 h 490"/>
                <a:gd name="T78" fmla="*/ 450 w 451"/>
                <a:gd name="T79" fmla="*/ 174 h 490"/>
                <a:gd name="T80" fmla="*/ 450 w 451"/>
                <a:gd name="T81" fmla="*/ 181 h 490"/>
                <a:gd name="T82" fmla="*/ 426 w 451"/>
                <a:gd name="T83" fmla="*/ 231 h 490"/>
                <a:gd name="T84" fmla="*/ 389 w 451"/>
                <a:gd name="T85" fmla="*/ 270 h 490"/>
                <a:gd name="T86" fmla="*/ 372 w 451"/>
                <a:gd name="T87" fmla="*/ 320 h 490"/>
                <a:gd name="T88" fmla="*/ 380 w 451"/>
                <a:gd name="T89" fmla="*/ 360 h 490"/>
                <a:gd name="T90" fmla="*/ 341 w 451"/>
                <a:gd name="T91" fmla="*/ 407 h 490"/>
                <a:gd name="T92" fmla="*/ 339 w 451"/>
                <a:gd name="T93" fmla="*/ 425 h 490"/>
                <a:gd name="T94" fmla="*/ 330 w 451"/>
                <a:gd name="T95" fmla="*/ 431 h 490"/>
                <a:gd name="T96" fmla="*/ 323 w 451"/>
                <a:gd name="T97" fmla="*/ 449 h 490"/>
                <a:gd name="T98" fmla="*/ 299 w 451"/>
                <a:gd name="T99" fmla="*/ 477 h 490"/>
                <a:gd name="T100" fmla="*/ 264 w 451"/>
                <a:gd name="T101" fmla="*/ 488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51" h="490">
                  <a:moveTo>
                    <a:pt x="264" y="488"/>
                  </a:moveTo>
                  <a:cubicBezTo>
                    <a:pt x="258" y="489"/>
                    <a:pt x="251" y="490"/>
                    <a:pt x="245" y="487"/>
                  </a:cubicBezTo>
                  <a:cubicBezTo>
                    <a:pt x="240" y="485"/>
                    <a:pt x="236" y="479"/>
                    <a:pt x="233" y="473"/>
                  </a:cubicBezTo>
                  <a:cubicBezTo>
                    <a:pt x="217" y="446"/>
                    <a:pt x="202" y="418"/>
                    <a:pt x="188" y="390"/>
                  </a:cubicBezTo>
                  <a:cubicBezTo>
                    <a:pt x="185" y="385"/>
                    <a:pt x="183" y="381"/>
                    <a:pt x="182" y="375"/>
                  </a:cubicBezTo>
                  <a:cubicBezTo>
                    <a:pt x="182" y="368"/>
                    <a:pt x="185" y="361"/>
                    <a:pt x="187" y="354"/>
                  </a:cubicBezTo>
                  <a:cubicBezTo>
                    <a:pt x="192" y="335"/>
                    <a:pt x="189" y="314"/>
                    <a:pt x="179" y="297"/>
                  </a:cubicBezTo>
                  <a:cubicBezTo>
                    <a:pt x="170" y="281"/>
                    <a:pt x="155" y="266"/>
                    <a:pt x="158" y="248"/>
                  </a:cubicBezTo>
                  <a:cubicBezTo>
                    <a:pt x="159" y="240"/>
                    <a:pt x="164" y="229"/>
                    <a:pt x="157" y="225"/>
                  </a:cubicBezTo>
                  <a:cubicBezTo>
                    <a:pt x="153" y="223"/>
                    <a:pt x="149" y="224"/>
                    <a:pt x="146" y="223"/>
                  </a:cubicBezTo>
                  <a:cubicBezTo>
                    <a:pt x="138" y="222"/>
                    <a:pt x="132" y="215"/>
                    <a:pt x="125" y="212"/>
                  </a:cubicBezTo>
                  <a:cubicBezTo>
                    <a:pt x="104" y="201"/>
                    <a:pt x="79" y="221"/>
                    <a:pt x="56" y="219"/>
                  </a:cubicBezTo>
                  <a:cubicBezTo>
                    <a:pt x="35" y="216"/>
                    <a:pt x="21" y="196"/>
                    <a:pt x="9" y="178"/>
                  </a:cubicBezTo>
                  <a:cubicBezTo>
                    <a:pt x="5" y="171"/>
                    <a:pt x="0" y="162"/>
                    <a:pt x="3" y="154"/>
                  </a:cubicBezTo>
                  <a:cubicBezTo>
                    <a:pt x="4" y="150"/>
                    <a:pt x="7" y="147"/>
                    <a:pt x="9" y="144"/>
                  </a:cubicBezTo>
                  <a:cubicBezTo>
                    <a:pt x="17" y="131"/>
                    <a:pt x="15" y="115"/>
                    <a:pt x="18" y="101"/>
                  </a:cubicBezTo>
                  <a:cubicBezTo>
                    <a:pt x="27" y="64"/>
                    <a:pt x="71" y="48"/>
                    <a:pt x="95" y="17"/>
                  </a:cubicBezTo>
                  <a:cubicBezTo>
                    <a:pt x="96" y="15"/>
                    <a:pt x="98" y="13"/>
                    <a:pt x="100" y="12"/>
                  </a:cubicBezTo>
                  <a:cubicBezTo>
                    <a:pt x="103" y="10"/>
                    <a:pt x="106" y="10"/>
                    <a:pt x="109" y="10"/>
                  </a:cubicBezTo>
                  <a:cubicBezTo>
                    <a:pt x="127" y="8"/>
                    <a:pt x="145" y="6"/>
                    <a:pt x="164" y="4"/>
                  </a:cubicBezTo>
                  <a:cubicBezTo>
                    <a:pt x="169" y="3"/>
                    <a:pt x="175" y="3"/>
                    <a:pt x="180" y="2"/>
                  </a:cubicBezTo>
                  <a:cubicBezTo>
                    <a:pt x="182" y="2"/>
                    <a:pt x="184" y="2"/>
                    <a:pt x="186" y="1"/>
                  </a:cubicBezTo>
                  <a:cubicBezTo>
                    <a:pt x="188" y="0"/>
                    <a:pt x="191" y="1"/>
                    <a:pt x="193" y="2"/>
                  </a:cubicBezTo>
                  <a:cubicBezTo>
                    <a:pt x="193" y="2"/>
                    <a:pt x="193" y="2"/>
                    <a:pt x="193" y="2"/>
                  </a:cubicBezTo>
                  <a:cubicBezTo>
                    <a:pt x="194" y="2"/>
                    <a:pt x="194" y="2"/>
                    <a:pt x="194" y="2"/>
                  </a:cubicBezTo>
                  <a:cubicBezTo>
                    <a:pt x="195" y="5"/>
                    <a:pt x="194" y="7"/>
                    <a:pt x="194" y="9"/>
                  </a:cubicBezTo>
                  <a:cubicBezTo>
                    <a:pt x="193" y="11"/>
                    <a:pt x="194" y="13"/>
                    <a:pt x="194" y="16"/>
                  </a:cubicBezTo>
                  <a:cubicBezTo>
                    <a:pt x="195" y="20"/>
                    <a:pt x="197" y="24"/>
                    <a:pt x="201" y="28"/>
                  </a:cubicBezTo>
                  <a:cubicBezTo>
                    <a:pt x="208" y="35"/>
                    <a:pt x="218" y="37"/>
                    <a:pt x="228" y="40"/>
                  </a:cubicBezTo>
                  <a:cubicBezTo>
                    <a:pt x="236" y="41"/>
                    <a:pt x="244" y="43"/>
                    <a:pt x="250" y="39"/>
                  </a:cubicBezTo>
                  <a:cubicBezTo>
                    <a:pt x="253" y="37"/>
                    <a:pt x="255" y="34"/>
                    <a:pt x="258" y="33"/>
                  </a:cubicBezTo>
                  <a:cubicBezTo>
                    <a:pt x="262" y="32"/>
                    <a:pt x="265" y="32"/>
                    <a:pt x="269" y="33"/>
                  </a:cubicBezTo>
                  <a:cubicBezTo>
                    <a:pt x="280" y="35"/>
                    <a:pt x="290" y="37"/>
                    <a:pt x="301" y="39"/>
                  </a:cubicBezTo>
                  <a:cubicBezTo>
                    <a:pt x="309" y="40"/>
                    <a:pt x="318" y="42"/>
                    <a:pt x="324" y="47"/>
                  </a:cubicBezTo>
                  <a:cubicBezTo>
                    <a:pt x="329" y="51"/>
                    <a:pt x="331" y="56"/>
                    <a:pt x="334" y="61"/>
                  </a:cubicBezTo>
                  <a:cubicBezTo>
                    <a:pt x="343" y="77"/>
                    <a:pt x="352" y="93"/>
                    <a:pt x="361" y="110"/>
                  </a:cubicBezTo>
                  <a:cubicBezTo>
                    <a:pt x="371" y="127"/>
                    <a:pt x="380" y="145"/>
                    <a:pt x="394" y="161"/>
                  </a:cubicBezTo>
                  <a:cubicBezTo>
                    <a:pt x="401" y="168"/>
                    <a:pt x="411" y="176"/>
                    <a:pt x="421" y="174"/>
                  </a:cubicBezTo>
                  <a:cubicBezTo>
                    <a:pt x="426" y="173"/>
                    <a:pt x="431" y="170"/>
                    <a:pt x="436" y="169"/>
                  </a:cubicBezTo>
                  <a:cubicBezTo>
                    <a:pt x="442" y="167"/>
                    <a:pt x="448" y="169"/>
                    <a:pt x="450" y="174"/>
                  </a:cubicBezTo>
                  <a:cubicBezTo>
                    <a:pt x="451" y="176"/>
                    <a:pt x="450" y="179"/>
                    <a:pt x="450" y="181"/>
                  </a:cubicBezTo>
                  <a:cubicBezTo>
                    <a:pt x="446" y="199"/>
                    <a:pt x="437" y="216"/>
                    <a:pt x="426" y="231"/>
                  </a:cubicBezTo>
                  <a:cubicBezTo>
                    <a:pt x="415" y="245"/>
                    <a:pt x="401" y="256"/>
                    <a:pt x="389" y="270"/>
                  </a:cubicBezTo>
                  <a:cubicBezTo>
                    <a:pt x="378" y="284"/>
                    <a:pt x="369" y="302"/>
                    <a:pt x="372" y="320"/>
                  </a:cubicBezTo>
                  <a:cubicBezTo>
                    <a:pt x="375" y="334"/>
                    <a:pt x="384" y="347"/>
                    <a:pt x="380" y="360"/>
                  </a:cubicBezTo>
                  <a:cubicBezTo>
                    <a:pt x="374" y="380"/>
                    <a:pt x="342" y="386"/>
                    <a:pt x="341" y="407"/>
                  </a:cubicBezTo>
                  <a:cubicBezTo>
                    <a:pt x="341" y="413"/>
                    <a:pt x="343" y="420"/>
                    <a:pt x="339" y="425"/>
                  </a:cubicBezTo>
                  <a:cubicBezTo>
                    <a:pt x="337" y="428"/>
                    <a:pt x="333" y="429"/>
                    <a:pt x="330" y="431"/>
                  </a:cubicBezTo>
                  <a:cubicBezTo>
                    <a:pt x="325" y="435"/>
                    <a:pt x="325" y="443"/>
                    <a:pt x="323" y="449"/>
                  </a:cubicBezTo>
                  <a:cubicBezTo>
                    <a:pt x="320" y="461"/>
                    <a:pt x="310" y="471"/>
                    <a:pt x="299" y="477"/>
                  </a:cubicBezTo>
                  <a:cubicBezTo>
                    <a:pt x="288" y="483"/>
                    <a:pt x="276" y="485"/>
                    <a:pt x="264" y="488"/>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6273800" y="4187825"/>
              <a:ext cx="223838" cy="331788"/>
            </a:xfrm>
            <a:custGeom>
              <a:avLst/>
              <a:gdLst>
                <a:gd name="T0" fmla="*/ 56 w 59"/>
                <a:gd name="T1" fmla="*/ 19 h 87"/>
                <a:gd name="T2" fmla="*/ 50 w 59"/>
                <a:gd name="T3" fmla="*/ 34 h 87"/>
                <a:gd name="T4" fmla="*/ 42 w 59"/>
                <a:gd name="T5" fmla="*/ 50 h 87"/>
                <a:gd name="T6" fmla="*/ 39 w 59"/>
                <a:gd name="T7" fmla="*/ 62 h 87"/>
                <a:gd name="T8" fmla="*/ 31 w 59"/>
                <a:gd name="T9" fmla="*/ 75 h 87"/>
                <a:gd name="T10" fmla="*/ 20 w 59"/>
                <a:gd name="T11" fmla="*/ 85 h 87"/>
                <a:gd name="T12" fmla="*/ 7 w 59"/>
                <a:gd name="T13" fmla="*/ 81 h 87"/>
                <a:gd name="T14" fmla="*/ 5 w 59"/>
                <a:gd name="T15" fmla="*/ 75 h 87"/>
                <a:gd name="T16" fmla="*/ 0 w 59"/>
                <a:gd name="T17" fmla="*/ 70 h 87"/>
                <a:gd name="T18" fmla="*/ 2 w 59"/>
                <a:gd name="T19" fmla="*/ 64 h 87"/>
                <a:gd name="T20" fmla="*/ 7 w 59"/>
                <a:gd name="T21" fmla="*/ 54 h 87"/>
                <a:gd name="T22" fmla="*/ 10 w 59"/>
                <a:gd name="T23" fmla="*/ 41 h 87"/>
                <a:gd name="T24" fmla="*/ 8 w 59"/>
                <a:gd name="T25" fmla="*/ 37 h 87"/>
                <a:gd name="T26" fmla="*/ 10 w 59"/>
                <a:gd name="T27" fmla="*/ 34 h 87"/>
                <a:gd name="T28" fmla="*/ 15 w 59"/>
                <a:gd name="T29" fmla="*/ 28 h 87"/>
                <a:gd name="T30" fmla="*/ 25 w 59"/>
                <a:gd name="T31" fmla="*/ 21 h 87"/>
                <a:gd name="T32" fmla="*/ 31 w 59"/>
                <a:gd name="T33" fmla="*/ 20 h 87"/>
                <a:gd name="T34" fmla="*/ 36 w 59"/>
                <a:gd name="T35" fmla="*/ 16 h 87"/>
                <a:gd name="T36" fmla="*/ 44 w 59"/>
                <a:gd name="T37" fmla="*/ 3 h 87"/>
                <a:gd name="T38" fmla="*/ 46 w 59"/>
                <a:gd name="T39" fmla="*/ 1 h 87"/>
                <a:gd name="T40" fmla="*/ 51 w 59"/>
                <a:gd name="T41" fmla="*/ 4 h 87"/>
                <a:gd name="T42" fmla="*/ 54 w 59"/>
                <a:gd name="T43" fmla="*/ 11 h 87"/>
                <a:gd name="T44" fmla="*/ 58 w 59"/>
                <a:gd name="T45" fmla="*/ 17 h 87"/>
                <a:gd name="T46" fmla="*/ 56 w 59"/>
                <a:gd name="T47" fmla="*/ 19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9" h="87">
                  <a:moveTo>
                    <a:pt x="56" y="19"/>
                  </a:moveTo>
                  <a:cubicBezTo>
                    <a:pt x="52" y="23"/>
                    <a:pt x="52" y="29"/>
                    <a:pt x="50" y="34"/>
                  </a:cubicBezTo>
                  <a:cubicBezTo>
                    <a:pt x="48" y="39"/>
                    <a:pt x="44" y="44"/>
                    <a:pt x="42" y="50"/>
                  </a:cubicBezTo>
                  <a:cubicBezTo>
                    <a:pt x="40" y="54"/>
                    <a:pt x="40" y="58"/>
                    <a:pt x="39" y="62"/>
                  </a:cubicBezTo>
                  <a:cubicBezTo>
                    <a:pt x="37" y="67"/>
                    <a:pt x="34" y="71"/>
                    <a:pt x="31" y="75"/>
                  </a:cubicBezTo>
                  <a:cubicBezTo>
                    <a:pt x="29" y="79"/>
                    <a:pt x="25" y="83"/>
                    <a:pt x="20" y="85"/>
                  </a:cubicBezTo>
                  <a:cubicBezTo>
                    <a:pt x="16" y="87"/>
                    <a:pt x="9" y="86"/>
                    <a:pt x="7" y="81"/>
                  </a:cubicBezTo>
                  <a:cubicBezTo>
                    <a:pt x="6" y="79"/>
                    <a:pt x="6" y="77"/>
                    <a:pt x="5" y="75"/>
                  </a:cubicBezTo>
                  <a:cubicBezTo>
                    <a:pt x="4" y="73"/>
                    <a:pt x="1" y="72"/>
                    <a:pt x="0" y="70"/>
                  </a:cubicBezTo>
                  <a:cubicBezTo>
                    <a:pt x="0" y="68"/>
                    <a:pt x="1" y="66"/>
                    <a:pt x="2" y="64"/>
                  </a:cubicBezTo>
                  <a:cubicBezTo>
                    <a:pt x="4" y="61"/>
                    <a:pt x="6" y="58"/>
                    <a:pt x="7" y="54"/>
                  </a:cubicBezTo>
                  <a:cubicBezTo>
                    <a:pt x="10" y="50"/>
                    <a:pt x="12" y="46"/>
                    <a:pt x="10" y="41"/>
                  </a:cubicBezTo>
                  <a:cubicBezTo>
                    <a:pt x="9" y="40"/>
                    <a:pt x="8" y="38"/>
                    <a:pt x="8" y="37"/>
                  </a:cubicBezTo>
                  <a:cubicBezTo>
                    <a:pt x="8" y="35"/>
                    <a:pt x="9" y="34"/>
                    <a:pt x="10" y="34"/>
                  </a:cubicBezTo>
                  <a:cubicBezTo>
                    <a:pt x="11" y="32"/>
                    <a:pt x="13" y="30"/>
                    <a:pt x="15" y="28"/>
                  </a:cubicBezTo>
                  <a:cubicBezTo>
                    <a:pt x="18" y="25"/>
                    <a:pt x="21" y="22"/>
                    <a:pt x="25" y="21"/>
                  </a:cubicBezTo>
                  <a:cubicBezTo>
                    <a:pt x="27" y="21"/>
                    <a:pt x="29" y="21"/>
                    <a:pt x="31" y="20"/>
                  </a:cubicBezTo>
                  <a:cubicBezTo>
                    <a:pt x="33" y="20"/>
                    <a:pt x="34" y="18"/>
                    <a:pt x="36" y="16"/>
                  </a:cubicBezTo>
                  <a:cubicBezTo>
                    <a:pt x="39" y="12"/>
                    <a:pt x="42" y="8"/>
                    <a:pt x="44" y="3"/>
                  </a:cubicBezTo>
                  <a:cubicBezTo>
                    <a:pt x="45" y="3"/>
                    <a:pt x="45" y="2"/>
                    <a:pt x="46" y="1"/>
                  </a:cubicBezTo>
                  <a:cubicBezTo>
                    <a:pt x="47" y="0"/>
                    <a:pt x="50" y="2"/>
                    <a:pt x="51" y="4"/>
                  </a:cubicBezTo>
                  <a:cubicBezTo>
                    <a:pt x="52" y="6"/>
                    <a:pt x="52" y="9"/>
                    <a:pt x="54" y="11"/>
                  </a:cubicBezTo>
                  <a:cubicBezTo>
                    <a:pt x="55" y="13"/>
                    <a:pt x="59" y="14"/>
                    <a:pt x="58" y="17"/>
                  </a:cubicBezTo>
                  <a:cubicBezTo>
                    <a:pt x="58" y="18"/>
                    <a:pt x="57" y="18"/>
                    <a:pt x="56" y="19"/>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7723188" y="3659188"/>
              <a:ext cx="95250" cy="277813"/>
            </a:xfrm>
            <a:custGeom>
              <a:avLst/>
              <a:gdLst>
                <a:gd name="T0" fmla="*/ 17 w 25"/>
                <a:gd name="T1" fmla="*/ 12 h 73"/>
                <a:gd name="T2" fmla="*/ 19 w 25"/>
                <a:gd name="T3" fmla="*/ 0 h 73"/>
                <a:gd name="T4" fmla="*/ 21 w 25"/>
                <a:gd name="T5" fmla="*/ 4 h 73"/>
                <a:gd name="T6" fmla="*/ 24 w 25"/>
                <a:gd name="T7" fmla="*/ 18 h 73"/>
                <a:gd name="T8" fmla="*/ 22 w 25"/>
                <a:gd name="T9" fmla="*/ 24 h 73"/>
                <a:gd name="T10" fmla="*/ 24 w 25"/>
                <a:gd name="T11" fmla="*/ 36 h 73"/>
                <a:gd name="T12" fmla="*/ 25 w 25"/>
                <a:gd name="T13" fmla="*/ 40 h 73"/>
                <a:gd name="T14" fmla="*/ 24 w 25"/>
                <a:gd name="T15" fmla="*/ 44 h 73"/>
                <a:gd name="T16" fmla="*/ 22 w 25"/>
                <a:gd name="T17" fmla="*/ 54 h 73"/>
                <a:gd name="T18" fmla="*/ 19 w 25"/>
                <a:gd name="T19" fmla="*/ 68 h 73"/>
                <a:gd name="T20" fmla="*/ 18 w 25"/>
                <a:gd name="T21" fmla="*/ 71 h 73"/>
                <a:gd name="T22" fmla="*/ 10 w 25"/>
                <a:gd name="T23" fmla="*/ 72 h 73"/>
                <a:gd name="T24" fmla="*/ 7 w 25"/>
                <a:gd name="T25" fmla="*/ 70 h 73"/>
                <a:gd name="T26" fmla="*/ 5 w 25"/>
                <a:gd name="T27" fmla="*/ 68 h 73"/>
                <a:gd name="T28" fmla="*/ 1 w 25"/>
                <a:gd name="T29" fmla="*/ 37 h 73"/>
                <a:gd name="T30" fmla="*/ 4 w 25"/>
                <a:gd name="T31" fmla="*/ 34 h 73"/>
                <a:gd name="T32" fmla="*/ 6 w 25"/>
                <a:gd name="T33" fmla="*/ 35 h 73"/>
                <a:gd name="T34" fmla="*/ 6 w 25"/>
                <a:gd name="T35" fmla="*/ 33 h 73"/>
                <a:gd name="T36" fmla="*/ 13 w 25"/>
                <a:gd name="T37" fmla="*/ 23 h 73"/>
                <a:gd name="T38" fmla="*/ 15 w 25"/>
                <a:gd name="T39" fmla="*/ 17 h 73"/>
                <a:gd name="T40" fmla="*/ 17 w 25"/>
                <a:gd name="T41" fmla="*/ 1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 h="73">
                  <a:moveTo>
                    <a:pt x="17" y="12"/>
                  </a:moveTo>
                  <a:cubicBezTo>
                    <a:pt x="18" y="8"/>
                    <a:pt x="17" y="4"/>
                    <a:pt x="19" y="0"/>
                  </a:cubicBezTo>
                  <a:cubicBezTo>
                    <a:pt x="20" y="1"/>
                    <a:pt x="21" y="2"/>
                    <a:pt x="21" y="4"/>
                  </a:cubicBezTo>
                  <a:cubicBezTo>
                    <a:pt x="23" y="8"/>
                    <a:pt x="25" y="13"/>
                    <a:pt x="24" y="18"/>
                  </a:cubicBezTo>
                  <a:cubicBezTo>
                    <a:pt x="24" y="20"/>
                    <a:pt x="23" y="22"/>
                    <a:pt x="22" y="24"/>
                  </a:cubicBezTo>
                  <a:cubicBezTo>
                    <a:pt x="22" y="28"/>
                    <a:pt x="22" y="32"/>
                    <a:pt x="24" y="36"/>
                  </a:cubicBezTo>
                  <a:cubicBezTo>
                    <a:pt x="24" y="37"/>
                    <a:pt x="25" y="38"/>
                    <a:pt x="25" y="40"/>
                  </a:cubicBezTo>
                  <a:cubicBezTo>
                    <a:pt x="25" y="41"/>
                    <a:pt x="24" y="43"/>
                    <a:pt x="24" y="44"/>
                  </a:cubicBezTo>
                  <a:cubicBezTo>
                    <a:pt x="22" y="47"/>
                    <a:pt x="22" y="51"/>
                    <a:pt x="22" y="54"/>
                  </a:cubicBezTo>
                  <a:cubicBezTo>
                    <a:pt x="21" y="59"/>
                    <a:pt x="20" y="63"/>
                    <a:pt x="19" y="68"/>
                  </a:cubicBezTo>
                  <a:cubicBezTo>
                    <a:pt x="19" y="69"/>
                    <a:pt x="19" y="70"/>
                    <a:pt x="18" y="71"/>
                  </a:cubicBezTo>
                  <a:cubicBezTo>
                    <a:pt x="16" y="73"/>
                    <a:pt x="12" y="72"/>
                    <a:pt x="10" y="72"/>
                  </a:cubicBezTo>
                  <a:cubicBezTo>
                    <a:pt x="8" y="72"/>
                    <a:pt x="7" y="71"/>
                    <a:pt x="7" y="70"/>
                  </a:cubicBezTo>
                  <a:cubicBezTo>
                    <a:pt x="6" y="70"/>
                    <a:pt x="6" y="69"/>
                    <a:pt x="5" y="68"/>
                  </a:cubicBezTo>
                  <a:cubicBezTo>
                    <a:pt x="1" y="59"/>
                    <a:pt x="0" y="48"/>
                    <a:pt x="1" y="37"/>
                  </a:cubicBezTo>
                  <a:cubicBezTo>
                    <a:pt x="1" y="36"/>
                    <a:pt x="2" y="34"/>
                    <a:pt x="4" y="34"/>
                  </a:cubicBezTo>
                  <a:cubicBezTo>
                    <a:pt x="4" y="34"/>
                    <a:pt x="5" y="35"/>
                    <a:pt x="6" y="35"/>
                  </a:cubicBezTo>
                  <a:cubicBezTo>
                    <a:pt x="6" y="34"/>
                    <a:pt x="6" y="33"/>
                    <a:pt x="6" y="33"/>
                  </a:cubicBezTo>
                  <a:cubicBezTo>
                    <a:pt x="7" y="29"/>
                    <a:pt x="11" y="27"/>
                    <a:pt x="13" y="23"/>
                  </a:cubicBezTo>
                  <a:cubicBezTo>
                    <a:pt x="14" y="21"/>
                    <a:pt x="14" y="19"/>
                    <a:pt x="15" y="17"/>
                  </a:cubicBezTo>
                  <a:cubicBezTo>
                    <a:pt x="15" y="15"/>
                    <a:pt x="16" y="14"/>
                    <a:pt x="17" y="12"/>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7518400" y="3681413"/>
              <a:ext cx="163513" cy="304800"/>
            </a:xfrm>
            <a:custGeom>
              <a:avLst/>
              <a:gdLst>
                <a:gd name="T0" fmla="*/ 39 w 43"/>
                <a:gd name="T1" fmla="*/ 54 h 80"/>
                <a:gd name="T2" fmla="*/ 37 w 43"/>
                <a:gd name="T3" fmla="*/ 48 h 80"/>
                <a:gd name="T4" fmla="*/ 36 w 43"/>
                <a:gd name="T5" fmla="*/ 43 h 80"/>
                <a:gd name="T6" fmla="*/ 30 w 43"/>
                <a:gd name="T7" fmla="*/ 33 h 80"/>
                <a:gd name="T8" fmla="*/ 5 w 43"/>
                <a:gd name="T9" fmla="*/ 2 h 80"/>
                <a:gd name="T10" fmla="*/ 1 w 43"/>
                <a:gd name="T11" fmla="*/ 0 h 80"/>
                <a:gd name="T12" fmla="*/ 0 w 43"/>
                <a:gd name="T13" fmla="*/ 3 h 80"/>
                <a:gd name="T14" fmla="*/ 1 w 43"/>
                <a:gd name="T15" fmla="*/ 6 h 80"/>
                <a:gd name="T16" fmla="*/ 28 w 43"/>
                <a:gd name="T17" fmla="*/ 59 h 80"/>
                <a:gd name="T18" fmla="*/ 35 w 43"/>
                <a:gd name="T19" fmla="*/ 78 h 80"/>
                <a:gd name="T20" fmla="*/ 37 w 43"/>
                <a:gd name="T21" fmla="*/ 80 h 80"/>
                <a:gd name="T22" fmla="*/ 41 w 43"/>
                <a:gd name="T23" fmla="*/ 79 h 80"/>
                <a:gd name="T24" fmla="*/ 42 w 43"/>
                <a:gd name="T25" fmla="*/ 75 h 80"/>
                <a:gd name="T26" fmla="*/ 39 w 43"/>
                <a:gd name="T27" fmla="*/ 5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3" h="80">
                  <a:moveTo>
                    <a:pt x="39" y="54"/>
                  </a:moveTo>
                  <a:cubicBezTo>
                    <a:pt x="38" y="52"/>
                    <a:pt x="37" y="50"/>
                    <a:pt x="37" y="48"/>
                  </a:cubicBezTo>
                  <a:cubicBezTo>
                    <a:pt x="36" y="46"/>
                    <a:pt x="37" y="45"/>
                    <a:pt x="36" y="43"/>
                  </a:cubicBezTo>
                  <a:cubicBezTo>
                    <a:pt x="36" y="39"/>
                    <a:pt x="33" y="36"/>
                    <a:pt x="30" y="33"/>
                  </a:cubicBezTo>
                  <a:cubicBezTo>
                    <a:pt x="21" y="23"/>
                    <a:pt x="16" y="10"/>
                    <a:pt x="5" y="2"/>
                  </a:cubicBezTo>
                  <a:cubicBezTo>
                    <a:pt x="4" y="1"/>
                    <a:pt x="3" y="0"/>
                    <a:pt x="1" y="0"/>
                  </a:cubicBezTo>
                  <a:cubicBezTo>
                    <a:pt x="0" y="1"/>
                    <a:pt x="0" y="2"/>
                    <a:pt x="0" y="3"/>
                  </a:cubicBezTo>
                  <a:cubicBezTo>
                    <a:pt x="0" y="4"/>
                    <a:pt x="1" y="5"/>
                    <a:pt x="1" y="6"/>
                  </a:cubicBezTo>
                  <a:cubicBezTo>
                    <a:pt x="11" y="24"/>
                    <a:pt x="22" y="40"/>
                    <a:pt x="28" y="59"/>
                  </a:cubicBezTo>
                  <a:cubicBezTo>
                    <a:pt x="30" y="66"/>
                    <a:pt x="32" y="72"/>
                    <a:pt x="35" y="78"/>
                  </a:cubicBezTo>
                  <a:cubicBezTo>
                    <a:pt x="36" y="79"/>
                    <a:pt x="36" y="79"/>
                    <a:pt x="37" y="80"/>
                  </a:cubicBezTo>
                  <a:cubicBezTo>
                    <a:pt x="38" y="80"/>
                    <a:pt x="40" y="80"/>
                    <a:pt x="41" y="79"/>
                  </a:cubicBezTo>
                  <a:cubicBezTo>
                    <a:pt x="42" y="77"/>
                    <a:pt x="42" y="76"/>
                    <a:pt x="42" y="75"/>
                  </a:cubicBezTo>
                  <a:cubicBezTo>
                    <a:pt x="43" y="67"/>
                    <a:pt x="42" y="60"/>
                    <a:pt x="39" y="54"/>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7681913" y="4002088"/>
              <a:ext cx="90488" cy="71438"/>
            </a:xfrm>
            <a:custGeom>
              <a:avLst/>
              <a:gdLst>
                <a:gd name="T0" fmla="*/ 9 w 24"/>
                <a:gd name="T1" fmla="*/ 2 h 19"/>
                <a:gd name="T2" fmla="*/ 14 w 24"/>
                <a:gd name="T3" fmla="*/ 3 h 19"/>
                <a:gd name="T4" fmla="*/ 17 w 24"/>
                <a:gd name="T5" fmla="*/ 3 h 19"/>
                <a:gd name="T6" fmla="*/ 20 w 24"/>
                <a:gd name="T7" fmla="*/ 7 h 19"/>
                <a:gd name="T8" fmla="*/ 22 w 24"/>
                <a:gd name="T9" fmla="*/ 11 h 19"/>
                <a:gd name="T10" fmla="*/ 23 w 24"/>
                <a:gd name="T11" fmla="*/ 12 h 19"/>
                <a:gd name="T12" fmla="*/ 24 w 24"/>
                <a:gd name="T13" fmla="*/ 15 h 19"/>
                <a:gd name="T14" fmla="*/ 24 w 24"/>
                <a:gd name="T15" fmla="*/ 17 h 19"/>
                <a:gd name="T16" fmla="*/ 18 w 24"/>
                <a:gd name="T17" fmla="*/ 17 h 19"/>
                <a:gd name="T18" fmla="*/ 7 w 24"/>
                <a:gd name="T19" fmla="*/ 11 h 19"/>
                <a:gd name="T20" fmla="*/ 1 w 24"/>
                <a:gd name="T21" fmla="*/ 9 h 19"/>
                <a:gd name="T22" fmla="*/ 0 w 24"/>
                <a:gd name="T23" fmla="*/ 5 h 19"/>
                <a:gd name="T24" fmla="*/ 2 w 24"/>
                <a:gd name="T25" fmla="*/ 0 h 19"/>
                <a:gd name="T26" fmla="*/ 6 w 24"/>
                <a:gd name="T27" fmla="*/ 1 h 19"/>
                <a:gd name="T28" fmla="*/ 9 w 24"/>
                <a:gd name="T2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9">
                  <a:moveTo>
                    <a:pt x="9" y="2"/>
                  </a:moveTo>
                  <a:cubicBezTo>
                    <a:pt x="11" y="3"/>
                    <a:pt x="13" y="3"/>
                    <a:pt x="14" y="3"/>
                  </a:cubicBezTo>
                  <a:cubicBezTo>
                    <a:pt x="15" y="3"/>
                    <a:pt x="16" y="3"/>
                    <a:pt x="17" y="3"/>
                  </a:cubicBezTo>
                  <a:cubicBezTo>
                    <a:pt x="19" y="4"/>
                    <a:pt x="19" y="6"/>
                    <a:pt x="20" y="7"/>
                  </a:cubicBezTo>
                  <a:cubicBezTo>
                    <a:pt x="21" y="9"/>
                    <a:pt x="22" y="10"/>
                    <a:pt x="22" y="11"/>
                  </a:cubicBezTo>
                  <a:cubicBezTo>
                    <a:pt x="23" y="11"/>
                    <a:pt x="23" y="12"/>
                    <a:pt x="23" y="12"/>
                  </a:cubicBezTo>
                  <a:cubicBezTo>
                    <a:pt x="23" y="13"/>
                    <a:pt x="24" y="14"/>
                    <a:pt x="24" y="15"/>
                  </a:cubicBezTo>
                  <a:cubicBezTo>
                    <a:pt x="24" y="16"/>
                    <a:pt x="24" y="17"/>
                    <a:pt x="24" y="17"/>
                  </a:cubicBezTo>
                  <a:cubicBezTo>
                    <a:pt x="22" y="19"/>
                    <a:pt x="20" y="18"/>
                    <a:pt x="18" y="17"/>
                  </a:cubicBezTo>
                  <a:cubicBezTo>
                    <a:pt x="14" y="15"/>
                    <a:pt x="11" y="12"/>
                    <a:pt x="7" y="11"/>
                  </a:cubicBezTo>
                  <a:cubicBezTo>
                    <a:pt x="5" y="11"/>
                    <a:pt x="3" y="11"/>
                    <a:pt x="1" y="9"/>
                  </a:cubicBezTo>
                  <a:cubicBezTo>
                    <a:pt x="0" y="8"/>
                    <a:pt x="0" y="6"/>
                    <a:pt x="0" y="5"/>
                  </a:cubicBezTo>
                  <a:cubicBezTo>
                    <a:pt x="0" y="3"/>
                    <a:pt x="0" y="1"/>
                    <a:pt x="2" y="0"/>
                  </a:cubicBezTo>
                  <a:cubicBezTo>
                    <a:pt x="3" y="0"/>
                    <a:pt x="5" y="0"/>
                    <a:pt x="6" y="1"/>
                  </a:cubicBezTo>
                  <a:cubicBezTo>
                    <a:pt x="7" y="1"/>
                    <a:pt x="8" y="2"/>
                    <a:pt x="9" y="2"/>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7202488" y="3582988"/>
              <a:ext cx="52388" cy="103188"/>
            </a:xfrm>
            <a:custGeom>
              <a:avLst/>
              <a:gdLst>
                <a:gd name="T0" fmla="*/ 1 w 14"/>
                <a:gd name="T1" fmla="*/ 1 h 27"/>
                <a:gd name="T2" fmla="*/ 0 w 14"/>
                <a:gd name="T3" fmla="*/ 7 h 27"/>
                <a:gd name="T4" fmla="*/ 0 w 14"/>
                <a:gd name="T5" fmla="*/ 11 h 27"/>
                <a:gd name="T6" fmla="*/ 1 w 14"/>
                <a:gd name="T7" fmla="*/ 17 h 27"/>
                <a:gd name="T8" fmla="*/ 2 w 14"/>
                <a:gd name="T9" fmla="*/ 22 h 27"/>
                <a:gd name="T10" fmla="*/ 6 w 14"/>
                <a:gd name="T11" fmla="*/ 26 h 27"/>
                <a:gd name="T12" fmla="*/ 13 w 14"/>
                <a:gd name="T13" fmla="*/ 22 h 27"/>
                <a:gd name="T14" fmla="*/ 12 w 14"/>
                <a:gd name="T15" fmla="*/ 13 h 27"/>
                <a:gd name="T16" fmla="*/ 8 w 14"/>
                <a:gd name="T17" fmla="*/ 6 h 27"/>
                <a:gd name="T18" fmla="*/ 4 w 14"/>
                <a:gd name="T19" fmla="*/ 3 h 27"/>
                <a:gd name="T20" fmla="*/ 3 w 14"/>
                <a:gd name="T21" fmla="*/ 1 h 27"/>
                <a:gd name="T22" fmla="*/ 1 w 14"/>
                <a:gd name="T23" fmla="*/ 0 h 27"/>
                <a:gd name="T24" fmla="*/ 1 w 14"/>
                <a:gd name="T25"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27">
                  <a:moveTo>
                    <a:pt x="1" y="1"/>
                  </a:moveTo>
                  <a:cubicBezTo>
                    <a:pt x="0" y="3"/>
                    <a:pt x="0" y="5"/>
                    <a:pt x="0" y="7"/>
                  </a:cubicBezTo>
                  <a:cubicBezTo>
                    <a:pt x="0" y="8"/>
                    <a:pt x="0" y="10"/>
                    <a:pt x="0" y="11"/>
                  </a:cubicBezTo>
                  <a:cubicBezTo>
                    <a:pt x="1" y="13"/>
                    <a:pt x="1" y="15"/>
                    <a:pt x="1" y="17"/>
                  </a:cubicBezTo>
                  <a:cubicBezTo>
                    <a:pt x="1" y="19"/>
                    <a:pt x="2" y="21"/>
                    <a:pt x="2" y="22"/>
                  </a:cubicBezTo>
                  <a:cubicBezTo>
                    <a:pt x="3" y="24"/>
                    <a:pt x="4" y="25"/>
                    <a:pt x="6" y="26"/>
                  </a:cubicBezTo>
                  <a:cubicBezTo>
                    <a:pt x="9" y="27"/>
                    <a:pt x="12" y="25"/>
                    <a:pt x="13" y="22"/>
                  </a:cubicBezTo>
                  <a:cubicBezTo>
                    <a:pt x="14" y="19"/>
                    <a:pt x="13" y="16"/>
                    <a:pt x="12" y="13"/>
                  </a:cubicBezTo>
                  <a:cubicBezTo>
                    <a:pt x="12" y="11"/>
                    <a:pt x="10" y="8"/>
                    <a:pt x="8" y="6"/>
                  </a:cubicBezTo>
                  <a:cubicBezTo>
                    <a:pt x="7" y="5"/>
                    <a:pt x="5" y="4"/>
                    <a:pt x="4" y="3"/>
                  </a:cubicBezTo>
                  <a:cubicBezTo>
                    <a:pt x="4" y="2"/>
                    <a:pt x="4" y="1"/>
                    <a:pt x="3" y="1"/>
                  </a:cubicBezTo>
                  <a:cubicBezTo>
                    <a:pt x="3" y="0"/>
                    <a:pt x="2" y="0"/>
                    <a:pt x="1" y="0"/>
                  </a:cubicBezTo>
                  <a:cubicBezTo>
                    <a:pt x="1" y="0"/>
                    <a:pt x="1" y="1"/>
                    <a:pt x="1" y="1"/>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5127625" y="2093913"/>
              <a:ext cx="2573338" cy="1690688"/>
            </a:xfrm>
            <a:custGeom>
              <a:avLst/>
              <a:gdLst>
                <a:gd name="T0" fmla="*/ 663 w 676"/>
                <a:gd name="T1" fmla="*/ 443 h 444"/>
                <a:gd name="T2" fmla="*/ 643 w 676"/>
                <a:gd name="T3" fmla="*/ 370 h 444"/>
                <a:gd name="T4" fmla="*/ 654 w 676"/>
                <a:gd name="T5" fmla="*/ 377 h 444"/>
                <a:gd name="T6" fmla="*/ 668 w 676"/>
                <a:gd name="T7" fmla="*/ 388 h 444"/>
                <a:gd name="T8" fmla="*/ 656 w 676"/>
                <a:gd name="T9" fmla="*/ 320 h 444"/>
                <a:gd name="T10" fmla="*/ 631 w 676"/>
                <a:gd name="T11" fmla="*/ 196 h 444"/>
                <a:gd name="T12" fmla="*/ 354 w 676"/>
                <a:gd name="T13" fmla="*/ 3 h 444"/>
                <a:gd name="T14" fmla="*/ 350 w 676"/>
                <a:gd name="T15" fmla="*/ 20 h 444"/>
                <a:gd name="T16" fmla="*/ 341 w 676"/>
                <a:gd name="T17" fmla="*/ 25 h 444"/>
                <a:gd name="T18" fmla="*/ 338 w 676"/>
                <a:gd name="T19" fmla="*/ 29 h 444"/>
                <a:gd name="T20" fmla="*/ 264 w 676"/>
                <a:gd name="T21" fmla="*/ 48 h 444"/>
                <a:gd name="T22" fmla="*/ 257 w 676"/>
                <a:gd name="T23" fmla="*/ 38 h 444"/>
                <a:gd name="T24" fmla="*/ 263 w 676"/>
                <a:gd name="T25" fmla="*/ 33 h 444"/>
                <a:gd name="T26" fmla="*/ 198 w 676"/>
                <a:gd name="T27" fmla="*/ 38 h 444"/>
                <a:gd name="T28" fmla="*/ 144 w 676"/>
                <a:gd name="T29" fmla="*/ 76 h 444"/>
                <a:gd name="T30" fmla="*/ 194 w 676"/>
                <a:gd name="T31" fmla="*/ 57 h 444"/>
                <a:gd name="T32" fmla="*/ 211 w 676"/>
                <a:gd name="T33" fmla="*/ 44 h 444"/>
                <a:gd name="T34" fmla="*/ 214 w 676"/>
                <a:gd name="T35" fmla="*/ 65 h 444"/>
                <a:gd name="T36" fmla="*/ 227 w 676"/>
                <a:gd name="T37" fmla="*/ 74 h 444"/>
                <a:gd name="T38" fmla="*/ 156 w 676"/>
                <a:gd name="T39" fmla="*/ 105 h 444"/>
                <a:gd name="T40" fmla="*/ 139 w 676"/>
                <a:gd name="T41" fmla="*/ 91 h 444"/>
                <a:gd name="T42" fmla="*/ 77 w 676"/>
                <a:gd name="T43" fmla="*/ 128 h 444"/>
                <a:gd name="T44" fmla="*/ 55 w 676"/>
                <a:gd name="T45" fmla="*/ 142 h 444"/>
                <a:gd name="T46" fmla="*/ 4 w 676"/>
                <a:gd name="T47" fmla="*/ 202 h 444"/>
                <a:gd name="T48" fmla="*/ 127 w 676"/>
                <a:gd name="T49" fmla="*/ 183 h 444"/>
                <a:gd name="T50" fmla="*/ 141 w 676"/>
                <a:gd name="T51" fmla="*/ 199 h 444"/>
                <a:gd name="T52" fmla="*/ 145 w 676"/>
                <a:gd name="T53" fmla="*/ 189 h 444"/>
                <a:gd name="T54" fmla="*/ 148 w 676"/>
                <a:gd name="T55" fmla="*/ 184 h 444"/>
                <a:gd name="T56" fmla="*/ 131 w 676"/>
                <a:gd name="T57" fmla="*/ 156 h 444"/>
                <a:gd name="T58" fmla="*/ 153 w 676"/>
                <a:gd name="T59" fmla="*/ 177 h 444"/>
                <a:gd name="T60" fmla="*/ 183 w 676"/>
                <a:gd name="T61" fmla="*/ 189 h 444"/>
                <a:gd name="T62" fmla="*/ 218 w 676"/>
                <a:gd name="T63" fmla="*/ 164 h 444"/>
                <a:gd name="T64" fmla="*/ 249 w 676"/>
                <a:gd name="T65" fmla="*/ 157 h 444"/>
                <a:gd name="T66" fmla="*/ 257 w 676"/>
                <a:gd name="T67" fmla="*/ 146 h 444"/>
                <a:gd name="T68" fmla="*/ 282 w 676"/>
                <a:gd name="T69" fmla="*/ 171 h 444"/>
                <a:gd name="T70" fmla="*/ 275 w 676"/>
                <a:gd name="T71" fmla="*/ 179 h 444"/>
                <a:gd name="T72" fmla="*/ 199 w 676"/>
                <a:gd name="T73" fmla="*/ 191 h 444"/>
                <a:gd name="T74" fmla="*/ 254 w 676"/>
                <a:gd name="T75" fmla="*/ 208 h 444"/>
                <a:gd name="T76" fmla="*/ 247 w 676"/>
                <a:gd name="T77" fmla="*/ 241 h 444"/>
                <a:gd name="T78" fmla="*/ 231 w 676"/>
                <a:gd name="T79" fmla="*/ 248 h 444"/>
                <a:gd name="T80" fmla="*/ 270 w 676"/>
                <a:gd name="T81" fmla="*/ 285 h 444"/>
                <a:gd name="T82" fmla="*/ 330 w 676"/>
                <a:gd name="T83" fmla="*/ 365 h 444"/>
                <a:gd name="T84" fmla="*/ 388 w 676"/>
                <a:gd name="T85" fmla="*/ 283 h 444"/>
                <a:gd name="T86" fmla="*/ 362 w 676"/>
                <a:gd name="T87" fmla="*/ 288 h 444"/>
                <a:gd name="T88" fmla="*/ 353 w 676"/>
                <a:gd name="T89" fmla="*/ 279 h 444"/>
                <a:gd name="T90" fmla="*/ 337 w 676"/>
                <a:gd name="T91" fmla="*/ 261 h 444"/>
                <a:gd name="T92" fmla="*/ 455 w 676"/>
                <a:gd name="T93" fmla="*/ 287 h 444"/>
                <a:gd name="T94" fmla="*/ 494 w 676"/>
                <a:gd name="T95" fmla="*/ 313 h 444"/>
                <a:gd name="T96" fmla="*/ 520 w 676"/>
                <a:gd name="T97" fmla="*/ 381 h 444"/>
                <a:gd name="T98" fmla="*/ 541 w 676"/>
                <a:gd name="T99" fmla="*/ 373 h 444"/>
                <a:gd name="T100" fmla="*/ 547 w 676"/>
                <a:gd name="T101" fmla="*/ 349 h 444"/>
                <a:gd name="T102" fmla="*/ 565 w 676"/>
                <a:gd name="T103" fmla="*/ 325 h 444"/>
                <a:gd name="T104" fmla="*/ 584 w 676"/>
                <a:gd name="T105" fmla="*/ 310 h 444"/>
                <a:gd name="T106" fmla="*/ 593 w 676"/>
                <a:gd name="T107" fmla="*/ 306 h 444"/>
                <a:gd name="T108" fmla="*/ 617 w 676"/>
                <a:gd name="T109" fmla="*/ 3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6" h="444">
                  <a:moveTo>
                    <a:pt x="626" y="349"/>
                  </a:moveTo>
                  <a:cubicBezTo>
                    <a:pt x="631" y="352"/>
                    <a:pt x="632" y="358"/>
                    <a:pt x="634" y="363"/>
                  </a:cubicBezTo>
                  <a:cubicBezTo>
                    <a:pt x="639" y="384"/>
                    <a:pt x="644" y="406"/>
                    <a:pt x="650" y="427"/>
                  </a:cubicBezTo>
                  <a:cubicBezTo>
                    <a:pt x="651" y="435"/>
                    <a:pt x="656" y="444"/>
                    <a:pt x="663" y="443"/>
                  </a:cubicBezTo>
                  <a:cubicBezTo>
                    <a:pt x="662" y="430"/>
                    <a:pt x="654" y="418"/>
                    <a:pt x="649" y="405"/>
                  </a:cubicBezTo>
                  <a:cubicBezTo>
                    <a:pt x="646" y="400"/>
                    <a:pt x="645" y="394"/>
                    <a:pt x="644" y="387"/>
                  </a:cubicBezTo>
                  <a:cubicBezTo>
                    <a:pt x="644" y="384"/>
                    <a:pt x="644" y="381"/>
                    <a:pt x="645" y="378"/>
                  </a:cubicBezTo>
                  <a:cubicBezTo>
                    <a:pt x="645" y="376"/>
                    <a:pt x="644" y="373"/>
                    <a:pt x="643" y="370"/>
                  </a:cubicBezTo>
                  <a:cubicBezTo>
                    <a:pt x="643" y="369"/>
                    <a:pt x="643" y="368"/>
                    <a:pt x="644" y="367"/>
                  </a:cubicBezTo>
                  <a:cubicBezTo>
                    <a:pt x="644" y="366"/>
                    <a:pt x="645" y="366"/>
                    <a:pt x="646" y="366"/>
                  </a:cubicBezTo>
                  <a:cubicBezTo>
                    <a:pt x="647" y="366"/>
                    <a:pt x="647" y="366"/>
                    <a:pt x="648" y="367"/>
                  </a:cubicBezTo>
                  <a:cubicBezTo>
                    <a:pt x="650" y="369"/>
                    <a:pt x="651" y="373"/>
                    <a:pt x="654" y="377"/>
                  </a:cubicBezTo>
                  <a:cubicBezTo>
                    <a:pt x="655" y="379"/>
                    <a:pt x="657" y="380"/>
                    <a:pt x="658" y="382"/>
                  </a:cubicBezTo>
                  <a:cubicBezTo>
                    <a:pt x="659" y="384"/>
                    <a:pt x="660" y="387"/>
                    <a:pt x="662" y="388"/>
                  </a:cubicBezTo>
                  <a:cubicBezTo>
                    <a:pt x="663" y="388"/>
                    <a:pt x="664" y="388"/>
                    <a:pt x="664" y="388"/>
                  </a:cubicBezTo>
                  <a:cubicBezTo>
                    <a:pt x="666" y="388"/>
                    <a:pt x="667" y="389"/>
                    <a:pt x="668" y="388"/>
                  </a:cubicBezTo>
                  <a:cubicBezTo>
                    <a:pt x="670" y="387"/>
                    <a:pt x="672" y="384"/>
                    <a:pt x="673" y="382"/>
                  </a:cubicBezTo>
                  <a:cubicBezTo>
                    <a:pt x="674" y="379"/>
                    <a:pt x="674" y="376"/>
                    <a:pt x="674" y="373"/>
                  </a:cubicBezTo>
                  <a:cubicBezTo>
                    <a:pt x="673" y="367"/>
                    <a:pt x="671" y="361"/>
                    <a:pt x="667" y="356"/>
                  </a:cubicBezTo>
                  <a:cubicBezTo>
                    <a:pt x="660" y="345"/>
                    <a:pt x="651" y="332"/>
                    <a:pt x="656" y="320"/>
                  </a:cubicBezTo>
                  <a:cubicBezTo>
                    <a:pt x="659" y="314"/>
                    <a:pt x="666" y="310"/>
                    <a:pt x="669" y="304"/>
                  </a:cubicBezTo>
                  <a:cubicBezTo>
                    <a:pt x="676" y="293"/>
                    <a:pt x="672" y="279"/>
                    <a:pt x="668" y="267"/>
                  </a:cubicBezTo>
                  <a:cubicBezTo>
                    <a:pt x="662" y="253"/>
                    <a:pt x="657" y="238"/>
                    <a:pt x="649" y="226"/>
                  </a:cubicBezTo>
                  <a:cubicBezTo>
                    <a:pt x="642" y="216"/>
                    <a:pt x="634" y="207"/>
                    <a:pt x="631" y="196"/>
                  </a:cubicBezTo>
                  <a:cubicBezTo>
                    <a:pt x="628" y="188"/>
                    <a:pt x="628" y="178"/>
                    <a:pt x="628" y="168"/>
                  </a:cubicBezTo>
                  <a:cubicBezTo>
                    <a:pt x="616" y="152"/>
                    <a:pt x="603" y="137"/>
                    <a:pt x="589" y="123"/>
                  </a:cubicBezTo>
                  <a:cubicBezTo>
                    <a:pt x="524" y="56"/>
                    <a:pt x="445" y="16"/>
                    <a:pt x="361" y="0"/>
                  </a:cubicBezTo>
                  <a:cubicBezTo>
                    <a:pt x="358" y="0"/>
                    <a:pt x="356" y="1"/>
                    <a:pt x="354" y="3"/>
                  </a:cubicBezTo>
                  <a:cubicBezTo>
                    <a:pt x="351" y="7"/>
                    <a:pt x="353" y="12"/>
                    <a:pt x="356" y="14"/>
                  </a:cubicBezTo>
                  <a:cubicBezTo>
                    <a:pt x="356" y="14"/>
                    <a:pt x="357" y="14"/>
                    <a:pt x="357" y="14"/>
                  </a:cubicBezTo>
                  <a:cubicBezTo>
                    <a:pt x="357" y="15"/>
                    <a:pt x="357" y="15"/>
                    <a:pt x="356" y="15"/>
                  </a:cubicBezTo>
                  <a:cubicBezTo>
                    <a:pt x="355" y="17"/>
                    <a:pt x="353" y="19"/>
                    <a:pt x="350" y="20"/>
                  </a:cubicBezTo>
                  <a:cubicBezTo>
                    <a:pt x="347" y="22"/>
                    <a:pt x="344" y="21"/>
                    <a:pt x="341" y="21"/>
                  </a:cubicBezTo>
                  <a:cubicBezTo>
                    <a:pt x="340" y="21"/>
                    <a:pt x="340" y="21"/>
                    <a:pt x="340" y="21"/>
                  </a:cubicBezTo>
                  <a:cubicBezTo>
                    <a:pt x="340" y="21"/>
                    <a:pt x="340" y="22"/>
                    <a:pt x="340" y="22"/>
                  </a:cubicBezTo>
                  <a:cubicBezTo>
                    <a:pt x="340" y="23"/>
                    <a:pt x="341" y="24"/>
                    <a:pt x="341" y="25"/>
                  </a:cubicBezTo>
                  <a:cubicBezTo>
                    <a:pt x="342" y="27"/>
                    <a:pt x="343" y="28"/>
                    <a:pt x="344" y="29"/>
                  </a:cubicBezTo>
                  <a:cubicBezTo>
                    <a:pt x="344" y="29"/>
                    <a:pt x="344" y="30"/>
                    <a:pt x="344" y="30"/>
                  </a:cubicBezTo>
                  <a:cubicBezTo>
                    <a:pt x="344" y="31"/>
                    <a:pt x="343" y="31"/>
                    <a:pt x="343" y="30"/>
                  </a:cubicBezTo>
                  <a:cubicBezTo>
                    <a:pt x="341" y="30"/>
                    <a:pt x="339" y="30"/>
                    <a:pt x="338" y="29"/>
                  </a:cubicBezTo>
                  <a:cubicBezTo>
                    <a:pt x="336" y="29"/>
                    <a:pt x="335" y="29"/>
                    <a:pt x="333" y="29"/>
                  </a:cubicBezTo>
                  <a:cubicBezTo>
                    <a:pt x="330" y="30"/>
                    <a:pt x="327" y="30"/>
                    <a:pt x="324" y="30"/>
                  </a:cubicBezTo>
                  <a:cubicBezTo>
                    <a:pt x="307" y="32"/>
                    <a:pt x="290" y="37"/>
                    <a:pt x="275" y="44"/>
                  </a:cubicBezTo>
                  <a:cubicBezTo>
                    <a:pt x="271" y="46"/>
                    <a:pt x="268" y="48"/>
                    <a:pt x="264" y="48"/>
                  </a:cubicBezTo>
                  <a:cubicBezTo>
                    <a:pt x="261" y="47"/>
                    <a:pt x="259" y="47"/>
                    <a:pt x="257" y="45"/>
                  </a:cubicBezTo>
                  <a:cubicBezTo>
                    <a:pt x="256" y="45"/>
                    <a:pt x="255" y="44"/>
                    <a:pt x="254" y="43"/>
                  </a:cubicBezTo>
                  <a:cubicBezTo>
                    <a:pt x="253" y="43"/>
                    <a:pt x="253" y="42"/>
                    <a:pt x="253" y="41"/>
                  </a:cubicBezTo>
                  <a:cubicBezTo>
                    <a:pt x="253" y="38"/>
                    <a:pt x="255" y="39"/>
                    <a:pt x="257" y="38"/>
                  </a:cubicBezTo>
                  <a:cubicBezTo>
                    <a:pt x="259" y="38"/>
                    <a:pt x="262" y="38"/>
                    <a:pt x="264" y="38"/>
                  </a:cubicBezTo>
                  <a:cubicBezTo>
                    <a:pt x="265" y="38"/>
                    <a:pt x="268" y="40"/>
                    <a:pt x="268" y="38"/>
                  </a:cubicBezTo>
                  <a:cubicBezTo>
                    <a:pt x="267" y="36"/>
                    <a:pt x="266" y="34"/>
                    <a:pt x="265" y="34"/>
                  </a:cubicBezTo>
                  <a:cubicBezTo>
                    <a:pt x="264" y="33"/>
                    <a:pt x="263" y="33"/>
                    <a:pt x="263" y="33"/>
                  </a:cubicBezTo>
                  <a:cubicBezTo>
                    <a:pt x="262" y="33"/>
                    <a:pt x="262" y="32"/>
                    <a:pt x="261" y="32"/>
                  </a:cubicBezTo>
                  <a:cubicBezTo>
                    <a:pt x="258" y="30"/>
                    <a:pt x="255" y="29"/>
                    <a:pt x="252" y="27"/>
                  </a:cubicBezTo>
                  <a:cubicBezTo>
                    <a:pt x="246" y="25"/>
                    <a:pt x="240" y="25"/>
                    <a:pt x="234" y="25"/>
                  </a:cubicBezTo>
                  <a:cubicBezTo>
                    <a:pt x="221" y="27"/>
                    <a:pt x="209" y="32"/>
                    <a:pt x="198" y="38"/>
                  </a:cubicBezTo>
                  <a:cubicBezTo>
                    <a:pt x="182" y="45"/>
                    <a:pt x="167" y="52"/>
                    <a:pt x="152" y="59"/>
                  </a:cubicBezTo>
                  <a:cubicBezTo>
                    <a:pt x="147" y="62"/>
                    <a:pt x="139" y="66"/>
                    <a:pt x="139" y="72"/>
                  </a:cubicBezTo>
                  <a:cubicBezTo>
                    <a:pt x="139" y="72"/>
                    <a:pt x="139" y="73"/>
                    <a:pt x="140" y="74"/>
                  </a:cubicBezTo>
                  <a:cubicBezTo>
                    <a:pt x="140" y="76"/>
                    <a:pt x="143" y="76"/>
                    <a:pt x="144" y="76"/>
                  </a:cubicBezTo>
                  <a:cubicBezTo>
                    <a:pt x="146" y="77"/>
                    <a:pt x="148" y="78"/>
                    <a:pt x="150" y="80"/>
                  </a:cubicBezTo>
                  <a:cubicBezTo>
                    <a:pt x="153" y="83"/>
                    <a:pt x="155" y="86"/>
                    <a:pt x="155" y="90"/>
                  </a:cubicBezTo>
                  <a:cubicBezTo>
                    <a:pt x="167" y="91"/>
                    <a:pt x="176" y="79"/>
                    <a:pt x="183" y="69"/>
                  </a:cubicBezTo>
                  <a:cubicBezTo>
                    <a:pt x="186" y="64"/>
                    <a:pt x="190" y="60"/>
                    <a:pt x="194" y="57"/>
                  </a:cubicBezTo>
                  <a:cubicBezTo>
                    <a:pt x="196" y="55"/>
                    <a:pt x="198" y="54"/>
                    <a:pt x="200" y="53"/>
                  </a:cubicBezTo>
                  <a:cubicBezTo>
                    <a:pt x="202" y="51"/>
                    <a:pt x="204" y="50"/>
                    <a:pt x="206" y="48"/>
                  </a:cubicBezTo>
                  <a:cubicBezTo>
                    <a:pt x="206" y="48"/>
                    <a:pt x="206" y="47"/>
                    <a:pt x="206" y="47"/>
                  </a:cubicBezTo>
                  <a:cubicBezTo>
                    <a:pt x="207" y="45"/>
                    <a:pt x="209" y="44"/>
                    <a:pt x="211" y="44"/>
                  </a:cubicBezTo>
                  <a:cubicBezTo>
                    <a:pt x="212" y="44"/>
                    <a:pt x="212" y="44"/>
                    <a:pt x="213" y="44"/>
                  </a:cubicBezTo>
                  <a:cubicBezTo>
                    <a:pt x="213" y="45"/>
                    <a:pt x="213" y="45"/>
                    <a:pt x="213" y="45"/>
                  </a:cubicBezTo>
                  <a:cubicBezTo>
                    <a:pt x="215" y="51"/>
                    <a:pt x="209" y="54"/>
                    <a:pt x="205" y="57"/>
                  </a:cubicBezTo>
                  <a:cubicBezTo>
                    <a:pt x="204" y="57"/>
                    <a:pt x="213" y="64"/>
                    <a:pt x="214" y="65"/>
                  </a:cubicBezTo>
                  <a:cubicBezTo>
                    <a:pt x="218" y="67"/>
                    <a:pt x="222" y="68"/>
                    <a:pt x="226" y="69"/>
                  </a:cubicBezTo>
                  <a:cubicBezTo>
                    <a:pt x="229" y="69"/>
                    <a:pt x="231" y="69"/>
                    <a:pt x="233" y="69"/>
                  </a:cubicBezTo>
                  <a:cubicBezTo>
                    <a:pt x="234" y="69"/>
                    <a:pt x="235" y="70"/>
                    <a:pt x="234" y="71"/>
                  </a:cubicBezTo>
                  <a:cubicBezTo>
                    <a:pt x="233" y="73"/>
                    <a:pt x="229" y="73"/>
                    <a:pt x="227" y="74"/>
                  </a:cubicBezTo>
                  <a:cubicBezTo>
                    <a:pt x="224" y="75"/>
                    <a:pt x="220" y="76"/>
                    <a:pt x="217" y="78"/>
                  </a:cubicBezTo>
                  <a:cubicBezTo>
                    <a:pt x="211" y="80"/>
                    <a:pt x="204" y="84"/>
                    <a:pt x="198" y="87"/>
                  </a:cubicBezTo>
                  <a:cubicBezTo>
                    <a:pt x="189" y="93"/>
                    <a:pt x="181" y="99"/>
                    <a:pt x="171" y="103"/>
                  </a:cubicBezTo>
                  <a:cubicBezTo>
                    <a:pt x="166" y="104"/>
                    <a:pt x="161" y="105"/>
                    <a:pt x="156" y="105"/>
                  </a:cubicBezTo>
                  <a:cubicBezTo>
                    <a:pt x="151" y="105"/>
                    <a:pt x="145" y="104"/>
                    <a:pt x="143" y="99"/>
                  </a:cubicBezTo>
                  <a:cubicBezTo>
                    <a:pt x="142" y="97"/>
                    <a:pt x="144" y="93"/>
                    <a:pt x="145" y="91"/>
                  </a:cubicBezTo>
                  <a:cubicBezTo>
                    <a:pt x="146" y="89"/>
                    <a:pt x="145" y="87"/>
                    <a:pt x="143" y="88"/>
                  </a:cubicBezTo>
                  <a:cubicBezTo>
                    <a:pt x="141" y="88"/>
                    <a:pt x="140" y="90"/>
                    <a:pt x="139" y="91"/>
                  </a:cubicBezTo>
                  <a:cubicBezTo>
                    <a:pt x="136" y="94"/>
                    <a:pt x="135" y="98"/>
                    <a:pt x="133" y="101"/>
                  </a:cubicBezTo>
                  <a:cubicBezTo>
                    <a:pt x="130" y="107"/>
                    <a:pt x="123" y="110"/>
                    <a:pt x="116" y="112"/>
                  </a:cubicBezTo>
                  <a:cubicBezTo>
                    <a:pt x="112" y="114"/>
                    <a:pt x="107" y="116"/>
                    <a:pt x="103" y="118"/>
                  </a:cubicBezTo>
                  <a:cubicBezTo>
                    <a:pt x="94" y="121"/>
                    <a:pt x="86" y="124"/>
                    <a:pt x="77" y="128"/>
                  </a:cubicBezTo>
                  <a:cubicBezTo>
                    <a:pt x="73" y="130"/>
                    <a:pt x="69" y="131"/>
                    <a:pt x="64" y="133"/>
                  </a:cubicBezTo>
                  <a:cubicBezTo>
                    <a:pt x="62" y="134"/>
                    <a:pt x="60" y="135"/>
                    <a:pt x="58" y="136"/>
                  </a:cubicBezTo>
                  <a:cubicBezTo>
                    <a:pt x="56" y="136"/>
                    <a:pt x="55" y="136"/>
                    <a:pt x="54" y="138"/>
                  </a:cubicBezTo>
                  <a:cubicBezTo>
                    <a:pt x="54" y="139"/>
                    <a:pt x="54" y="140"/>
                    <a:pt x="55" y="142"/>
                  </a:cubicBezTo>
                  <a:cubicBezTo>
                    <a:pt x="55" y="146"/>
                    <a:pt x="57" y="149"/>
                    <a:pt x="58" y="153"/>
                  </a:cubicBezTo>
                  <a:cubicBezTo>
                    <a:pt x="58" y="157"/>
                    <a:pt x="57" y="161"/>
                    <a:pt x="54" y="163"/>
                  </a:cubicBezTo>
                  <a:cubicBezTo>
                    <a:pt x="48" y="168"/>
                    <a:pt x="39" y="166"/>
                    <a:pt x="32" y="166"/>
                  </a:cubicBezTo>
                  <a:cubicBezTo>
                    <a:pt x="14" y="166"/>
                    <a:pt x="0" y="185"/>
                    <a:pt x="4" y="202"/>
                  </a:cubicBezTo>
                  <a:cubicBezTo>
                    <a:pt x="19" y="213"/>
                    <a:pt x="39" y="203"/>
                    <a:pt x="52" y="191"/>
                  </a:cubicBezTo>
                  <a:cubicBezTo>
                    <a:pt x="66" y="180"/>
                    <a:pt x="80" y="165"/>
                    <a:pt x="97" y="166"/>
                  </a:cubicBezTo>
                  <a:cubicBezTo>
                    <a:pt x="102" y="166"/>
                    <a:pt x="107" y="167"/>
                    <a:pt x="111" y="169"/>
                  </a:cubicBezTo>
                  <a:cubicBezTo>
                    <a:pt x="117" y="172"/>
                    <a:pt x="123" y="177"/>
                    <a:pt x="127" y="183"/>
                  </a:cubicBezTo>
                  <a:cubicBezTo>
                    <a:pt x="130" y="185"/>
                    <a:pt x="132" y="188"/>
                    <a:pt x="134" y="191"/>
                  </a:cubicBezTo>
                  <a:cubicBezTo>
                    <a:pt x="135" y="193"/>
                    <a:pt x="136" y="194"/>
                    <a:pt x="137" y="195"/>
                  </a:cubicBezTo>
                  <a:cubicBezTo>
                    <a:pt x="137" y="197"/>
                    <a:pt x="138" y="199"/>
                    <a:pt x="140" y="199"/>
                  </a:cubicBezTo>
                  <a:cubicBezTo>
                    <a:pt x="140" y="199"/>
                    <a:pt x="140" y="199"/>
                    <a:pt x="141" y="199"/>
                  </a:cubicBezTo>
                  <a:cubicBezTo>
                    <a:pt x="141" y="199"/>
                    <a:pt x="141" y="199"/>
                    <a:pt x="141" y="198"/>
                  </a:cubicBezTo>
                  <a:cubicBezTo>
                    <a:pt x="140" y="197"/>
                    <a:pt x="140" y="196"/>
                    <a:pt x="141" y="195"/>
                  </a:cubicBezTo>
                  <a:cubicBezTo>
                    <a:pt x="141" y="194"/>
                    <a:pt x="142" y="193"/>
                    <a:pt x="142" y="192"/>
                  </a:cubicBezTo>
                  <a:cubicBezTo>
                    <a:pt x="143" y="191"/>
                    <a:pt x="144" y="189"/>
                    <a:pt x="145" y="189"/>
                  </a:cubicBezTo>
                  <a:cubicBezTo>
                    <a:pt x="146" y="188"/>
                    <a:pt x="147" y="187"/>
                    <a:pt x="148" y="187"/>
                  </a:cubicBezTo>
                  <a:cubicBezTo>
                    <a:pt x="148" y="187"/>
                    <a:pt x="149" y="186"/>
                    <a:pt x="149" y="186"/>
                  </a:cubicBezTo>
                  <a:cubicBezTo>
                    <a:pt x="149" y="186"/>
                    <a:pt x="149" y="185"/>
                    <a:pt x="149" y="185"/>
                  </a:cubicBezTo>
                  <a:cubicBezTo>
                    <a:pt x="149" y="184"/>
                    <a:pt x="148" y="184"/>
                    <a:pt x="148" y="184"/>
                  </a:cubicBezTo>
                  <a:cubicBezTo>
                    <a:pt x="142" y="184"/>
                    <a:pt x="137" y="180"/>
                    <a:pt x="134" y="176"/>
                  </a:cubicBezTo>
                  <a:cubicBezTo>
                    <a:pt x="130" y="172"/>
                    <a:pt x="128" y="167"/>
                    <a:pt x="129" y="161"/>
                  </a:cubicBezTo>
                  <a:cubicBezTo>
                    <a:pt x="129" y="160"/>
                    <a:pt x="129" y="158"/>
                    <a:pt x="130" y="157"/>
                  </a:cubicBezTo>
                  <a:cubicBezTo>
                    <a:pt x="130" y="157"/>
                    <a:pt x="131" y="156"/>
                    <a:pt x="131" y="156"/>
                  </a:cubicBezTo>
                  <a:cubicBezTo>
                    <a:pt x="132" y="156"/>
                    <a:pt x="132" y="157"/>
                    <a:pt x="133" y="157"/>
                  </a:cubicBezTo>
                  <a:cubicBezTo>
                    <a:pt x="134" y="158"/>
                    <a:pt x="136" y="160"/>
                    <a:pt x="138" y="161"/>
                  </a:cubicBezTo>
                  <a:cubicBezTo>
                    <a:pt x="140" y="164"/>
                    <a:pt x="142" y="168"/>
                    <a:pt x="145" y="170"/>
                  </a:cubicBezTo>
                  <a:cubicBezTo>
                    <a:pt x="148" y="172"/>
                    <a:pt x="151" y="174"/>
                    <a:pt x="153" y="177"/>
                  </a:cubicBezTo>
                  <a:cubicBezTo>
                    <a:pt x="159" y="182"/>
                    <a:pt x="163" y="187"/>
                    <a:pt x="167" y="193"/>
                  </a:cubicBezTo>
                  <a:cubicBezTo>
                    <a:pt x="169" y="197"/>
                    <a:pt x="171" y="201"/>
                    <a:pt x="175" y="204"/>
                  </a:cubicBezTo>
                  <a:cubicBezTo>
                    <a:pt x="179" y="206"/>
                    <a:pt x="186" y="204"/>
                    <a:pt x="186" y="200"/>
                  </a:cubicBezTo>
                  <a:cubicBezTo>
                    <a:pt x="187" y="196"/>
                    <a:pt x="183" y="193"/>
                    <a:pt x="183" y="189"/>
                  </a:cubicBezTo>
                  <a:cubicBezTo>
                    <a:pt x="183" y="183"/>
                    <a:pt x="191" y="181"/>
                    <a:pt x="197" y="183"/>
                  </a:cubicBezTo>
                  <a:cubicBezTo>
                    <a:pt x="203" y="184"/>
                    <a:pt x="210" y="185"/>
                    <a:pt x="213" y="181"/>
                  </a:cubicBezTo>
                  <a:cubicBezTo>
                    <a:pt x="215" y="178"/>
                    <a:pt x="215" y="174"/>
                    <a:pt x="216" y="171"/>
                  </a:cubicBezTo>
                  <a:cubicBezTo>
                    <a:pt x="216" y="168"/>
                    <a:pt x="217" y="166"/>
                    <a:pt x="218" y="164"/>
                  </a:cubicBezTo>
                  <a:cubicBezTo>
                    <a:pt x="221" y="159"/>
                    <a:pt x="226" y="156"/>
                    <a:pt x="232" y="154"/>
                  </a:cubicBezTo>
                  <a:cubicBezTo>
                    <a:pt x="234" y="153"/>
                    <a:pt x="237" y="153"/>
                    <a:pt x="240" y="153"/>
                  </a:cubicBezTo>
                  <a:cubicBezTo>
                    <a:pt x="241" y="154"/>
                    <a:pt x="243" y="154"/>
                    <a:pt x="244" y="154"/>
                  </a:cubicBezTo>
                  <a:cubicBezTo>
                    <a:pt x="246" y="155"/>
                    <a:pt x="247" y="156"/>
                    <a:pt x="249" y="157"/>
                  </a:cubicBezTo>
                  <a:cubicBezTo>
                    <a:pt x="250" y="157"/>
                    <a:pt x="251" y="158"/>
                    <a:pt x="252" y="157"/>
                  </a:cubicBezTo>
                  <a:cubicBezTo>
                    <a:pt x="253" y="156"/>
                    <a:pt x="253" y="155"/>
                    <a:pt x="253" y="154"/>
                  </a:cubicBezTo>
                  <a:cubicBezTo>
                    <a:pt x="253" y="153"/>
                    <a:pt x="254" y="152"/>
                    <a:pt x="254" y="151"/>
                  </a:cubicBezTo>
                  <a:cubicBezTo>
                    <a:pt x="255" y="149"/>
                    <a:pt x="255" y="147"/>
                    <a:pt x="257" y="146"/>
                  </a:cubicBezTo>
                  <a:cubicBezTo>
                    <a:pt x="258" y="146"/>
                    <a:pt x="259" y="147"/>
                    <a:pt x="259" y="147"/>
                  </a:cubicBezTo>
                  <a:cubicBezTo>
                    <a:pt x="263" y="149"/>
                    <a:pt x="267" y="152"/>
                    <a:pt x="269" y="155"/>
                  </a:cubicBezTo>
                  <a:cubicBezTo>
                    <a:pt x="271" y="158"/>
                    <a:pt x="274" y="161"/>
                    <a:pt x="276" y="165"/>
                  </a:cubicBezTo>
                  <a:cubicBezTo>
                    <a:pt x="277" y="167"/>
                    <a:pt x="279" y="169"/>
                    <a:pt x="282" y="171"/>
                  </a:cubicBezTo>
                  <a:cubicBezTo>
                    <a:pt x="284" y="173"/>
                    <a:pt x="286" y="175"/>
                    <a:pt x="286" y="178"/>
                  </a:cubicBezTo>
                  <a:cubicBezTo>
                    <a:pt x="286" y="178"/>
                    <a:pt x="286" y="179"/>
                    <a:pt x="286" y="179"/>
                  </a:cubicBezTo>
                  <a:cubicBezTo>
                    <a:pt x="286" y="179"/>
                    <a:pt x="286" y="180"/>
                    <a:pt x="285" y="180"/>
                  </a:cubicBezTo>
                  <a:cubicBezTo>
                    <a:pt x="282" y="181"/>
                    <a:pt x="278" y="180"/>
                    <a:pt x="275" y="179"/>
                  </a:cubicBezTo>
                  <a:cubicBezTo>
                    <a:pt x="273" y="179"/>
                    <a:pt x="271" y="178"/>
                    <a:pt x="268" y="178"/>
                  </a:cubicBezTo>
                  <a:cubicBezTo>
                    <a:pt x="266" y="178"/>
                    <a:pt x="264" y="178"/>
                    <a:pt x="262" y="178"/>
                  </a:cubicBezTo>
                  <a:cubicBezTo>
                    <a:pt x="258" y="178"/>
                    <a:pt x="254" y="178"/>
                    <a:pt x="249" y="179"/>
                  </a:cubicBezTo>
                  <a:cubicBezTo>
                    <a:pt x="232" y="180"/>
                    <a:pt x="215" y="184"/>
                    <a:pt x="199" y="191"/>
                  </a:cubicBezTo>
                  <a:cubicBezTo>
                    <a:pt x="204" y="200"/>
                    <a:pt x="213" y="206"/>
                    <a:pt x="222" y="209"/>
                  </a:cubicBezTo>
                  <a:cubicBezTo>
                    <a:pt x="228" y="211"/>
                    <a:pt x="234" y="212"/>
                    <a:pt x="241" y="211"/>
                  </a:cubicBezTo>
                  <a:cubicBezTo>
                    <a:pt x="244" y="211"/>
                    <a:pt x="247" y="210"/>
                    <a:pt x="250" y="209"/>
                  </a:cubicBezTo>
                  <a:cubicBezTo>
                    <a:pt x="251" y="208"/>
                    <a:pt x="252" y="208"/>
                    <a:pt x="254" y="208"/>
                  </a:cubicBezTo>
                  <a:cubicBezTo>
                    <a:pt x="255" y="208"/>
                    <a:pt x="257" y="209"/>
                    <a:pt x="258" y="211"/>
                  </a:cubicBezTo>
                  <a:cubicBezTo>
                    <a:pt x="259" y="213"/>
                    <a:pt x="258" y="215"/>
                    <a:pt x="258" y="218"/>
                  </a:cubicBezTo>
                  <a:cubicBezTo>
                    <a:pt x="258" y="220"/>
                    <a:pt x="257" y="223"/>
                    <a:pt x="257" y="226"/>
                  </a:cubicBezTo>
                  <a:cubicBezTo>
                    <a:pt x="255" y="231"/>
                    <a:pt x="251" y="237"/>
                    <a:pt x="247" y="241"/>
                  </a:cubicBezTo>
                  <a:cubicBezTo>
                    <a:pt x="245" y="243"/>
                    <a:pt x="242" y="244"/>
                    <a:pt x="240" y="245"/>
                  </a:cubicBezTo>
                  <a:cubicBezTo>
                    <a:pt x="238" y="246"/>
                    <a:pt x="237" y="247"/>
                    <a:pt x="236" y="247"/>
                  </a:cubicBezTo>
                  <a:cubicBezTo>
                    <a:pt x="234" y="247"/>
                    <a:pt x="233" y="247"/>
                    <a:pt x="231" y="248"/>
                  </a:cubicBezTo>
                  <a:cubicBezTo>
                    <a:pt x="231" y="248"/>
                    <a:pt x="231" y="248"/>
                    <a:pt x="231" y="248"/>
                  </a:cubicBezTo>
                  <a:cubicBezTo>
                    <a:pt x="230" y="248"/>
                    <a:pt x="230" y="248"/>
                    <a:pt x="230" y="248"/>
                  </a:cubicBezTo>
                  <a:cubicBezTo>
                    <a:pt x="231" y="250"/>
                    <a:pt x="232" y="250"/>
                    <a:pt x="233" y="251"/>
                  </a:cubicBezTo>
                  <a:cubicBezTo>
                    <a:pt x="234" y="252"/>
                    <a:pt x="236" y="253"/>
                    <a:pt x="237" y="253"/>
                  </a:cubicBezTo>
                  <a:cubicBezTo>
                    <a:pt x="249" y="262"/>
                    <a:pt x="262" y="272"/>
                    <a:pt x="270" y="285"/>
                  </a:cubicBezTo>
                  <a:cubicBezTo>
                    <a:pt x="278" y="297"/>
                    <a:pt x="282" y="312"/>
                    <a:pt x="291" y="323"/>
                  </a:cubicBezTo>
                  <a:cubicBezTo>
                    <a:pt x="297" y="331"/>
                    <a:pt x="307" y="338"/>
                    <a:pt x="309" y="349"/>
                  </a:cubicBezTo>
                  <a:cubicBezTo>
                    <a:pt x="309" y="353"/>
                    <a:pt x="308" y="359"/>
                    <a:pt x="311" y="363"/>
                  </a:cubicBezTo>
                  <a:cubicBezTo>
                    <a:pt x="314" y="369"/>
                    <a:pt x="323" y="367"/>
                    <a:pt x="330" y="365"/>
                  </a:cubicBezTo>
                  <a:cubicBezTo>
                    <a:pt x="352" y="357"/>
                    <a:pt x="373" y="347"/>
                    <a:pt x="393" y="334"/>
                  </a:cubicBezTo>
                  <a:cubicBezTo>
                    <a:pt x="403" y="327"/>
                    <a:pt x="413" y="318"/>
                    <a:pt x="412" y="306"/>
                  </a:cubicBezTo>
                  <a:cubicBezTo>
                    <a:pt x="410" y="297"/>
                    <a:pt x="402" y="290"/>
                    <a:pt x="394" y="285"/>
                  </a:cubicBezTo>
                  <a:cubicBezTo>
                    <a:pt x="392" y="284"/>
                    <a:pt x="390" y="282"/>
                    <a:pt x="388" y="283"/>
                  </a:cubicBezTo>
                  <a:cubicBezTo>
                    <a:pt x="385" y="283"/>
                    <a:pt x="383" y="287"/>
                    <a:pt x="380" y="289"/>
                  </a:cubicBezTo>
                  <a:cubicBezTo>
                    <a:pt x="378" y="291"/>
                    <a:pt x="375" y="292"/>
                    <a:pt x="372" y="291"/>
                  </a:cubicBezTo>
                  <a:cubicBezTo>
                    <a:pt x="370" y="291"/>
                    <a:pt x="369" y="290"/>
                    <a:pt x="367" y="289"/>
                  </a:cubicBezTo>
                  <a:cubicBezTo>
                    <a:pt x="366" y="289"/>
                    <a:pt x="364" y="289"/>
                    <a:pt x="362" y="288"/>
                  </a:cubicBezTo>
                  <a:cubicBezTo>
                    <a:pt x="361" y="287"/>
                    <a:pt x="360" y="286"/>
                    <a:pt x="360" y="285"/>
                  </a:cubicBezTo>
                  <a:cubicBezTo>
                    <a:pt x="360" y="284"/>
                    <a:pt x="360" y="284"/>
                    <a:pt x="360" y="283"/>
                  </a:cubicBezTo>
                  <a:cubicBezTo>
                    <a:pt x="359" y="282"/>
                    <a:pt x="358" y="281"/>
                    <a:pt x="357" y="280"/>
                  </a:cubicBezTo>
                  <a:cubicBezTo>
                    <a:pt x="355" y="280"/>
                    <a:pt x="354" y="280"/>
                    <a:pt x="353" y="279"/>
                  </a:cubicBezTo>
                  <a:cubicBezTo>
                    <a:pt x="352" y="278"/>
                    <a:pt x="351" y="277"/>
                    <a:pt x="350" y="276"/>
                  </a:cubicBezTo>
                  <a:cubicBezTo>
                    <a:pt x="350" y="276"/>
                    <a:pt x="349" y="276"/>
                    <a:pt x="348" y="275"/>
                  </a:cubicBezTo>
                  <a:cubicBezTo>
                    <a:pt x="347" y="275"/>
                    <a:pt x="346" y="274"/>
                    <a:pt x="345" y="273"/>
                  </a:cubicBezTo>
                  <a:cubicBezTo>
                    <a:pt x="342" y="270"/>
                    <a:pt x="339" y="266"/>
                    <a:pt x="337" y="261"/>
                  </a:cubicBezTo>
                  <a:cubicBezTo>
                    <a:pt x="337" y="259"/>
                    <a:pt x="336" y="257"/>
                    <a:pt x="336" y="254"/>
                  </a:cubicBezTo>
                  <a:cubicBezTo>
                    <a:pt x="344" y="251"/>
                    <a:pt x="353" y="257"/>
                    <a:pt x="360" y="262"/>
                  </a:cubicBezTo>
                  <a:cubicBezTo>
                    <a:pt x="378" y="273"/>
                    <a:pt x="400" y="276"/>
                    <a:pt x="421" y="279"/>
                  </a:cubicBezTo>
                  <a:cubicBezTo>
                    <a:pt x="433" y="280"/>
                    <a:pt x="445" y="281"/>
                    <a:pt x="455" y="287"/>
                  </a:cubicBezTo>
                  <a:cubicBezTo>
                    <a:pt x="461" y="290"/>
                    <a:pt x="466" y="295"/>
                    <a:pt x="471" y="300"/>
                  </a:cubicBezTo>
                  <a:cubicBezTo>
                    <a:pt x="474" y="302"/>
                    <a:pt x="476" y="304"/>
                    <a:pt x="479" y="306"/>
                  </a:cubicBezTo>
                  <a:cubicBezTo>
                    <a:pt x="481" y="308"/>
                    <a:pt x="485" y="309"/>
                    <a:pt x="488" y="310"/>
                  </a:cubicBezTo>
                  <a:cubicBezTo>
                    <a:pt x="490" y="311"/>
                    <a:pt x="492" y="311"/>
                    <a:pt x="494" y="313"/>
                  </a:cubicBezTo>
                  <a:cubicBezTo>
                    <a:pt x="495" y="314"/>
                    <a:pt x="495" y="316"/>
                    <a:pt x="495" y="318"/>
                  </a:cubicBezTo>
                  <a:cubicBezTo>
                    <a:pt x="496" y="321"/>
                    <a:pt x="495" y="324"/>
                    <a:pt x="496" y="327"/>
                  </a:cubicBezTo>
                  <a:cubicBezTo>
                    <a:pt x="497" y="329"/>
                    <a:pt x="498" y="332"/>
                    <a:pt x="498" y="335"/>
                  </a:cubicBezTo>
                  <a:cubicBezTo>
                    <a:pt x="504" y="351"/>
                    <a:pt x="511" y="366"/>
                    <a:pt x="520" y="381"/>
                  </a:cubicBezTo>
                  <a:cubicBezTo>
                    <a:pt x="524" y="388"/>
                    <a:pt x="533" y="396"/>
                    <a:pt x="540" y="390"/>
                  </a:cubicBezTo>
                  <a:cubicBezTo>
                    <a:pt x="540" y="390"/>
                    <a:pt x="540" y="387"/>
                    <a:pt x="540" y="386"/>
                  </a:cubicBezTo>
                  <a:cubicBezTo>
                    <a:pt x="540" y="385"/>
                    <a:pt x="540" y="383"/>
                    <a:pt x="540" y="382"/>
                  </a:cubicBezTo>
                  <a:cubicBezTo>
                    <a:pt x="540" y="379"/>
                    <a:pt x="540" y="376"/>
                    <a:pt x="541" y="373"/>
                  </a:cubicBezTo>
                  <a:cubicBezTo>
                    <a:pt x="541" y="370"/>
                    <a:pt x="542" y="367"/>
                    <a:pt x="543" y="364"/>
                  </a:cubicBezTo>
                  <a:cubicBezTo>
                    <a:pt x="543" y="362"/>
                    <a:pt x="544" y="359"/>
                    <a:pt x="544" y="356"/>
                  </a:cubicBezTo>
                  <a:cubicBezTo>
                    <a:pt x="544" y="356"/>
                    <a:pt x="544" y="355"/>
                    <a:pt x="544" y="354"/>
                  </a:cubicBezTo>
                  <a:cubicBezTo>
                    <a:pt x="544" y="352"/>
                    <a:pt x="546" y="350"/>
                    <a:pt x="547" y="349"/>
                  </a:cubicBezTo>
                  <a:cubicBezTo>
                    <a:pt x="548" y="348"/>
                    <a:pt x="549" y="347"/>
                    <a:pt x="550" y="346"/>
                  </a:cubicBezTo>
                  <a:cubicBezTo>
                    <a:pt x="550" y="345"/>
                    <a:pt x="551" y="344"/>
                    <a:pt x="551" y="343"/>
                  </a:cubicBezTo>
                  <a:cubicBezTo>
                    <a:pt x="553" y="340"/>
                    <a:pt x="555" y="338"/>
                    <a:pt x="556" y="336"/>
                  </a:cubicBezTo>
                  <a:cubicBezTo>
                    <a:pt x="559" y="332"/>
                    <a:pt x="562" y="328"/>
                    <a:pt x="565" y="325"/>
                  </a:cubicBezTo>
                  <a:cubicBezTo>
                    <a:pt x="568" y="322"/>
                    <a:pt x="573" y="319"/>
                    <a:pt x="574" y="315"/>
                  </a:cubicBezTo>
                  <a:cubicBezTo>
                    <a:pt x="574" y="313"/>
                    <a:pt x="574" y="312"/>
                    <a:pt x="575" y="311"/>
                  </a:cubicBezTo>
                  <a:cubicBezTo>
                    <a:pt x="576" y="309"/>
                    <a:pt x="578" y="309"/>
                    <a:pt x="579" y="310"/>
                  </a:cubicBezTo>
                  <a:cubicBezTo>
                    <a:pt x="581" y="310"/>
                    <a:pt x="582" y="310"/>
                    <a:pt x="584" y="310"/>
                  </a:cubicBezTo>
                  <a:cubicBezTo>
                    <a:pt x="585" y="310"/>
                    <a:pt x="587" y="308"/>
                    <a:pt x="587" y="306"/>
                  </a:cubicBezTo>
                  <a:cubicBezTo>
                    <a:pt x="588" y="305"/>
                    <a:pt x="588" y="304"/>
                    <a:pt x="589" y="304"/>
                  </a:cubicBezTo>
                  <a:cubicBezTo>
                    <a:pt x="589" y="303"/>
                    <a:pt x="591" y="303"/>
                    <a:pt x="591" y="304"/>
                  </a:cubicBezTo>
                  <a:cubicBezTo>
                    <a:pt x="592" y="305"/>
                    <a:pt x="593" y="306"/>
                    <a:pt x="593" y="306"/>
                  </a:cubicBezTo>
                  <a:cubicBezTo>
                    <a:pt x="595" y="309"/>
                    <a:pt x="595" y="311"/>
                    <a:pt x="596" y="313"/>
                  </a:cubicBezTo>
                  <a:cubicBezTo>
                    <a:pt x="597" y="316"/>
                    <a:pt x="599" y="318"/>
                    <a:pt x="600" y="320"/>
                  </a:cubicBezTo>
                  <a:cubicBezTo>
                    <a:pt x="603" y="325"/>
                    <a:pt x="606" y="329"/>
                    <a:pt x="608" y="334"/>
                  </a:cubicBezTo>
                  <a:cubicBezTo>
                    <a:pt x="611" y="337"/>
                    <a:pt x="613" y="341"/>
                    <a:pt x="617" y="344"/>
                  </a:cubicBezTo>
                  <a:cubicBezTo>
                    <a:pt x="620" y="346"/>
                    <a:pt x="623" y="346"/>
                    <a:pt x="626" y="349"/>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7562850" y="4184650"/>
              <a:ext cx="288925" cy="563563"/>
            </a:xfrm>
            <a:custGeom>
              <a:avLst/>
              <a:gdLst>
                <a:gd name="T0" fmla="*/ 74 w 76"/>
                <a:gd name="T1" fmla="*/ 5 h 148"/>
                <a:gd name="T2" fmla="*/ 73 w 76"/>
                <a:gd name="T3" fmla="*/ 11 h 148"/>
                <a:gd name="T4" fmla="*/ 71 w 76"/>
                <a:gd name="T5" fmla="*/ 17 h 148"/>
                <a:gd name="T6" fmla="*/ 70 w 76"/>
                <a:gd name="T7" fmla="*/ 16 h 148"/>
                <a:gd name="T8" fmla="*/ 66 w 76"/>
                <a:gd name="T9" fmla="*/ 16 h 148"/>
                <a:gd name="T10" fmla="*/ 47 w 76"/>
                <a:gd name="T11" fmla="*/ 53 h 148"/>
                <a:gd name="T12" fmla="*/ 28 w 76"/>
                <a:gd name="T13" fmla="*/ 73 h 148"/>
                <a:gd name="T14" fmla="*/ 25 w 76"/>
                <a:gd name="T15" fmla="*/ 86 h 148"/>
                <a:gd name="T16" fmla="*/ 18 w 76"/>
                <a:gd name="T17" fmla="*/ 98 h 148"/>
                <a:gd name="T18" fmla="*/ 17 w 76"/>
                <a:gd name="T19" fmla="*/ 110 h 148"/>
                <a:gd name="T20" fmla="*/ 2 w 76"/>
                <a:gd name="T21" fmla="*/ 141 h 148"/>
                <a:gd name="T22" fmla="*/ 0 w 76"/>
                <a:gd name="T23" fmla="*/ 145 h 148"/>
                <a:gd name="T24" fmla="*/ 3 w 76"/>
                <a:gd name="T25" fmla="*/ 148 h 148"/>
                <a:gd name="T26" fmla="*/ 4 w 76"/>
                <a:gd name="T27" fmla="*/ 148 h 148"/>
                <a:gd name="T28" fmla="*/ 26 w 76"/>
                <a:gd name="T29" fmla="*/ 132 h 148"/>
                <a:gd name="T30" fmla="*/ 31 w 76"/>
                <a:gd name="T31" fmla="*/ 129 h 148"/>
                <a:gd name="T32" fmla="*/ 76 w 76"/>
                <a:gd name="T33" fmla="*/ 0 h 148"/>
                <a:gd name="T34" fmla="*/ 74 w 76"/>
                <a:gd name="T35" fmla="*/ 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6" h="148">
                  <a:moveTo>
                    <a:pt x="74" y="5"/>
                  </a:moveTo>
                  <a:cubicBezTo>
                    <a:pt x="73" y="7"/>
                    <a:pt x="73" y="9"/>
                    <a:pt x="73" y="11"/>
                  </a:cubicBezTo>
                  <a:cubicBezTo>
                    <a:pt x="72" y="13"/>
                    <a:pt x="72" y="15"/>
                    <a:pt x="71" y="17"/>
                  </a:cubicBezTo>
                  <a:cubicBezTo>
                    <a:pt x="71" y="16"/>
                    <a:pt x="70" y="16"/>
                    <a:pt x="70" y="16"/>
                  </a:cubicBezTo>
                  <a:cubicBezTo>
                    <a:pt x="69" y="14"/>
                    <a:pt x="67" y="15"/>
                    <a:pt x="66" y="16"/>
                  </a:cubicBezTo>
                  <a:cubicBezTo>
                    <a:pt x="58" y="28"/>
                    <a:pt x="57" y="43"/>
                    <a:pt x="47" y="53"/>
                  </a:cubicBezTo>
                  <a:cubicBezTo>
                    <a:pt x="40" y="60"/>
                    <a:pt x="31" y="64"/>
                    <a:pt x="28" y="73"/>
                  </a:cubicBezTo>
                  <a:cubicBezTo>
                    <a:pt x="26" y="77"/>
                    <a:pt x="26" y="82"/>
                    <a:pt x="25" y="86"/>
                  </a:cubicBezTo>
                  <a:cubicBezTo>
                    <a:pt x="23" y="90"/>
                    <a:pt x="20" y="94"/>
                    <a:pt x="18" y="98"/>
                  </a:cubicBezTo>
                  <a:cubicBezTo>
                    <a:pt x="17" y="102"/>
                    <a:pt x="17" y="106"/>
                    <a:pt x="17" y="110"/>
                  </a:cubicBezTo>
                  <a:cubicBezTo>
                    <a:pt x="15" y="122"/>
                    <a:pt x="8" y="131"/>
                    <a:pt x="2" y="141"/>
                  </a:cubicBezTo>
                  <a:cubicBezTo>
                    <a:pt x="1" y="143"/>
                    <a:pt x="1" y="144"/>
                    <a:pt x="0" y="145"/>
                  </a:cubicBezTo>
                  <a:cubicBezTo>
                    <a:pt x="0" y="146"/>
                    <a:pt x="1" y="148"/>
                    <a:pt x="3" y="148"/>
                  </a:cubicBezTo>
                  <a:cubicBezTo>
                    <a:pt x="3" y="148"/>
                    <a:pt x="4" y="148"/>
                    <a:pt x="4" y="148"/>
                  </a:cubicBezTo>
                  <a:cubicBezTo>
                    <a:pt x="13" y="146"/>
                    <a:pt x="18" y="137"/>
                    <a:pt x="26" y="132"/>
                  </a:cubicBezTo>
                  <a:cubicBezTo>
                    <a:pt x="28" y="131"/>
                    <a:pt x="30" y="130"/>
                    <a:pt x="31" y="129"/>
                  </a:cubicBezTo>
                  <a:cubicBezTo>
                    <a:pt x="53" y="88"/>
                    <a:pt x="67" y="44"/>
                    <a:pt x="76" y="0"/>
                  </a:cubicBezTo>
                  <a:cubicBezTo>
                    <a:pt x="75" y="2"/>
                    <a:pt x="75" y="3"/>
                    <a:pt x="74" y="5"/>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5653088" y="5426075"/>
              <a:ext cx="1233488" cy="247650"/>
            </a:xfrm>
            <a:custGeom>
              <a:avLst/>
              <a:gdLst>
                <a:gd name="T0" fmla="*/ 324 w 324"/>
                <a:gd name="T1" fmla="*/ 6 h 65"/>
                <a:gd name="T2" fmla="*/ 311 w 324"/>
                <a:gd name="T3" fmla="*/ 3 h 65"/>
                <a:gd name="T4" fmla="*/ 295 w 324"/>
                <a:gd name="T5" fmla="*/ 6 h 65"/>
                <a:gd name="T6" fmla="*/ 272 w 324"/>
                <a:gd name="T7" fmla="*/ 5 h 65"/>
                <a:gd name="T8" fmla="*/ 230 w 324"/>
                <a:gd name="T9" fmla="*/ 15 h 65"/>
                <a:gd name="T10" fmla="*/ 215 w 324"/>
                <a:gd name="T11" fmla="*/ 14 h 65"/>
                <a:gd name="T12" fmla="*/ 209 w 324"/>
                <a:gd name="T13" fmla="*/ 8 h 65"/>
                <a:gd name="T14" fmla="*/ 202 w 324"/>
                <a:gd name="T15" fmla="*/ 8 h 65"/>
                <a:gd name="T16" fmla="*/ 188 w 324"/>
                <a:gd name="T17" fmla="*/ 6 h 65"/>
                <a:gd name="T18" fmla="*/ 170 w 324"/>
                <a:gd name="T19" fmla="*/ 1 h 65"/>
                <a:gd name="T20" fmla="*/ 151 w 324"/>
                <a:gd name="T21" fmla="*/ 11 h 65"/>
                <a:gd name="T22" fmla="*/ 139 w 324"/>
                <a:gd name="T23" fmla="*/ 10 h 65"/>
                <a:gd name="T24" fmla="*/ 123 w 324"/>
                <a:gd name="T25" fmla="*/ 18 h 65"/>
                <a:gd name="T26" fmla="*/ 107 w 324"/>
                <a:gd name="T27" fmla="*/ 15 h 65"/>
                <a:gd name="T28" fmla="*/ 95 w 324"/>
                <a:gd name="T29" fmla="*/ 16 h 65"/>
                <a:gd name="T30" fmla="*/ 33 w 324"/>
                <a:gd name="T31" fmla="*/ 20 h 65"/>
                <a:gd name="T32" fmla="*/ 2 w 324"/>
                <a:gd name="T33" fmla="*/ 28 h 65"/>
                <a:gd name="T34" fmla="*/ 0 w 324"/>
                <a:gd name="T35" fmla="*/ 32 h 65"/>
                <a:gd name="T36" fmla="*/ 4 w 324"/>
                <a:gd name="T37" fmla="*/ 36 h 65"/>
                <a:gd name="T38" fmla="*/ 26 w 324"/>
                <a:gd name="T39" fmla="*/ 48 h 65"/>
                <a:gd name="T40" fmla="*/ 324 w 324"/>
                <a:gd name="T41" fmla="*/ 6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4" h="65">
                  <a:moveTo>
                    <a:pt x="324" y="6"/>
                  </a:moveTo>
                  <a:cubicBezTo>
                    <a:pt x="320" y="3"/>
                    <a:pt x="315" y="2"/>
                    <a:pt x="311" y="3"/>
                  </a:cubicBezTo>
                  <a:cubicBezTo>
                    <a:pt x="305" y="3"/>
                    <a:pt x="300" y="5"/>
                    <a:pt x="295" y="6"/>
                  </a:cubicBezTo>
                  <a:cubicBezTo>
                    <a:pt x="287" y="7"/>
                    <a:pt x="280" y="5"/>
                    <a:pt x="272" y="5"/>
                  </a:cubicBezTo>
                  <a:cubicBezTo>
                    <a:pt x="258" y="5"/>
                    <a:pt x="244" y="11"/>
                    <a:pt x="230" y="15"/>
                  </a:cubicBezTo>
                  <a:cubicBezTo>
                    <a:pt x="225" y="17"/>
                    <a:pt x="219" y="18"/>
                    <a:pt x="215" y="14"/>
                  </a:cubicBezTo>
                  <a:cubicBezTo>
                    <a:pt x="213" y="12"/>
                    <a:pt x="212" y="9"/>
                    <a:pt x="209" y="8"/>
                  </a:cubicBezTo>
                  <a:cubicBezTo>
                    <a:pt x="207" y="7"/>
                    <a:pt x="204" y="8"/>
                    <a:pt x="202" y="8"/>
                  </a:cubicBezTo>
                  <a:cubicBezTo>
                    <a:pt x="197" y="9"/>
                    <a:pt x="192" y="8"/>
                    <a:pt x="188" y="6"/>
                  </a:cubicBezTo>
                  <a:cubicBezTo>
                    <a:pt x="182" y="4"/>
                    <a:pt x="176" y="0"/>
                    <a:pt x="170" y="1"/>
                  </a:cubicBezTo>
                  <a:cubicBezTo>
                    <a:pt x="163" y="2"/>
                    <a:pt x="158" y="10"/>
                    <a:pt x="151" y="11"/>
                  </a:cubicBezTo>
                  <a:cubicBezTo>
                    <a:pt x="147" y="11"/>
                    <a:pt x="143" y="9"/>
                    <a:pt x="139" y="10"/>
                  </a:cubicBezTo>
                  <a:cubicBezTo>
                    <a:pt x="133" y="11"/>
                    <a:pt x="129" y="17"/>
                    <a:pt x="123" y="18"/>
                  </a:cubicBezTo>
                  <a:cubicBezTo>
                    <a:pt x="118" y="19"/>
                    <a:pt x="113" y="16"/>
                    <a:pt x="107" y="15"/>
                  </a:cubicBezTo>
                  <a:cubicBezTo>
                    <a:pt x="103" y="14"/>
                    <a:pt x="99" y="15"/>
                    <a:pt x="95" y="16"/>
                  </a:cubicBezTo>
                  <a:cubicBezTo>
                    <a:pt x="75" y="19"/>
                    <a:pt x="54" y="21"/>
                    <a:pt x="33" y="20"/>
                  </a:cubicBezTo>
                  <a:cubicBezTo>
                    <a:pt x="22" y="20"/>
                    <a:pt x="9" y="19"/>
                    <a:pt x="2" y="28"/>
                  </a:cubicBezTo>
                  <a:cubicBezTo>
                    <a:pt x="1" y="29"/>
                    <a:pt x="0" y="30"/>
                    <a:pt x="0" y="32"/>
                  </a:cubicBezTo>
                  <a:cubicBezTo>
                    <a:pt x="0" y="34"/>
                    <a:pt x="2" y="35"/>
                    <a:pt x="4" y="36"/>
                  </a:cubicBezTo>
                  <a:cubicBezTo>
                    <a:pt x="11" y="40"/>
                    <a:pt x="19" y="44"/>
                    <a:pt x="26" y="48"/>
                  </a:cubicBezTo>
                  <a:cubicBezTo>
                    <a:pt x="126" y="65"/>
                    <a:pt x="232" y="50"/>
                    <a:pt x="324" y="6"/>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p:cNvSpPr>
            <p:nvPr/>
          </p:nvSpPr>
          <p:spPr bwMode="auto">
            <a:xfrm>
              <a:off x="4268788" y="3529013"/>
              <a:ext cx="247650" cy="1074738"/>
            </a:xfrm>
            <a:custGeom>
              <a:avLst/>
              <a:gdLst>
                <a:gd name="T0" fmla="*/ 57 w 65"/>
                <a:gd name="T1" fmla="*/ 252 h 282"/>
                <a:gd name="T2" fmla="*/ 61 w 65"/>
                <a:gd name="T3" fmla="*/ 233 h 282"/>
                <a:gd name="T4" fmla="*/ 57 w 65"/>
                <a:gd name="T5" fmla="*/ 180 h 282"/>
                <a:gd name="T6" fmla="*/ 55 w 65"/>
                <a:gd name="T7" fmla="*/ 121 h 282"/>
                <a:gd name="T8" fmla="*/ 38 w 65"/>
                <a:gd name="T9" fmla="*/ 101 h 282"/>
                <a:gd name="T10" fmla="*/ 14 w 65"/>
                <a:gd name="T11" fmla="*/ 39 h 282"/>
                <a:gd name="T12" fmla="*/ 10 w 65"/>
                <a:gd name="T13" fmla="*/ 0 h 282"/>
                <a:gd name="T14" fmla="*/ 61 w 65"/>
                <a:gd name="T15" fmla="*/ 282 h 282"/>
                <a:gd name="T16" fmla="*/ 57 w 65"/>
                <a:gd name="T17" fmla="*/ 25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282">
                  <a:moveTo>
                    <a:pt x="57" y="252"/>
                  </a:moveTo>
                  <a:cubicBezTo>
                    <a:pt x="58" y="246"/>
                    <a:pt x="60" y="239"/>
                    <a:pt x="61" y="233"/>
                  </a:cubicBezTo>
                  <a:cubicBezTo>
                    <a:pt x="64" y="215"/>
                    <a:pt x="57" y="198"/>
                    <a:pt x="57" y="180"/>
                  </a:cubicBezTo>
                  <a:cubicBezTo>
                    <a:pt x="57" y="160"/>
                    <a:pt x="65" y="138"/>
                    <a:pt x="55" y="121"/>
                  </a:cubicBezTo>
                  <a:cubicBezTo>
                    <a:pt x="51" y="113"/>
                    <a:pt x="44" y="107"/>
                    <a:pt x="38" y="101"/>
                  </a:cubicBezTo>
                  <a:cubicBezTo>
                    <a:pt x="23" y="84"/>
                    <a:pt x="17" y="61"/>
                    <a:pt x="14" y="39"/>
                  </a:cubicBezTo>
                  <a:cubicBezTo>
                    <a:pt x="13" y="26"/>
                    <a:pt x="12" y="13"/>
                    <a:pt x="10" y="0"/>
                  </a:cubicBezTo>
                  <a:cubicBezTo>
                    <a:pt x="0" y="94"/>
                    <a:pt x="19" y="194"/>
                    <a:pt x="61" y="282"/>
                  </a:cubicBezTo>
                  <a:cubicBezTo>
                    <a:pt x="58" y="272"/>
                    <a:pt x="56" y="262"/>
                    <a:pt x="57" y="252"/>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noEditPoints="1"/>
            </p:cNvSpPr>
            <p:nvPr/>
          </p:nvSpPr>
          <p:spPr bwMode="auto">
            <a:xfrm>
              <a:off x="4295775" y="2093913"/>
              <a:ext cx="3556000" cy="3541713"/>
            </a:xfrm>
            <a:custGeom>
              <a:avLst/>
              <a:gdLst>
                <a:gd name="T0" fmla="*/ 228 w 935"/>
                <a:gd name="T1" fmla="*/ 416 h 930"/>
                <a:gd name="T2" fmla="*/ 361 w 935"/>
                <a:gd name="T3" fmla="*/ 911 h 930"/>
                <a:gd name="T4" fmla="*/ 467 w 935"/>
                <a:gd name="T5" fmla="*/ 891 h 930"/>
                <a:gd name="T6" fmla="*/ 383 w 935"/>
                <a:gd name="T7" fmla="*/ 923 h 930"/>
                <a:gd name="T8" fmla="*/ 877 w 935"/>
                <a:gd name="T9" fmla="*/ 481 h 930"/>
                <a:gd name="T10" fmla="*/ 464 w 935"/>
                <a:gd name="T11" fmla="*/ 890 h 930"/>
                <a:gd name="T12" fmla="*/ 607 w 935"/>
                <a:gd name="T13" fmla="*/ 283 h 930"/>
                <a:gd name="T14" fmla="*/ 914 w 935"/>
                <a:gd name="T15" fmla="*/ 515 h 930"/>
                <a:gd name="T16" fmla="*/ 362 w 935"/>
                <a:gd name="T17" fmla="*/ 900 h 930"/>
                <a:gd name="T18" fmla="*/ 581 w 935"/>
                <a:gd name="T19" fmla="*/ 288 h 930"/>
                <a:gd name="T20" fmla="*/ 923 w 935"/>
                <a:gd name="T21" fmla="*/ 465 h 930"/>
                <a:gd name="T22" fmla="*/ 765 w 935"/>
                <a:gd name="T23" fmla="*/ 392 h 930"/>
                <a:gd name="T24" fmla="*/ 888 w 935"/>
                <a:gd name="T25" fmla="*/ 496 h 930"/>
                <a:gd name="T26" fmla="*/ 615 w 935"/>
                <a:gd name="T27" fmla="*/ 882 h 930"/>
                <a:gd name="T28" fmla="*/ 432 w 935"/>
                <a:gd name="T29" fmla="*/ 181 h 930"/>
                <a:gd name="T30" fmla="*/ 303 w 935"/>
                <a:gd name="T31" fmla="*/ 209 h 930"/>
                <a:gd name="T32" fmla="*/ 360 w 935"/>
                <a:gd name="T33" fmla="*/ 195 h 930"/>
                <a:gd name="T34" fmla="*/ 241 w 935"/>
                <a:gd name="T35" fmla="*/ 168 h 930"/>
                <a:gd name="T36" fmla="*/ 668 w 935"/>
                <a:gd name="T37" fmla="*/ 878 h 930"/>
                <a:gd name="T38" fmla="*/ 932 w 935"/>
                <a:gd name="T39" fmla="*/ 560 h 930"/>
                <a:gd name="T40" fmla="*/ 681 w 935"/>
                <a:gd name="T41" fmla="*/ 881 h 930"/>
                <a:gd name="T42" fmla="*/ 311 w 935"/>
                <a:gd name="T43" fmla="*/ 166 h 930"/>
                <a:gd name="T44" fmla="*/ 576 w 935"/>
                <a:gd name="T45" fmla="*/ 569 h 930"/>
                <a:gd name="T46" fmla="*/ 321 w 935"/>
                <a:gd name="T47" fmla="*/ 215 h 930"/>
                <a:gd name="T48" fmla="*/ 556 w 935"/>
                <a:gd name="T49" fmla="*/ 566 h 930"/>
                <a:gd name="T50" fmla="*/ 863 w 935"/>
                <a:gd name="T51" fmla="*/ 697 h 930"/>
                <a:gd name="T52" fmla="*/ 887 w 935"/>
                <a:gd name="T53" fmla="*/ 622 h 930"/>
                <a:gd name="T54" fmla="*/ 451 w 935"/>
                <a:gd name="T55" fmla="*/ 253 h 930"/>
                <a:gd name="T56" fmla="*/ 428 w 935"/>
                <a:gd name="T57" fmla="*/ 245 h 930"/>
                <a:gd name="T58" fmla="*/ 875 w 935"/>
                <a:gd name="T59" fmla="*/ 320 h 930"/>
                <a:gd name="T60" fmla="*/ 34 w 935"/>
                <a:gd name="T61" fmla="*/ 611 h 930"/>
                <a:gd name="T62" fmla="*/ 914 w 935"/>
                <a:gd name="T63" fmla="*/ 518 h 930"/>
                <a:gd name="T64" fmla="*/ 34 w 935"/>
                <a:gd name="T65" fmla="*/ 611 h 930"/>
                <a:gd name="T66" fmla="*/ 865 w 935"/>
                <a:gd name="T67" fmla="*/ 222 h 930"/>
                <a:gd name="T68" fmla="*/ 397 w 935"/>
                <a:gd name="T69" fmla="*/ 692 h 930"/>
                <a:gd name="T70" fmla="*/ 766 w 935"/>
                <a:gd name="T71" fmla="*/ 349 h 930"/>
                <a:gd name="T72" fmla="*/ 877 w 935"/>
                <a:gd name="T73" fmla="*/ 244 h 930"/>
                <a:gd name="T74" fmla="*/ 740 w 935"/>
                <a:gd name="T75" fmla="*/ 383 h 930"/>
                <a:gd name="T76" fmla="*/ 573 w 935"/>
                <a:gd name="T77" fmla="*/ 376 h 930"/>
                <a:gd name="T78" fmla="*/ 341 w 935"/>
                <a:gd name="T79" fmla="*/ 645 h 930"/>
                <a:gd name="T80" fmla="*/ 519 w 935"/>
                <a:gd name="T81" fmla="*/ 364 h 930"/>
                <a:gd name="T82" fmla="*/ 31 w 935"/>
                <a:gd name="T83" fmla="*/ 478 h 930"/>
                <a:gd name="T84" fmla="*/ 674 w 935"/>
                <a:gd name="T85" fmla="*/ 287 h 930"/>
                <a:gd name="T86" fmla="*/ 762 w 935"/>
                <a:gd name="T87" fmla="*/ 82 h 930"/>
                <a:gd name="T88" fmla="*/ 816 w 935"/>
                <a:gd name="T89" fmla="*/ 131 h 930"/>
                <a:gd name="T90" fmla="*/ 902 w 935"/>
                <a:gd name="T91" fmla="*/ 448 h 930"/>
                <a:gd name="T92" fmla="*/ 868 w 935"/>
                <a:gd name="T93" fmla="*/ 425 h 930"/>
                <a:gd name="T94" fmla="*/ 861 w 935"/>
                <a:gd name="T95" fmla="*/ 396 h 930"/>
                <a:gd name="T96" fmla="*/ 847 w 935"/>
                <a:gd name="T97" fmla="*/ 171 h 930"/>
                <a:gd name="T98" fmla="*/ 604 w 935"/>
                <a:gd name="T99" fmla="*/ 5 h 930"/>
                <a:gd name="T100" fmla="*/ 557 w 935"/>
                <a:gd name="T101" fmla="*/ 29 h 930"/>
                <a:gd name="T102" fmla="*/ 364 w 935"/>
                <a:gd name="T103" fmla="*/ 170 h 930"/>
                <a:gd name="T104" fmla="*/ 479 w 935"/>
                <a:gd name="T105" fmla="*/ 31 h 930"/>
                <a:gd name="T106" fmla="*/ 271 w 935"/>
                <a:gd name="T107" fmla="*/ 191 h 930"/>
                <a:gd name="T108" fmla="*/ 402 w 935"/>
                <a:gd name="T109" fmla="*/ 69 h 930"/>
                <a:gd name="T110" fmla="*/ 881 w 935"/>
                <a:gd name="T111" fmla="*/ 388 h 930"/>
                <a:gd name="T112" fmla="*/ 223 w 935"/>
                <a:gd name="T113" fmla="*/ 202 h 930"/>
                <a:gd name="T114" fmla="*/ 223 w 935"/>
                <a:gd name="T115" fmla="*/ 202 h 930"/>
                <a:gd name="T116" fmla="*/ 477 w 935"/>
                <a:gd name="T117" fmla="*/ 218 h 930"/>
                <a:gd name="T118" fmla="*/ 505 w 935"/>
                <a:gd name="T119" fmla="*/ 178 h 930"/>
                <a:gd name="T120" fmla="*/ 7 w 935"/>
                <a:gd name="T121" fmla="*/ 416 h 930"/>
                <a:gd name="T122" fmla="*/ 487 w 935"/>
                <a:gd name="T123" fmla="*/ 154 h 9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35" h="930">
                  <a:moveTo>
                    <a:pt x="526" y="628"/>
                  </a:moveTo>
                  <a:cubicBezTo>
                    <a:pt x="541" y="613"/>
                    <a:pt x="555" y="598"/>
                    <a:pt x="570" y="583"/>
                  </a:cubicBezTo>
                  <a:cubicBezTo>
                    <a:pt x="570" y="583"/>
                    <a:pt x="570" y="583"/>
                    <a:pt x="570" y="584"/>
                  </a:cubicBezTo>
                  <a:cubicBezTo>
                    <a:pt x="568" y="589"/>
                    <a:pt x="564" y="594"/>
                    <a:pt x="562" y="600"/>
                  </a:cubicBezTo>
                  <a:cubicBezTo>
                    <a:pt x="560" y="604"/>
                    <a:pt x="560" y="608"/>
                    <a:pt x="559" y="612"/>
                  </a:cubicBezTo>
                  <a:cubicBezTo>
                    <a:pt x="557" y="617"/>
                    <a:pt x="554" y="621"/>
                    <a:pt x="551" y="625"/>
                  </a:cubicBezTo>
                  <a:cubicBezTo>
                    <a:pt x="549" y="629"/>
                    <a:pt x="545" y="633"/>
                    <a:pt x="540" y="635"/>
                  </a:cubicBezTo>
                  <a:cubicBezTo>
                    <a:pt x="536" y="637"/>
                    <a:pt x="529" y="636"/>
                    <a:pt x="527" y="631"/>
                  </a:cubicBezTo>
                  <a:cubicBezTo>
                    <a:pt x="527" y="630"/>
                    <a:pt x="527" y="629"/>
                    <a:pt x="526" y="628"/>
                  </a:cubicBezTo>
                  <a:close/>
                  <a:moveTo>
                    <a:pt x="385" y="239"/>
                  </a:moveTo>
                  <a:cubicBezTo>
                    <a:pt x="382" y="240"/>
                    <a:pt x="380" y="243"/>
                    <a:pt x="377" y="245"/>
                  </a:cubicBezTo>
                  <a:cubicBezTo>
                    <a:pt x="373" y="247"/>
                    <a:pt x="368" y="248"/>
                    <a:pt x="363" y="247"/>
                  </a:cubicBezTo>
                  <a:cubicBezTo>
                    <a:pt x="305" y="305"/>
                    <a:pt x="246" y="365"/>
                    <a:pt x="186" y="425"/>
                  </a:cubicBezTo>
                  <a:cubicBezTo>
                    <a:pt x="200" y="425"/>
                    <a:pt x="214" y="419"/>
                    <a:pt x="228" y="416"/>
                  </a:cubicBezTo>
                  <a:cubicBezTo>
                    <a:pt x="287" y="356"/>
                    <a:pt x="345" y="297"/>
                    <a:pt x="402" y="240"/>
                  </a:cubicBezTo>
                  <a:cubicBezTo>
                    <a:pt x="400" y="240"/>
                    <a:pt x="398" y="239"/>
                    <a:pt x="396" y="239"/>
                  </a:cubicBezTo>
                  <a:cubicBezTo>
                    <a:pt x="392" y="238"/>
                    <a:pt x="389" y="238"/>
                    <a:pt x="385" y="239"/>
                  </a:cubicBezTo>
                  <a:close/>
                  <a:moveTo>
                    <a:pt x="868" y="460"/>
                  </a:moveTo>
                  <a:cubicBezTo>
                    <a:pt x="871" y="457"/>
                    <a:pt x="874" y="454"/>
                    <a:pt x="877" y="451"/>
                  </a:cubicBezTo>
                  <a:cubicBezTo>
                    <a:pt x="877" y="450"/>
                    <a:pt x="877" y="450"/>
                    <a:pt x="877" y="450"/>
                  </a:cubicBezTo>
                  <a:cubicBezTo>
                    <a:pt x="871" y="444"/>
                    <a:pt x="867" y="437"/>
                    <a:pt x="863" y="430"/>
                  </a:cubicBezTo>
                  <a:cubicBezTo>
                    <a:pt x="860" y="432"/>
                    <a:pt x="858" y="435"/>
                    <a:pt x="856" y="437"/>
                  </a:cubicBezTo>
                  <a:cubicBezTo>
                    <a:pt x="860" y="444"/>
                    <a:pt x="865" y="452"/>
                    <a:pt x="868" y="460"/>
                  </a:cubicBezTo>
                  <a:close/>
                  <a:moveTo>
                    <a:pt x="390" y="895"/>
                  </a:moveTo>
                  <a:cubicBezTo>
                    <a:pt x="380" y="895"/>
                    <a:pt x="369" y="894"/>
                    <a:pt x="362" y="900"/>
                  </a:cubicBezTo>
                  <a:cubicBezTo>
                    <a:pt x="360" y="901"/>
                    <a:pt x="359" y="903"/>
                    <a:pt x="358" y="904"/>
                  </a:cubicBezTo>
                  <a:cubicBezTo>
                    <a:pt x="357" y="905"/>
                    <a:pt x="357" y="906"/>
                    <a:pt x="357" y="907"/>
                  </a:cubicBezTo>
                  <a:cubicBezTo>
                    <a:pt x="357" y="909"/>
                    <a:pt x="359" y="910"/>
                    <a:pt x="361" y="911"/>
                  </a:cubicBezTo>
                  <a:cubicBezTo>
                    <a:pt x="365" y="913"/>
                    <a:pt x="370" y="916"/>
                    <a:pt x="374" y="918"/>
                  </a:cubicBezTo>
                  <a:cubicBezTo>
                    <a:pt x="381" y="911"/>
                    <a:pt x="389" y="903"/>
                    <a:pt x="397" y="895"/>
                  </a:cubicBezTo>
                  <a:cubicBezTo>
                    <a:pt x="395" y="895"/>
                    <a:pt x="392" y="895"/>
                    <a:pt x="390" y="895"/>
                  </a:cubicBezTo>
                  <a:close/>
                  <a:moveTo>
                    <a:pt x="852" y="419"/>
                  </a:moveTo>
                  <a:cubicBezTo>
                    <a:pt x="851" y="418"/>
                    <a:pt x="850" y="417"/>
                    <a:pt x="848" y="417"/>
                  </a:cubicBezTo>
                  <a:cubicBezTo>
                    <a:pt x="847" y="418"/>
                    <a:pt x="847" y="419"/>
                    <a:pt x="847" y="420"/>
                  </a:cubicBezTo>
                  <a:cubicBezTo>
                    <a:pt x="847" y="421"/>
                    <a:pt x="848" y="422"/>
                    <a:pt x="848" y="423"/>
                  </a:cubicBezTo>
                  <a:cubicBezTo>
                    <a:pt x="851" y="428"/>
                    <a:pt x="853" y="432"/>
                    <a:pt x="856" y="437"/>
                  </a:cubicBezTo>
                  <a:cubicBezTo>
                    <a:pt x="858" y="435"/>
                    <a:pt x="860" y="432"/>
                    <a:pt x="863" y="430"/>
                  </a:cubicBezTo>
                  <a:cubicBezTo>
                    <a:pt x="860" y="426"/>
                    <a:pt x="856" y="422"/>
                    <a:pt x="852" y="419"/>
                  </a:cubicBezTo>
                  <a:close/>
                  <a:moveTo>
                    <a:pt x="508" y="886"/>
                  </a:moveTo>
                  <a:cubicBezTo>
                    <a:pt x="504" y="886"/>
                    <a:pt x="500" y="884"/>
                    <a:pt x="496" y="885"/>
                  </a:cubicBezTo>
                  <a:cubicBezTo>
                    <a:pt x="490" y="886"/>
                    <a:pt x="486" y="892"/>
                    <a:pt x="480" y="893"/>
                  </a:cubicBezTo>
                  <a:cubicBezTo>
                    <a:pt x="475" y="894"/>
                    <a:pt x="471" y="892"/>
                    <a:pt x="467" y="891"/>
                  </a:cubicBezTo>
                  <a:cubicBezTo>
                    <a:pt x="452" y="905"/>
                    <a:pt x="439" y="918"/>
                    <a:pt x="428" y="928"/>
                  </a:cubicBezTo>
                  <a:cubicBezTo>
                    <a:pt x="441" y="929"/>
                    <a:pt x="454" y="930"/>
                    <a:pt x="467" y="930"/>
                  </a:cubicBezTo>
                  <a:cubicBezTo>
                    <a:pt x="480" y="917"/>
                    <a:pt x="495" y="901"/>
                    <a:pt x="513" y="884"/>
                  </a:cubicBezTo>
                  <a:cubicBezTo>
                    <a:pt x="511" y="885"/>
                    <a:pt x="510" y="885"/>
                    <a:pt x="508" y="886"/>
                  </a:cubicBezTo>
                  <a:close/>
                  <a:moveTo>
                    <a:pt x="548" y="882"/>
                  </a:moveTo>
                  <a:cubicBezTo>
                    <a:pt x="547" y="882"/>
                    <a:pt x="546" y="882"/>
                    <a:pt x="545" y="881"/>
                  </a:cubicBezTo>
                  <a:cubicBezTo>
                    <a:pt x="539" y="879"/>
                    <a:pt x="533" y="875"/>
                    <a:pt x="527" y="876"/>
                  </a:cubicBezTo>
                  <a:cubicBezTo>
                    <a:pt x="522" y="877"/>
                    <a:pt x="518" y="881"/>
                    <a:pt x="513" y="884"/>
                  </a:cubicBezTo>
                  <a:cubicBezTo>
                    <a:pt x="495" y="901"/>
                    <a:pt x="480" y="917"/>
                    <a:pt x="467" y="930"/>
                  </a:cubicBezTo>
                  <a:cubicBezTo>
                    <a:pt x="479" y="930"/>
                    <a:pt x="490" y="929"/>
                    <a:pt x="502" y="928"/>
                  </a:cubicBezTo>
                  <a:cubicBezTo>
                    <a:pt x="515" y="915"/>
                    <a:pt x="530" y="900"/>
                    <a:pt x="548" y="882"/>
                  </a:cubicBezTo>
                  <a:close/>
                  <a:moveTo>
                    <a:pt x="397" y="895"/>
                  </a:moveTo>
                  <a:cubicBezTo>
                    <a:pt x="389" y="903"/>
                    <a:pt x="381" y="911"/>
                    <a:pt x="374" y="918"/>
                  </a:cubicBezTo>
                  <a:cubicBezTo>
                    <a:pt x="377" y="920"/>
                    <a:pt x="380" y="921"/>
                    <a:pt x="383" y="923"/>
                  </a:cubicBezTo>
                  <a:cubicBezTo>
                    <a:pt x="391" y="924"/>
                    <a:pt x="399" y="925"/>
                    <a:pt x="407" y="926"/>
                  </a:cubicBezTo>
                  <a:cubicBezTo>
                    <a:pt x="417" y="916"/>
                    <a:pt x="428" y="905"/>
                    <a:pt x="440" y="892"/>
                  </a:cubicBezTo>
                  <a:cubicBezTo>
                    <a:pt x="426" y="894"/>
                    <a:pt x="412" y="895"/>
                    <a:pt x="397" y="895"/>
                  </a:cubicBezTo>
                  <a:close/>
                  <a:moveTo>
                    <a:pt x="141" y="338"/>
                  </a:moveTo>
                  <a:cubicBezTo>
                    <a:pt x="183" y="295"/>
                    <a:pt x="225" y="253"/>
                    <a:pt x="265" y="213"/>
                  </a:cubicBezTo>
                  <a:cubicBezTo>
                    <a:pt x="255" y="214"/>
                    <a:pt x="245" y="215"/>
                    <a:pt x="236" y="216"/>
                  </a:cubicBezTo>
                  <a:cubicBezTo>
                    <a:pt x="233" y="216"/>
                    <a:pt x="230" y="216"/>
                    <a:pt x="227" y="218"/>
                  </a:cubicBezTo>
                  <a:cubicBezTo>
                    <a:pt x="225" y="219"/>
                    <a:pt x="223" y="221"/>
                    <a:pt x="222" y="223"/>
                  </a:cubicBezTo>
                  <a:cubicBezTo>
                    <a:pt x="212" y="236"/>
                    <a:pt x="198" y="247"/>
                    <a:pt x="184" y="257"/>
                  </a:cubicBezTo>
                  <a:cubicBezTo>
                    <a:pt x="174" y="268"/>
                    <a:pt x="163" y="279"/>
                    <a:pt x="153" y="289"/>
                  </a:cubicBezTo>
                  <a:cubicBezTo>
                    <a:pt x="149" y="295"/>
                    <a:pt x="147" y="300"/>
                    <a:pt x="145" y="307"/>
                  </a:cubicBezTo>
                  <a:cubicBezTo>
                    <a:pt x="143" y="317"/>
                    <a:pt x="143" y="328"/>
                    <a:pt x="141" y="338"/>
                  </a:cubicBezTo>
                  <a:close/>
                  <a:moveTo>
                    <a:pt x="875" y="476"/>
                  </a:moveTo>
                  <a:cubicBezTo>
                    <a:pt x="876" y="478"/>
                    <a:pt x="876" y="480"/>
                    <a:pt x="877" y="481"/>
                  </a:cubicBezTo>
                  <a:cubicBezTo>
                    <a:pt x="880" y="478"/>
                    <a:pt x="883" y="475"/>
                    <a:pt x="886" y="472"/>
                  </a:cubicBezTo>
                  <a:cubicBezTo>
                    <a:pt x="886" y="471"/>
                    <a:pt x="886" y="471"/>
                    <a:pt x="886" y="471"/>
                  </a:cubicBezTo>
                  <a:cubicBezTo>
                    <a:pt x="885" y="469"/>
                    <a:pt x="884" y="467"/>
                    <a:pt x="884" y="465"/>
                  </a:cubicBezTo>
                  <a:cubicBezTo>
                    <a:pt x="883" y="463"/>
                    <a:pt x="884" y="462"/>
                    <a:pt x="883" y="460"/>
                  </a:cubicBezTo>
                  <a:cubicBezTo>
                    <a:pt x="883" y="456"/>
                    <a:pt x="880" y="453"/>
                    <a:pt x="877" y="451"/>
                  </a:cubicBezTo>
                  <a:cubicBezTo>
                    <a:pt x="874" y="454"/>
                    <a:pt x="871" y="457"/>
                    <a:pt x="868" y="460"/>
                  </a:cubicBezTo>
                  <a:cubicBezTo>
                    <a:pt x="871" y="465"/>
                    <a:pt x="873" y="471"/>
                    <a:pt x="875" y="476"/>
                  </a:cubicBezTo>
                  <a:close/>
                  <a:moveTo>
                    <a:pt x="464" y="890"/>
                  </a:moveTo>
                  <a:cubicBezTo>
                    <a:pt x="460" y="889"/>
                    <a:pt x="456" y="890"/>
                    <a:pt x="452" y="891"/>
                  </a:cubicBezTo>
                  <a:cubicBezTo>
                    <a:pt x="448" y="891"/>
                    <a:pt x="444" y="892"/>
                    <a:pt x="440" y="892"/>
                  </a:cubicBezTo>
                  <a:cubicBezTo>
                    <a:pt x="428" y="905"/>
                    <a:pt x="417" y="916"/>
                    <a:pt x="407" y="926"/>
                  </a:cubicBezTo>
                  <a:cubicBezTo>
                    <a:pt x="414" y="927"/>
                    <a:pt x="421" y="928"/>
                    <a:pt x="428" y="928"/>
                  </a:cubicBezTo>
                  <a:cubicBezTo>
                    <a:pt x="439" y="918"/>
                    <a:pt x="452" y="905"/>
                    <a:pt x="467" y="891"/>
                  </a:cubicBezTo>
                  <a:cubicBezTo>
                    <a:pt x="466" y="890"/>
                    <a:pt x="465" y="890"/>
                    <a:pt x="464" y="890"/>
                  </a:cubicBezTo>
                  <a:close/>
                  <a:moveTo>
                    <a:pt x="777" y="413"/>
                  </a:moveTo>
                  <a:cubicBezTo>
                    <a:pt x="777" y="412"/>
                    <a:pt x="777" y="412"/>
                    <a:pt x="777" y="411"/>
                  </a:cubicBezTo>
                  <a:cubicBezTo>
                    <a:pt x="775" y="413"/>
                    <a:pt x="773" y="415"/>
                    <a:pt x="771" y="417"/>
                  </a:cubicBezTo>
                  <a:cubicBezTo>
                    <a:pt x="774" y="417"/>
                    <a:pt x="776" y="415"/>
                    <a:pt x="777" y="413"/>
                  </a:cubicBezTo>
                  <a:close/>
                  <a:moveTo>
                    <a:pt x="607" y="283"/>
                  </a:moveTo>
                  <a:cubicBezTo>
                    <a:pt x="604" y="283"/>
                    <a:pt x="602" y="287"/>
                    <a:pt x="599" y="289"/>
                  </a:cubicBezTo>
                  <a:cubicBezTo>
                    <a:pt x="597" y="291"/>
                    <a:pt x="595" y="291"/>
                    <a:pt x="592" y="291"/>
                  </a:cubicBezTo>
                  <a:cubicBezTo>
                    <a:pt x="571" y="313"/>
                    <a:pt x="549" y="334"/>
                    <a:pt x="528" y="356"/>
                  </a:cubicBezTo>
                  <a:cubicBezTo>
                    <a:pt x="528" y="358"/>
                    <a:pt x="528" y="361"/>
                    <a:pt x="530" y="363"/>
                  </a:cubicBezTo>
                  <a:cubicBezTo>
                    <a:pt x="533" y="369"/>
                    <a:pt x="542" y="367"/>
                    <a:pt x="549" y="365"/>
                  </a:cubicBezTo>
                  <a:cubicBezTo>
                    <a:pt x="551" y="364"/>
                    <a:pt x="554" y="363"/>
                    <a:pt x="556" y="362"/>
                  </a:cubicBezTo>
                  <a:cubicBezTo>
                    <a:pt x="579" y="339"/>
                    <a:pt x="601" y="316"/>
                    <a:pt x="624" y="294"/>
                  </a:cubicBezTo>
                  <a:cubicBezTo>
                    <a:pt x="621" y="290"/>
                    <a:pt x="617" y="288"/>
                    <a:pt x="613" y="285"/>
                  </a:cubicBezTo>
                  <a:cubicBezTo>
                    <a:pt x="611" y="284"/>
                    <a:pt x="609" y="282"/>
                    <a:pt x="607" y="283"/>
                  </a:cubicBezTo>
                  <a:close/>
                  <a:moveTo>
                    <a:pt x="572" y="889"/>
                  </a:moveTo>
                  <a:cubicBezTo>
                    <a:pt x="570" y="887"/>
                    <a:pt x="569" y="884"/>
                    <a:pt x="566" y="883"/>
                  </a:cubicBezTo>
                  <a:cubicBezTo>
                    <a:pt x="564" y="882"/>
                    <a:pt x="561" y="883"/>
                    <a:pt x="559" y="883"/>
                  </a:cubicBezTo>
                  <a:cubicBezTo>
                    <a:pt x="555" y="884"/>
                    <a:pt x="551" y="883"/>
                    <a:pt x="548" y="882"/>
                  </a:cubicBezTo>
                  <a:cubicBezTo>
                    <a:pt x="530" y="900"/>
                    <a:pt x="515" y="915"/>
                    <a:pt x="502" y="928"/>
                  </a:cubicBezTo>
                  <a:cubicBezTo>
                    <a:pt x="515" y="927"/>
                    <a:pt x="529" y="926"/>
                    <a:pt x="542" y="924"/>
                  </a:cubicBezTo>
                  <a:cubicBezTo>
                    <a:pt x="552" y="914"/>
                    <a:pt x="563" y="903"/>
                    <a:pt x="575" y="891"/>
                  </a:cubicBezTo>
                  <a:cubicBezTo>
                    <a:pt x="574" y="891"/>
                    <a:pt x="573" y="890"/>
                    <a:pt x="572" y="889"/>
                  </a:cubicBezTo>
                  <a:close/>
                  <a:moveTo>
                    <a:pt x="890" y="506"/>
                  </a:moveTo>
                  <a:cubicBezTo>
                    <a:pt x="890" y="507"/>
                    <a:pt x="890" y="509"/>
                    <a:pt x="891" y="510"/>
                  </a:cubicBezTo>
                  <a:cubicBezTo>
                    <a:pt x="893" y="512"/>
                    <a:pt x="895" y="512"/>
                    <a:pt x="897" y="512"/>
                  </a:cubicBezTo>
                  <a:cubicBezTo>
                    <a:pt x="901" y="513"/>
                    <a:pt x="904" y="516"/>
                    <a:pt x="908" y="518"/>
                  </a:cubicBezTo>
                  <a:cubicBezTo>
                    <a:pt x="909" y="518"/>
                    <a:pt x="909" y="519"/>
                    <a:pt x="910" y="519"/>
                  </a:cubicBezTo>
                  <a:cubicBezTo>
                    <a:pt x="911" y="517"/>
                    <a:pt x="912" y="516"/>
                    <a:pt x="914" y="515"/>
                  </a:cubicBezTo>
                  <a:cubicBezTo>
                    <a:pt x="914" y="514"/>
                    <a:pt x="913" y="513"/>
                    <a:pt x="913" y="513"/>
                  </a:cubicBezTo>
                  <a:cubicBezTo>
                    <a:pt x="913" y="513"/>
                    <a:pt x="913" y="512"/>
                    <a:pt x="912" y="512"/>
                  </a:cubicBezTo>
                  <a:cubicBezTo>
                    <a:pt x="912" y="511"/>
                    <a:pt x="911" y="510"/>
                    <a:pt x="910" y="508"/>
                  </a:cubicBezTo>
                  <a:cubicBezTo>
                    <a:pt x="909" y="507"/>
                    <a:pt x="909" y="505"/>
                    <a:pt x="907" y="504"/>
                  </a:cubicBezTo>
                  <a:cubicBezTo>
                    <a:pt x="906" y="504"/>
                    <a:pt x="905" y="504"/>
                    <a:pt x="904" y="504"/>
                  </a:cubicBezTo>
                  <a:cubicBezTo>
                    <a:pt x="903" y="504"/>
                    <a:pt x="901" y="504"/>
                    <a:pt x="899" y="503"/>
                  </a:cubicBezTo>
                  <a:cubicBezTo>
                    <a:pt x="898" y="503"/>
                    <a:pt x="897" y="502"/>
                    <a:pt x="896" y="502"/>
                  </a:cubicBezTo>
                  <a:cubicBezTo>
                    <a:pt x="895" y="501"/>
                    <a:pt x="893" y="501"/>
                    <a:pt x="892" y="501"/>
                  </a:cubicBezTo>
                  <a:cubicBezTo>
                    <a:pt x="892" y="501"/>
                    <a:pt x="892" y="501"/>
                    <a:pt x="892" y="501"/>
                  </a:cubicBezTo>
                  <a:cubicBezTo>
                    <a:pt x="891" y="502"/>
                    <a:pt x="891" y="502"/>
                    <a:pt x="891" y="503"/>
                  </a:cubicBezTo>
                  <a:cubicBezTo>
                    <a:pt x="890" y="504"/>
                    <a:pt x="890" y="505"/>
                    <a:pt x="890" y="506"/>
                  </a:cubicBezTo>
                  <a:close/>
                  <a:moveTo>
                    <a:pt x="359" y="903"/>
                  </a:moveTo>
                  <a:cubicBezTo>
                    <a:pt x="358" y="903"/>
                    <a:pt x="358" y="903"/>
                    <a:pt x="358" y="904"/>
                  </a:cubicBezTo>
                  <a:cubicBezTo>
                    <a:pt x="359" y="903"/>
                    <a:pt x="360" y="901"/>
                    <a:pt x="362" y="900"/>
                  </a:cubicBezTo>
                  <a:cubicBezTo>
                    <a:pt x="361" y="901"/>
                    <a:pt x="359" y="902"/>
                    <a:pt x="359" y="903"/>
                  </a:cubicBezTo>
                  <a:close/>
                  <a:moveTo>
                    <a:pt x="517" y="330"/>
                  </a:moveTo>
                  <a:cubicBezTo>
                    <a:pt x="534" y="312"/>
                    <a:pt x="552" y="294"/>
                    <a:pt x="570" y="277"/>
                  </a:cubicBezTo>
                  <a:cubicBezTo>
                    <a:pt x="570" y="277"/>
                    <a:pt x="569" y="276"/>
                    <a:pt x="569" y="276"/>
                  </a:cubicBezTo>
                  <a:cubicBezTo>
                    <a:pt x="569" y="276"/>
                    <a:pt x="568" y="276"/>
                    <a:pt x="567" y="275"/>
                  </a:cubicBezTo>
                  <a:cubicBezTo>
                    <a:pt x="566" y="275"/>
                    <a:pt x="565" y="274"/>
                    <a:pt x="564" y="273"/>
                  </a:cubicBezTo>
                  <a:cubicBezTo>
                    <a:pt x="561" y="270"/>
                    <a:pt x="558" y="266"/>
                    <a:pt x="556" y="261"/>
                  </a:cubicBezTo>
                  <a:cubicBezTo>
                    <a:pt x="556" y="260"/>
                    <a:pt x="556" y="259"/>
                    <a:pt x="556" y="258"/>
                  </a:cubicBezTo>
                  <a:cubicBezTo>
                    <a:pt x="538" y="276"/>
                    <a:pt x="520" y="294"/>
                    <a:pt x="502" y="312"/>
                  </a:cubicBezTo>
                  <a:cubicBezTo>
                    <a:pt x="505" y="316"/>
                    <a:pt x="507" y="320"/>
                    <a:pt x="510" y="323"/>
                  </a:cubicBezTo>
                  <a:cubicBezTo>
                    <a:pt x="512" y="326"/>
                    <a:pt x="514" y="328"/>
                    <a:pt x="517" y="330"/>
                  </a:cubicBezTo>
                  <a:close/>
                  <a:moveTo>
                    <a:pt x="591" y="291"/>
                  </a:moveTo>
                  <a:cubicBezTo>
                    <a:pt x="589" y="291"/>
                    <a:pt x="588" y="290"/>
                    <a:pt x="586" y="289"/>
                  </a:cubicBezTo>
                  <a:cubicBezTo>
                    <a:pt x="585" y="289"/>
                    <a:pt x="583" y="289"/>
                    <a:pt x="581" y="288"/>
                  </a:cubicBezTo>
                  <a:cubicBezTo>
                    <a:pt x="580" y="287"/>
                    <a:pt x="579" y="286"/>
                    <a:pt x="579" y="285"/>
                  </a:cubicBezTo>
                  <a:cubicBezTo>
                    <a:pt x="579" y="284"/>
                    <a:pt x="579" y="284"/>
                    <a:pt x="579" y="283"/>
                  </a:cubicBezTo>
                  <a:cubicBezTo>
                    <a:pt x="578" y="282"/>
                    <a:pt x="577" y="281"/>
                    <a:pt x="576" y="280"/>
                  </a:cubicBezTo>
                  <a:cubicBezTo>
                    <a:pt x="574" y="280"/>
                    <a:pt x="573" y="280"/>
                    <a:pt x="572" y="279"/>
                  </a:cubicBezTo>
                  <a:cubicBezTo>
                    <a:pt x="571" y="278"/>
                    <a:pt x="570" y="277"/>
                    <a:pt x="570" y="277"/>
                  </a:cubicBezTo>
                  <a:cubicBezTo>
                    <a:pt x="552" y="294"/>
                    <a:pt x="534" y="312"/>
                    <a:pt x="517" y="330"/>
                  </a:cubicBezTo>
                  <a:cubicBezTo>
                    <a:pt x="522" y="336"/>
                    <a:pt x="527" y="341"/>
                    <a:pt x="528" y="349"/>
                  </a:cubicBezTo>
                  <a:cubicBezTo>
                    <a:pt x="528" y="351"/>
                    <a:pt x="528" y="353"/>
                    <a:pt x="528" y="356"/>
                  </a:cubicBezTo>
                  <a:cubicBezTo>
                    <a:pt x="549" y="334"/>
                    <a:pt x="571" y="313"/>
                    <a:pt x="592" y="291"/>
                  </a:cubicBezTo>
                  <a:cubicBezTo>
                    <a:pt x="591" y="291"/>
                    <a:pt x="591" y="291"/>
                    <a:pt x="591" y="291"/>
                  </a:cubicBezTo>
                  <a:close/>
                  <a:moveTo>
                    <a:pt x="908" y="481"/>
                  </a:moveTo>
                  <a:cubicBezTo>
                    <a:pt x="908" y="482"/>
                    <a:pt x="909" y="482"/>
                    <a:pt x="910" y="483"/>
                  </a:cubicBezTo>
                  <a:cubicBezTo>
                    <a:pt x="914" y="479"/>
                    <a:pt x="918" y="475"/>
                    <a:pt x="922" y="471"/>
                  </a:cubicBezTo>
                  <a:cubicBezTo>
                    <a:pt x="922" y="469"/>
                    <a:pt x="923" y="467"/>
                    <a:pt x="923" y="465"/>
                  </a:cubicBezTo>
                  <a:cubicBezTo>
                    <a:pt x="923" y="462"/>
                    <a:pt x="923" y="458"/>
                    <a:pt x="925" y="455"/>
                  </a:cubicBezTo>
                  <a:cubicBezTo>
                    <a:pt x="925" y="454"/>
                    <a:pt x="926" y="452"/>
                    <a:pt x="926" y="451"/>
                  </a:cubicBezTo>
                  <a:cubicBezTo>
                    <a:pt x="926" y="449"/>
                    <a:pt x="925" y="448"/>
                    <a:pt x="925" y="447"/>
                  </a:cubicBezTo>
                  <a:cubicBezTo>
                    <a:pt x="923" y="443"/>
                    <a:pt x="923" y="439"/>
                    <a:pt x="923" y="435"/>
                  </a:cubicBezTo>
                  <a:cubicBezTo>
                    <a:pt x="923" y="435"/>
                    <a:pt x="924" y="434"/>
                    <a:pt x="924" y="434"/>
                  </a:cubicBezTo>
                  <a:cubicBezTo>
                    <a:pt x="916" y="441"/>
                    <a:pt x="909" y="449"/>
                    <a:pt x="901" y="456"/>
                  </a:cubicBezTo>
                  <a:cubicBezTo>
                    <a:pt x="902" y="464"/>
                    <a:pt x="903" y="472"/>
                    <a:pt x="906" y="479"/>
                  </a:cubicBezTo>
                  <a:cubicBezTo>
                    <a:pt x="907" y="480"/>
                    <a:pt x="907" y="481"/>
                    <a:pt x="908" y="481"/>
                  </a:cubicBezTo>
                  <a:close/>
                  <a:moveTo>
                    <a:pt x="776" y="404"/>
                  </a:moveTo>
                  <a:cubicBezTo>
                    <a:pt x="776" y="402"/>
                    <a:pt x="774" y="399"/>
                    <a:pt x="772" y="397"/>
                  </a:cubicBezTo>
                  <a:cubicBezTo>
                    <a:pt x="771" y="396"/>
                    <a:pt x="769" y="395"/>
                    <a:pt x="768" y="394"/>
                  </a:cubicBezTo>
                  <a:cubicBezTo>
                    <a:pt x="768" y="393"/>
                    <a:pt x="768" y="392"/>
                    <a:pt x="767" y="392"/>
                  </a:cubicBezTo>
                  <a:cubicBezTo>
                    <a:pt x="767" y="391"/>
                    <a:pt x="766" y="391"/>
                    <a:pt x="765" y="391"/>
                  </a:cubicBezTo>
                  <a:cubicBezTo>
                    <a:pt x="765" y="391"/>
                    <a:pt x="765" y="392"/>
                    <a:pt x="765" y="392"/>
                  </a:cubicBezTo>
                  <a:cubicBezTo>
                    <a:pt x="764" y="394"/>
                    <a:pt x="764" y="396"/>
                    <a:pt x="764" y="398"/>
                  </a:cubicBezTo>
                  <a:cubicBezTo>
                    <a:pt x="764" y="399"/>
                    <a:pt x="764" y="401"/>
                    <a:pt x="764" y="402"/>
                  </a:cubicBezTo>
                  <a:cubicBezTo>
                    <a:pt x="765" y="404"/>
                    <a:pt x="765" y="406"/>
                    <a:pt x="765" y="408"/>
                  </a:cubicBezTo>
                  <a:cubicBezTo>
                    <a:pt x="765" y="410"/>
                    <a:pt x="766" y="412"/>
                    <a:pt x="766" y="413"/>
                  </a:cubicBezTo>
                  <a:cubicBezTo>
                    <a:pt x="767" y="415"/>
                    <a:pt x="768" y="416"/>
                    <a:pt x="770" y="417"/>
                  </a:cubicBezTo>
                  <a:cubicBezTo>
                    <a:pt x="770" y="417"/>
                    <a:pt x="771" y="417"/>
                    <a:pt x="771" y="417"/>
                  </a:cubicBezTo>
                  <a:cubicBezTo>
                    <a:pt x="773" y="415"/>
                    <a:pt x="775" y="413"/>
                    <a:pt x="777" y="411"/>
                  </a:cubicBezTo>
                  <a:cubicBezTo>
                    <a:pt x="778" y="409"/>
                    <a:pt x="777" y="406"/>
                    <a:pt x="776" y="404"/>
                  </a:cubicBezTo>
                  <a:close/>
                  <a:moveTo>
                    <a:pt x="891" y="503"/>
                  </a:moveTo>
                  <a:cubicBezTo>
                    <a:pt x="891" y="502"/>
                    <a:pt x="891" y="502"/>
                    <a:pt x="892" y="501"/>
                  </a:cubicBezTo>
                  <a:cubicBezTo>
                    <a:pt x="891" y="502"/>
                    <a:pt x="891" y="502"/>
                    <a:pt x="891" y="503"/>
                  </a:cubicBezTo>
                  <a:close/>
                  <a:moveTo>
                    <a:pt x="882" y="495"/>
                  </a:moveTo>
                  <a:cubicBezTo>
                    <a:pt x="883" y="496"/>
                    <a:pt x="883" y="496"/>
                    <a:pt x="884" y="497"/>
                  </a:cubicBezTo>
                  <a:cubicBezTo>
                    <a:pt x="885" y="497"/>
                    <a:pt x="887" y="497"/>
                    <a:pt x="888" y="496"/>
                  </a:cubicBezTo>
                  <a:cubicBezTo>
                    <a:pt x="889" y="494"/>
                    <a:pt x="889" y="493"/>
                    <a:pt x="889" y="492"/>
                  </a:cubicBezTo>
                  <a:cubicBezTo>
                    <a:pt x="890" y="485"/>
                    <a:pt x="889" y="478"/>
                    <a:pt x="886" y="472"/>
                  </a:cubicBezTo>
                  <a:cubicBezTo>
                    <a:pt x="883" y="475"/>
                    <a:pt x="880" y="478"/>
                    <a:pt x="877" y="481"/>
                  </a:cubicBezTo>
                  <a:cubicBezTo>
                    <a:pt x="878" y="486"/>
                    <a:pt x="880" y="491"/>
                    <a:pt x="882" y="495"/>
                  </a:cubicBezTo>
                  <a:close/>
                  <a:moveTo>
                    <a:pt x="612" y="334"/>
                  </a:moveTo>
                  <a:cubicBezTo>
                    <a:pt x="622" y="327"/>
                    <a:pt x="632" y="318"/>
                    <a:pt x="631" y="306"/>
                  </a:cubicBezTo>
                  <a:cubicBezTo>
                    <a:pt x="630" y="301"/>
                    <a:pt x="627" y="297"/>
                    <a:pt x="624" y="294"/>
                  </a:cubicBezTo>
                  <a:cubicBezTo>
                    <a:pt x="601" y="316"/>
                    <a:pt x="579" y="339"/>
                    <a:pt x="556" y="362"/>
                  </a:cubicBezTo>
                  <a:cubicBezTo>
                    <a:pt x="576" y="355"/>
                    <a:pt x="594" y="345"/>
                    <a:pt x="612" y="334"/>
                  </a:cubicBezTo>
                  <a:close/>
                  <a:moveTo>
                    <a:pt x="587" y="890"/>
                  </a:moveTo>
                  <a:cubicBezTo>
                    <a:pt x="583" y="892"/>
                    <a:pt x="578" y="893"/>
                    <a:pt x="575" y="891"/>
                  </a:cubicBezTo>
                  <a:cubicBezTo>
                    <a:pt x="563" y="903"/>
                    <a:pt x="552" y="914"/>
                    <a:pt x="542" y="924"/>
                  </a:cubicBezTo>
                  <a:cubicBezTo>
                    <a:pt x="555" y="922"/>
                    <a:pt x="567" y="919"/>
                    <a:pt x="580" y="916"/>
                  </a:cubicBezTo>
                  <a:cubicBezTo>
                    <a:pt x="590" y="906"/>
                    <a:pt x="602" y="895"/>
                    <a:pt x="615" y="882"/>
                  </a:cubicBezTo>
                  <a:cubicBezTo>
                    <a:pt x="606" y="884"/>
                    <a:pt x="596" y="888"/>
                    <a:pt x="587" y="890"/>
                  </a:cubicBezTo>
                  <a:close/>
                  <a:moveTo>
                    <a:pt x="487" y="178"/>
                  </a:moveTo>
                  <a:cubicBezTo>
                    <a:pt x="485" y="178"/>
                    <a:pt x="483" y="178"/>
                    <a:pt x="481" y="178"/>
                  </a:cubicBezTo>
                  <a:cubicBezTo>
                    <a:pt x="477" y="178"/>
                    <a:pt x="473" y="178"/>
                    <a:pt x="468" y="179"/>
                  </a:cubicBezTo>
                  <a:cubicBezTo>
                    <a:pt x="466" y="179"/>
                    <a:pt x="464" y="179"/>
                    <a:pt x="462" y="180"/>
                  </a:cubicBezTo>
                  <a:cubicBezTo>
                    <a:pt x="453" y="188"/>
                    <a:pt x="444" y="197"/>
                    <a:pt x="435" y="207"/>
                  </a:cubicBezTo>
                  <a:cubicBezTo>
                    <a:pt x="437" y="208"/>
                    <a:pt x="439" y="208"/>
                    <a:pt x="441" y="209"/>
                  </a:cubicBezTo>
                  <a:cubicBezTo>
                    <a:pt x="447" y="211"/>
                    <a:pt x="453" y="212"/>
                    <a:pt x="460" y="211"/>
                  </a:cubicBezTo>
                  <a:cubicBezTo>
                    <a:pt x="463" y="211"/>
                    <a:pt x="466" y="210"/>
                    <a:pt x="469" y="209"/>
                  </a:cubicBezTo>
                  <a:cubicBezTo>
                    <a:pt x="469" y="209"/>
                    <a:pt x="469" y="209"/>
                    <a:pt x="469" y="209"/>
                  </a:cubicBezTo>
                  <a:cubicBezTo>
                    <a:pt x="479" y="199"/>
                    <a:pt x="488" y="190"/>
                    <a:pt x="498" y="180"/>
                  </a:cubicBezTo>
                  <a:cubicBezTo>
                    <a:pt x="496" y="180"/>
                    <a:pt x="495" y="180"/>
                    <a:pt x="494" y="179"/>
                  </a:cubicBezTo>
                  <a:cubicBezTo>
                    <a:pt x="492" y="179"/>
                    <a:pt x="490" y="178"/>
                    <a:pt x="487" y="178"/>
                  </a:cubicBezTo>
                  <a:close/>
                  <a:moveTo>
                    <a:pt x="432" y="181"/>
                  </a:moveTo>
                  <a:cubicBezTo>
                    <a:pt x="434" y="179"/>
                    <a:pt x="434" y="177"/>
                    <a:pt x="434" y="175"/>
                  </a:cubicBezTo>
                  <a:cubicBezTo>
                    <a:pt x="431" y="178"/>
                    <a:pt x="428" y="181"/>
                    <a:pt x="426" y="184"/>
                  </a:cubicBezTo>
                  <a:cubicBezTo>
                    <a:pt x="428" y="184"/>
                    <a:pt x="431" y="183"/>
                    <a:pt x="432" y="181"/>
                  </a:cubicBezTo>
                  <a:close/>
                  <a:moveTo>
                    <a:pt x="3" y="377"/>
                  </a:moveTo>
                  <a:cubicBezTo>
                    <a:pt x="2" y="388"/>
                    <a:pt x="1" y="399"/>
                    <a:pt x="1" y="410"/>
                  </a:cubicBezTo>
                  <a:cubicBezTo>
                    <a:pt x="3" y="408"/>
                    <a:pt x="4" y="406"/>
                    <a:pt x="6" y="404"/>
                  </a:cubicBezTo>
                  <a:cubicBezTo>
                    <a:pt x="5" y="395"/>
                    <a:pt x="4" y="386"/>
                    <a:pt x="3" y="377"/>
                  </a:cubicBezTo>
                  <a:close/>
                  <a:moveTo>
                    <a:pt x="291" y="210"/>
                  </a:moveTo>
                  <a:cubicBezTo>
                    <a:pt x="282" y="211"/>
                    <a:pt x="274" y="212"/>
                    <a:pt x="265" y="213"/>
                  </a:cubicBezTo>
                  <a:cubicBezTo>
                    <a:pt x="225" y="253"/>
                    <a:pt x="183" y="295"/>
                    <a:pt x="141" y="338"/>
                  </a:cubicBezTo>
                  <a:cubicBezTo>
                    <a:pt x="140" y="342"/>
                    <a:pt x="138" y="346"/>
                    <a:pt x="136" y="350"/>
                  </a:cubicBezTo>
                  <a:cubicBezTo>
                    <a:pt x="134" y="353"/>
                    <a:pt x="131" y="356"/>
                    <a:pt x="130" y="360"/>
                  </a:cubicBezTo>
                  <a:cubicBezTo>
                    <a:pt x="127" y="367"/>
                    <a:pt x="130" y="374"/>
                    <a:pt x="134" y="380"/>
                  </a:cubicBezTo>
                  <a:cubicBezTo>
                    <a:pt x="192" y="322"/>
                    <a:pt x="249" y="264"/>
                    <a:pt x="303" y="209"/>
                  </a:cubicBezTo>
                  <a:cubicBezTo>
                    <a:pt x="299" y="209"/>
                    <a:pt x="295" y="210"/>
                    <a:pt x="291" y="210"/>
                  </a:cubicBezTo>
                  <a:close/>
                  <a:moveTo>
                    <a:pt x="346" y="183"/>
                  </a:moveTo>
                  <a:cubicBezTo>
                    <a:pt x="348" y="184"/>
                    <a:pt x="349" y="186"/>
                    <a:pt x="351" y="188"/>
                  </a:cubicBezTo>
                  <a:cubicBezTo>
                    <a:pt x="353" y="186"/>
                    <a:pt x="356" y="184"/>
                    <a:pt x="358" y="181"/>
                  </a:cubicBezTo>
                  <a:cubicBezTo>
                    <a:pt x="356" y="180"/>
                    <a:pt x="354" y="178"/>
                    <a:pt x="353" y="176"/>
                  </a:cubicBezTo>
                  <a:cubicBezTo>
                    <a:pt x="350" y="173"/>
                    <a:pt x="348" y="168"/>
                    <a:pt x="348" y="164"/>
                  </a:cubicBezTo>
                  <a:cubicBezTo>
                    <a:pt x="344" y="167"/>
                    <a:pt x="341" y="171"/>
                    <a:pt x="338" y="174"/>
                  </a:cubicBezTo>
                  <a:cubicBezTo>
                    <a:pt x="341" y="177"/>
                    <a:pt x="344" y="180"/>
                    <a:pt x="346" y="183"/>
                  </a:cubicBezTo>
                  <a:close/>
                  <a:moveTo>
                    <a:pt x="353" y="191"/>
                  </a:moveTo>
                  <a:cubicBezTo>
                    <a:pt x="354" y="193"/>
                    <a:pt x="355" y="194"/>
                    <a:pt x="356" y="195"/>
                  </a:cubicBezTo>
                  <a:cubicBezTo>
                    <a:pt x="356" y="197"/>
                    <a:pt x="357" y="199"/>
                    <a:pt x="359" y="199"/>
                  </a:cubicBezTo>
                  <a:cubicBezTo>
                    <a:pt x="359" y="199"/>
                    <a:pt x="359" y="199"/>
                    <a:pt x="360" y="199"/>
                  </a:cubicBezTo>
                  <a:cubicBezTo>
                    <a:pt x="360" y="199"/>
                    <a:pt x="360" y="199"/>
                    <a:pt x="360" y="198"/>
                  </a:cubicBezTo>
                  <a:cubicBezTo>
                    <a:pt x="359" y="197"/>
                    <a:pt x="359" y="196"/>
                    <a:pt x="360" y="195"/>
                  </a:cubicBezTo>
                  <a:cubicBezTo>
                    <a:pt x="360" y="194"/>
                    <a:pt x="361" y="193"/>
                    <a:pt x="361" y="192"/>
                  </a:cubicBezTo>
                  <a:cubicBezTo>
                    <a:pt x="362" y="191"/>
                    <a:pt x="363" y="189"/>
                    <a:pt x="364" y="189"/>
                  </a:cubicBezTo>
                  <a:cubicBezTo>
                    <a:pt x="365" y="188"/>
                    <a:pt x="366" y="187"/>
                    <a:pt x="367" y="187"/>
                  </a:cubicBezTo>
                  <a:cubicBezTo>
                    <a:pt x="367" y="187"/>
                    <a:pt x="368" y="186"/>
                    <a:pt x="368" y="186"/>
                  </a:cubicBezTo>
                  <a:cubicBezTo>
                    <a:pt x="368" y="186"/>
                    <a:pt x="368" y="185"/>
                    <a:pt x="368" y="185"/>
                  </a:cubicBezTo>
                  <a:cubicBezTo>
                    <a:pt x="368" y="184"/>
                    <a:pt x="367" y="184"/>
                    <a:pt x="367" y="184"/>
                  </a:cubicBezTo>
                  <a:cubicBezTo>
                    <a:pt x="364" y="184"/>
                    <a:pt x="361" y="183"/>
                    <a:pt x="358" y="181"/>
                  </a:cubicBezTo>
                  <a:cubicBezTo>
                    <a:pt x="356" y="184"/>
                    <a:pt x="353" y="186"/>
                    <a:pt x="351" y="188"/>
                  </a:cubicBezTo>
                  <a:cubicBezTo>
                    <a:pt x="352" y="189"/>
                    <a:pt x="352" y="190"/>
                    <a:pt x="353" y="191"/>
                  </a:cubicBezTo>
                  <a:close/>
                  <a:moveTo>
                    <a:pt x="153" y="289"/>
                  </a:moveTo>
                  <a:cubicBezTo>
                    <a:pt x="163" y="279"/>
                    <a:pt x="174" y="268"/>
                    <a:pt x="184" y="257"/>
                  </a:cubicBezTo>
                  <a:cubicBezTo>
                    <a:pt x="172" y="267"/>
                    <a:pt x="160" y="277"/>
                    <a:pt x="153" y="289"/>
                  </a:cubicBezTo>
                  <a:close/>
                  <a:moveTo>
                    <a:pt x="225" y="184"/>
                  </a:moveTo>
                  <a:cubicBezTo>
                    <a:pt x="230" y="178"/>
                    <a:pt x="236" y="173"/>
                    <a:pt x="241" y="168"/>
                  </a:cubicBezTo>
                  <a:cubicBezTo>
                    <a:pt x="234" y="171"/>
                    <a:pt x="228" y="177"/>
                    <a:pt x="225" y="184"/>
                  </a:cubicBezTo>
                  <a:close/>
                  <a:moveTo>
                    <a:pt x="652" y="881"/>
                  </a:moveTo>
                  <a:cubicBezTo>
                    <a:pt x="644" y="882"/>
                    <a:pt x="637" y="880"/>
                    <a:pt x="629" y="880"/>
                  </a:cubicBezTo>
                  <a:cubicBezTo>
                    <a:pt x="624" y="880"/>
                    <a:pt x="620" y="881"/>
                    <a:pt x="615" y="882"/>
                  </a:cubicBezTo>
                  <a:cubicBezTo>
                    <a:pt x="602" y="895"/>
                    <a:pt x="590" y="906"/>
                    <a:pt x="580" y="916"/>
                  </a:cubicBezTo>
                  <a:cubicBezTo>
                    <a:pt x="600" y="912"/>
                    <a:pt x="619" y="906"/>
                    <a:pt x="638" y="899"/>
                  </a:cubicBezTo>
                  <a:cubicBezTo>
                    <a:pt x="644" y="893"/>
                    <a:pt x="650" y="887"/>
                    <a:pt x="657" y="880"/>
                  </a:cubicBezTo>
                  <a:cubicBezTo>
                    <a:pt x="655" y="880"/>
                    <a:pt x="653" y="881"/>
                    <a:pt x="652" y="881"/>
                  </a:cubicBezTo>
                  <a:close/>
                  <a:moveTo>
                    <a:pt x="418" y="191"/>
                  </a:moveTo>
                  <a:cubicBezTo>
                    <a:pt x="422" y="198"/>
                    <a:pt x="428" y="203"/>
                    <a:pt x="435" y="207"/>
                  </a:cubicBezTo>
                  <a:cubicBezTo>
                    <a:pt x="444" y="197"/>
                    <a:pt x="453" y="188"/>
                    <a:pt x="462" y="180"/>
                  </a:cubicBezTo>
                  <a:cubicBezTo>
                    <a:pt x="447" y="181"/>
                    <a:pt x="432" y="185"/>
                    <a:pt x="418" y="191"/>
                  </a:cubicBezTo>
                  <a:close/>
                  <a:moveTo>
                    <a:pt x="681" y="881"/>
                  </a:moveTo>
                  <a:cubicBezTo>
                    <a:pt x="677" y="878"/>
                    <a:pt x="672" y="877"/>
                    <a:pt x="668" y="878"/>
                  </a:cubicBezTo>
                  <a:cubicBezTo>
                    <a:pt x="664" y="878"/>
                    <a:pt x="660" y="879"/>
                    <a:pt x="657" y="880"/>
                  </a:cubicBezTo>
                  <a:cubicBezTo>
                    <a:pt x="650" y="887"/>
                    <a:pt x="644" y="893"/>
                    <a:pt x="638" y="899"/>
                  </a:cubicBezTo>
                  <a:cubicBezTo>
                    <a:pt x="653" y="894"/>
                    <a:pt x="667" y="888"/>
                    <a:pt x="680" y="881"/>
                  </a:cubicBezTo>
                  <a:cubicBezTo>
                    <a:pt x="681" y="881"/>
                    <a:pt x="681" y="881"/>
                    <a:pt x="681" y="881"/>
                  </a:cubicBezTo>
                  <a:close/>
                  <a:moveTo>
                    <a:pt x="328" y="234"/>
                  </a:moveTo>
                  <a:cubicBezTo>
                    <a:pt x="324" y="230"/>
                    <a:pt x="322" y="226"/>
                    <a:pt x="321" y="222"/>
                  </a:cubicBezTo>
                  <a:cubicBezTo>
                    <a:pt x="321" y="221"/>
                    <a:pt x="321" y="220"/>
                    <a:pt x="321" y="219"/>
                  </a:cubicBezTo>
                  <a:cubicBezTo>
                    <a:pt x="264" y="276"/>
                    <a:pt x="204" y="336"/>
                    <a:pt x="144" y="396"/>
                  </a:cubicBezTo>
                  <a:cubicBezTo>
                    <a:pt x="149" y="403"/>
                    <a:pt x="155" y="409"/>
                    <a:pt x="161" y="414"/>
                  </a:cubicBezTo>
                  <a:cubicBezTo>
                    <a:pt x="220" y="355"/>
                    <a:pt x="278" y="296"/>
                    <a:pt x="335" y="239"/>
                  </a:cubicBezTo>
                  <a:cubicBezTo>
                    <a:pt x="332" y="237"/>
                    <a:pt x="330" y="236"/>
                    <a:pt x="328" y="234"/>
                  </a:cubicBezTo>
                  <a:close/>
                  <a:moveTo>
                    <a:pt x="935" y="549"/>
                  </a:moveTo>
                  <a:cubicBezTo>
                    <a:pt x="934" y="551"/>
                    <a:pt x="934" y="552"/>
                    <a:pt x="933" y="554"/>
                  </a:cubicBezTo>
                  <a:cubicBezTo>
                    <a:pt x="932" y="556"/>
                    <a:pt x="932" y="558"/>
                    <a:pt x="932" y="560"/>
                  </a:cubicBezTo>
                  <a:cubicBezTo>
                    <a:pt x="931" y="562"/>
                    <a:pt x="931" y="564"/>
                    <a:pt x="930" y="566"/>
                  </a:cubicBezTo>
                  <a:cubicBezTo>
                    <a:pt x="930" y="565"/>
                    <a:pt x="929" y="565"/>
                    <a:pt x="929" y="565"/>
                  </a:cubicBezTo>
                  <a:cubicBezTo>
                    <a:pt x="928" y="563"/>
                    <a:pt x="926" y="564"/>
                    <a:pt x="925" y="565"/>
                  </a:cubicBezTo>
                  <a:cubicBezTo>
                    <a:pt x="921" y="570"/>
                    <a:pt x="919" y="575"/>
                    <a:pt x="917" y="580"/>
                  </a:cubicBezTo>
                  <a:cubicBezTo>
                    <a:pt x="922" y="576"/>
                    <a:pt x="927" y="571"/>
                    <a:pt x="931" y="566"/>
                  </a:cubicBezTo>
                  <a:cubicBezTo>
                    <a:pt x="933" y="561"/>
                    <a:pt x="934" y="555"/>
                    <a:pt x="935" y="549"/>
                  </a:cubicBezTo>
                  <a:close/>
                  <a:moveTo>
                    <a:pt x="54" y="659"/>
                  </a:moveTo>
                  <a:cubicBezTo>
                    <a:pt x="51" y="650"/>
                    <a:pt x="49" y="640"/>
                    <a:pt x="50" y="631"/>
                  </a:cubicBezTo>
                  <a:cubicBezTo>
                    <a:pt x="48" y="633"/>
                    <a:pt x="46" y="635"/>
                    <a:pt x="44" y="636"/>
                  </a:cubicBezTo>
                  <a:cubicBezTo>
                    <a:pt x="47" y="644"/>
                    <a:pt x="51" y="651"/>
                    <a:pt x="54" y="659"/>
                  </a:cubicBezTo>
                  <a:close/>
                  <a:moveTo>
                    <a:pt x="681" y="881"/>
                  </a:moveTo>
                  <a:cubicBezTo>
                    <a:pt x="681" y="881"/>
                    <a:pt x="681" y="881"/>
                    <a:pt x="681" y="881"/>
                  </a:cubicBezTo>
                  <a:cubicBezTo>
                    <a:pt x="681" y="881"/>
                    <a:pt x="681" y="881"/>
                    <a:pt x="680" y="881"/>
                  </a:cubicBezTo>
                  <a:cubicBezTo>
                    <a:pt x="681" y="881"/>
                    <a:pt x="681" y="881"/>
                    <a:pt x="681" y="881"/>
                  </a:cubicBezTo>
                  <a:close/>
                  <a:moveTo>
                    <a:pt x="330" y="169"/>
                  </a:moveTo>
                  <a:cubicBezTo>
                    <a:pt x="333" y="171"/>
                    <a:pt x="335" y="172"/>
                    <a:pt x="338" y="174"/>
                  </a:cubicBezTo>
                  <a:cubicBezTo>
                    <a:pt x="341" y="171"/>
                    <a:pt x="344" y="167"/>
                    <a:pt x="348" y="164"/>
                  </a:cubicBezTo>
                  <a:cubicBezTo>
                    <a:pt x="348" y="163"/>
                    <a:pt x="348" y="162"/>
                    <a:pt x="348" y="161"/>
                  </a:cubicBezTo>
                  <a:cubicBezTo>
                    <a:pt x="348" y="160"/>
                    <a:pt x="348" y="158"/>
                    <a:pt x="349" y="157"/>
                  </a:cubicBezTo>
                  <a:cubicBezTo>
                    <a:pt x="349" y="157"/>
                    <a:pt x="350" y="156"/>
                    <a:pt x="350" y="156"/>
                  </a:cubicBezTo>
                  <a:cubicBezTo>
                    <a:pt x="351" y="156"/>
                    <a:pt x="351" y="157"/>
                    <a:pt x="352" y="157"/>
                  </a:cubicBezTo>
                  <a:cubicBezTo>
                    <a:pt x="352" y="157"/>
                    <a:pt x="353" y="158"/>
                    <a:pt x="353" y="158"/>
                  </a:cubicBezTo>
                  <a:cubicBezTo>
                    <a:pt x="380" y="131"/>
                    <a:pt x="406" y="105"/>
                    <a:pt x="430" y="80"/>
                  </a:cubicBezTo>
                  <a:cubicBezTo>
                    <a:pt x="426" y="82"/>
                    <a:pt x="422" y="85"/>
                    <a:pt x="417" y="87"/>
                  </a:cubicBezTo>
                  <a:cubicBezTo>
                    <a:pt x="408" y="93"/>
                    <a:pt x="400" y="99"/>
                    <a:pt x="390" y="103"/>
                  </a:cubicBezTo>
                  <a:cubicBezTo>
                    <a:pt x="385" y="104"/>
                    <a:pt x="380" y="105"/>
                    <a:pt x="375" y="105"/>
                  </a:cubicBezTo>
                  <a:cubicBezTo>
                    <a:pt x="374" y="105"/>
                    <a:pt x="373" y="105"/>
                    <a:pt x="372" y="105"/>
                  </a:cubicBezTo>
                  <a:cubicBezTo>
                    <a:pt x="352" y="125"/>
                    <a:pt x="332" y="145"/>
                    <a:pt x="311" y="166"/>
                  </a:cubicBezTo>
                  <a:cubicBezTo>
                    <a:pt x="313" y="166"/>
                    <a:pt x="315" y="166"/>
                    <a:pt x="316" y="166"/>
                  </a:cubicBezTo>
                  <a:cubicBezTo>
                    <a:pt x="321" y="166"/>
                    <a:pt x="326" y="167"/>
                    <a:pt x="330" y="169"/>
                  </a:cubicBezTo>
                  <a:close/>
                  <a:moveTo>
                    <a:pt x="578" y="567"/>
                  </a:moveTo>
                  <a:cubicBezTo>
                    <a:pt x="579" y="564"/>
                    <a:pt x="575" y="563"/>
                    <a:pt x="574" y="561"/>
                  </a:cubicBezTo>
                  <a:cubicBezTo>
                    <a:pt x="572" y="559"/>
                    <a:pt x="572" y="556"/>
                    <a:pt x="571" y="554"/>
                  </a:cubicBezTo>
                  <a:cubicBezTo>
                    <a:pt x="571" y="554"/>
                    <a:pt x="571" y="554"/>
                    <a:pt x="571" y="554"/>
                  </a:cubicBezTo>
                  <a:cubicBezTo>
                    <a:pt x="558" y="567"/>
                    <a:pt x="544" y="581"/>
                    <a:pt x="531" y="594"/>
                  </a:cubicBezTo>
                  <a:cubicBezTo>
                    <a:pt x="531" y="598"/>
                    <a:pt x="529" y="601"/>
                    <a:pt x="527" y="604"/>
                  </a:cubicBezTo>
                  <a:cubicBezTo>
                    <a:pt x="526" y="608"/>
                    <a:pt x="524" y="611"/>
                    <a:pt x="522" y="614"/>
                  </a:cubicBezTo>
                  <a:cubicBezTo>
                    <a:pt x="521" y="616"/>
                    <a:pt x="520" y="618"/>
                    <a:pt x="520" y="620"/>
                  </a:cubicBezTo>
                  <a:cubicBezTo>
                    <a:pt x="521" y="622"/>
                    <a:pt x="524" y="623"/>
                    <a:pt x="525" y="625"/>
                  </a:cubicBezTo>
                  <a:cubicBezTo>
                    <a:pt x="526" y="626"/>
                    <a:pt x="526" y="627"/>
                    <a:pt x="526" y="628"/>
                  </a:cubicBezTo>
                  <a:cubicBezTo>
                    <a:pt x="541" y="613"/>
                    <a:pt x="555" y="598"/>
                    <a:pt x="570" y="583"/>
                  </a:cubicBezTo>
                  <a:cubicBezTo>
                    <a:pt x="572" y="578"/>
                    <a:pt x="572" y="572"/>
                    <a:pt x="576" y="569"/>
                  </a:cubicBezTo>
                  <a:cubicBezTo>
                    <a:pt x="577" y="568"/>
                    <a:pt x="578" y="568"/>
                    <a:pt x="578" y="567"/>
                  </a:cubicBezTo>
                  <a:close/>
                  <a:moveTo>
                    <a:pt x="335" y="239"/>
                  </a:moveTo>
                  <a:cubicBezTo>
                    <a:pt x="278" y="296"/>
                    <a:pt x="220" y="355"/>
                    <a:pt x="161" y="414"/>
                  </a:cubicBezTo>
                  <a:cubicBezTo>
                    <a:pt x="167" y="420"/>
                    <a:pt x="175" y="424"/>
                    <a:pt x="183" y="425"/>
                  </a:cubicBezTo>
                  <a:cubicBezTo>
                    <a:pt x="184" y="425"/>
                    <a:pt x="185" y="425"/>
                    <a:pt x="186" y="425"/>
                  </a:cubicBezTo>
                  <a:cubicBezTo>
                    <a:pt x="246" y="365"/>
                    <a:pt x="305" y="305"/>
                    <a:pt x="363" y="247"/>
                  </a:cubicBezTo>
                  <a:cubicBezTo>
                    <a:pt x="360" y="247"/>
                    <a:pt x="358" y="246"/>
                    <a:pt x="355" y="246"/>
                  </a:cubicBezTo>
                  <a:cubicBezTo>
                    <a:pt x="348" y="244"/>
                    <a:pt x="341" y="242"/>
                    <a:pt x="335" y="239"/>
                  </a:cubicBezTo>
                  <a:close/>
                  <a:moveTo>
                    <a:pt x="866" y="696"/>
                  </a:moveTo>
                  <a:cubicBezTo>
                    <a:pt x="874" y="693"/>
                    <a:pt x="878" y="685"/>
                    <a:pt x="885" y="681"/>
                  </a:cubicBezTo>
                  <a:cubicBezTo>
                    <a:pt x="887" y="680"/>
                    <a:pt x="889" y="679"/>
                    <a:pt x="890" y="678"/>
                  </a:cubicBezTo>
                  <a:cubicBezTo>
                    <a:pt x="892" y="674"/>
                    <a:pt x="894" y="670"/>
                    <a:pt x="896" y="666"/>
                  </a:cubicBezTo>
                  <a:cubicBezTo>
                    <a:pt x="886" y="676"/>
                    <a:pt x="876" y="686"/>
                    <a:pt x="866" y="696"/>
                  </a:cubicBezTo>
                  <a:close/>
                  <a:moveTo>
                    <a:pt x="321" y="215"/>
                  </a:moveTo>
                  <a:cubicBezTo>
                    <a:pt x="321" y="213"/>
                    <a:pt x="322" y="211"/>
                    <a:pt x="321" y="208"/>
                  </a:cubicBezTo>
                  <a:cubicBezTo>
                    <a:pt x="321" y="208"/>
                    <a:pt x="321" y="208"/>
                    <a:pt x="320" y="208"/>
                  </a:cubicBezTo>
                  <a:cubicBezTo>
                    <a:pt x="320" y="208"/>
                    <a:pt x="320" y="208"/>
                    <a:pt x="320" y="208"/>
                  </a:cubicBezTo>
                  <a:cubicBezTo>
                    <a:pt x="318" y="207"/>
                    <a:pt x="315" y="206"/>
                    <a:pt x="313" y="207"/>
                  </a:cubicBezTo>
                  <a:cubicBezTo>
                    <a:pt x="311" y="208"/>
                    <a:pt x="309" y="208"/>
                    <a:pt x="307" y="208"/>
                  </a:cubicBezTo>
                  <a:cubicBezTo>
                    <a:pt x="306" y="208"/>
                    <a:pt x="305" y="209"/>
                    <a:pt x="303" y="209"/>
                  </a:cubicBezTo>
                  <a:cubicBezTo>
                    <a:pt x="249" y="264"/>
                    <a:pt x="192" y="322"/>
                    <a:pt x="134" y="380"/>
                  </a:cubicBezTo>
                  <a:cubicBezTo>
                    <a:pt x="135" y="382"/>
                    <a:pt x="135" y="383"/>
                    <a:pt x="136" y="384"/>
                  </a:cubicBezTo>
                  <a:cubicBezTo>
                    <a:pt x="139" y="388"/>
                    <a:pt x="141" y="392"/>
                    <a:pt x="144" y="396"/>
                  </a:cubicBezTo>
                  <a:cubicBezTo>
                    <a:pt x="204" y="336"/>
                    <a:pt x="264" y="276"/>
                    <a:pt x="321" y="219"/>
                  </a:cubicBezTo>
                  <a:cubicBezTo>
                    <a:pt x="321" y="217"/>
                    <a:pt x="321" y="216"/>
                    <a:pt x="321" y="215"/>
                  </a:cubicBezTo>
                  <a:close/>
                  <a:moveTo>
                    <a:pt x="566" y="551"/>
                  </a:moveTo>
                  <a:cubicBezTo>
                    <a:pt x="565" y="552"/>
                    <a:pt x="565" y="553"/>
                    <a:pt x="564" y="553"/>
                  </a:cubicBezTo>
                  <a:cubicBezTo>
                    <a:pt x="562" y="558"/>
                    <a:pt x="559" y="562"/>
                    <a:pt x="556" y="566"/>
                  </a:cubicBezTo>
                  <a:cubicBezTo>
                    <a:pt x="554" y="568"/>
                    <a:pt x="553" y="570"/>
                    <a:pt x="551" y="570"/>
                  </a:cubicBezTo>
                  <a:cubicBezTo>
                    <a:pt x="549" y="571"/>
                    <a:pt x="547" y="571"/>
                    <a:pt x="545" y="571"/>
                  </a:cubicBezTo>
                  <a:cubicBezTo>
                    <a:pt x="541" y="572"/>
                    <a:pt x="538" y="575"/>
                    <a:pt x="535" y="578"/>
                  </a:cubicBezTo>
                  <a:cubicBezTo>
                    <a:pt x="533" y="580"/>
                    <a:pt x="531" y="582"/>
                    <a:pt x="530" y="584"/>
                  </a:cubicBezTo>
                  <a:cubicBezTo>
                    <a:pt x="529" y="584"/>
                    <a:pt x="528" y="585"/>
                    <a:pt x="528" y="587"/>
                  </a:cubicBezTo>
                  <a:cubicBezTo>
                    <a:pt x="528" y="588"/>
                    <a:pt x="529" y="590"/>
                    <a:pt x="530" y="591"/>
                  </a:cubicBezTo>
                  <a:cubicBezTo>
                    <a:pt x="530" y="592"/>
                    <a:pt x="531" y="593"/>
                    <a:pt x="531" y="594"/>
                  </a:cubicBezTo>
                  <a:cubicBezTo>
                    <a:pt x="544" y="581"/>
                    <a:pt x="558" y="567"/>
                    <a:pt x="571" y="554"/>
                  </a:cubicBezTo>
                  <a:cubicBezTo>
                    <a:pt x="570" y="551"/>
                    <a:pt x="567" y="550"/>
                    <a:pt x="566" y="551"/>
                  </a:cubicBezTo>
                  <a:close/>
                  <a:moveTo>
                    <a:pt x="876" y="659"/>
                  </a:moveTo>
                  <a:cubicBezTo>
                    <a:pt x="874" y="671"/>
                    <a:pt x="867" y="680"/>
                    <a:pt x="861" y="690"/>
                  </a:cubicBezTo>
                  <a:cubicBezTo>
                    <a:pt x="860" y="692"/>
                    <a:pt x="860" y="693"/>
                    <a:pt x="859" y="694"/>
                  </a:cubicBezTo>
                  <a:cubicBezTo>
                    <a:pt x="859" y="695"/>
                    <a:pt x="860" y="697"/>
                    <a:pt x="862" y="697"/>
                  </a:cubicBezTo>
                  <a:cubicBezTo>
                    <a:pt x="862" y="697"/>
                    <a:pt x="863" y="697"/>
                    <a:pt x="863" y="697"/>
                  </a:cubicBezTo>
                  <a:cubicBezTo>
                    <a:pt x="864" y="697"/>
                    <a:pt x="865" y="697"/>
                    <a:pt x="866" y="696"/>
                  </a:cubicBezTo>
                  <a:cubicBezTo>
                    <a:pt x="876" y="686"/>
                    <a:pt x="886" y="676"/>
                    <a:pt x="896" y="666"/>
                  </a:cubicBezTo>
                  <a:cubicBezTo>
                    <a:pt x="904" y="650"/>
                    <a:pt x="911" y="634"/>
                    <a:pt x="916" y="618"/>
                  </a:cubicBezTo>
                  <a:cubicBezTo>
                    <a:pt x="903" y="632"/>
                    <a:pt x="889" y="645"/>
                    <a:pt x="876" y="659"/>
                  </a:cubicBezTo>
                  <a:cubicBezTo>
                    <a:pt x="876" y="659"/>
                    <a:pt x="876" y="659"/>
                    <a:pt x="876" y="659"/>
                  </a:cubicBezTo>
                  <a:close/>
                  <a:moveTo>
                    <a:pt x="887" y="622"/>
                  </a:moveTo>
                  <a:cubicBezTo>
                    <a:pt x="885" y="626"/>
                    <a:pt x="885" y="631"/>
                    <a:pt x="884" y="635"/>
                  </a:cubicBezTo>
                  <a:cubicBezTo>
                    <a:pt x="882" y="639"/>
                    <a:pt x="879" y="643"/>
                    <a:pt x="877" y="647"/>
                  </a:cubicBezTo>
                  <a:cubicBezTo>
                    <a:pt x="876" y="651"/>
                    <a:pt x="876" y="655"/>
                    <a:pt x="876" y="659"/>
                  </a:cubicBezTo>
                  <a:cubicBezTo>
                    <a:pt x="889" y="645"/>
                    <a:pt x="903" y="632"/>
                    <a:pt x="916" y="618"/>
                  </a:cubicBezTo>
                  <a:cubicBezTo>
                    <a:pt x="922" y="601"/>
                    <a:pt x="927" y="584"/>
                    <a:pt x="931" y="566"/>
                  </a:cubicBezTo>
                  <a:cubicBezTo>
                    <a:pt x="927" y="571"/>
                    <a:pt x="922" y="576"/>
                    <a:pt x="917" y="580"/>
                  </a:cubicBezTo>
                  <a:cubicBezTo>
                    <a:pt x="914" y="588"/>
                    <a:pt x="912" y="596"/>
                    <a:pt x="906" y="602"/>
                  </a:cubicBezTo>
                  <a:cubicBezTo>
                    <a:pt x="899" y="609"/>
                    <a:pt x="890" y="613"/>
                    <a:pt x="887" y="622"/>
                  </a:cubicBezTo>
                  <a:close/>
                  <a:moveTo>
                    <a:pt x="371" y="59"/>
                  </a:moveTo>
                  <a:cubicBezTo>
                    <a:pt x="366" y="62"/>
                    <a:pt x="358" y="66"/>
                    <a:pt x="358" y="72"/>
                  </a:cubicBezTo>
                  <a:cubicBezTo>
                    <a:pt x="358" y="72"/>
                    <a:pt x="358" y="73"/>
                    <a:pt x="359" y="74"/>
                  </a:cubicBezTo>
                  <a:cubicBezTo>
                    <a:pt x="359" y="76"/>
                    <a:pt x="362" y="76"/>
                    <a:pt x="363" y="76"/>
                  </a:cubicBezTo>
                  <a:cubicBezTo>
                    <a:pt x="372" y="68"/>
                    <a:pt x="380" y="60"/>
                    <a:pt x="388" y="51"/>
                  </a:cubicBezTo>
                  <a:cubicBezTo>
                    <a:pt x="382" y="54"/>
                    <a:pt x="377" y="57"/>
                    <a:pt x="371" y="59"/>
                  </a:cubicBezTo>
                  <a:close/>
                  <a:moveTo>
                    <a:pt x="451" y="253"/>
                  </a:moveTo>
                  <a:cubicBezTo>
                    <a:pt x="446" y="249"/>
                    <a:pt x="439" y="247"/>
                    <a:pt x="433" y="246"/>
                  </a:cubicBezTo>
                  <a:cubicBezTo>
                    <a:pt x="376" y="303"/>
                    <a:pt x="317" y="362"/>
                    <a:pt x="258" y="422"/>
                  </a:cubicBezTo>
                  <a:cubicBezTo>
                    <a:pt x="263" y="425"/>
                    <a:pt x="267" y="428"/>
                    <a:pt x="273" y="429"/>
                  </a:cubicBezTo>
                  <a:cubicBezTo>
                    <a:pt x="276" y="430"/>
                    <a:pt x="280" y="429"/>
                    <a:pt x="284" y="431"/>
                  </a:cubicBezTo>
                  <a:cubicBezTo>
                    <a:pt x="284" y="431"/>
                    <a:pt x="284" y="431"/>
                    <a:pt x="284" y="431"/>
                  </a:cubicBezTo>
                  <a:cubicBezTo>
                    <a:pt x="342" y="373"/>
                    <a:pt x="399" y="314"/>
                    <a:pt x="455" y="258"/>
                  </a:cubicBezTo>
                  <a:cubicBezTo>
                    <a:pt x="454" y="256"/>
                    <a:pt x="453" y="255"/>
                    <a:pt x="451" y="253"/>
                  </a:cubicBezTo>
                  <a:close/>
                  <a:moveTo>
                    <a:pt x="461" y="267"/>
                  </a:moveTo>
                  <a:cubicBezTo>
                    <a:pt x="459" y="264"/>
                    <a:pt x="457" y="261"/>
                    <a:pt x="455" y="258"/>
                  </a:cubicBezTo>
                  <a:cubicBezTo>
                    <a:pt x="399" y="314"/>
                    <a:pt x="342" y="373"/>
                    <a:pt x="284" y="431"/>
                  </a:cubicBezTo>
                  <a:cubicBezTo>
                    <a:pt x="291" y="435"/>
                    <a:pt x="286" y="446"/>
                    <a:pt x="285" y="454"/>
                  </a:cubicBezTo>
                  <a:cubicBezTo>
                    <a:pt x="284" y="456"/>
                    <a:pt x="284" y="458"/>
                    <a:pt x="285" y="460"/>
                  </a:cubicBezTo>
                  <a:cubicBezTo>
                    <a:pt x="345" y="399"/>
                    <a:pt x="407" y="337"/>
                    <a:pt x="467" y="277"/>
                  </a:cubicBezTo>
                  <a:cubicBezTo>
                    <a:pt x="465" y="274"/>
                    <a:pt x="463" y="271"/>
                    <a:pt x="461" y="267"/>
                  </a:cubicBezTo>
                  <a:close/>
                  <a:moveTo>
                    <a:pt x="428" y="245"/>
                  </a:moveTo>
                  <a:cubicBezTo>
                    <a:pt x="419" y="243"/>
                    <a:pt x="410" y="242"/>
                    <a:pt x="402" y="240"/>
                  </a:cubicBezTo>
                  <a:cubicBezTo>
                    <a:pt x="345" y="297"/>
                    <a:pt x="287" y="356"/>
                    <a:pt x="228" y="416"/>
                  </a:cubicBezTo>
                  <a:cubicBezTo>
                    <a:pt x="236" y="414"/>
                    <a:pt x="244" y="414"/>
                    <a:pt x="252" y="418"/>
                  </a:cubicBezTo>
                  <a:cubicBezTo>
                    <a:pt x="254" y="419"/>
                    <a:pt x="256" y="420"/>
                    <a:pt x="258" y="422"/>
                  </a:cubicBezTo>
                  <a:cubicBezTo>
                    <a:pt x="317" y="362"/>
                    <a:pt x="376" y="303"/>
                    <a:pt x="433" y="246"/>
                  </a:cubicBezTo>
                  <a:cubicBezTo>
                    <a:pt x="431" y="245"/>
                    <a:pt x="429" y="245"/>
                    <a:pt x="428" y="245"/>
                  </a:cubicBezTo>
                  <a:close/>
                  <a:moveTo>
                    <a:pt x="467" y="277"/>
                  </a:moveTo>
                  <a:cubicBezTo>
                    <a:pt x="407" y="337"/>
                    <a:pt x="345" y="399"/>
                    <a:pt x="285" y="460"/>
                  </a:cubicBezTo>
                  <a:cubicBezTo>
                    <a:pt x="285" y="469"/>
                    <a:pt x="290" y="477"/>
                    <a:pt x="295" y="485"/>
                  </a:cubicBezTo>
                  <a:cubicBezTo>
                    <a:pt x="356" y="424"/>
                    <a:pt x="418" y="361"/>
                    <a:pt x="479" y="300"/>
                  </a:cubicBezTo>
                  <a:cubicBezTo>
                    <a:pt x="475" y="292"/>
                    <a:pt x="471" y="285"/>
                    <a:pt x="467" y="277"/>
                  </a:cubicBezTo>
                  <a:close/>
                  <a:moveTo>
                    <a:pt x="875" y="320"/>
                  </a:moveTo>
                  <a:cubicBezTo>
                    <a:pt x="878" y="314"/>
                    <a:pt x="885" y="310"/>
                    <a:pt x="888" y="304"/>
                  </a:cubicBezTo>
                  <a:cubicBezTo>
                    <a:pt x="890" y="302"/>
                    <a:pt x="891" y="298"/>
                    <a:pt x="892" y="295"/>
                  </a:cubicBezTo>
                  <a:cubicBezTo>
                    <a:pt x="875" y="312"/>
                    <a:pt x="858" y="329"/>
                    <a:pt x="841" y="346"/>
                  </a:cubicBezTo>
                  <a:cubicBezTo>
                    <a:pt x="843" y="347"/>
                    <a:pt x="844" y="348"/>
                    <a:pt x="845" y="349"/>
                  </a:cubicBezTo>
                  <a:cubicBezTo>
                    <a:pt x="850" y="352"/>
                    <a:pt x="851" y="358"/>
                    <a:pt x="853" y="363"/>
                  </a:cubicBezTo>
                  <a:cubicBezTo>
                    <a:pt x="853" y="365"/>
                    <a:pt x="854" y="367"/>
                    <a:pt x="854" y="369"/>
                  </a:cubicBezTo>
                  <a:cubicBezTo>
                    <a:pt x="862" y="361"/>
                    <a:pt x="871" y="352"/>
                    <a:pt x="879" y="344"/>
                  </a:cubicBezTo>
                  <a:cubicBezTo>
                    <a:pt x="875" y="336"/>
                    <a:pt x="872" y="328"/>
                    <a:pt x="875" y="320"/>
                  </a:cubicBezTo>
                  <a:close/>
                  <a:moveTo>
                    <a:pt x="10" y="433"/>
                  </a:moveTo>
                  <a:cubicBezTo>
                    <a:pt x="7" y="436"/>
                    <a:pt x="4" y="440"/>
                    <a:pt x="1" y="443"/>
                  </a:cubicBezTo>
                  <a:cubicBezTo>
                    <a:pt x="1" y="454"/>
                    <a:pt x="2" y="466"/>
                    <a:pt x="3" y="477"/>
                  </a:cubicBezTo>
                  <a:cubicBezTo>
                    <a:pt x="8" y="471"/>
                    <a:pt x="14" y="466"/>
                    <a:pt x="19" y="460"/>
                  </a:cubicBezTo>
                  <a:cubicBezTo>
                    <a:pt x="15" y="452"/>
                    <a:pt x="12" y="442"/>
                    <a:pt x="10" y="433"/>
                  </a:cubicBezTo>
                  <a:close/>
                  <a:moveTo>
                    <a:pt x="48" y="498"/>
                  </a:moveTo>
                  <a:cubicBezTo>
                    <a:pt x="47" y="497"/>
                    <a:pt x="47" y="496"/>
                    <a:pt x="46" y="495"/>
                  </a:cubicBezTo>
                  <a:cubicBezTo>
                    <a:pt x="34" y="506"/>
                    <a:pt x="23" y="518"/>
                    <a:pt x="11" y="530"/>
                  </a:cubicBezTo>
                  <a:cubicBezTo>
                    <a:pt x="13" y="540"/>
                    <a:pt x="15" y="549"/>
                    <a:pt x="18" y="559"/>
                  </a:cubicBezTo>
                  <a:cubicBezTo>
                    <a:pt x="29" y="547"/>
                    <a:pt x="41" y="536"/>
                    <a:pt x="53" y="524"/>
                  </a:cubicBezTo>
                  <a:cubicBezTo>
                    <a:pt x="53" y="515"/>
                    <a:pt x="52" y="506"/>
                    <a:pt x="48" y="498"/>
                  </a:cubicBezTo>
                  <a:close/>
                  <a:moveTo>
                    <a:pt x="54" y="610"/>
                  </a:moveTo>
                  <a:cubicBezTo>
                    <a:pt x="55" y="604"/>
                    <a:pt x="55" y="597"/>
                    <a:pt x="54" y="591"/>
                  </a:cubicBezTo>
                  <a:cubicBezTo>
                    <a:pt x="48" y="598"/>
                    <a:pt x="41" y="605"/>
                    <a:pt x="34" y="611"/>
                  </a:cubicBezTo>
                  <a:cubicBezTo>
                    <a:pt x="37" y="620"/>
                    <a:pt x="41" y="628"/>
                    <a:pt x="44" y="636"/>
                  </a:cubicBezTo>
                  <a:cubicBezTo>
                    <a:pt x="46" y="635"/>
                    <a:pt x="48" y="633"/>
                    <a:pt x="50" y="631"/>
                  </a:cubicBezTo>
                  <a:cubicBezTo>
                    <a:pt x="50" y="630"/>
                    <a:pt x="50" y="630"/>
                    <a:pt x="50" y="629"/>
                  </a:cubicBezTo>
                  <a:cubicBezTo>
                    <a:pt x="51" y="623"/>
                    <a:pt x="53" y="616"/>
                    <a:pt x="54" y="610"/>
                  </a:cubicBezTo>
                  <a:close/>
                  <a:moveTo>
                    <a:pt x="34" y="481"/>
                  </a:moveTo>
                  <a:cubicBezTo>
                    <a:pt x="25" y="490"/>
                    <a:pt x="16" y="499"/>
                    <a:pt x="7" y="508"/>
                  </a:cubicBezTo>
                  <a:cubicBezTo>
                    <a:pt x="8" y="515"/>
                    <a:pt x="10" y="523"/>
                    <a:pt x="11" y="530"/>
                  </a:cubicBezTo>
                  <a:cubicBezTo>
                    <a:pt x="23" y="518"/>
                    <a:pt x="34" y="506"/>
                    <a:pt x="46" y="495"/>
                  </a:cubicBezTo>
                  <a:cubicBezTo>
                    <a:pt x="43" y="490"/>
                    <a:pt x="38" y="486"/>
                    <a:pt x="34" y="481"/>
                  </a:cubicBezTo>
                  <a:close/>
                  <a:moveTo>
                    <a:pt x="914" y="518"/>
                  </a:moveTo>
                  <a:cubicBezTo>
                    <a:pt x="914" y="518"/>
                    <a:pt x="914" y="517"/>
                    <a:pt x="914" y="516"/>
                  </a:cubicBezTo>
                  <a:cubicBezTo>
                    <a:pt x="914" y="515"/>
                    <a:pt x="914" y="515"/>
                    <a:pt x="914" y="515"/>
                  </a:cubicBezTo>
                  <a:cubicBezTo>
                    <a:pt x="912" y="516"/>
                    <a:pt x="911" y="517"/>
                    <a:pt x="910" y="519"/>
                  </a:cubicBezTo>
                  <a:cubicBezTo>
                    <a:pt x="911" y="519"/>
                    <a:pt x="913" y="519"/>
                    <a:pt x="914" y="518"/>
                  </a:cubicBezTo>
                  <a:close/>
                  <a:moveTo>
                    <a:pt x="492" y="323"/>
                  </a:moveTo>
                  <a:cubicBezTo>
                    <a:pt x="431" y="384"/>
                    <a:pt x="369" y="446"/>
                    <a:pt x="308" y="507"/>
                  </a:cubicBezTo>
                  <a:cubicBezTo>
                    <a:pt x="313" y="515"/>
                    <a:pt x="315" y="524"/>
                    <a:pt x="316" y="533"/>
                  </a:cubicBezTo>
                  <a:cubicBezTo>
                    <a:pt x="377" y="471"/>
                    <a:pt x="441" y="407"/>
                    <a:pt x="504" y="343"/>
                  </a:cubicBezTo>
                  <a:cubicBezTo>
                    <a:pt x="500" y="337"/>
                    <a:pt x="496" y="330"/>
                    <a:pt x="492" y="323"/>
                  </a:cubicBezTo>
                  <a:close/>
                  <a:moveTo>
                    <a:pt x="50" y="557"/>
                  </a:moveTo>
                  <a:cubicBezTo>
                    <a:pt x="50" y="546"/>
                    <a:pt x="52" y="535"/>
                    <a:pt x="53" y="524"/>
                  </a:cubicBezTo>
                  <a:cubicBezTo>
                    <a:pt x="41" y="536"/>
                    <a:pt x="29" y="547"/>
                    <a:pt x="18" y="559"/>
                  </a:cubicBezTo>
                  <a:cubicBezTo>
                    <a:pt x="20" y="568"/>
                    <a:pt x="23" y="577"/>
                    <a:pt x="26" y="586"/>
                  </a:cubicBezTo>
                  <a:cubicBezTo>
                    <a:pt x="34" y="578"/>
                    <a:pt x="42" y="570"/>
                    <a:pt x="50" y="561"/>
                  </a:cubicBezTo>
                  <a:cubicBezTo>
                    <a:pt x="50" y="560"/>
                    <a:pt x="50" y="558"/>
                    <a:pt x="50" y="557"/>
                  </a:cubicBezTo>
                  <a:close/>
                  <a:moveTo>
                    <a:pt x="50" y="561"/>
                  </a:moveTo>
                  <a:cubicBezTo>
                    <a:pt x="42" y="570"/>
                    <a:pt x="34" y="578"/>
                    <a:pt x="26" y="586"/>
                  </a:cubicBezTo>
                  <a:cubicBezTo>
                    <a:pt x="28" y="595"/>
                    <a:pt x="31" y="603"/>
                    <a:pt x="34" y="611"/>
                  </a:cubicBezTo>
                  <a:cubicBezTo>
                    <a:pt x="41" y="605"/>
                    <a:pt x="48" y="598"/>
                    <a:pt x="54" y="591"/>
                  </a:cubicBezTo>
                  <a:cubicBezTo>
                    <a:pt x="53" y="581"/>
                    <a:pt x="51" y="571"/>
                    <a:pt x="50" y="561"/>
                  </a:cubicBezTo>
                  <a:close/>
                  <a:moveTo>
                    <a:pt x="488" y="316"/>
                  </a:moveTo>
                  <a:cubicBezTo>
                    <a:pt x="485" y="310"/>
                    <a:pt x="482" y="305"/>
                    <a:pt x="479" y="300"/>
                  </a:cubicBezTo>
                  <a:cubicBezTo>
                    <a:pt x="418" y="361"/>
                    <a:pt x="356" y="424"/>
                    <a:pt x="295" y="485"/>
                  </a:cubicBezTo>
                  <a:cubicBezTo>
                    <a:pt x="299" y="491"/>
                    <a:pt x="303" y="497"/>
                    <a:pt x="306" y="503"/>
                  </a:cubicBezTo>
                  <a:cubicBezTo>
                    <a:pt x="307" y="504"/>
                    <a:pt x="308" y="506"/>
                    <a:pt x="308" y="507"/>
                  </a:cubicBezTo>
                  <a:cubicBezTo>
                    <a:pt x="369" y="446"/>
                    <a:pt x="431" y="384"/>
                    <a:pt x="492" y="323"/>
                  </a:cubicBezTo>
                  <a:cubicBezTo>
                    <a:pt x="490" y="320"/>
                    <a:pt x="489" y="318"/>
                    <a:pt x="488" y="316"/>
                  </a:cubicBezTo>
                  <a:close/>
                  <a:moveTo>
                    <a:pt x="851" y="199"/>
                  </a:moveTo>
                  <a:cubicBezTo>
                    <a:pt x="808" y="243"/>
                    <a:pt x="763" y="288"/>
                    <a:pt x="717" y="334"/>
                  </a:cubicBezTo>
                  <a:cubicBezTo>
                    <a:pt x="717" y="334"/>
                    <a:pt x="717" y="335"/>
                    <a:pt x="717" y="335"/>
                  </a:cubicBezTo>
                  <a:cubicBezTo>
                    <a:pt x="720" y="343"/>
                    <a:pt x="724" y="352"/>
                    <a:pt x="728" y="360"/>
                  </a:cubicBezTo>
                  <a:cubicBezTo>
                    <a:pt x="774" y="313"/>
                    <a:pt x="821" y="267"/>
                    <a:pt x="865" y="222"/>
                  </a:cubicBezTo>
                  <a:cubicBezTo>
                    <a:pt x="860" y="214"/>
                    <a:pt x="854" y="207"/>
                    <a:pt x="851" y="199"/>
                  </a:cubicBezTo>
                  <a:close/>
                  <a:moveTo>
                    <a:pt x="877" y="244"/>
                  </a:moveTo>
                  <a:cubicBezTo>
                    <a:pt x="856" y="265"/>
                    <a:pt x="835" y="287"/>
                    <a:pt x="813" y="309"/>
                  </a:cubicBezTo>
                  <a:cubicBezTo>
                    <a:pt x="814" y="310"/>
                    <a:pt x="815" y="312"/>
                    <a:pt x="815" y="313"/>
                  </a:cubicBezTo>
                  <a:cubicBezTo>
                    <a:pt x="816" y="316"/>
                    <a:pt x="818" y="318"/>
                    <a:pt x="819" y="320"/>
                  </a:cubicBezTo>
                  <a:cubicBezTo>
                    <a:pt x="821" y="323"/>
                    <a:pt x="823" y="326"/>
                    <a:pt x="824" y="329"/>
                  </a:cubicBezTo>
                  <a:cubicBezTo>
                    <a:pt x="845" y="308"/>
                    <a:pt x="866" y="287"/>
                    <a:pt x="886" y="266"/>
                  </a:cubicBezTo>
                  <a:cubicBezTo>
                    <a:pt x="883" y="259"/>
                    <a:pt x="881" y="251"/>
                    <a:pt x="877" y="244"/>
                  </a:cubicBezTo>
                  <a:close/>
                  <a:moveTo>
                    <a:pt x="507" y="566"/>
                  </a:moveTo>
                  <a:cubicBezTo>
                    <a:pt x="508" y="560"/>
                    <a:pt x="507" y="554"/>
                    <a:pt x="506" y="548"/>
                  </a:cubicBezTo>
                  <a:cubicBezTo>
                    <a:pt x="457" y="597"/>
                    <a:pt x="410" y="644"/>
                    <a:pt x="366" y="689"/>
                  </a:cubicBezTo>
                  <a:cubicBezTo>
                    <a:pt x="368" y="691"/>
                    <a:pt x="370" y="692"/>
                    <a:pt x="372" y="693"/>
                  </a:cubicBezTo>
                  <a:cubicBezTo>
                    <a:pt x="378" y="696"/>
                    <a:pt x="385" y="695"/>
                    <a:pt x="391" y="694"/>
                  </a:cubicBezTo>
                  <a:cubicBezTo>
                    <a:pt x="393" y="693"/>
                    <a:pt x="395" y="693"/>
                    <a:pt x="397" y="692"/>
                  </a:cubicBezTo>
                  <a:cubicBezTo>
                    <a:pt x="420" y="669"/>
                    <a:pt x="444" y="645"/>
                    <a:pt x="468" y="621"/>
                  </a:cubicBezTo>
                  <a:cubicBezTo>
                    <a:pt x="468" y="618"/>
                    <a:pt x="468" y="616"/>
                    <a:pt x="468" y="613"/>
                  </a:cubicBezTo>
                  <a:cubicBezTo>
                    <a:pt x="469" y="592"/>
                    <a:pt x="501" y="586"/>
                    <a:pt x="507" y="566"/>
                  </a:cubicBezTo>
                  <a:close/>
                  <a:moveTo>
                    <a:pt x="887" y="267"/>
                  </a:moveTo>
                  <a:cubicBezTo>
                    <a:pt x="886" y="267"/>
                    <a:pt x="886" y="267"/>
                    <a:pt x="886" y="266"/>
                  </a:cubicBezTo>
                  <a:cubicBezTo>
                    <a:pt x="866" y="287"/>
                    <a:pt x="845" y="308"/>
                    <a:pt x="824" y="329"/>
                  </a:cubicBezTo>
                  <a:cubicBezTo>
                    <a:pt x="825" y="330"/>
                    <a:pt x="826" y="332"/>
                    <a:pt x="827" y="334"/>
                  </a:cubicBezTo>
                  <a:cubicBezTo>
                    <a:pt x="830" y="337"/>
                    <a:pt x="832" y="341"/>
                    <a:pt x="836" y="344"/>
                  </a:cubicBezTo>
                  <a:cubicBezTo>
                    <a:pt x="837" y="345"/>
                    <a:pt x="839" y="345"/>
                    <a:pt x="841" y="346"/>
                  </a:cubicBezTo>
                  <a:cubicBezTo>
                    <a:pt x="858" y="329"/>
                    <a:pt x="875" y="312"/>
                    <a:pt x="892" y="295"/>
                  </a:cubicBezTo>
                  <a:cubicBezTo>
                    <a:pt x="893" y="286"/>
                    <a:pt x="890" y="276"/>
                    <a:pt x="887" y="267"/>
                  </a:cubicBezTo>
                  <a:close/>
                  <a:moveTo>
                    <a:pt x="763" y="356"/>
                  </a:moveTo>
                  <a:cubicBezTo>
                    <a:pt x="763" y="356"/>
                    <a:pt x="763" y="355"/>
                    <a:pt x="763" y="354"/>
                  </a:cubicBezTo>
                  <a:cubicBezTo>
                    <a:pt x="763" y="352"/>
                    <a:pt x="765" y="350"/>
                    <a:pt x="766" y="349"/>
                  </a:cubicBezTo>
                  <a:cubicBezTo>
                    <a:pt x="767" y="348"/>
                    <a:pt x="768" y="347"/>
                    <a:pt x="769" y="346"/>
                  </a:cubicBezTo>
                  <a:cubicBezTo>
                    <a:pt x="769" y="345"/>
                    <a:pt x="770" y="344"/>
                    <a:pt x="770" y="343"/>
                  </a:cubicBezTo>
                  <a:cubicBezTo>
                    <a:pt x="772" y="340"/>
                    <a:pt x="774" y="338"/>
                    <a:pt x="775" y="336"/>
                  </a:cubicBezTo>
                  <a:cubicBezTo>
                    <a:pt x="778" y="332"/>
                    <a:pt x="781" y="328"/>
                    <a:pt x="784" y="325"/>
                  </a:cubicBezTo>
                  <a:cubicBezTo>
                    <a:pt x="787" y="322"/>
                    <a:pt x="792" y="319"/>
                    <a:pt x="793" y="315"/>
                  </a:cubicBezTo>
                  <a:cubicBezTo>
                    <a:pt x="793" y="313"/>
                    <a:pt x="793" y="312"/>
                    <a:pt x="794" y="311"/>
                  </a:cubicBezTo>
                  <a:cubicBezTo>
                    <a:pt x="795" y="309"/>
                    <a:pt x="797" y="309"/>
                    <a:pt x="798" y="310"/>
                  </a:cubicBezTo>
                  <a:cubicBezTo>
                    <a:pt x="800" y="310"/>
                    <a:pt x="801" y="310"/>
                    <a:pt x="803" y="310"/>
                  </a:cubicBezTo>
                  <a:cubicBezTo>
                    <a:pt x="804" y="310"/>
                    <a:pt x="806" y="308"/>
                    <a:pt x="806" y="306"/>
                  </a:cubicBezTo>
                  <a:cubicBezTo>
                    <a:pt x="807" y="305"/>
                    <a:pt x="807" y="304"/>
                    <a:pt x="808" y="304"/>
                  </a:cubicBezTo>
                  <a:cubicBezTo>
                    <a:pt x="808" y="303"/>
                    <a:pt x="810" y="303"/>
                    <a:pt x="810" y="304"/>
                  </a:cubicBezTo>
                  <a:cubicBezTo>
                    <a:pt x="811" y="305"/>
                    <a:pt x="812" y="306"/>
                    <a:pt x="812" y="306"/>
                  </a:cubicBezTo>
                  <a:cubicBezTo>
                    <a:pt x="813" y="307"/>
                    <a:pt x="813" y="308"/>
                    <a:pt x="813" y="309"/>
                  </a:cubicBezTo>
                  <a:cubicBezTo>
                    <a:pt x="835" y="287"/>
                    <a:pt x="856" y="265"/>
                    <a:pt x="877" y="244"/>
                  </a:cubicBezTo>
                  <a:cubicBezTo>
                    <a:pt x="875" y="238"/>
                    <a:pt x="871" y="231"/>
                    <a:pt x="868" y="226"/>
                  </a:cubicBezTo>
                  <a:cubicBezTo>
                    <a:pt x="867" y="224"/>
                    <a:pt x="866" y="223"/>
                    <a:pt x="865" y="222"/>
                  </a:cubicBezTo>
                  <a:cubicBezTo>
                    <a:pt x="821" y="267"/>
                    <a:pt x="774" y="313"/>
                    <a:pt x="728" y="360"/>
                  </a:cubicBezTo>
                  <a:cubicBezTo>
                    <a:pt x="731" y="367"/>
                    <a:pt x="735" y="374"/>
                    <a:pt x="739" y="381"/>
                  </a:cubicBezTo>
                  <a:cubicBezTo>
                    <a:pt x="739" y="381"/>
                    <a:pt x="740" y="382"/>
                    <a:pt x="740" y="383"/>
                  </a:cubicBezTo>
                  <a:cubicBezTo>
                    <a:pt x="748" y="375"/>
                    <a:pt x="755" y="368"/>
                    <a:pt x="763" y="360"/>
                  </a:cubicBezTo>
                  <a:cubicBezTo>
                    <a:pt x="763" y="359"/>
                    <a:pt x="763" y="358"/>
                    <a:pt x="763" y="356"/>
                  </a:cubicBezTo>
                  <a:close/>
                  <a:moveTo>
                    <a:pt x="759" y="390"/>
                  </a:moveTo>
                  <a:cubicBezTo>
                    <a:pt x="759" y="390"/>
                    <a:pt x="759" y="387"/>
                    <a:pt x="759" y="386"/>
                  </a:cubicBezTo>
                  <a:cubicBezTo>
                    <a:pt x="759" y="385"/>
                    <a:pt x="759" y="383"/>
                    <a:pt x="759" y="382"/>
                  </a:cubicBezTo>
                  <a:cubicBezTo>
                    <a:pt x="759" y="379"/>
                    <a:pt x="759" y="376"/>
                    <a:pt x="760" y="373"/>
                  </a:cubicBezTo>
                  <a:cubicBezTo>
                    <a:pt x="760" y="370"/>
                    <a:pt x="761" y="367"/>
                    <a:pt x="762" y="364"/>
                  </a:cubicBezTo>
                  <a:cubicBezTo>
                    <a:pt x="762" y="363"/>
                    <a:pt x="762" y="361"/>
                    <a:pt x="763" y="360"/>
                  </a:cubicBezTo>
                  <a:cubicBezTo>
                    <a:pt x="755" y="368"/>
                    <a:pt x="748" y="375"/>
                    <a:pt x="740" y="383"/>
                  </a:cubicBezTo>
                  <a:cubicBezTo>
                    <a:pt x="745" y="389"/>
                    <a:pt x="753" y="395"/>
                    <a:pt x="759" y="390"/>
                  </a:cubicBezTo>
                  <a:close/>
                  <a:moveTo>
                    <a:pt x="499" y="526"/>
                  </a:moveTo>
                  <a:cubicBezTo>
                    <a:pt x="499" y="524"/>
                    <a:pt x="499" y="523"/>
                    <a:pt x="499" y="521"/>
                  </a:cubicBezTo>
                  <a:cubicBezTo>
                    <a:pt x="449" y="572"/>
                    <a:pt x="399" y="621"/>
                    <a:pt x="353" y="668"/>
                  </a:cubicBezTo>
                  <a:cubicBezTo>
                    <a:pt x="355" y="671"/>
                    <a:pt x="358" y="675"/>
                    <a:pt x="360" y="679"/>
                  </a:cubicBezTo>
                  <a:cubicBezTo>
                    <a:pt x="362" y="683"/>
                    <a:pt x="364" y="686"/>
                    <a:pt x="366" y="689"/>
                  </a:cubicBezTo>
                  <a:cubicBezTo>
                    <a:pt x="410" y="644"/>
                    <a:pt x="457" y="597"/>
                    <a:pt x="506" y="548"/>
                  </a:cubicBezTo>
                  <a:cubicBezTo>
                    <a:pt x="504" y="541"/>
                    <a:pt x="501" y="533"/>
                    <a:pt x="499" y="526"/>
                  </a:cubicBezTo>
                  <a:close/>
                  <a:moveTo>
                    <a:pt x="563" y="375"/>
                  </a:moveTo>
                  <a:cubicBezTo>
                    <a:pt x="558" y="376"/>
                    <a:pt x="553" y="379"/>
                    <a:pt x="548" y="380"/>
                  </a:cubicBezTo>
                  <a:cubicBezTo>
                    <a:pt x="545" y="381"/>
                    <a:pt x="542" y="380"/>
                    <a:pt x="539" y="380"/>
                  </a:cubicBezTo>
                  <a:cubicBezTo>
                    <a:pt x="464" y="455"/>
                    <a:pt x="389" y="531"/>
                    <a:pt x="318" y="603"/>
                  </a:cubicBezTo>
                  <a:cubicBezTo>
                    <a:pt x="321" y="609"/>
                    <a:pt x="325" y="615"/>
                    <a:pt x="328" y="621"/>
                  </a:cubicBezTo>
                  <a:cubicBezTo>
                    <a:pt x="406" y="544"/>
                    <a:pt x="490" y="459"/>
                    <a:pt x="573" y="376"/>
                  </a:cubicBezTo>
                  <a:cubicBezTo>
                    <a:pt x="570" y="374"/>
                    <a:pt x="567" y="374"/>
                    <a:pt x="563" y="375"/>
                  </a:cubicBezTo>
                  <a:close/>
                  <a:moveTo>
                    <a:pt x="521" y="367"/>
                  </a:moveTo>
                  <a:cubicBezTo>
                    <a:pt x="520" y="366"/>
                    <a:pt x="520" y="365"/>
                    <a:pt x="519" y="364"/>
                  </a:cubicBezTo>
                  <a:cubicBezTo>
                    <a:pt x="449" y="435"/>
                    <a:pt x="378" y="507"/>
                    <a:pt x="310" y="575"/>
                  </a:cubicBezTo>
                  <a:cubicBezTo>
                    <a:pt x="309" y="577"/>
                    <a:pt x="309" y="579"/>
                    <a:pt x="309" y="581"/>
                  </a:cubicBezTo>
                  <a:cubicBezTo>
                    <a:pt x="310" y="587"/>
                    <a:pt x="312" y="591"/>
                    <a:pt x="315" y="596"/>
                  </a:cubicBezTo>
                  <a:cubicBezTo>
                    <a:pt x="316" y="598"/>
                    <a:pt x="317" y="601"/>
                    <a:pt x="318" y="603"/>
                  </a:cubicBezTo>
                  <a:cubicBezTo>
                    <a:pt x="389" y="531"/>
                    <a:pt x="464" y="455"/>
                    <a:pt x="539" y="380"/>
                  </a:cubicBezTo>
                  <a:cubicBezTo>
                    <a:pt x="532" y="377"/>
                    <a:pt x="526" y="372"/>
                    <a:pt x="521" y="367"/>
                  </a:cubicBezTo>
                  <a:close/>
                  <a:moveTo>
                    <a:pt x="577" y="387"/>
                  </a:moveTo>
                  <a:cubicBezTo>
                    <a:pt x="577" y="385"/>
                    <a:pt x="578" y="382"/>
                    <a:pt x="577" y="380"/>
                  </a:cubicBezTo>
                  <a:cubicBezTo>
                    <a:pt x="576" y="378"/>
                    <a:pt x="575" y="377"/>
                    <a:pt x="573" y="376"/>
                  </a:cubicBezTo>
                  <a:cubicBezTo>
                    <a:pt x="490" y="459"/>
                    <a:pt x="406" y="544"/>
                    <a:pt x="328" y="621"/>
                  </a:cubicBezTo>
                  <a:cubicBezTo>
                    <a:pt x="332" y="629"/>
                    <a:pt x="337" y="637"/>
                    <a:pt x="341" y="645"/>
                  </a:cubicBezTo>
                  <a:cubicBezTo>
                    <a:pt x="411" y="574"/>
                    <a:pt x="488" y="497"/>
                    <a:pt x="564" y="420"/>
                  </a:cubicBezTo>
                  <a:cubicBezTo>
                    <a:pt x="570" y="409"/>
                    <a:pt x="574" y="398"/>
                    <a:pt x="577" y="387"/>
                  </a:cubicBezTo>
                  <a:close/>
                  <a:moveTo>
                    <a:pt x="516" y="476"/>
                  </a:moveTo>
                  <a:cubicBezTo>
                    <a:pt x="528" y="462"/>
                    <a:pt x="542" y="451"/>
                    <a:pt x="553" y="437"/>
                  </a:cubicBezTo>
                  <a:cubicBezTo>
                    <a:pt x="557" y="431"/>
                    <a:pt x="561" y="426"/>
                    <a:pt x="564" y="420"/>
                  </a:cubicBezTo>
                  <a:cubicBezTo>
                    <a:pt x="488" y="497"/>
                    <a:pt x="411" y="574"/>
                    <a:pt x="341" y="645"/>
                  </a:cubicBezTo>
                  <a:cubicBezTo>
                    <a:pt x="345" y="653"/>
                    <a:pt x="349" y="660"/>
                    <a:pt x="353" y="668"/>
                  </a:cubicBezTo>
                  <a:cubicBezTo>
                    <a:pt x="399" y="621"/>
                    <a:pt x="449" y="572"/>
                    <a:pt x="499" y="521"/>
                  </a:cubicBezTo>
                  <a:cubicBezTo>
                    <a:pt x="498" y="505"/>
                    <a:pt x="506" y="489"/>
                    <a:pt x="516" y="476"/>
                  </a:cubicBezTo>
                  <a:close/>
                  <a:moveTo>
                    <a:pt x="504" y="343"/>
                  </a:moveTo>
                  <a:cubicBezTo>
                    <a:pt x="441" y="407"/>
                    <a:pt x="377" y="471"/>
                    <a:pt x="316" y="533"/>
                  </a:cubicBezTo>
                  <a:cubicBezTo>
                    <a:pt x="317" y="542"/>
                    <a:pt x="316" y="552"/>
                    <a:pt x="314" y="560"/>
                  </a:cubicBezTo>
                  <a:cubicBezTo>
                    <a:pt x="312" y="565"/>
                    <a:pt x="310" y="570"/>
                    <a:pt x="310" y="575"/>
                  </a:cubicBezTo>
                  <a:cubicBezTo>
                    <a:pt x="378" y="507"/>
                    <a:pt x="449" y="435"/>
                    <a:pt x="519" y="364"/>
                  </a:cubicBezTo>
                  <a:cubicBezTo>
                    <a:pt x="514" y="358"/>
                    <a:pt x="508" y="351"/>
                    <a:pt x="504" y="343"/>
                  </a:cubicBezTo>
                  <a:close/>
                  <a:moveTo>
                    <a:pt x="397" y="692"/>
                  </a:moveTo>
                  <a:cubicBezTo>
                    <a:pt x="407" y="690"/>
                    <a:pt x="417" y="688"/>
                    <a:pt x="426" y="683"/>
                  </a:cubicBezTo>
                  <a:cubicBezTo>
                    <a:pt x="437" y="677"/>
                    <a:pt x="447" y="667"/>
                    <a:pt x="450" y="655"/>
                  </a:cubicBezTo>
                  <a:cubicBezTo>
                    <a:pt x="452" y="649"/>
                    <a:pt x="452" y="641"/>
                    <a:pt x="457" y="637"/>
                  </a:cubicBezTo>
                  <a:cubicBezTo>
                    <a:pt x="460" y="635"/>
                    <a:pt x="464" y="634"/>
                    <a:pt x="466" y="631"/>
                  </a:cubicBezTo>
                  <a:cubicBezTo>
                    <a:pt x="469" y="628"/>
                    <a:pt x="469" y="625"/>
                    <a:pt x="468" y="621"/>
                  </a:cubicBezTo>
                  <a:cubicBezTo>
                    <a:pt x="444" y="645"/>
                    <a:pt x="420" y="669"/>
                    <a:pt x="397" y="692"/>
                  </a:cubicBezTo>
                  <a:close/>
                  <a:moveTo>
                    <a:pt x="31" y="478"/>
                  </a:moveTo>
                  <a:cubicBezTo>
                    <a:pt x="26" y="473"/>
                    <a:pt x="23" y="467"/>
                    <a:pt x="19" y="460"/>
                  </a:cubicBezTo>
                  <a:cubicBezTo>
                    <a:pt x="14" y="466"/>
                    <a:pt x="8" y="471"/>
                    <a:pt x="3" y="477"/>
                  </a:cubicBezTo>
                  <a:cubicBezTo>
                    <a:pt x="4" y="487"/>
                    <a:pt x="5" y="498"/>
                    <a:pt x="7" y="508"/>
                  </a:cubicBezTo>
                  <a:cubicBezTo>
                    <a:pt x="16" y="499"/>
                    <a:pt x="25" y="490"/>
                    <a:pt x="34" y="481"/>
                  </a:cubicBezTo>
                  <a:cubicBezTo>
                    <a:pt x="33" y="480"/>
                    <a:pt x="32" y="479"/>
                    <a:pt x="31" y="478"/>
                  </a:cubicBezTo>
                  <a:close/>
                  <a:moveTo>
                    <a:pt x="502" y="312"/>
                  </a:moveTo>
                  <a:cubicBezTo>
                    <a:pt x="520" y="294"/>
                    <a:pt x="538" y="276"/>
                    <a:pt x="556" y="258"/>
                  </a:cubicBezTo>
                  <a:cubicBezTo>
                    <a:pt x="555" y="257"/>
                    <a:pt x="555" y="256"/>
                    <a:pt x="555" y="254"/>
                  </a:cubicBezTo>
                  <a:cubicBezTo>
                    <a:pt x="557" y="254"/>
                    <a:pt x="559" y="253"/>
                    <a:pt x="560" y="254"/>
                  </a:cubicBezTo>
                  <a:cubicBezTo>
                    <a:pt x="626" y="187"/>
                    <a:pt x="689" y="124"/>
                    <a:pt x="744" y="69"/>
                  </a:cubicBezTo>
                  <a:cubicBezTo>
                    <a:pt x="737" y="63"/>
                    <a:pt x="730" y="59"/>
                    <a:pt x="722" y="54"/>
                  </a:cubicBezTo>
                  <a:cubicBezTo>
                    <a:pt x="654" y="123"/>
                    <a:pt x="574" y="203"/>
                    <a:pt x="491" y="288"/>
                  </a:cubicBezTo>
                  <a:cubicBezTo>
                    <a:pt x="495" y="296"/>
                    <a:pt x="498" y="304"/>
                    <a:pt x="502" y="312"/>
                  </a:cubicBezTo>
                  <a:close/>
                  <a:moveTo>
                    <a:pt x="674" y="287"/>
                  </a:moveTo>
                  <a:cubicBezTo>
                    <a:pt x="679" y="289"/>
                    <a:pt x="683" y="293"/>
                    <a:pt x="687" y="296"/>
                  </a:cubicBezTo>
                  <a:cubicBezTo>
                    <a:pt x="737" y="245"/>
                    <a:pt x="786" y="196"/>
                    <a:pt x="832" y="149"/>
                  </a:cubicBezTo>
                  <a:cubicBezTo>
                    <a:pt x="827" y="143"/>
                    <a:pt x="822" y="137"/>
                    <a:pt x="816" y="131"/>
                  </a:cubicBezTo>
                  <a:cubicBezTo>
                    <a:pt x="769" y="179"/>
                    <a:pt x="718" y="230"/>
                    <a:pt x="665" y="283"/>
                  </a:cubicBezTo>
                  <a:cubicBezTo>
                    <a:pt x="668" y="284"/>
                    <a:pt x="671" y="285"/>
                    <a:pt x="674" y="287"/>
                  </a:cubicBezTo>
                  <a:close/>
                  <a:moveTo>
                    <a:pt x="639" y="279"/>
                  </a:moveTo>
                  <a:cubicBezTo>
                    <a:pt x="696" y="221"/>
                    <a:pt x="750" y="166"/>
                    <a:pt x="801" y="115"/>
                  </a:cubicBezTo>
                  <a:cubicBezTo>
                    <a:pt x="795" y="109"/>
                    <a:pt x="789" y="104"/>
                    <a:pt x="783" y="98"/>
                  </a:cubicBezTo>
                  <a:cubicBezTo>
                    <a:pt x="729" y="152"/>
                    <a:pt x="670" y="212"/>
                    <a:pt x="609" y="274"/>
                  </a:cubicBezTo>
                  <a:cubicBezTo>
                    <a:pt x="619" y="276"/>
                    <a:pt x="629" y="277"/>
                    <a:pt x="639" y="279"/>
                  </a:cubicBezTo>
                  <a:close/>
                  <a:moveTo>
                    <a:pt x="579" y="262"/>
                  </a:moveTo>
                  <a:cubicBezTo>
                    <a:pt x="580" y="263"/>
                    <a:pt x="581" y="263"/>
                    <a:pt x="582" y="264"/>
                  </a:cubicBezTo>
                  <a:cubicBezTo>
                    <a:pt x="646" y="199"/>
                    <a:pt x="708" y="137"/>
                    <a:pt x="762" y="82"/>
                  </a:cubicBezTo>
                  <a:cubicBezTo>
                    <a:pt x="757" y="77"/>
                    <a:pt x="751" y="73"/>
                    <a:pt x="744" y="69"/>
                  </a:cubicBezTo>
                  <a:cubicBezTo>
                    <a:pt x="689" y="124"/>
                    <a:pt x="626" y="187"/>
                    <a:pt x="560" y="254"/>
                  </a:cubicBezTo>
                  <a:cubicBezTo>
                    <a:pt x="567" y="254"/>
                    <a:pt x="573" y="258"/>
                    <a:pt x="579" y="262"/>
                  </a:cubicBezTo>
                  <a:close/>
                  <a:moveTo>
                    <a:pt x="609" y="274"/>
                  </a:moveTo>
                  <a:cubicBezTo>
                    <a:pt x="670" y="212"/>
                    <a:pt x="729" y="152"/>
                    <a:pt x="783" y="98"/>
                  </a:cubicBezTo>
                  <a:cubicBezTo>
                    <a:pt x="776" y="93"/>
                    <a:pt x="769" y="87"/>
                    <a:pt x="762" y="82"/>
                  </a:cubicBezTo>
                  <a:cubicBezTo>
                    <a:pt x="708" y="137"/>
                    <a:pt x="646" y="199"/>
                    <a:pt x="582" y="264"/>
                  </a:cubicBezTo>
                  <a:cubicBezTo>
                    <a:pt x="591" y="268"/>
                    <a:pt x="600" y="272"/>
                    <a:pt x="609" y="274"/>
                  </a:cubicBezTo>
                  <a:close/>
                  <a:moveTo>
                    <a:pt x="690" y="300"/>
                  </a:moveTo>
                  <a:cubicBezTo>
                    <a:pt x="693" y="302"/>
                    <a:pt x="695" y="304"/>
                    <a:pt x="698" y="306"/>
                  </a:cubicBezTo>
                  <a:cubicBezTo>
                    <a:pt x="700" y="308"/>
                    <a:pt x="704" y="309"/>
                    <a:pt x="707" y="310"/>
                  </a:cubicBezTo>
                  <a:cubicBezTo>
                    <a:pt x="707" y="310"/>
                    <a:pt x="708" y="310"/>
                    <a:pt x="708" y="311"/>
                  </a:cubicBezTo>
                  <a:cubicBezTo>
                    <a:pt x="756" y="262"/>
                    <a:pt x="803" y="215"/>
                    <a:pt x="847" y="171"/>
                  </a:cubicBezTo>
                  <a:cubicBezTo>
                    <a:pt x="847" y="170"/>
                    <a:pt x="847" y="169"/>
                    <a:pt x="847" y="168"/>
                  </a:cubicBezTo>
                  <a:cubicBezTo>
                    <a:pt x="843" y="162"/>
                    <a:pt x="837" y="155"/>
                    <a:pt x="832" y="149"/>
                  </a:cubicBezTo>
                  <a:cubicBezTo>
                    <a:pt x="786" y="196"/>
                    <a:pt x="737" y="245"/>
                    <a:pt x="687" y="296"/>
                  </a:cubicBezTo>
                  <a:cubicBezTo>
                    <a:pt x="688" y="297"/>
                    <a:pt x="689" y="298"/>
                    <a:pt x="690" y="300"/>
                  </a:cubicBezTo>
                  <a:close/>
                  <a:moveTo>
                    <a:pt x="640" y="279"/>
                  </a:moveTo>
                  <a:cubicBezTo>
                    <a:pt x="648" y="280"/>
                    <a:pt x="657" y="280"/>
                    <a:pt x="665" y="283"/>
                  </a:cubicBezTo>
                  <a:cubicBezTo>
                    <a:pt x="718" y="230"/>
                    <a:pt x="769" y="179"/>
                    <a:pt x="816" y="131"/>
                  </a:cubicBezTo>
                  <a:cubicBezTo>
                    <a:pt x="814" y="128"/>
                    <a:pt x="811" y="125"/>
                    <a:pt x="808" y="123"/>
                  </a:cubicBezTo>
                  <a:cubicBezTo>
                    <a:pt x="806" y="120"/>
                    <a:pt x="803" y="118"/>
                    <a:pt x="801" y="115"/>
                  </a:cubicBezTo>
                  <a:cubicBezTo>
                    <a:pt x="750" y="166"/>
                    <a:pt x="696" y="221"/>
                    <a:pt x="639" y="279"/>
                  </a:cubicBezTo>
                  <a:cubicBezTo>
                    <a:pt x="639" y="279"/>
                    <a:pt x="640" y="279"/>
                    <a:pt x="640" y="279"/>
                  </a:cubicBezTo>
                  <a:close/>
                  <a:moveTo>
                    <a:pt x="925" y="429"/>
                  </a:moveTo>
                  <a:cubicBezTo>
                    <a:pt x="926" y="424"/>
                    <a:pt x="924" y="419"/>
                    <a:pt x="922" y="415"/>
                  </a:cubicBezTo>
                  <a:cubicBezTo>
                    <a:pt x="922" y="413"/>
                    <a:pt x="921" y="412"/>
                    <a:pt x="920" y="411"/>
                  </a:cubicBezTo>
                  <a:cubicBezTo>
                    <a:pt x="918" y="415"/>
                    <a:pt x="919" y="419"/>
                    <a:pt x="918" y="423"/>
                  </a:cubicBezTo>
                  <a:cubicBezTo>
                    <a:pt x="917" y="425"/>
                    <a:pt x="916" y="426"/>
                    <a:pt x="916" y="428"/>
                  </a:cubicBezTo>
                  <a:cubicBezTo>
                    <a:pt x="915" y="430"/>
                    <a:pt x="915" y="432"/>
                    <a:pt x="914" y="434"/>
                  </a:cubicBezTo>
                  <a:cubicBezTo>
                    <a:pt x="912" y="438"/>
                    <a:pt x="908" y="440"/>
                    <a:pt x="907" y="444"/>
                  </a:cubicBezTo>
                  <a:cubicBezTo>
                    <a:pt x="907" y="444"/>
                    <a:pt x="907" y="445"/>
                    <a:pt x="907" y="446"/>
                  </a:cubicBezTo>
                  <a:cubicBezTo>
                    <a:pt x="906" y="446"/>
                    <a:pt x="905" y="445"/>
                    <a:pt x="905" y="445"/>
                  </a:cubicBezTo>
                  <a:cubicBezTo>
                    <a:pt x="903" y="445"/>
                    <a:pt x="902" y="447"/>
                    <a:pt x="902" y="448"/>
                  </a:cubicBezTo>
                  <a:cubicBezTo>
                    <a:pt x="901" y="451"/>
                    <a:pt x="901" y="454"/>
                    <a:pt x="901" y="456"/>
                  </a:cubicBezTo>
                  <a:cubicBezTo>
                    <a:pt x="909" y="449"/>
                    <a:pt x="916" y="441"/>
                    <a:pt x="924" y="434"/>
                  </a:cubicBezTo>
                  <a:cubicBezTo>
                    <a:pt x="924" y="432"/>
                    <a:pt x="925" y="430"/>
                    <a:pt x="925" y="429"/>
                  </a:cubicBezTo>
                  <a:close/>
                  <a:moveTo>
                    <a:pt x="911" y="483"/>
                  </a:moveTo>
                  <a:cubicBezTo>
                    <a:pt x="913" y="483"/>
                    <a:pt x="917" y="484"/>
                    <a:pt x="919" y="482"/>
                  </a:cubicBezTo>
                  <a:cubicBezTo>
                    <a:pt x="920" y="481"/>
                    <a:pt x="920" y="480"/>
                    <a:pt x="920" y="479"/>
                  </a:cubicBezTo>
                  <a:cubicBezTo>
                    <a:pt x="921" y="476"/>
                    <a:pt x="921" y="474"/>
                    <a:pt x="922" y="471"/>
                  </a:cubicBezTo>
                  <a:cubicBezTo>
                    <a:pt x="918" y="475"/>
                    <a:pt x="914" y="479"/>
                    <a:pt x="910" y="483"/>
                  </a:cubicBezTo>
                  <a:cubicBezTo>
                    <a:pt x="910" y="483"/>
                    <a:pt x="910" y="483"/>
                    <a:pt x="911" y="483"/>
                  </a:cubicBezTo>
                  <a:close/>
                  <a:moveTo>
                    <a:pt x="874" y="419"/>
                  </a:moveTo>
                  <a:cubicBezTo>
                    <a:pt x="872" y="414"/>
                    <a:pt x="870" y="410"/>
                    <a:pt x="868" y="405"/>
                  </a:cubicBezTo>
                  <a:cubicBezTo>
                    <a:pt x="866" y="401"/>
                    <a:pt x="865" y="397"/>
                    <a:pt x="864" y="392"/>
                  </a:cubicBezTo>
                  <a:cubicBezTo>
                    <a:pt x="863" y="393"/>
                    <a:pt x="862" y="395"/>
                    <a:pt x="861" y="396"/>
                  </a:cubicBezTo>
                  <a:cubicBezTo>
                    <a:pt x="863" y="405"/>
                    <a:pt x="866" y="415"/>
                    <a:pt x="868" y="425"/>
                  </a:cubicBezTo>
                  <a:cubicBezTo>
                    <a:pt x="870" y="423"/>
                    <a:pt x="872" y="421"/>
                    <a:pt x="874" y="419"/>
                  </a:cubicBezTo>
                  <a:close/>
                  <a:moveTo>
                    <a:pt x="863" y="387"/>
                  </a:moveTo>
                  <a:cubicBezTo>
                    <a:pt x="863" y="384"/>
                    <a:pt x="863" y="381"/>
                    <a:pt x="864" y="378"/>
                  </a:cubicBezTo>
                  <a:cubicBezTo>
                    <a:pt x="864" y="376"/>
                    <a:pt x="863" y="373"/>
                    <a:pt x="862" y="370"/>
                  </a:cubicBezTo>
                  <a:cubicBezTo>
                    <a:pt x="862" y="369"/>
                    <a:pt x="862" y="368"/>
                    <a:pt x="863" y="367"/>
                  </a:cubicBezTo>
                  <a:cubicBezTo>
                    <a:pt x="863" y="366"/>
                    <a:pt x="864" y="366"/>
                    <a:pt x="865" y="366"/>
                  </a:cubicBezTo>
                  <a:cubicBezTo>
                    <a:pt x="866" y="366"/>
                    <a:pt x="866" y="366"/>
                    <a:pt x="867" y="367"/>
                  </a:cubicBezTo>
                  <a:cubicBezTo>
                    <a:pt x="869" y="369"/>
                    <a:pt x="870" y="373"/>
                    <a:pt x="873" y="377"/>
                  </a:cubicBezTo>
                  <a:cubicBezTo>
                    <a:pt x="874" y="378"/>
                    <a:pt x="875" y="379"/>
                    <a:pt x="876" y="380"/>
                  </a:cubicBezTo>
                  <a:cubicBezTo>
                    <a:pt x="881" y="375"/>
                    <a:pt x="886" y="370"/>
                    <a:pt x="891" y="365"/>
                  </a:cubicBezTo>
                  <a:cubicBezTo>
                    <a:pt x="890" y="362"/>
                    <a:pt x="888" y="358"/>
                    <a:pt x="886" y="356"/>
                  </a:cubicBezTo>
                  <a:cubicBezTo>
                    <a:pt x="884" y="352"/>
                    <a:pt x="881" y="348"/>
                    <a:pt x="879" y="344"/>
                  </a:cubicBezTo>
                  <a:cubicBezTo>
                    <a:pt x="871" y="352"/>
                    <a:pt x="862" y="361"/>
                    <a:pt x="854" y="369"/>
                  </a:cubicBezTo>
                  <a:cubicBezTo>
                    <a:pt x="856" y="378"/>
                    <a:pt x="858" y="387"/>
                    <a:pt x="861" y="396"/>
                  </a:cubicBezTo>
                  <a:cubicBezTo>
                    <a:pt x="862" y="395"/>
                    <a:pt x="863" y="393"/>
                    <a:pt x="864" y="392"/>
                  </a:cubicBezTo>
                  <a:cubicBezTo>
                    <a:pt x="864" y="391"/>
                    <a:pt x="863" y="389"/>
                    <a:pt x="863" y="387"/>
                  </a:cubicBezTo>
                  <a:close/>
                  <a:moveTo>
                    <a:pt x="869" y="427"/>
                  </a:moveTo>
                  <a:cubicBezTo>
                    <a:pt x="870" y="435"/>
                    <a:pt x="875" y="444"/>
                    <a:pt x="882" y="443"/>
                  </a:cubicBezTo>
                  <a:cubicBezTo>
                    <a:pt x="882" y="435"/>
                    <a:pt x="878" y="427"/>
                    <a:pt x="874" y="419"/>
                  </a:cubicBezTo>
                  <a:cubicBezTo>
                    <a:pt x="872" y="421"/>
                    <a:pt x="870" y="423"/>
                    <a:pt x="868" y="425"/>
                  </a:cubicBezTo>
                  <a:cubicBezTo>
                    <a:pt x="868" y="426"/>
                    <a:pt x="868" y="426"/>
                    <a:pt x="869" y="427"/>
                  </a:cubicBezTo>
                  <a:close/>
                  <a:moveTo>
                    <a:pt x="713" y="313"/>
                  </a:moveTo>
                  <a:cubicBezTo>
                    <a:pt x="714" y="314"/>
                    <a:pt x="714" y="316"/>
                    <a:pt x="714" y="318"/>
                  </a:cubicBezTo>
                  <a:cubicBezTo>
                    <a:pt x="715" y="321"/>
                    <a:pt x="714" y="324"/>
                    <a:pt x="715" y="327"/>
                  </a:cubicBezTo>
                  <a:cubicBezTo>
                    <a:pt x="716" y="329"/>
                    <a:pt x="716" y="332"/>
                    <a:pt x="717" y="334"/>
                  </a:cubicBezTo>
                  <a:cubicBezTo>
                    <a:pt x="763" y="288"/>
                    <a:pt x="808" y="243"/>
                    <a:pt x="851" y="199"/>
                  </a:cubicBezTo>
                  <a:cubicBezTo>
                    <a:pt x="850" y="198"/>
                    <a:pt x="850" y="197"/>
                    <a:pt x="850" y="196"/>
                  </a:cubicBezTo>
                  <a:cubicBezTo>
                    <a:pt x="847" y="188"/>
                    <a:pt x="847" y="179"/>
                    <a:pt x="847" y="171"/>
                  </a:cubicBezTo>
                  <a:cubicBezTo>
                    <a:pt x="803" y="215"/>
                    <a:pt x="756" y="262"/>
                    <a:pt x="708" y="311"/>
                  </a:cubicBezTo>
                  <a:cubicBezTo>
                    <a:pt x="710" y="311"/>
                    <a:pt x="711" y="312"/>
                    <a:pt x="713" y="313"/>
                  </a:cubicBezTo>
                  <a:close/>
                  <a:moveTo>
                    <a:pt x="386" y="193"/>
                  </a:moveTo>
                  <a:cubicBezTo>
                    <a:pt x="388" y="197"/>
                    <a:pt x="390" y="201"/>
                    <a:pt x="394" y="204"/>
                  </a:cubicBezTo>
                  <a:cubicBezTo>
                    <a:pt x="398" y="206"/>
                    <a:pt x="405" y="204"/>
                    <a:pt x="405" y="200"/>
                  </a:cubicBezTo>
                  <a:cubicBezTo>
                    <a:pt x="406" y="196"/>
                    <a:pt x="402" y="193"/>
                    <a:pt x="402" y="189"/>
                  </a:cubicBezTo>
                  <a:cubicBezTo>
                    <a:pt x="402" y="183"/>
                    <a:pt x="410" y="181"/>
                    <a:pt x="416" y="183"/>
                  </a:cubicBezTo>
                  <a:cubicBezTo>
                    <a:pt x="419" y="183"/>
                    <a:pt x="422" y="184"/>
                    <a:pt x="426" y="184"/>
                  </a:cubicBezTo>
                  <a:cubicBezTo>
                    <a:pt x="428" y="181"/>
                    <a:pt x="431" y="178"/>
                    <a:pt x="434" y="175"/>
                  </a:cubicBezTo>
                  <a:cubicBezTo>
                    <a:pt x="434" y="174"/>
                    <a:pt x="434" y="172"/>
                    <a:pt x="435" y="171"/>
                  </a:cubicBezTo>
                  <a:cubicBezTo>
                    <a:pt x="435" y="168"/>
                    <a:pt x="436" y="166"/>
                    <a:pt x="437" y="164"/>
                  </a:cubicBezTo>
                  <a:cubicBezTo>
                    <a:pt x="440" y="159"/>
                    <a:pt x="445" y="156"/>
                    <a:pt x="451" y="154"/>
                  </a:cubicBezTo>
                  <a:cubicBezTo>
                    <a:pt x="452" y="154"/>
                    <a:pt x="454" y="153"/>
                    <a:pt x="456" y="153"/>
                  </a:cubicBezTo>
                  <a:cubicBezTo>
                    <a:pt x="510" y="99"/>
                    <a:pt x="560" y="49"/>
                    <a:pt x="604" y="5"/>
                  </a:cubicBezTo>
                  <a:cubicBezTo>
                    <a:pt x="596" y="3"/>
                    <a:pt x="588" y="1"/>
                    <a:pt x="580" y="0"/>
                  </a:cubicBezTo>
                  <a:cubicBezTo>
                    <a:pt x="577" y="0"/>
                    <a:pt x="575" y="1"/>
                    <a:pt x="573" y="3"/>
                  </a:cubicBezTo>
                  <a:cubicBezTo>
                    <a:pt x="570" y="7"/>
                    <a:pt x="572" y="12"/>
                    <a:pt x="575" y="14"/>
                  </a:cubicBezTo>
                  <a:cubicBezTo>
                    <a:pt x="575" y="14"/>
                    <a:pt x="576" y="14"/>
                    <a:pt x="576" y="14"/>
                  </a:cubicBezTo>
                  <a:cubicBezTo>
                    <a:pt x="576" y="15"/>
                    <a:pt x="576" y="15"/>
                    <a:pt x="575" y="15"/>
                  </a:cubicBezTo>
                  <a:cubicBezTo>
                    <a:pt x="574" y="17"/>
                    <a:pt x="572" y="19"/>
                    <a:pt x="569" y="20"/>
                  </a:cubicBezTo>
                  <a:cubicBezTo>
                    <a:pt x="566" y="22"/>
                    <a:pt x="563" y="21"/>
                    <a:pt x="560" y="21"/>
                  </a:cubicBezTo>
                  <a:cubicBezTo>
                    <a:pt x="559" y="21"/>
                    <a:pt x="559" y="21"/>
                    <a:pt x="559" y="21"/>
                  </a:cubicBezTo>
                  <a:cubicBezTo>
                    <a:pt x="559" y="21"/>
                    <a:pt x="559" y="22"/>
                    <a:pt x="559" y="22"/>
                  </a:cubicBezTo>
                  <a:cubicBezTo>
                    <a:pt x="559" y="23"/>
                    <a:pt x="560" y="24"/>
                    <a:pt x="560" y="25"/>
                  </a:cubicBezTo>
                  <a:cubicBezTo>
                    <a:pt x="561" y="27"/>
                    <a:pt x="562" y="28"/>
                    <a:pt x="563" y="29"/>
                  </a:cubicBezTo>
                  <a:cubicBezTo>
                    <a:pt x="563" y="29"/>
                    <a:pt x="563" y="30"/>
                    <a:pt x="563" y="30"/>
                  </a:cubicBezTo>
                  <a:cubicBezTo>
                    <a:pt x="563" y="31"/>
                    <a:pt x="562" y="31"/>
                    <a:pt x="562" y="30"/>
                  </a:cubicBezTo>
                  <a:cubicBezTo>
                    <a:pt x="560" y="30"/>
                    <a:pt x="558" y="30"/>
                    <a:pt x="557" y="29"/>
                  </a:cubicBezTo>
                  <a:cubicBezTo>
                    <a:pt x="555" y="29"/>
                    <a:pt x="554" y="29"/>
                    <a:pt x="552" y="29"/>
                  </a:cubicBezTo>
                  <a:cubicBezTo>
                    <a:pt x="549" y="30"/>
                    <a:pt x="546" y="30"/>
                    <a:pt x="543" y="30"/>
                  </a:cubicBezTo>
                  <a:cubicBezTo>
                    <a:pt x="542" y="30"/>
                    <a:pt x="542" y="30"/>
                    <a:pt x="541" y="30"/>
                  </a:cubicBezTo>
                  <a:cubicBezTo>
                    <a:pt x="494" y="78"/>
                    <a:pt x="441" y="132"/>
                    <a:pt x="384" y="190"/>
                  </a:cubicBezTo>
                  <a:cubicBezTo>
                    <a:pt x="384" y="191"/>
                    <a:pt x="385" y="192"/>
                    <a:pt x="386" y="193"/>
                  </a:cubicBezTo>
                  <a:close/>
                  <a:moveTo>
                    <a:pt x="445" y="69"/>
                  </a:moveTo>
                  <a:cubicBezTo>
                    <a:pt x="448" y="69"/>
                    <a:pt x="450" y="69"/>
                    <a:pt x="452" y="69"/>
                  </a:cubicBezTo>
                  <a:cubicBezTo>
                    <a:pt x="453" y="69"/>
                    <a:pt x="454" y="70"/>
                    <a:pt x="453" y="71"/>
                  </a:cubicBezTo>
                  <a:cubicBezTo>
                    <a:pt x="452" y="73"/>
                    <a:pt x="448" y="73"/>
                    <a:pt x="446" y="74"/>
                  </a:cubicBezTo>
                  <a:cubicBezTo>
                    <a:pt x="443" y="75"/>
                    <a:pt x="439" y="76"/>
                    <a:pt x="436" y="78"/>
                  </a:cubicBezTo>
                  <a:cubicBezTo>
                    <a:pt x="434" y="78"/>
                    <a:pt x="432" y="79"/>
                    <a:pt x="430" y="80"/>
                  </a:cubicBezTo>
                  <a:cubicBezTo>
                    <a:pt x="406" y="105"/>
                    <a:pt x="380" y="131"/>
                    <a:pt x="353" y="158"/>
                  </a:cubicBezTo>
                  <a:cubicBezTo>
                    <a:pt x="354" y="159"/>
                    <a:pt x="356" y="160"/>
                    <a:pt x="357" y="161"/>
                  </a:cubicBezTo>
                  <a:cubicBezTo>
                    <a:pt x="359" y="164"/>
                    <a:pt x="361" y="168"/>
                    <a:pt x="364" y="170"/>
                  </a:cubicBezTo>
                  <a:cubicBezTo>
                    <a:pt x="365" y="171"/>
                    <a:pt x="366" y="171"/>
                    <a:pt x="367" y="172"/>
                  </a:cubicBezTo>
                  <a:cubicBezTo>
                    <a:pt x="413" y="126"/>
                    <a:pt x="456" y="83"/>
                    <a:pt x="495" y="44"/>
                  </a:cubicBezTo>
                  <a:cubicBezTo>
                    <a:pt x="494" y="44"/>
                    <a:pt x="494" y="44"/>
                    <a:pt x="494" y="44"/>
                  </a:cubicBezTo>
                  <a:cubicBezTo>
                    <a:pt x="490" y="46"/>
                    <a:pt x="487" y="48"/>
                    <a:pt x="483" y="48"/>
                  </a:cubicBezTo>
                  <a:cubicBezTo>
                    <a:pt x="480" y="47"/>
                    <a:pt x="478" y="47"/>
                    <a:pt x="476" y="45"/>
                  </a:cubicBezTo>
                  <a:cubicBezTo>
                    <a:pt x="475" y="45"/>
                    <a:pt x="474" y="44"/>
                    <a:pt x="473" y="43"/>
                  </a:cubicBezTo>
                  <a:cubicBezTo>
                    <a:pt x="472" y="43"/>
                    <a:pt x="472" y="42"/>
                    <a:pt x="472" y="41"/>
                  </a:cubicBezTo>
                  <a:cubicBezTo>
                    <a:pt x="472" y="38"/>
                    <a:pt x="474" y="39"/>
                    <a:pt x="476" y="38"/>
                  </a:cubicBezTo>
                  <a:cubicBezTo>
                    <a:pt x="478" y="38"/>
                    <a:pt x="481" y="38"/>
                    <a:pt x="483" y="38"/>
                  </a:cubicBezTo>
                  <a:cubicBezTo>
                    <a:pt x="484" y="38"/>
                    <a:pt x="487" y="40"/>
                    <a:pt x="487" y="38"/>
                  </a:cubicBezTo>
                  <a:cubicBezTo>
                    <a:pt x="486" y="36"/>
                    <a:pt x="485" y="34"/>
                    <a:pt x="484" y="34"/>
                  </a:cubicBezTo>
                  <a:cubicBezTo>
                    <a:pt x="483" y="33"/>
                    <a:pt x="482" y="33"/>
                    <a:pt x="482" y="33"/>
                  </a:cubicBezTo>
                  <a:cubicBezTo>
                    <a:pt x="481" y="33"/>
                    <a:pt x="481" y="32"/>
                    <a:pt x="480" y="32"/>
                  </a:cubicBezTo>
                  <a:cubicBezTo>
                    <a:pt x="480" y="32"/>
                    <a:pt x="479" y="31"/>
                    <a:pt x="479" y="31"/>
                  </a:cubicBezTo>
                  <a:cubicBezTo>
                    <a:pt x="467" y="43"/>
                    <a:pt x="455" y="55"/>
                    <a:pt x="443" y="68"/>
                  </a:cubicBezTo>
                  <a:cubicBezTo>
                    <a:pt x="444" y="68"/>
                    <a:pt x="444" y="68"/>
                    <a:pt x="445" y="69"/>
                  </a:cubicBezTo>
                  <a:close/>
                  <a:moveTo>
                    <a:pt x="271" y="191"/>
                  </a:moveTo>
                  <a:cubicBezTo>
                    <a:pt x="283" y="181"/>
                    <a:pt x="296" y="168"/>
                    <a:pt x="311" y="166"/>
                  </a:cubicBezTo>
                  <a:cubicBezTo>
                    <a:pt x="332" y="145"/>
                    <a:pt x="352" y="125"/>
                    <a:pt x="372" y="105"/>
                  </a:cubicBezTo>
                  <a:cubicBezTo>
                    <a:pt x="368" y="104"/>
                    <a:pt x="363" y="103"/>
                    <a:pt x="362" y="99"/>
                  </a:cubicBezTo>
                  <a:cubicBezTo>
                    <a:pt x="361" y="97"/>
                    <a:pt x="363" y="93"/>
                    <a:pt x="364" y="91"/>
                  </a:cubicBezTo>
                  <a:cubicBezTo>
                    <a:pt x="365" y="89"/>
                    <a:pt x="364" y="87"/>
                    <a:pt x="362" y="88"/>
                  </a:cubicBezTo>
                  <a:cubicBezTo>
                    <a:pt x="360" y="88"/>
                    <a:pt x="359" y="90"/>
                    <a:pt x="358" y="91"/>
                  </a:cubicBezTo>
                  <a:cubicBezTo>
                    <a:pt x="355" y="94"/>
                    <a:pt x="354" y="98"/>
                    <a:pt x="352" y="101"/>
                  </a:cubicBezTo>
                  <a:cubicBezTo>
                    <a:pt x="349" y="107"/>
                    <a:pt x="342" y="110"/>
                    <a:pt x="335" y="112"/>
                  </a:cubicBezTo>
                  <a:cubicBezTo>
                    <a:pt x="331" y="114"/>
                    <a:pt x="327" y="116"/>
                    <a:pt x="323" y="117"/>
                  </a:cubicBezTo>
                  <a:cubicBezTo>
                    <a:pt x="295" y="146"/>
                    <a:pt x="265" y="176"/>
                    <a:pt x="234" y="207"/>
                  </a:cubicBezTo>
                  <a:cubicBezTo>
                    <a:pt x="247" y="208"/>
                    <a:pt x="261" y="200"/>
                    <a:pt x="271" y="191"/>
                  </a:cubicBezTo>
                  <a:close/>
                  <a:moveTo>
                    <a:pt x="432" y="44"/>
                  </a:moveTo>
                  <a:cubicBezTo>
                    <a:pt x="432" y="45"/>
                    <a:pt x="432" y="45"/>
                    <a:pt x="432" y="45"/>
                  </a:cubicBezTo>
                  <a:cubicBezTo>
                    <a:pt x="434" y="51"/>
                    <a:pt x="428" y="54"/>
                    <a:pt x="424" y="57"/>
                  </a:cubicBezTo>
                  <a:cubicBezTo>
                    <a:pt x="423" y="57"/>
                    <a:pt x="432" y="64"/>
                    <a:pt x="433" y="65"/>
                  </a:cubicBezTo>
                  <a:cubicBezTo>
                    <a:pt x="436" y="66"/>
                    <a:pt x="439" y="67"/>
                    <a:pt x="443" y="68"/>
                  </a:cubicBezTo>
                  <a:cubicBezTo>
                    <a:pt x="455" y="55"/>
                    <a:pt x="467" y="43"/>
                    <a:pt x="479" y="31"/>
                  </a:cubicBezTo>
                  <a:cubicBezTo>
                    <a:pt x="477" y="30"/>
                    <a:pt x="474" y="28"/>
                    <a:pt x="471" y="27"/>
                  </a:cubicBezTo>
                  <a:cubicBezTo>
                    <a:pt x="465" y="25"/>
                    <a:pt x="459" y="25"/>
                    <a:pt x="453" y="25"/>
                  </a:cubicBezTo>
                  <a:cubicBezTo>
                    <a:pt x="452" y="26"/>
                    <a:pt x="451" y="26"/>
                    <a:pt x="450" y="26"/>
                  </a:cubicBezTo>
                  <a:cubicBezTo>
                    <a:pt x="444" y="32"/>
                    <a:pt x="438" y="38"/>
                    <a:pt x="432" y="44"/>
                  </a:cubicBezTo>
                  <a:cubicBezTo>
                    <a:pt x="432" y="44"/>
                    <a:pt x="432" y="44"/>
                    <a:pt x="432" y="44"/>
                  </a:cubicBezTo>
                  <a:close/>
                  <a:moveTo>
                    <a:pt x="369" y="80"/>
                  </a:moveTo>
                  <a:cubicBezTo>
                    <a:pt x="372" y="83"/>
                    <a:pt x="374" y="86"/>
                    <a:pt x="374" y="90"/>
                  </a:cubicBezTo>
                  <a:cubicBezTo>
                    <a:pt x="386" y="91"/>
                    <a:pt x="395" y="79"/>
                    <a:pt x="402" y="69"/>
                  </a:cubicBezTo>
                  <a:cubicBezTo>
                    <a:pt x="405" y="64"/>
                    <a:pt x="409" y="60"/>
                    <a:pt x="413" y="57"/>
                  </a:cubicBezTo>
                  <a:cubicBezTo>
                    <a:pt x="415" y="55"/>
                    <a:pt x="417" y="54"/>
                    <a:pt x="419" y="53"/>
                  </a:cubicBezTo>
                  <a:cubicBezTo>
                    <a:pt x="421" y="51"/>
                    <a:pt x="423" y="50"/>
                    <a:pt x="425" y="48"/>
                  </a:cubicBezTo>
                  <a:cubicBezTo>
                    <a:pt x="425" y="48"/>
                    <a:pt x="425" y="47"/>
                    <a:pt x="425" y="47"/>
                  </a:cubicBezTo>
                  <a:cubicBezTo>
                    <a:pt x="426" y="45"/>
                    <a:pt x="428" y="44"/>
                    <a:pt x="430" y="44"/>
                  </a:cubicBezTo>
                  <a:cubicBezTo>
                    <a:pt x="431" y="44"/>
                    <a:pt x="431" y="44"/>
                    <a:pt x="432" y="44"/>
                  </a:cubicBezTo>
                  <a:cubicBezTo>
                    <a:pt x="438" y="38"/>
                    <a:pt x="444" y="32"/>
                    <a:pt x="450" y="26"/>
                  </a:cubicBezTo>
                  <a:cubicBezTo>
                    <a:pt x="438" y="28"/>
                    <a:pt x="427" y="33"/>
                    <a:pt x="417" y="38"/>
                  </a:cubicBezTo>
                  <a:cubicBezTo>
                    <a:pt x="407" y="42"/>
                    <a:pt x="398" y="47"/>
                    <a:pt x="388" y="51"/>
                  </a:cubicBezTo>
                  <a:cubicBezTo>
                    <a:pt x="380" y="60"/>
                    <a:pt x="372" y="68"/>
                    <a:pt x="363" y="76"/>
                  </a:cubicBezTo>
                  <a:cubicBezTo>
                    <a:pt x="363" y="76"/>
                    <a:pt x="363" y="76"/>
                    <a:pt x="363" y="76"/>
                  </a:cubicBezTo>
                  <a:cubicBezTo>
                    <a:pt x="365" y="77"/>
                    <a:pt x="367" y="78"/>
                    <a:pt x="369" y="80"/>
                  </a:cubicBezTo>
                  <a:close/>
                  <a:moveTo>
                    <a:pt x="877" y="382"/>
                  </a:moveTo>
                  <a:cubicBezTo>
                    <a:pt x="878" y="384"/>
                    <a:pt x="879" y="387"/>
                    <a:pt x="881" y="388"/>
                  </a:cubicBezTo>
                  <a:cubicBezTo>
                    <a:pt x="882" y="388"/>
                    <a:pt x="883" y="388"/>
                    <a:pt x="883" y="388"/>
                  </a:cubicBezTo>
                  <a:cubicBezTo>
                    <a:pt x="885" y="388"/>
                    <a:pt x="886" y="389"/>
                    <a:pt x="887" y="388"/>
                  </a:cubicBezTo>
                  <a:cubicBezTo>
                    <a:pt x="889" y="387"/>
                    <a:pt x="891" y="384"/>
                    <a:pt x="892" y="382"/>
                  </a:cubicBezTo>
                  <a:cubicBezTo>
                    <a:pt x="893" y="379"/>
                    <a:pt x="893" y="376"/>
                    <a:pt x="893" y="373"/>
                  </a:cubicBezTo>
                  <a:cubicBezTo>
                    <a:pt x="893" y="370"/>
                    <a:pt x="892" y="368"/>
                    <a:pt x="891" y="365"/>
                  </a:cubicBezTo>
                  <a:cubicBezTo>
                    <a:pt x="886" y="370"/>
                    <a:pt x="881" y="375"/>
                    <a:pt x="876" y="380"/>
                  </a:cubicBezTo>
                  <a:cubicBezTo>
                    <a:pt x="876" y="381"/>
                    <a:pt x="877" y="382"/>
                    <a:pt x="877" y="382"/>
                  </a:cubicBezTo>
                  <a:close/>
                  <a:moveTo>
                    <a:pt x="489" y="285"/>
                  </a:moveTo>
                  <a:cubicBezTo>
                    <a:pt x="490" y="286"/>
                    <a:pt x="490" y="287"/>
                    <a:pt x="491" y="288"/>
                  </a:cubicBezTo>
                  <a:cubicBezTo>
                    <a:pt x="574" y="203"/>
                    <a:pt x="654" y="123"/>
                    <a:pt x="722" y="54"/>
                  </a:cubicBezTo>
                  <a:cubicBezTo>
                    <a:pt x="715" y="50"/>
                    <a:pt x="708" y="46"/>
                    <a:pt x="701" y="42"/>
                  </a:cubicBezTo>
                  <a:cubicBezTo>
                    <a:pt x="635" y="108"/>
                    <a:pt x="557" y="186"/>
                    <a:pt x="475" y="269"/>
                  </a:cubicBezTo>
                  <a:cubicBezTo>
                    <a:pt x="481" y="274"/>
                    <a:pt x="485" y="279"/>
                    <a:pt x="489" y="285"/>
                  </a:cubicBezTo>
                  <a:close/>
                  <a:moveTo>
                    <a:pt x="223" y="202"/>
                  </a:moveTo>
                  <a:cubicBezTo>
                    <a:pt x="227" y="205"/>
                    <a:pt x="231" y="206"/>
                    <a:pt x="234" y="207"/>
                  </a:cubicBezTo>
                  <a:cubicBezTo>
                    <a:pt x="265" y="176"/>
                    <a:pt x="295" y="146"/>
                    <a:pt x="323" y="117"/>
                  </a:cubicBezTo>
                  <a:cubicBezTo>
                    <a:pt x="322" y="117"/>
                    <a:pt x="322" y="118"/>
                    <a:pt x="322" y="118"/>
                  </a:cubicBezTo>
                  <a:cubicBezTo>
                    <a:pt x="313" y="121"/>
                    <a:pt x="305" y="124"/>
                    <a:pt x="296" y="128"/>
                  </a:cubicBezTo>
                  <a:cubicBezTo>
                    <a:pt x="292" y="130"/>
                    <a:pt x="288" y="131"/>
                    <a:pt x="283" y="133"/>
                  </a:cubicBezTo>
                  <a:cubicBezTo>
                    <a:pt x="281" y="134"/>
                    <a:pt x="279" y="135"/>
                    <a:pt x="277" y="136"/>
                  </a:cubicBezTo>
                  <a:cubicBezTo>
                    <a:pt x="275" y="136"/>
                    <a:pt x="274" y="136"/>
                    <a:pt x="273" y="138"/>
                  </a:cubicBezTo>
                  <a:cubicBezTo>
                    <a:pt x="273" y="139"/>
                    <a:pt x="273" y="140"/>
                    <a:pt x="274" y="142"/>
                  </a:cubicBezTo>
                  <a:cubicBezTo>
                    <a:pt x="274" y="146"/>
                    <a:pt x="276" y="149"/>
                    <a:pt x="277" y="153"/>
                  </a:cubicBezTo>
                  <a:cubicBezTo>
                    <a:pt x="277" y="157"/>
                    <a:pt x="276" y="161"/>
                    <a:pt x="273" y="163"/>
                  </a:cubicBezTo>
                  <a:cubicBezTo>
                    <a:pt x="267" y="168"/>
                    <a:pt x="258" y="166"/>
                    <a:pt x="251" y="166"/>
                  </a:cubicBezTo>
                  <a:cubicBezTo>
                    <a:pt x="247" y="166"/>
                    <a:pt x="244" y="167"/>
                    <a:pt x="241" y="168"/>
                  </a:cubicBezTo>
                  <a:cubicBezTo>
                    <a:pt x="236" y="173"/>
                    <a:pt x="230" y="178"/>
                    <a:pt x="225" y="184"/>
                  </a:cubicBezTo>
                  <a:cubicBezTo>
                    <a:pt x="223" y="190"/>
                    <a:pt x="222" y="196"/>
                    <a:pt x="223" y="202"/>
                  </a:cubicBezTo>
                  <a:close/>
                  <a:moveTo>
                    <a:pt x="372" y="177"/>
                  </a:moveTo>
                  <a:cubicBezTo>
                    <a:pt x="377" y="181"/>
                    <a:pt x="380" y="185"/>
                    <a:pt x="384" y="190"/>
                  </a:cubicBezTo>
                  <a:cubicBezTo>
                    <a:pt x="441" y="132"/>
                    <a:pt x="494" y="78"/>
                    <a:pt x="541" y="30"/>
                  </a:cubicBezTo>
                  <a:cubicBezTo>
                    <a:pt x="525" y="32"/>
                    <a:pt x="509" y="37"/>
                    <a:pt x="495" y="44"/>
                  </a:cubicBezTo>
                  <a:cubicBezTo>
                    <a:pt x="456" y="83"/>
                    <a:pt x="413" y="126"/>
                    <a:pt x="367" y="172"/>
                  </a:cubicBezTo>
                  <a:cubicBezTo>
                    <a:pt x="369" y="174"/>
                    <a:pt x="371" y="175"/>
                    <a:pt x="372" y="177"/>
                  </a:cubicBezTo>
                  <a:close/>
                  <a:moveTo>
                    <a:pt x="505" y="178"/>
                  </a:moveTo>
                  <a:cubicBezTo>
                    <a:pt x="505" y="178"/>
                    <a:pt x="505" y="179"/>
                    <a:pt x="505" y="179"/>
                  </a:cubicBezTo>
                  <a:cubicBezTo>
                    <a:pt x="505" y="179"/>
                    <a:pt x="505" y="180"/>
                    <a:pt x="504" y="180"/>
                  </a:cubicBezTo>
                  <a:cubicBezTo>
                    <a:pt x="502" y="181"/>
                    <a:pt x="500" y="181"/>
                    <a:pt x="498" y="180"/>
                  </a:cubicBezTo>
                  <a:cubicBezTo>
                    <a:pt x="488" y="190"/>
                    <a:pt x="479" y="199"/>
                    <a:pt x="469" y="209"/>
                  </a:cubicBezTo>
                  <a:cubicBezTo>
                    <a:pt x="470" y="208"/>
                    <a:pt x="471" y="208"/>
                    <a:pt x="473" y="208"/>
                  </a:cubicBezTo>
                  <a:cubicBezTo>
                    <a:pt x="474" y="208"/>
                    <a:pt x="476" y="209"/>
                    <a:pt x="477" y="211"/>
                  </a:cubicBezTo>
                  <a:cubicBezTo>
                    <a:pt x="478" y="213"/>
                    <a:pt x="477" y="215"/>
                    <a:pt x="477" y="218"/>
                  </a:cubicBezTo>
                  <a:cubicBezTo>
                    <a:pt x="477" y="220"/>
                    <a:pt x="476" y="223"/>
                    <a:pt x="476" y="226"/>
                  </a:cubicBezTo>
                  <a:cubicBezTo>
                    <a:pt x="474" y="231"/>
                    <a:pt x="470" y="237"/>
                    <a:pt x="466" y="241"/>
                  </a:cubicBezTo>
                  <a:cubicBezTo>
                    <a:pt x="464" y="243"/>
                    <a:pt x="461" y="244"/>
                    <a:pt x="459" y="245"/>
                  </a:cubicBezTo>
                  <a:cubicBezTo>
                    <a:pt x="457" y="246"/>
                    <a:pt x="456" y="247"/>
                    <a:pt x="455" y="247"/>
                  </a:cubicBezTo>
                  <a:cubicBezTo>
                    <a:pt x="453" y="247"/>
                    <a:pt x="452" y="247"/>
                    <a:pt x="450" y="248"/>
                  </a:cubicBezTo>
                  <a:cubicBezTo>
                    <a:pt x="450" y="248"/>
                    <a:pt x="450" y="248"/>
                    <a:pt x="450" y="248"/>
                  </a:cubicBezTo>
                  <a:cubicBezTo>
                    <a:pt x="449" y="248"/>
                    <a:pt x="449" y="248"/>
                    <a:pt x="449" y="248"/>
                  </a:cubicBezTo>
                  <a:cubicBezTo>
                    <a:pt x="450" y="250"/>
                    <a:pt x="451" y="250"/>
                    <a:pt x="452" y="251"/>
                  </a:cubicBezTo>
                  <a:cubicBezTo>
                    <a:pt x="453" y="252"/>
                    <a:pt x="455" y="253"/>
                    <a:pt x="456" y="253"/>
                  </a:cubicBezTo>
                  <a:cubicBezTo>
                    <a:pt x="457" y="254"/>
                    <a:pt x="457" y="254"/>
                    <a:pt x="458" y="255"/>
                  </a:cubicBezTo>
                  <a:cubicBezTo>
                    <a:pt x="539" y="173"/>
                    <a:pt x="615" y="96"/>
                    <a:pt x="679" y="31"/>
                  </a:cubicBezTo>
                  <a:cubicBezTo>
                    <a:pt x="671" y="28"/>
                    <a:pt x="663" y="24"/>
                    <a:pt x="655" y="21"/>
                  </a:cubicBezTo>
                  <a:cubicBezTo>
                    <a:pt x="610" y="67"/>
                    <a:pt x="559" y="119"/>
                    <a:pt x="503" y="174"/>
                  </a:cubicBezTo>
                  <a:cubicBezTo>
                    <a:pt x="504" y="175"/>
                    <a:pt x="505" y="177"/>
                    <a:pt x="505" y="178"/>
                  </a:cubicBezTo>
                  <a:close/>
                  <a:moveTo>
                    <a:pt x="475" y="269"/>
                  </a:moveTo>
                  <a:cubicBezTo>
                    <a:pt x="557" y="186"/>
                    <a:pt x="635" y="108"/>
                    <a:pt x="701" y="42"/>
                  </a:cubicBezTo>
                  <a:cubicBezTo>
                    <a:pt x="694" y="38"/>
                    <a:pt x="686" y="35"/>
                    <a:pt x="679" y="31"/>
                  </a:cubicBezTo>
                  <a:cubicBezTo>
                    <a:pt x="615" y="96"/>
                    <a:pt x="539" y="173"/>
                    <a:pt x="458" y="255"/>
                  </a:cubicBezTo>
                  <a:cubicBezTo>
                    <a:pt x="464" y="259"/>
                    <a:pt x="470" y="264"/>
                    <a:pt x="475" y="269"/>
                  </a:cubicBezTo>
                  <a:close/>
                  <a:moveTo>
                    <a:pt x="488" y="155"/>
                  </a:moveTo>
                  <a:cubicBezTo>
                    <a:pt x="490" y="158"/>
                    <a:pt x="493" y="161"/>
                    <a:pt x="495" y="165"/>
                  </a:cubicBezTo>
                  <a:cubicBezTo>
                    <a:pt x="496" y="167"/>
                    <a:pt x="498" y="169"/>
                    <a:pt x="501" y="171"/>
                  </a:cubicBezTo>
                  <a:cubicBezTo>
                    <a:pt x="502" y="172"/>
                    <a:pt x="503" y="173"/>
                    <a:pt x="503" y="174"/>
                  </a:cubicBezTo>
                  <a:cubicBezTo>
                    <a:pt x="559" y="119"/>
                    <a:pt x="610" y="67"/>
                    <a:pt x="655" y="21"/>
                  </a:cubicBezTo>
                  <a:cubicBezTo>
                    <a:pt x="646" y="18"/>
                    <a:pt x="637" y="14"/>
                    <a:pt x="628" y="12"/>
                  </a:cubicBezTo>
                  <a:cubicBezTo>
                    <a:pt x="586" y="54"/>
                    <a:pt x="538" y="102"/>
                    <a:pt x="487" y="154"/>
                  </a:cubicBezTo>
                  <a:cubicBezTo>
                    <a:pt x="487" y="154"/>
                    <a:pt x="488" y="155"/>
                    <a:pt x="488" y="155"/>
                  </a:cubicBezTo>
                  <a:close/>
                  <a:moveTo>
                    <a:pt x="7" y="416"/>
                  </a:moveTo>
                  <a:cubicBezTo>
                    <a:pt x="7" y="412"/>
                    <a:pt x="7" y="408"/>
                    <a:pt x="6" y="404"/>
                  </a:cubicBezTo>
                  <a:cubicBezTo>
                    <a:pt x="4" y="406"/>
                    <a:pt x="3" y="408"/>
                    <a:pt x="1" y="410"/>
                  </a:cubicBezTo>
                  <a:cubicBezTo>
                    <a:pt x="0" y="421"/>
                    <a:pt x="0" y="432"/>
                    <a:pt x="1" y="443"/>
                  </a:cubicBezTo>
                  <a:cubicBezTo>
                    <a:pt x="4" y="440"/>
                    <a:pt x="7" y="436"/>
                    <a:pt x="10" y="433"/>
                  </a:cubicBezTo>
                  <a:cubicBezTo>
                    <a:pt x="9" y="427"/>
                    <a:pt x="8" y="422"/>
                    <a:pt x="7" y="416"/>
                  </a:cubicBezTo>
                  <a:close/>
                  <a:moveTo>
                    <a:pt x="459" y="153"/>
                  </a:moveTo>
                  <a:cubicBezTo>
                    <a:pt x="460" y="154"/>
                    <a:pt x="462" y="154"/>
                    <a:pt x="463" y="154"/>
                  </a:cubicBezTo>
                  <a:cubicBezTo>
                    <a:pt x="465" y="155"/>
                    <a:pt x="466" y="156"/>
                    <a:pt x="468" y="157"/>
                  </a:cubicBezTo>
                  <a:cubicBezTo>
                    <a:pt x="469" y="157"/>
                    <a:pt x="470" y="158"/>
                    <a:pt x="471" y="157"/>
                  </a:cubicBezTo>
                  <a:cubicBezTo>
                    <a:pt x="472" y="156"/>
                    <a:pt x="472" y="155"/>
                    <a:pt x="472" y="154"/>
                  </a:cubicBezTo>
                  <a:cubicBezTo>
                    <a:pt x="472" y="153"/>
                    <a:pt x="473" y="152"/>
                    <a:pt x="473" y="151"/>
                  </a:cubicBezTo>
                  <a:cubicBezTo>
                    <a:pt x="474" y="149"/>
                    <a:pt x="474" y="147"/>
                    <a:pt x="476" y="146"/>
                  </a:cubicBezTo>
                  <a:cubicBezTo>
                    <a:pt x="477" y="146"/>
                    <a:pt x="478" y="147"/>
                    <a:pt x="478" y="147"/>
                  </a:cubicBezTo>
                  <a:cubicBezTo>
                    <a:pt x="481" y="149"/>
                    <a:pt x="485" y="151"/>
                    <a:pt x="487" y="154"/>
                  </a:cubicBezTo>
                  <a:cubicBezTo>
                    <a:pt x="538" y="102"/>
                    <a:pt x="586" y="54"/>
                    <a:pt x="628" y="12"/>
                  </a:cubicBezTo>
                  <a:cubicBezTo>
                    <a:pt x="620" y="9"/>
                    <a:pt x="612" y="7"/>
                    <a:pt x="604" y="5"/>
                  </a:cubicBezTo>
                  <a:cubicBezTo>
                    <a:pt x="560" y="49"/>
                    <a:pt x="510" y="99"/>
                    <a:pt x="456" y="153"/>
                  </a:cubicBezTo>
                  <a:cubicBezTo>
                    <a:pt x="457" y="153"/>
                    <a:pt x="458" y="153"/>
                    <a:pt x="459" y="153"/>
                  </a:cubicBezTo>
                  <a:close/>
                </a:path>
              </a:pathLst>
            </a:custGeom>
            <a:noFill/>
            <a:ln w="1587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sp>
        <p:nvSpPr>
          <p:cNvPr id="18" name="Freeform 18"/>
          <p:cNvSpPr>
            <a:spLocks/>
          </p:cNvSpPr>
          <p:nvPr/>
        </p:nvSpPr>
        <p:spPr bwMode="auto">
          <a:xfrm>
            <a:off x="3549650" y="3705225"/>
            <a:ext cx="296863" cy="296863"/>
          </a:xfrm>
          <a:custGeom>
            <a:avLst/>
            <a:gdLst>
              <a:gd name="T0" fmla="*/ 65 w 78"/>
              <a:gd name="T1" fmla="*/ 15 h 78"/>
              <a:gd name="T2" fmla="*/ 14 w 78"/>
              <a:gd name="T3" fmla="*/ 16 h 78"/>
              <a:gd name="T4" fmla="*/ 18 w 78"/>
              <a:gd name="T5" fmla="*/ 66 h 78"/>
              <a:gd name="T6" fmla="*/ 67 w 78"/>
              <a:gd name="T7" fmla="*/ 62 h 78"/>
              <a:gd name="T8" fmla="*/ 65 w 78"/>
              <a:gd name="T9" fmla="*/ 15 h 78"/>
            </a:gdLst>
            <a:ahLst/>
            <a:cxnLst>
              <a:cxn ang="0">
                <a:pos x="T0" y="T1"/>
              </a:cxn>
              <a:cxn ang="0">
                <a:pos x="T2" y="T3"/>
              </a:cxn>
              <a:cxn ang="0">
                <a:pos x="T4" y="T5"/>
              </a:cxn>
              <a:cxn ang="0">
                <a:pos x="T6" y="T7"/>
              </a:cxn>
              <a:cxn ang="0">
                <a:pos x="T8" y="T9"/>
              </a:cxn>
            </a:cxnLst>
            <a:rect l="0" t="0" r="r" b="b"/>
            <a:pathLst>
              <a:path w="78" h="78">
                <a:moveTo>
                  <a:pt x="65" y="15"/>
                </a:moveTo>
                <a:cubicBezTo>
                  <a:pt x="51" y="0"/>
                  <a:pt x="28" y="3"/>
                  <a:pt x="14" y="16"/>
                </a:cubicBezTo>
                <a:cubicBezTo>
                  <a:pt x="0" y="29"/>
                  <a:pt x="5" y="53"/>
                  <a:pt x="18" y="66"/>
                </a:cubicBezTo>
                <a:cubicBezTo>
                  <a:pt x="31" y="78"/>
                  <a:pt x="55" y="76"/>
                  <a:pt x="67" y="62"/>
                </a:cubicBezTo>
                <a:cubicBezTo>
                  <a:pt x="78" y="48"/>
                  <a:pt x="77" y="27"/>
                  <a:pt x="65" y="15"/>
                </a:cubicBezTo>
                <a:close/>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3994150" y="5110163"/>
            <a:ext cx="277813" cy="277813"/>
          </a:xfrm>
          <a:custGeom>
            <a:avLst/>
            <a:gdLst>
              <a:gd name="T0" fmla="*/ 41 w 73"/>
              <a:gd name="T1" fmla="*/ 3 h 73"/>
              <a:gd name="T2" fmla="*/ 71 w 73"/>
              <a:gd name="T3" fmla="*/ 42 h 73"/>
              <a:gd name="T4" fmla="*/ 33 w 73"/>
              <a:gd name="T5" fmla="*/ 71 h 73"/>
              <a:gd name="T6" fmla="*/ 2 w 73"/>
              <a:gd name="T7" fmla="*/ 35 h 73"/>
              <a:gd name="T8" fmla="*/ 41 w 73"/>
              <a:gd name="T9" fmla="*/ 3 h 73"/>
            </a:gdLst>
            <a:ahLst/>
            <a:cxnLst>
              <a:cxn ang="0">
                <a:pos x="T0" y="T1"/>
              </a:cxn>
              <a:cxn ang="0">
                <a:pos x="T2" y="T3"/>
              </a:cxn>
              <a:cxn ang="0">
                <a:pos x="T4" y="T5"/>
              </a:cxn>
              <a:cxn ang="0">
                <a:pos x="T6" y="T7"/>
              </a:cxn>
              <a:cxn ang="0">
                <a:pos x="T8" y="T9"/>
              </a:cxn>
            </a:cxnLst>
            <a:rect l="0" t="0" r="r" b="b"/>
            <a:pathLst>
              <a:path w="73" h="73">
                <a:moveTo>
                  <a:pt x="41" y="3"/>
                </a:moveTo>
                <a:cubicBezTo>
                  <a:pt x="60" y="7"/>
                  <a:pt x="73" y="23"/>
                  <a:pt x="71" y="42"/>
                </a:cubicBezTo>
                <a:cubicBezTo>
                  <a:pt x="69" y="61"/>
                  <a:pt x="51" y="73"/>
                  <a:pt x="33" y="71"/>
                </a:cubicBezTo>
                <a:cubicBezTo>
                  <a:pt x="13" y="69"/>
                  <a:pt x="0" y="55"/>
                  <a:pt x="2" y="35"/>
                </a:cubicBezTo>
                <a:cubicBezTo>
                  <a:pt x="3" y="16"/>
                  <a:pt x="21" y="0"/>
                  <a:pt x="41" y="3"/>
                </a:cubicBezTo>
                <a:close/>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p:cNvSpPr>
          <p:nvPr/>
        </p:nvSpPr>
        <p:spPr bwMode="auto">
          <a:xfrm>
            <a:off x="7902575" y="2311400"/>
            <a:ext cx="296863" cy="288925"/>
          </a:xfrm>
          <a:custGeom>
            <a:avLst/>
            <a:gdLst>
              <a:gd name="T0" fmla="*/ 12 w 78"/>
              <a:gd name="T1" fmla="*/ 61 h 76"/>
              <a:gd name="T2" fmla="*/ 60 w 78"/>
              <a:gd name="T3" fmla="*/ 66 h 76"/>
              <a:gd name="T4" fmla="*/ 67 w 78"/>
              <a:gd name="T5" fmla="*/ 20 h 76"/>
              <a:gd name="T6" fmla="*/ 18 w 78"/>
              <a:gd name="T7" fmla="*/ 11 h 76"/>
              <a:gd name="T8" fmla="*/ 12 w 78"/>
              <a:gd name="T9" fmla="*/ 61 h 76"/>
            </a:gdLst>
            <a:ahLst/>
            <a:cxnLst>
              <a:cxn ang="0">
                <a:pos x="T0" y="T1"/>
              </a:cxn>
              <a:cxn ang="0">
                <a:pos x="T2" y="T3"/>
              </a:cxn>
              <a:cxn ang="0">
                <a:pos x="T4" y="T5"/>
              </a:cxn>
              <a:cxn ang="0">
                <a:pos x="T6" y="T7"/>
              </a:cxn>
              <a:cxn ang="0">
                <a:pos x="T8" y="T9"/>
              </a:cxn>
            </a:cxnLst>
            <a:rect l="0" t="0" r="r" b="b"/>
            <a:pathLst>
              <a:path w="78" h="76">
                <a:moveTo>
                  <a:pt x="12" y="61"/>
                </a:moveTo>
                <a:cubicBezTo>
                  <a:pt x="23" y="75"/>
                  <a:pt x="46" y="76"/>
                  <a:pt x="60" y="66"/>
                </a:cubicBezTo>
                <a:cubicBezTo>
                  <a:pt x="74" y="55"/>
                  <a:pt x="78" y="34"/>
                  <a:pt x="67" y="20"/>
                </a:cubicBezTo>
                <a:cubicBezTo>
                  <a:pt x="55" y="4"/>
                  <a:pt x="35" y="0"/>
                  <a:pt x="18" y="11"/>
                </a:cubicBezTo>
                <a:cubicBezTo>
                  <a:pt x="2" y="22"/>
                  <a:pt x="0" y="46"/>
                  <a:pt x="12" y="61"/>
                </a:cubicBezTo>
                <a:close/>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p:cNvSpPr>
          <p:nvPr/>
        </p:nvSpPr>
        <p:spPr bwMode="auto">
          <a:xfrm>
            <a:off x="8328025" y="3705225"/>
            <a:ext cx="296863" cy="296863"/>
          </a:xfrm>
          <a:custGeom>
            <a:avLst/>
            <a:gdLst>
              <a:gd name="T0" fmla="*/ 65 w 78"/>
              <a:gd name="T1" fmla="*/ 15 h 78"/>
              <a:gd name="T2" fmla="*/ 14 w 78"/>
              <a:gd name="T3" fmla="*/ 16 h 78"/>
              <a:gd name="T4" fmla="*/ 18 w 78"/>
              <a:gd name="T5" fmla="*/ 66 h 78"/>
              <a:gd name="T6" fmla="*/ 67 w 78"/>
              <a:gd name="T7" fmla="*/ 62 h 78"/>
              <a:gd name="T8" fmla="*/ 65 w 78"/>
              <a:gd name="T9" fmla="*/ 15 h 78"/>
            </a:gdLst>
            <a:ahLst/>
            <a:cxnLst>
              <a:cxn ang="0">
                <a:pos x="T0" y="T1"/>
              </a:cxn>
              <a:cxn ang="0">
                <a:pos x="T2" y="T3"/>
              </a:cxn>
              <a:cxn ang="0">
                <a:pos x="T4" y="T5"/>
              </a:cxn>
              <a:cxn ang="0">
                <a:pos x="T6" y="T7"/>
              </a:cxn>
              <a:cxn ang="0">
                <a:pos x="T8" y="T9"/>
              </a:cxn>
            </a:cxnLst>
            <a:rect l="0" t="0" r="r" b="b"/>
            <a:pathLst>
              <a:path w="78" h="78">
                <a:moveTo>
                  <a:pt x="65" y="15"/>
                </a:moveTo>
                <a:cubicBezTo>
                  <a:pt x="51" y="0"/>
                  <a:pt x="28" y="3"/>
                  <a:pt x="14" y="16"/>
                </a:cubicBezTo>
                <a:cubicBezTo>
                  <a:pt x="0" y="29"/>
                  <a:pt x="5" y="53"/>
                  <a:pt x="18" y="66"/>
                </a:cubicBezTo>
                <a:cubicBezTo>
                  <a:pt x="31" y="78"/>
                  <a:pt x="55" y="76"/>
                  <a:pt x="67" y="62"/>
                </a:cubicBezTo>
                <a:cubicBezTo>
                  <a:pt x="78" y="48"/>
                  <a:pt x="77" y="27"/>
                  <a:pt x="65" y="15"/>
                </a:cubicBezTo>
                <a:close/>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Freeform 22"/>
          <p:cNvSpPr>
            <a:spLocks/>
          </p:cNvSpPr>
          <p:nvPr/>
        </p:nvSpPr>
        <p:spPr bwMode="auto">
          <a:xfrm>
            <a:off x="7908925" y="5113338"/>
            <a:ext cx="274638" cy="271463"/>
          </a:xfrm>
          <a:custGeom>
            <a:avLst/>
            <a:gdLst>
              <a:gd name="T0" fmla="*/ 12 w 72"/>
              <a:gd name="T1" fmla="*/ 61 h 71"/>
              <a:gd name="T2" fmla="*/ 35 w 72"/>
              <a:gd name="T3" fmla="*/ 70 h 71"/>
              <a:gd name="T4" fmla="*/ 54 w 72"/>
              <a:gd name="T5" fmla="*/ 67 h 71"/>
              <a:gd name="T6" fmla="*/ 72 w 72"/>
              <a:gd name="T7" fmla="*/ 36 h 71"/>
              <a:gd name="T8" fmla="*/ 56 w 72"/>
              <a:gd name="T9" fmla="*/ 7 h 71"/>
              <a:gd name="T10" fmla="*/ 23 w 72"/>
              <a:gd name="T11" fmla="*/ 4 h 71"/>
              <a:gd name="T12" fmla="*/ 2 w 72"/>
              <a:gd name="T13" fmla="*/ 29 h 71"/>
              <a:gd name="T14" fmla="*/ 12 w 72"/>
              <a:gd name="T15" fmla="*/ 6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71">
                <a:moveTo>
                  <a:pt x="12" y="61"/>
                </a:moveTo>
                <a:cubicBezTo>
                  <a:pt x="18" y="66"/>
                  <a:pt x="26" y="70"/>
                  <a:pt x="35" y="70"/>
                </a:cubicBezTo>
                <a:cubicBezTo>
                  <a:pt x="41" y="71"/>
                  <a:pt x="48" y="70"/>
                  <a:pt x="54" y="67"/>
                </a:cubicBezTo>
                <a:cubicBezTo>
                  <a:pt x="65" y="61"/>
                  <a:pt x="72" y="48"/>
                  <a:pt x="72" y="36"/>
                </a:cubicBezTo>
                <a:cubicBezTo>
                  <a:pt x="71" y="24"/>
                  <a:pt x="65" y="13"/>
                  <a:pt x="56" y="7"/>
                </a:cubicBezTo>
                <a:cubicBezTo>
                  <a:pt x="46" y="1"/>
                  <a:pt x="34" y="0"/>
                  <a:pt x="23" y="4"/>
                </a:cubicBezTo>
                <a:cubicBezTo>
                  <a:pt x="13" y="9"/>
                  <a:pt x="5" y="18"/>
                  <a:pt x="2" y="29"/>
                </a:cubicBezTo>
                <a:cubicBezTo>
                  <a:pt x="0" y="41"/>
                  <a:pt x="4" y="53"/>
                  <a:pt x="12" y="61"/>
                </a:cubicBezTo>
                <a:close/>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p:cNvSpPr>
          <p:nvPr/>
        </p:nvSpPr>
        <p:spPr bwMode="auto">
          <a:xfrm>
            <a:off x="3994150" y="2319338"/>
            <a:ext cx="274638" cy="273050"/>
          </a:xfrm>
          <a:custGeom>
            <a:avLst/>
            <a:gdLst>
              <a:gd name="T0" fmla="*/ 12 w 72"/>
              <a:gd name="T1" fmla="*/ 61 h 72"/>
              <a:gd name="T2" fmla="*/ 34 w 72"/>
              <a:gd name="T3" fmla="*/ 71 h 72"/>
              <a:gd name="T4" fmla="*/ 53 w 72"/>
              <a:gd name="T5" fmla="*/ 67 h 72"/>
              <a:gd name="T6" fmla="*/ 71 w 72"/>
              <a:gd name="T7" fmla="*/ 36 h 72"/>
              <a:gd name="T8" fmla="*/ 55 w 72"/>
              <a:gd name="T9" fmla="*/ 8 h 72"/>
              <a:gd name="T10" fmla="*/ 23 w 72"/>
              <a:gd name="T11" fmla="*/ 5 h 72"/>
              <a:gd name="T12" fmla="*/ 2 w 72"/>
              <a:gd name="T13" fmla="*/ 30 h 72"/>
              <a:gd name="T14" fmla="*/ 12 w 72"/>
              <a:gd name="T15" fmla="*/ 61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72">
                <a:moveTo>
                  <a:pt x="12" y="61"/>
                </a:moveTo>
                <a:cubicBezTo>
                  <a:pt x="18" y="67"/>
                  <a:pt x="26" y="70"/>
                  <a:pt x="34" y="71"/>
                </a:cubicBezTo>
                <a:cubicBezTo>
                  <a:pt x="41" y="72"/>
                  <a:pt x="48" y="70"/>
                  <a:pt x="53" y="67"/>
                </a:cubicBezTo>
                <a:cubicBezTo>
                  <a:pt x="65" y="62"/>
                  <a:pt x="72" y="49"/>
                  <a:pt x="71" y="36"/>
                </a:cubicBezTo>
                <a:cubicBezTo>
                  <a:pt x="71" y="25"/>
                  <a:pt x="65" y="14"/>
                  <a:pt x="55" y="8"/>
                </a:cubicBezTo>
                <a:cubicBezTo>
                  <a:pt x="45" y="1"/>
                  <a:pt x="33" y="0"/>
                  <a:pt x="23" y="5"/>
                </a:cubicBezTo>
                <a:cubicBezTo>
                  <a:pt x="12" y="9"/>
                  <a:pt x="4" y="19"/>
                  <a:pt x="2" y="30"/>
                </a:cubicBezTo>
                <a:cubicBezTo>
                  <a:pt x="0" y="41"/>
                  <a:pt x="4" y="53"/>
                  <a:pt x="12" y="61"/>
                </a:cubicBezTo>
                <a:close/>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Freeform 24"/>
          <p:cNvSpPr>
            <a:spLocks/>
          </p:cNvSpPr>
          <p:nvPr/>
        </p:nvSpPr>
        <p:spPr bwMode="auto">
          <a:xfrm>
            <a:off x="3702050" y="3986213"/>
            <a:ext cx="373063" cy="1146175"/>
          </a:xfrm>
          <a:custGeom>
            <a:avLst/>
            <a:gdLst>
              <a:gd name="T0" fmla="*/ 98 w 98"/>
              <a:gd name="T1" fmla="*/ 301 h 301"/>
              <a:gd name="T2" fmla="*/ 0 w 98"/>
              <a:gd name="T3" fmla="*/ 0 h 301"/>
            </a:gdLst>
            <a:ahLst/>
            <a:cxnLst>
              <a:cxn ang="0">
                <a:pos x="T0" y="T1"/>
              </a:cxn>
              <a:cxn ang="0">
                <a:pos x="T2" y="T3"/>
              </a:cxn>
            </a:cxnLst>
            <a:rect l="0" t="0" r="r" b="b"/>
            <a:pathLst>
              <a:path w="98" h="301">
                <a:moveTo>
                  <a:pt x="98" y="301"/>
                </a:moveTo>
                <a:cubicBezTo>
                  <a:pt x="39" y="212"/>
                  <a:pt x="5" y="106"/>
                  <a:pt x="0" y="0"/>
                </a:cubicBezTo>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Freeform 25"/>
          <p:cNvSpPr>
            <a:spLocks/>
          </p:cNvSpPr>
          <p:nvPr/>
        </p:nvSpPr>
        <p:spPr bwMode="auto">
          <a:xfrm>
            <a:off x="3708400" y="2581275"/>
            <a:ext cx="369888" cy="1146175"/>
          </a:xfrm>
          <a:custGeom>
            <a:avLst/>
            <a:gdLst>
              <a:gd name="T0" fmla="*/ 0 w 97"/>
              <a:gd name="T1" fmla="*/ 301 h 301"/>
              <a:gd name="T2" fmla="*/ 24 w 97"/>
              <a:gd name="T3" fmla="*/ 142 h 301"/>
              <a:gd name="T4" fmla="*/ 97 w 97"/>
              <a:gd name="T5" fmla="*/ 0 h 301"/>
            </a:gdLst>
            <a:ahLst/>
            <a:cxnLst>
              <a:cxn ang="0">
                <a:pos x="T0" y="T1"/>
              </a:cxn>
              <a:cxn ang="0">
                <a:pos x="T2" y="T3"/>
              </a:cxn>
              <a:cxn ang="0">
                <a:pos x="T4" y="T5"/>
              </a:cxn>
            </a:cxnLst>
            <a:rect l="0" t="0" r="r" b="b"/>
            <a:pathLst>
              <a:path w="97" h="301">
                <a:moveTo>
                  <a:pt x="0" y="301"/>
                </a:moveTo>
                <a:cubicBezTo>
                  <a:pt x="3" y="247"/>
                  <a:pt x="9" y="194"/>
                  <a:pt x="24" y="142"/>
                </a:cubicBezTo>
                <a:cubicBezTo>
                  <a:pt x="38" y="90"/>
                  <a:pt x="62" y="40"/>
                  <a:pt x="97" y="0"/>
                </a:cubicBezTo>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Freeform 26"/>
          <p:cNvSpPr>
            <a:spLocks/>
          </p:cNvSpPr>
          <p:nvPr/>
        </p:nvSpPr>
        <p:spPr bwMode="auto">
          <a:xfrm>
            <a:off x="8099425" y="2573338"/>
            <a:ext cx="377825" cy="1150938"/>
          </a:xfrm>
          <a:custGeom>
            <a:avLst/>
            <a:gdLst>
              <a:gd name="T0" fmla="*/ 0 w 99"/>
              <a:gd name="T1" fmla="*/ 0 h 302"/>
              <a:gd name="T2" fmla="*/ 35 w 99"/>
              <a:gd name="T3" fmla="*/ 59 h 302"/>
              <a:gd name="T4" fmla="*/ 99 w 99"/>
              <a:gd name="T5" fmla="*/ 302 h 302"/>
            </a:gdLst>
            <a:ahLst/>
            <a:cxnLst>
              <a:cxn ang="0">
                <a:pos x="T0" y="T1"/>
              </a:cxn>
              <a:cxn ang="0">
                <a:pos x="T2" y="T3"/>
              </a:cxn>
              <a:cxn ang="0">
                <a:pos x="T4" y="T5"/>
              </a:cxn>
            </a:cxnLst>
            <a:rect l="0" t="0" r="r" b="b"/>
            <a:pathLst>
              <a:path w="99" h="302">
                <a:moveTo>
                  <a:pt x="0" y="0"/>
                </a:moveTo>
                <a:cubicBezTo>
                  <a:pt x="14" y="18"/>
                  <a:pt x="25" y="38"/>
                  <a:pt x="35" y="59"/>
                </a:cubicBezTo>
                <a:cubicBezTo>
                  <a:pt x="70" y="135"/>
                  <a:pt x="94" y="218"/>
                  <a:pt x="99" y="302"/>
                </a:cubicBezTo>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7" name="Freeform 27"/>
          <p:cNvSpPr>
            <a:spLocks/>
          </p:cNvSpPr>
          <p:nvPr/>
        </p:nvSpPr>
        <p:spPr bwMode="auto">
          <a:xfrm>
            <a:off x="8110538" y="3983038"/>
            <a:ext cx="366713" cy="1157288"/>
          </a:xfrm>
          <a:custGeom>
            <a:avLst/>
            <a:gdLst>
              <a:gd name="T0" fmla="*/ 95 w 96"/>
              <a:gd name="T1" fmla="*/ 0 h 304"/>
              <a:gd name="T2" fmla="*/ 93 w 96"/>
              <a:gd name="T3" fmla="*/ 51 h 304"/>
              <a:gd name="T4" fmla="*/ 86 w 96"/>
              <a:gd name="T5" fmla="*/ 82 h 304"/>
              <a:gd name="T6" fmla="*/ 0 w 96"/>
              <a:gd name="T7" fmla="*/ 304 h 304"/>
            </a:gdLst>
            <a:ahLst/>
            <a:cxnLst>
              <a:cxn ang="0">
                <a:pos x="T0" y="T1"/>
              </a:cxn>
              <a:cxn ang="0">
                <a:pos x="T2" y="T3"/>
              </a:cxn>
              <a:cxn ang="0">
                <a:pos x="T4" y="T5"/>
              </a:cxn>
              <a:cxn ang="0">
                <a:pos x="T6" y="T7"/>
              </a:cxn>
            </a:cxnLst>
            <a:rect l="0" t="0" r="r" b="b"/>
            <a:pathLst>
              <a:path w="96" h="304">
                <a:moveTo>
                  <a:pt x="95" y="0"/>
                </a:moveTo>
                <a:cubicBezTo>
                  <a:pt x="96" y="17"/>
                  <a:pt x="96" y="34"/>
                  <a:pt x="93" y="51"/>
                </a:cubicBezTo>
                <a:cubicBezTo>
                  <a:pt x="91" y="61"/>
                  <a:pt x="88" y="71"/>
                  <a:pt x="86" y="82"/>
                </a:cubicBezTo>
                <a:cubicBezTo>
                  <a:pt x="66" y="159"/>
                  <a:pt x="45" y="238"/>
                  <a:pt x="0" y="304"/>
                </a:cubicBezTo>
              </a:path>
            </a:pathLst>
          </a:custGeom>
          <a:noFill/>
          <a:ln w="30163"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Freeform 28"/>
          <p:cNvSpPr>
            <a:spLocks noEditPoints="1"/>
          </p:cNvSpPr>
          <p:nvPr/>
        </p:nvSpPr>
        <p:spPr bwMode="auto">
          <a:xfrm>
            <a:off x="3160713" y="5132388"/>
            <a:ext cx="468313" cy="468313"/>
          </a:xfrm>
          <a:custGeom>
            <a:avLst/>
            <a:gdLst>
              <a:gd name="T0" fmla="*/ 116 w 123"/>
              <a:gd name="T1" fmla="*/ 89 h 123"/>
              <a:gd name="T2" fmla="*/ 96 w 123"/>
              <a:gd name="T3" fmla="*/ 113 h 123"/>
              <a:gd name="T4" fmla="*/ 71 w 123"/>
              <a:gd name="T5" fmla="*/ 122 h 123"/>
              <a:gd name="T6" fmla="*/ 37 w 123"/>
              <a:gd name="T7" fmla="*/ 117 h 123"/>
              <a:gd name="T8" fmla="*/ 3 w 123"/>
              <a:gd name="T9" fmla="*/ 72 h 123"/>
              <a:gd name="T10" fmla="*/ 21 w 123"/>
              <a:gd name="T11" fmla="*/ 19 h 123"/>
              <a:gd name="T12" fmla="*/ 76 w 123"/>
              <a:gd name="T13" fmla="*/ 4 h 123"/>
              <a:gd name="T14" fmla="*/ 118 w 123"/>
              <a:gd name="T15" fmla="*/ 42 h 123"/>
              <a:gd name="T16" fmla="*/ 116 w 123"/>
              <a:gd name="T17" fmla="*/ 89 h 123"/>
              <a:gd name="T18" fmla="*/ 62 w 123"/>
              <a:gd name="T19" fmla="*/ 30 h 123"/>
              <a:gd name="T20" fmla="*/ 62 w 123"/>
              <a:gd name="T21" fmla="*/ 63 h 123"/>
              <a:gd name="T22" fmla="*/ 90 w 123"/>
              <a:gd name="T23" fmla="*/ 63 h 123"/>
              <a:gd name="T24" fmla="*/ 62 w 123"/>
              <a:gd name="T25" fmla="*/ 3 h 123"/>
              <a:gd name="T26" fmla="*/ 63 w 123"/>
              <a:gd name="T27" fmla="*/ 16 h 123"/>
              <a:gd name="T28" fmla="*/ 16 w 123"/>
              <a:gd name="T29" fmla="*/ 63 h 123"/>
              <a:gd name="T30" fmla="*/ 2 w 123"/>
              <a:gd name="T31" fmla="*/ 63 h 123"/>
              <a:gd name="T32" fmla="*/ 110 w 123"/>
              <a:gd name="T33" fmla="*/ 63 h 123"/>
              <a:gd name="T34" fmla="*/ 122 w 123"/>
              <a:gd name="T35" fmla="*/ 63 h 123"/>
              <a:gd name="T36" fmla="*/ 62 w 123"/>
              <a:gd name="T37" fmla="*/ 123 h 123"/>
              <a:gd name="T38" fmla="*/ 63 w 123"/>
              <a:gd name="T39" fmla="*/ 109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3" h="123">
                <a:moveTo>
                  <a:pt x="116" y="89"/>
                </a:moveTo>
                <a:cubicBezTo>
                  <a:pt x="112" y="99"/>
                  <a:pt x="105" y="108"/>
                  <a:pt x="96" y="113"/>
                </a:cubicBezTo>
                <a:cubicBezTo>
                  <a:pt x="89" y="119"/>
                  <a:pt x="80" y="121"/>
                  <a:pt x="71" y="122"/>
                </a:cubicBezTo>
                <a:cubicBezTo>
                  <a:pt x="59" y="123"/>
                  <a:pt x="47" y="122"/>
                  <a:pt x="37" y="117"/>
                </a:cubicBezTo>
                <a:cubicBezTo>
                  <a:pt x="19" y="109"/>
                  <a:pt x="6" y="91"/>
                  <a:pt x="3" y="72"/>
                </a:cubicBezTo>
                <a:cubicBezTo>
                  <a:pt x="0" y="53"/>
                  <a:pt x="7" y="32"/>
                  <a:pt x="21" y="19"/>
                </a:cubicBezTo>
                <a:cubicBezTo>
                  <a:pt x="36" y="5"/>
                  <a:pt x="57" y="0"/>
                  <a:pt x="76" y="4"/>
                </a:cubicBezTo>
                <a:cubicBezTo>
                  <a:pt x="95" y="9"/>
                  <a:pt x="111" y="24"/>
                  <a:pt x="118" y="42"/>
                </a:cubicBezTo>
                <a:cubicBezTo>
                  <a:pt x="123" y="57"/>
                  <a:pt x="123" y="74"/>
                  <a:pt x="116" y="89"/>
                </a:cubicBezTo>
                <a:close/>
                <a:moveTo>
                  <a:pt x="62" y="30"/>
                </a:moveTo>
                <a:cubicBezTo>
                  <a:pt x="62" y="41"/>
                  <a:pt x="62" y="52"/>
                  <a:pt x="62" y="63"/>
                </a:cubicBezTo>
                <a:cubicBezTo>
                  <a:pt x="71" y="62"/>
                  <a:pt x="80" y="62"/>
                  <a:pt x="90" y="63"/>
                </a:cubicBezTo>
                <a:moveTo>
                  <a:pt x="62" y="3"/>
                </a:moveTo>
                <a:cubicBezTo>
                  <a:pt x="61" y="7"/>
                  <a:pt x="61" y="12"/>
                  <a:pt x="63" y="16"/>
                </a:cubicBezTo>
                <a:moveTo>
                  <a:pt x="16" y="63"/>
                </a:moveTo>
                <a:cubicBezTo>
                  <a:pt x="11" y="63"/>
                  <a:pt x="7" y="63"/>
                  <a:pt x="2" y="63"/>
                </a:cubicBezTo>
                <a:moveTo>
                  <a:pt x="110" y="63"/>
                </a:moveTo>
                <a:cubicBezTo>
                  <a:pt x="114" y="63"/>
                  <a:pt x="118" y="63"/>
                  <a:pt x="122" y="63"/>
                </a:cubicBezTo>
                <a:moveTo>
                  <a:pt x="62" y="123"/>
                </a:moveTo>
                <a:cubicBezTo>
                  <a:pt x="63" y="118"/>
                  <a:pt x="63" y="114"/>
                  <a:pt x="63" y="109"/>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Freeform 29"/>
          <p:cNvSpPr>
            <a:spLocks noEditPoints="1"/>
          </p:cNvSpPr>
          <p:nvPr/>
        </p:nvSpPr>
        <p:spPr bwMode="auto">
          <a:xfrm>
            <a:off x="2795588" y="3536950"/>
            <a:ext cx="522288" cy="579438"/>
          </a:xfrm>
          <a:custGeom>
            <a:avLst/>
            <a:gdLst>
              <a:gd name="T0" fmla="*/ 46 w 137"/>
              <a:gd name="T1" fmla="*/ 118 h 152"/>
              <a:gd name="T2" fmla="*/ 35 w 137"/>
              <a:gd name="T3" fmla="*/ 91 h 152"/>
              <a:gd name="T4" fmla="*/ 29 w 137"/>
              <a:gd name="T5" fmla="*/ 68 h 152"/>
              <a:gd name="T6" fmla="*/ 70 w 137"/>
              <a:gd name="T7" fmla="*/ 25 h 152"/>
              <a:gd name="T8" fmla="*/ 109 w 137"/>
              <a:gd name="T9" fmla="*/ 68 h 152"/>
              <a:gd name="T10" fmla="*/ 104 w 137"/>
              <a:gd name="T11" fmla="*/ 91 h 152"/>
              <a:gd name="T12" fmla="*/ 94 w 137"/>
              <a:gd name="T13" fmla="*/ 113 h 152"/>
              <a:gd name="T14" fmla="*/ 83 w 137"/>
              <a:gd name="T15" fmla="*/ 121 h 152"/>
              <a:gd name="T16" fmla="*/ 66 w 137"/>
              <a:gd name="T17" fmla="*/ 125 h 152"/>
              <a:gd name="T18" fmla="*/ 51 w 137"/>
              <a:gd name="T19" fmla="*/ 131 h 152"/>
              <a:gd name="T20" fmla="*/ 48 w 137"/>
              <a:gd name="T21" fmla="*/ 134 h 152"/>
              <a:gd name="T22" fmla="*/ 49 w 137"/>
              <a:gd name="T23" fmla="*/ 138 h 152"/>
              <a:gd name="T24" fmla="*/ 53 w 137"/>
              <a:gd name="T25" fmla="*/ 139 h 152"/>
              <a:gd name="T26" fmla="*/ 85 w 137"/>
              <a:gd name="T27" fmla="*/ 132 h 152"/>
              <a:gd name="T28" fmla="*/ 89 w 137"/>
              <a:gd name="T29" fmla="*/ 133 h 152"/>
              <a:gd name="T30" fmla="*/ 90 w 137"/>
              <a:gd name="T31" fmla="*/ 138 h 152"/>
              <a:gd name="T32" fmla="*/ 87 w 137"/>
              <a:gd name="T33" fmla="*/ 142 h 152"/>
              <a:gd name="T34" fmla="*/ 75 w 137"/>
              <a:gd name="T35" fmla="*/ 148 h 152"/>
              <a:gd name="T36" fmla="*/ 60 w 137"/>
              <a:gd name="T37" fmla="*/ 152 h 152"/>
              <a:gd name="T38" fmla="*/ 59 w 137"/>
              <a:gd name="T39" fmla="*/ 67 h 152"/>
              <a:gd name="T40" fmla="*/ 68 w 137"/>
              <a:gd name="T41" fmla="*/ 77 h 152"/>
              <a:gd name="T42" fmla="*/ 79 w 137"/>
              <a:gd name="T43" fmla="*/ 57 h 152"/>
              <a:gd name="T44" fmla="*/ 16 w 137"/>
              <a:gd name="T45" fmla="*/ 69 h 152"/>
              <a:gd name="T46" fmla="*/ 0 w 137"/>
              <a:gd name="T47" fmla="*/ 66 h 152"/>
              <a:gd name="T48" fmla="*/ 22 w 137"/>
              <a:gd name="T49" fmla="*/ 39 h 152"/>
              <a:gd name="T50" fmla="*/ 9 w 137"/>
              <a:gd name="T51" fmla="*/ 34 h 152"/>
              <a:gd name="T52" fmla="*/ 42 w 137"/>
              <a:gd name="T53" fmla="*/ 20 h 152"/>
              <a:gd name="T54" fmla="*/ 35 w 137"/>
              <a:gd name="T55" fmla="*/ 10 h 152"/>
              <a:gd name="T56" fmla="*/ 69 w 137"/>
              <a:gd name="T57" fmla="*/ 14 h 152"/>
              <a:gd name="T58" fmla="*/ 69 w 137"/>
              <a:gd name="T59" fmla="*/ 0 h 152"/>
              <a:gd name="T60" fmla="*/ 102 w 137"/>
              <a:gd name="T61" fmla="*/ 10 h 152"/>
              <a:gd name="T62" fmla="*/ 97 w 137"/>
              <a:gd name="T63" fmla="*/ 21 h 152"/>
              <a:gd name="T64" fmla="*/ 127 w 137"/>
              <a:gd name="T65" fmla="*/ 35 h 152"/>
              <a:gd name="T66" fmla="*/ 118 w 137"/>
              <a:gd name="T67" fmla="*/ 39 h 152"/>
              <a:gd name="T68" fmla="*/ 116 w 137"/>
              <a:gd name="T69" fmla="*/ 41 h 152"/>
              <a:gd name="T70" fmla="*/ 123 w 137"/>
              <a:gd name="T71" fmla="*/ 69 h 152"/>
              <a:gd name="T72" fmla="*/ 137 w 137"/>
              <a:gd name="T73" fmla="*/ 69 h 152"/>
              <a:gd name="T74" fmla="*/ 69 w 137"/>
              <a:gd name="T75" fmla="*/ 41 h 152"/>
              <a:gd name="T76" fmla="*/ 44 w 137"/>
              <a:gd name="T77" fmla="*/ 65 h 152"/>
              <a:gd name="T78" fmla="*/ 69 w 137"/>
              <a:gd name="T79" fmla="*/ 88 h 152"/>
              <a:gd name="T80" fmla="*/ 94 w 137"/>
              <a:gd name="T81" fmla="*/ 65 h 152"/>
              <a:gd name="T82" fmla="*/ 69 w 137"/>
              <a:gd name="T83" fmla="*/ 4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7" h="152">
                <a:moveTo>
                  <a:pt x="46" y="118"/>
                </a:moveTo>
                <a:cubicBezTo>
                  <a:pt x="47" y="111"/>
                  <a:pt x="44" y="104"/>
                  <a:pt x="35" y="91"/>
                </a:cubicBezTo>
                <a:cubicBezTo>
                  <a:pt x="31" y="84"/>
                  <a:pt x="29" y="76"/>
                  <a:pt x="29" y="68"/>
                </a:cubicBezTo>
                <a:cubicBezTo>
                  <a:pt x="29" y="45"/>
                  <a:pt x="47" y="25"/>
                  <a:pt x="70" y="25"/>
                </a:cubicBezTo>
                <a:cubicBezTo>
                  <a:pt x="92" y="25"/>
                  <a:pt x="109" y="45"/>
                  <a:pt x="109" y="68"/>
                </a:cubicBezTo>
                <a:cubicBezTo>
                  <a:pt x="109" y="76"/>
                  <a:pt x="109" y="84"/>
                  <a:pt x="104" y="91"/>
                </a:cubicBezTo>
                <a:cubicBezTo>
                  <a:pt x="97" y="101"/>
                  <a:pt x="95" y="108"/>
                  <a:pt x="94" y="113"/>
                </a:cubicBezTo>
                <a:moveTo>
                  <a:pt x="83" y="121"/>
                </a:moveTo>
                <a:cubicBezTo>
                  <a:pt x="77" y="123"/>
                  <a:pt x="72" y="123"/>
                  <a:pt x="66" y="125"/>
                </a:cubicBezTo>
                <a:cubicBezTo>
                  <a:pt x="61" y="126"/>
                  <a:pt x="55" y="127"/>
                  <a:pt x="51" y="131"/>
                </a:cubicBezTo>
                <a:cubicBezTo>
                  <a:pt x="49" y="132"/>
                  <a:pt x="48" y="133"/>
                  <a:pt x="48" y="134"/>
                </a:cubicBezTo>
                <a:cubicBezTo>
                  <a:pt x="47" y="136"/>
                  <a:pt x="48" y="137"/>
                  <a:pt x="49" y="138"/>
                </a:cubicBezTo>
                <a:cubicBezTo>
                  <a:pt x="50" y="139"/>
                  <a:pt x="52" y="139"/>
                  <a:pt x="53" y="139"/>
                </a:cubicBezTo>
                <a:cubicBezTo>
                  <a:pt x="64" y="138"/>
                  <a:pt x="74" y="132"/>
                  <a:pt x="85" y="132"/>
                </a:cubicBezTo>
                <a:cubicBezTo>
                  <a:pt x="86" y="132"/>
                  <a:pt x="88" y="132"/>
                  <a:pt x="89" y="133"/>
                </a:cubicBezTo>
                <a:cubicBezTo>
                  <a:pt x="90" y="134"/>
                  <a:pt x="90" y="136"/>
                  <a:pt x="90" y="138"/>
                </a:cubicBezTo>
                <a:cubicBezTo>
                  <a:pt x="90" y="139"/>
                  <a:pt x="88" y="141"/>
                  <a:pt x="87" y="142"/>
                </a:cubicBezTo>
                <a:cubicBezTo>
                  <a:pt x="84" y="145"/>
                  <a:pt x="79" y="146"/>
                  <a:pt x="75" y="148"/>
                </a:cubicBezTo>
                <a:cubicBezTo>
                  <a:pt x="70" y="149"/>
                  <a:pt x="65" y="151"/>
                  <a:pt x="60" y="152"/>
                </a:cubicBezTo>
                <a:moveTo>
                  <a:pt x="59" y="67"/>
                </a:moveTo>
                <a:cubicBezTo>
                  <a:pt x="63" y="70"/>
                  <a:pt x="66" y="73"/>
                  <a:pt x="68" y="77"/>
                </a:cubicBezTo>
                <a:cubicBezTo>
                  <a:pt x="70" y="70"/>
                  <a:pt x="74" y="63"/>
                  <a:pt x="79" y="57"/>
                </a:cubicBezTo>
                <a:moveTo>
                  <a:pt x="16" y="69"/>
                </a:moveTo>
                <a:cubicBezTo>
                  <a:pt x="10" y="68"/>
                  <a:pt x="5" y="66"/>
                  <a:pt x="0" y="66"/>
                </a:cubicBezTo>
                <a:moveTo>
                  <a:pt x="22" y="39"/>
                </a:moveTo>
                <a:cubicBezTo>
                  <a:pt x="18" y="36"/>
                  <a:pt x="14" y="35"/>
                  <a:pt x="9" y="34"/>
                </a:cubicBezTo>
                <a:moveTo>
                  <a:pt x="42" y="20"/>
                </a:moveTo>
                <a:cubicBezTo>
                  <a:pt x="40" y="17"/>
                  <a:pt x="38" y="14"/>
                  <a:pt x="35" y="10"/>
                </a:cubicBezTo>
                <a:moveTo>
                  <a:pt x="69" y="14"/>
                </a:moveTo>
                <a:cubicBezTo>
                  <a:pt x="69" y="9"/>
                  <a:pt x="69" y="4"/>
                  <a:pt x="69" y="0"/>
                </a:cubicBezTo>
                <a:moveTo>
                  <a:pt x="102" y="10"/>
                </a:moveTo>
                <a:cubicBezTo>
                  <a:pt x="100" y="13"/>
                  <a:pt x="98" y="17"/>
                  <a:pt x="97" y="21"/>
                </a:cubicBezTo>
                <a:moveTo>
                  <a:pt x="127" y="35"/>
                </a:moveTo>
                <a:cubicBezTo>
                  <a:pt x="124" y="36"/>
                  <a:pt x="121" y="38"/>
                  <a:pt x="118" y="39"/>
                </a:cubicBezTo>
                <a:cubicBezTo>
                  <a:pt x="117" y="40"/>
                  <a:pt x="117" y="40"/>
                  <a:pt x="116" y="41"/>
                </a:cubicBezTo>
                <a:moveTo>
                  <a:pt x="123" y="69"/>
                </a:moveTo>
                <a:cubicBezTo>
                  <a:pt x="127" y="69"/>
                  <a:pt x="132" y="69"/>
                  <a:pt x="137" y="69"/>
                </a:cubicBezTo>
                <a:moveTo>
                  <a:pt x="69" y="41"/>
                </a:moveTo>
                <a:cubicBezTo>
                  <a:pt x="55" y="41"/>
                  <a:pt x="44" y="51"/>
                  <a:pt x="44" y="65"/>
                </a:cubicBezTo>
                <a:cubicBezTo>
                  <a:pt x="44" y="78"/>
                  <a:pt x="55" y="88"/>
                  <a:pt x="69" y="88"/>
                </a:cubicBezTo>
                <a:cubicBezTo>
                  <a:pt x="83" y="88"/>
                  <a:pt x="94" y="78"/>
                  <a:pt x="94" y="65"/>
                </a:cubicBezTo>
                <a:cubicBezTo>
                  <a:pt x="94" y="51"/>
                  <a:pt x="83" y="41"/>
                  <a:pt x="69" y="41"/>
                </a:cubicBezTo>
                <a:close/>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0" name="Freeform 30"/>
          <p:cNvSpPr>
            <a:spLocks noEditPoints="1"/>
          </p:cNvSpPr>
          <p:nvPr/>
        </p:nvSpPr>
        <p:spPr bwMode="auto">
          <a:xfrm>
            <a:off x="3195638" y="2047875"/>
            <a:ext cx="517525" cy="423863"/>
          </a:xfrm>
          <a:custGeom>
            <a:avLst/>
            <a:gdLst>
              <a:gd name="T0" fmla="*/ 0 w 136"/>
              <a:gd name="T1" fmla="*/ 110 h 111"/>
              <a:gd name="T2" fmla="*/ 136 w 136"/>
              <a:gd name="T3" fmla="*/ 111 h 111"/>
              <a:gd name="T4" fmla="*/ 35 w 136"/>
              <a:gd name="T5" fmla="*/ 109 h 111"/>
              <a:gd name="T6" fmla="*/ 33 w 136"/>
              <a:gd name="T7" fmla="*/ 82 h 111"/>
              <a:gd name="T8" fmla="*/ 15 w 136"/>
              <a:gd name="T9" fmla="*/ 81 h 111"/>
              <a:gd name="T10" fmla="*/ 15 w 136"/>
              <a:gd name="T11" fmla="*/ 109 h 111"/>
              <a:gd name="T12" fmla="*/ 62 w 136"/>
              <a:gd name="T13" fmla="*/ 109 h 111"/>
              <a:gd name="T14" fmla="*/ 62 w 136"/>
              <a:gd name="T15" fmla="*/ 53 h 111"/>
              <a:gd name="T16" fmla="*/ 43 w 136"/>
              <a:gd name="T17" fmla="*/ 54 h 111"/>
              <a:gd name="T18" fmla="*/ 44 w 136"/>
              <a:gd name="T19" fmla="*/ 109 h 111"/>
              <a:gd name="T20" fmla="*/ 92 w 136"/>
              <a:gd name="T21" fmla="*/ 109 h 111"/>
              <a:gd name="T22" fmla="*/ 91 w 136"/>
              <a:gd name="T23" fmla="*/ 66 h 111"/>
              <a:gd name="T24" fmla="*/ 73 w 136"/>
              <a:gd name="T25" fmla="*/ 65 h 111"/>
              <a:gd name="T26" fmla="*/ 73 w 136"/>
              <a:gd name="T27" fmla="*/ 109 h 111"/>
              <a:gd name="T28" fmla="*/ 120 w 136"/>
              <a:gd name="T29" fmla="*/ 110 h 111"/>
              <a:gd name="T30" fmla="*/ 120 w 136"/>
              <a:gd name="T31" fmla="*/ 36 h 111"/>
              <a:gd name="T32" fmla="*/ 101 w 136"/>
              <a:gd name="T33" fmla="*/ 37 h 111"/>
              <a:gd name="T34" fmla="*/ 102 w 136"/>
              <a:gd name="T35" fmla="*/ 110 h 111"/>
              <a:gd name="T36" fmla="*/ 27 w 136"/>
              <a:gd name="T37" fmla="*/ 49 h 111"/>
              <a:gd name="T38" fmla="*/ 21 w 136"/>
              <a:gd name="T39" fmla="*/ 49 h 111"/>
              <a:gd name="T40" fmla="*/ 19 w 136"/>
              <a:gd name="T41" fmla="*/ 54 h 111"/>
              <a:gd name="T42" fmla="*/ 22 w 136"/>
              <a:gd name="T43" fmla="*/ 59 h 111"/>
              <a:gd name="T44" fmla="*/ 25 w 136"/>
              <a:gd name="T45" fmla="*/ 60 h 111"/>
              <a:gd name="T46" fmla="*/ 29 w 136"/>
              <a:gd name="T47" fmla="*/ 59 h 111"/>
              <a:gd name="T48" fmla="*/ 30 w 136"/>
              <a:gd name="T49" fmla="*/ 55 h 111"/>
              <a:gd name="T50" fmla="*/ 27 w 136"/>
              <a:gd name="T51" fmla="*/ 49 h 111"/>
              <a:gd name="T52" fmla="*/ 48 w 136"/>
              <a:gd name="T53" fmla="*/ 28 h 111"/>
              <a:gd name="T54" fmla="*/ 51 w 136"/>
              <a:gd name="T55" fmla="*/ 33 h 111"/>
              <a:gd name="T56" fmla="*/ 56 w 136"/>
              <a:gd name="T57" fmla="*/ 33 h 111"/>
              <a:gd name="T58" fmla="*/ 58 w 136"/>
              <a:gd name="T59" fmla="*/ 31 h 111"/>
              <a:gd name="T60" fmla="*/ 59 w 136"/>
              <a:gd name="T61" fmla="*/ 28 h 111"/>
              <a:gd name="T62" fmla="*/ 57 w 136"/>
              <a:gd name="T63" fmla="*/ 25 h 111"/>
              <a:gd name="T64" fmla="*/ 55 w 136"/>
              <a:gd name="T65" fmla="*/ 23 h 111"/>
              <a:gd name="T66" fmla="*/ 53 w 136"/>
              <a:gd name="T67" fmla="*/ 23 h 111"/>
              <a:gd name="T68" fmla="*/ 48 w 136"/>
              <a:gd name="T69" fmla="*/ 28 h 111"/>
              <a:gd name="T70" fmla="*/ 86 w 136"/>
              <a:gd name="T71" fmla="*/ 44 h 111"/>
              <a:gd name="T72" fmla="*/ 86 w 136"/>
              <a:gd name="T73" fmla="*/ 40 h 111"/>
              <a:gd name="T74" fmla="*/ 85 w 136"/>
              <a:gd name="T75" fmla="*/ 36 h 111"/>
              <a:gd name="T76" fmla="*/ 82 w 136"/>
              <a:gd name="T77" fmla="*/ 35 h 111"/>
              <a:gd name="T78" fmla="*/ 77 w 136"/>
              <a:gd name="T79" fmla="*/ 36 h 111"/>
              <a:gd name="T80" fmla="*/ 76 w 136"/>
              <a:gd name="T81" fmla="*/ 38 h 111"/>
              <a:gd name="T82" fmla="*/ 76 w 136"/>
              <a:gd name="T83" fmla="*/ 44 h 111"/>
              <a:gd name="T84" fmla="*/ 81 w 136"/>
              <a:gd name="T85" fmla="*/ 48 h 111"/>
              <a:gd name="T86" fmla="*/ 86 w 136"/>
              <a:gd name="T87" fmla="*/ 44 h 111"/>
              <a:gd name="T88" fmla="*/ 105 w 136"/>
              <a:gd name="T89" fmla="*/ 10 h 111"/>
              <a:gd name="T90" fmla="*/ 111 w 136"/>
              <a:gd name="T91" fmla="*/ 14 h 111"/>
              <a:gd name="T92" fmla="*/ 113 w 136"/>
              <a:gd name="T93" fmla="*/ 3 h 111"/>
              <a:gd name="T94" fmla="*/ 105 w 136"/>
              <a:gd name="T95" fmla="*/ 10 h 111"/>
              <a:gd name="T96" fmla="*/ 49 w 136"/>
              <a:gd name="T97" fmla="*/ 32 h 111"/>
              <a:gd name="T98" fmla="*/ 29 w 136"/>
              <a:gd name="T99" fmla="*/ 51 h 111"/>
              <a:gd name="T100" fmla="*/ 59 w 136"/>
              <a:gd name="T101" fmla="*/ 30 h 111"/>
              <a:gd name="T102" fmla="*/ 76 w 136"/>
              <a:gd name="T103" fmla="*/ 38 h 111"/>
              <a:gd name="T104" fmla="*/ 107 w 136"/>
              <a:gd name="T105" fmla="*/ 14 h 111"/>
              <a:gd name="T106" fmla="*/ 96 w 136"/>
              <a:gd name="T107" fmla="*/ 26 h 111"/>
              <a:gd name="T108" fmla="*/ 86 w 136"/>
              <a:gd name="T109" fmla="*/ 3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6" h="111">
                <a:moveTo>
                  <a:pt x="0" y="110"/>
                </a:moveTo>
                <a:cubicBezTo>
                  <a:pt x="46" y="108"/>
                  <a:pt x="91" y="109"/>
                  <a:pt x="136" y="111"/>
                </a:cubicBezTo>
                <a:moveTo>
                  <a:pt x="35" y="109"/>
                </a:moveTo>
                <a:cubicBezTo>
                  <a:pt x="34" y="100"/>
                  <a:pt x="33" y="90"/>
                  <a:pt x="33" y="82"/>
                </a:cubicBezTo>
                <a:cubicBezTo>
                  <a:pt x="27" y="81"/>
                  <a:pt x="21" y="81"/>
                  <a:pt x="15" y="81"/>
                </a:cubicBezTo>
                <a:cubicBezTo>
                  <a:pt x="15" y="91"/>
                  <a:pt x="15" y="100"/>
                  <a:pt x="15" y="109"/>
                </a:cubicBezTo>
                <a:moveTo>
                  <a:pt x="62" y="109"/>
                </a:moveTo>
                <a:cubicBezTo>
                  <a:pt x="63" y="90"/>
                  <a:pt x="63" y="72"/>
                  <a:pt x="62" y="53"/>
                </a:cubicBezTo>
                <a:cubicBezTo>
                  <a:pt x="56" y="54"/>
                  <a:pt x="50" y="54"/>
                  <a:pt x="43" y="54"/>
                </a:cubicBezTo>
                <a:cubicBezTo>
                  <a:pt x="44" y="72"/>
                  <a:pt x="44" y="91"/>
                  <a:pt x="44" y="109"/>
                </a:cubicBezTo>
                <a:moveTo>
                  <a:pt x="92" y="109"/>
                </a:moveTo>
                <a:cubicBezTo>
                  <a:pt x="90" y="95"/>
                  <a:pt x="90" y="81"/>
                  <a:pt x="91" y="66"/>
                </a:cubicBezTo>
                <a:cubicBezTo>
                  <a:pt x="85" y="66"/>
                  <a:pt x="79" y="65"/>
                  <a:pt x="73" y="65"/>
                </a:cubicBezTo>
                <a:cubicBezTo>
                  <a:pt x="73" y="80"/>
                  <a:pt x="73" y="94"/>
                  <a:pt x="73" y="109"/>
                </a:cubicBezTo>
                <a:moveTo>
                  <a:pt x="120" y="110"/>
                </a:moveTo>
                <a:cubicBezTo>
                  <a:pt x="120" y="86"/>
                  <a:pt x="120" y="61"/>
                  <a:pt x="120" y="36"/>
                </a:cubicBezTo>
                <a:cubicBezTo>
                  <a:pt x="113" y="36"/>
                  <a:pt x="107" y="36"/>
                  <a:pt x="101" y="37"/>
                </a:cubicBezTo>
                <a:cubicBezTo>
                  <a:pt x="101" y="61"/>
                  <a:pt x="102" y="85"/>
                  <a:pt x="102" y="110"/>
                </a:cubicBezTo>
                <a:moveTo>
                  <a:pt x="27" y="49"/>
                </a:moveTo>
                <a:cubicBezTo>
                  <a:pt x="25" y="48"/>
                  <a:pt x="23" y="48"/>
                  <a:pt x="21" y="49"/>
                </a:cubicBezTo>
                <a:cubicBezTo>
                  <a:pt x="19" y="50"/>
                  <a:pt x="18" y="52"/>
                  <a:pt x="19" y="54"/>
                </a:cubicBezTo>
                <a:cubicBezTo>
                  <a:pt x="19" y="56"/>
                  <a:pt x="20" y="58"/>
                  <a:pt x="22" y="59"/>
                </a:cubicBezTo>
                <a:cubicBezTo>
                  <a:pt x="23" y="60"/>
                  <a:pt x="24" y="60"/>
                  <a:pt x="25" y="60"/>
                </a:cubicBezTo>
                <a:cubicBezTo>
                  <a:pt x="27" y="60"/>
                  <a:pt x="28" y="60"/>
                  <a:pt x="29" y="59"/>
                </a:cubicBezTo>
                <a:cubicBezTo>
                  <a:pt x="29" y="58"/>
                  <a:pt x="30" y="56"/>
                  <a:pt x="30" y="55"/>
                </a:cubicBezTo>
                <a:cubicBezTo>
                  <a:pt x="30" y="53"/>
                  <a:pt x="29" y="51"/>
                  <a:pt x="27" y="49"/>
                </a:cubicBezTo>
                <a:close/>
                <a:moveTo>
                  <a:pt x="48" y="28"/>
                </a:moveTo>
                <a:cubicBezTo>
                  <a:pt x="48" y="30"/>
                  <a:pt x="49" y="32"/>
                  <a:pt x="51" y="33"/>
                </a:cubicBezTo>
                <a:cubicBezTo>
                  <a:pt x="52" y="34"/>
                  <a:pt x="54" y="34"/>
                  <a:pt x="56" y="33"/>
                </a:cubicBezTo>
                <a:cubicBezTo>
                  <a:pt x="57" y="33"/>
                  <a:pt x="58" y="32"/>
                  <a:pt x="58" y="31"/>
                </a:cubicBezTo>
                <a:cubicBezTo>
                  <a:pt x="59" y="30"/>
                  <a:pt x="59" y="29"/>
                  <a:pt x="59" y="28"/>
                </a:cubicBezTo>
                <a:cubicBezTo>
                  <a:pt x="58" y="27"/>
                  <a:pt x="57" y="26"/>
                  <a:pt x="57" y="25"/>
                </a:cubicBezTo>
                <a:cubicBezTo>
                  <a:pt x="56" y="24"/>
                  <a:pt x="56" y="23"/>
                  <a:pt x="55" y="23"/>
                </a:cubicBezTo>
                <a:cubicBezTo>
                  <a:pt x="54" y="23"/>
                  <a:pt x="53" y="22"/>
                  <a:pt x="53" y="23"/>
                </a:cubicBezTo>
                <a:cubicBezTo>
                  <a:pt x="50" y="23"/>
                  <a:pt x="48" y="25"/>
                  <a:pt x="48" y="28"/>
                </a:cubicBezTo>
                <a:close/>
                <a:moveTo>
                  <a:pt x="86" y="44"/>
                </a:moveTo>
                <a:cubicBezTo>
                  <a:pt x="87" y="43"/>
                  <a:pt x="87" y="42"/>
                  <a:pt x="86" y="40"/>
                </a:cubicBezTo>
                <a:cubicBezTo>
                  <a:pt x="86" y="39"/>
                  <a:pt x="86" y="37"/>
                  <a:pt x="85" y="36"/>
                </a:cubicBezTo>
                <a:cubicBezTo>
                  <a:pt x="84" y="36"/>
                  <a:pt x="83" y="36"/>
                  <a:pt x="82" y="35"/>
                </a:cubicBezTo>
                <a:cubicBezTo>
                  <a:pt x="80" y="35"/>
                  <a:pt x="78" y="35"/>
                  <a:pt x="77" y="36"/>
                </a:cubicBezTo>
                <a:cubicBezTo>
                  <a:pt x="76" y="37"/>
                  <a:pt x="76" y="37"/>
                  <a:pt x="76" y="38"/>
                </a:cubicBezTo>
                <a:cubicBezTo>
                  <a:pt x="75" y="40"/>
                  <a:pt x="75" y="42"/>
                  <a:pt x="76" y="44"/>
                </a:cubicBezTo>
                <a:cubicBezTo>
                  <a:pt x="77" y="46"/>
                  <a:pt x="79" y="47"/>
                  <a:pt x="81" y="48"/>
                </a:cubicBezTo>
                <a:cubicBezTo>
                  <a:pt x="83" y="48"/>
                  <a:pt x="85" y="46"/>
                  <a:pt x="86" y="44"/>
                </a:cubicBezTo>
                <a:close/>
                <a:moveTo>
                  <a:pt x="105" y="10"/>
                </a:moveTo>
                <a:cubicBezTo>
                  <a:pt x="106" y="13"/>
                  <a:pt x="109" y="14"/>
                  <a:pt x="111" y="14"/>
                </a:cubicBezTo>
                <a:cubicBezTo>
                  <a:pt x="117" y="14"/>
                  <a:pt x="117" y="5"/>
                  <a:pt x="113" y="3"/>
                </a:cubicBezTo>
                <a:cubicBezTo>
                  <a:pt x="108" y="0"/>
                  <a:pt x="103" y="6"/>
                  <a:pt x="105" y="10"/>
                </a:cubicBezTo>
                <a:close/>
                <a:moveTo>
                  <a:pt x="49" y="32"/>
                </a:moveTo>
                <a:cubicBezTo>
                  <a:pt x="42" y="38"/>
                  <a:pt x="35" y="45"/>
                  <a:pt x="29" y="51"/>
                </a:cubicBezTo>
                <a:moveTo>
                  <a:pt x="59" y="30"/>
                </a:moveTo>
                <a:cubicBezTo>
                  <a:pt x="65" y="34"/>
                  <a:pt x="69" y="36"/>
                  <a:pt x="76" y="38"/>
                </a:cubicBezTo>
                <a:moveTo>
                  <a:pt x="107" y="14"/>
                </a:moveTo>
                <a:cubicBezTo>
                  <a:pt x="104" y="18"/>
                  <a:pt x="100" y="22"/>
                  <a:pt x="96" y="26"/>
                </a:cubicBezTo>
                <a:cubicBezTo>
                  <a:pt x="92" y="30"/>
                  <a:pt x="89" y="34"/>
                  <a:pt x="86" y="38"/>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1" name="Freeform 31"/>
          <p:cNvSpPr>
            <a:spLocks noEditPoints="1"/>
          </p:cNvSpPr>
          <p:nvPr/>
        </p:nvSpPr>
        <p:spPr bwMode="auto">
          <a:xfrm>
            <a:off x="8480425" y="5202238"/>
            <a:ext cx="681038" cy="379413"/>
          </a:xfrm>
          <a:custGeom>
            <a:avLst/>
            <a:gdLst>
              <a:gd name="T0" fmla="*/ 136 w 179"/>
              <a:gd name="T1" fmla="*/ 40 h 100"/>
              <a:gd name="T2" fmla="*/ 139 w 179"/>
              <a:gd name="T3" fmla="*/ 63 h 100"/>
              <a:gd name="T4" fmla="*/ 126 w 179"/>
              <a:gd name="T5" fmla="*/ 69 h 100"/>
              <a:gd name="T6" fmla="*/ 102 w 179"/>
              <a:gd name="T7" fmla="*/ 50 h 100"/>
              <a:gd name="T8" fmla="*/ 69 w 179"/>
              <a:gd name="T9" fmla="*/ 51 h 100"/>
              <a:gd name="T10" fmla="*/ 68 w 179"/>
              <a:gd name="T11" fmla="*/ 34 h 100"/>
              <a:gd name="T12" fmla="*/ 126 w 179"/>
              <a:gd name="T13" fmla="*/ 23 h 100"/>
              <a:gd name="T14" fmla="*/ 45 w 179"/>
              <a:gd name="T15" fmla="*/ 82 h 100"/>
              <a:gd name="T16" fmla="*/ 58 w 179"/>
              <a:gd name="T17" fmla="*/ 67 h 100"/>
              <a:gd name="T18" fmla="*/ 42 w 179"/>
              <a:gd name="T19" fmla="*/ 72 h 100"/>
              <a:gd name="T20" fmla="*/ 51 w 179"/>
              <a:gd name="T21" fmla="*/ 78 h 100"/>
              <a:gd name="T22" fmla="*/ 54 w 179"/>
              <a:gd name="T23" fmla="*/ 90 h 100"/>
              <a:gd name="T24" fmla="*/ 71 w 179"/>
              <a:gd name="T25" fmla="*/ 71 h 100"/>
              <a:gd name="T26" fmla="*/ 59 w 179"/>
              <a:gd name="T27" fmla="*/ 70 h 100"/>
              <a:gd name="T28" fmla="*/ 77 w 179"/>
              <a:gd name="T29" fmla="*/ 73 h 100"/>
              <a:gd name="T30" fmla="*/ 60 w 179"/>
              <a:gd name="T31" fmla="*/ 94 h 100"/>
              <a:gd name="T32" fmla="*/ 77 w 179"/>
              <a:gd name="T33" fmla="*/ 73 h 100"/>
              <a:gd name="T34" fmla="*/ 68 w 179"/>
              <a:gd name="T35" fmla="*/ 96 h 100"/>
              <a:gd name="T36" fmla="*/ 84 w 179"/>
              <a:gd name="T37" fmla="*/ 90 h 100"/>
              <a:gd name="T38" fmla="*/ 70 w 179"/>
              <a:gd name="T39" fmla="*/ 91 h 100"/>
              <a:gd name="T40" fmla="*/ 68 w 179"/>
              <a:gd name="T41" fmla="*/ 26 h 100"/>
              <a:gd name="T42" fmla="*/ 56 w 179"/>
              <a:gd name="T43" fmla="*/ 27 h 100"/>
              <a:gd name="T44" fmla="*/ 41 w 179"/>
              <a:gd name="T45" fmla="*/ 48 h 100"/>
              <a:gd name="T46" fmla="*/ 43 w 179"/>
              <a:gd name="T47" fmla="*/ 72 h 100"/>
              <a:gd name="T48" fmla="*/ 93 w 179"/>
              <a:gd name="T49" fmla="*/ 98 h 100"/>
              <a:gd name="T50" fmla="*/ 93 w 179"/>
              <a:gd name="T51" fmla="*/ 91 h 100"/>
              <a:gd name="T52" fmla="*/ 109 w 179"/>
              <a:gd name="T53" fmla="*/ 90 h 100"/>
              <a:gd name="T54" fmla="*/ 118 w 179"/>
              <a:gd name="T55" fmla="*/ 89 h 100"/>
              <a:gd name="T56" fmla="*/ 127 w 179"/>
              <a:gd name="T57" fmla="*/ 82 h 100"/>
              <a:gd name="T58" fmla="*/ 0 w 179"/>
              <a:gd name="T59" fmla="*/ 45 h 100"/>
              <a:gd name="T60" fmla="*/ 22 w 179"/>
              <a:gd name="T61" fmla="*/ 62 h 100"/>
              <a:gd name="T62" fmla="*/ 29 w 179"/>
              <a:gd name="T63" fmla="*/ 62 h 100"/>
              <a:gd name="T64" fmla="*/ 60 w 179"/>
              <a:gd name="T65" fmla="*/ 18 h 100"/>
              <a:gd name="T66" fmla="*/ 45 w 179"/>
              <a:gd name="T67" fmla="*/ 6 h 100"/>
              <a:gd name="T68" fmla="*/ 153 w 179"/>
              <a:gd name="T69" fmla="*/ 1 h 100"/>
              <a:gd name="T70" fmla="*/ 126 w 179"/>
              <a:gd name="T71" fmla="*/ 23 h 100"/>
              <a:gd name="T72" fmla="*/ 149 w 179"/>
              <a:gd name="T73" fmla="*/ 60 h 100"/>
              <a:gd name="T74" fmla="*/ 152 w 179"/>
              <a:gd name="T75" fmla="*/ 60 h 100"/>
              <a:gd name="T76" fmla="*/ 179 w 179"/>
              <a:gd name="T77"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9" h="100">
                <a:moveTo>
                  <a:pt x="126" y="22"/>
                </a:moveTo>
                <a:cubicBezTo>
                  <a:pt x="130" y="28"/>
                  <a:pt x="133" y="34"/>
                  <a:pt x="136" y="40"/>
                </a:cubicBezTo>
                <a:cubicBezTo>
                  <a:pt x="140" y="46"/>
                  <a:pt x="144" y="52"/>
                  <a:pt x="147" y="58"/>
                </a:cubicBezTo>
                <a:cubicBezTo>
                  <a:pt x="144" y="59"/>
                  <a:pt x="141" y="61"/>
                  <a:pt x="139" y="63"/>
                </a:cubicBezTo>
                <a:cubicBezTo>
                  <a:pt x="136" y="65"/>
                  <a:pt x="135" y="67"/>
                  <a:pt x="133" y="70"/>
                </a:cubicBezTo>
                <a:cubicBezTo>
                  <a:pt x="131" y="73"/>
                  <a:pt x="129" y="71"/>
                  <a:pt x="126" y="69"/>
                </a:cubicBezTo>
                <a:cubicBezTo>
                  <a:pt x="123" y="67"/>
                  <a:pt x="120" y="64"/>
                  <a:pt x="117" y="62"/>
                </a:cubicBezTo>
                <a:cubicBezTo>
                  <a:pt x="112" y="58"/>
                  <a:pt x="107" y="53"/>
                  <a:pt x="102" y="50"/>
                </a:cubicBezTo>
                <a:cubicBezTo>
                  <a:pt x="97" y="47"/>
                  <a:pt x="92" y="43"/>
                  <a:pt x="86" y="44"/>
                </a:cubicBezTo>
                <a:cubicBezTo>
                  <a:pt x="79" y="45"/>
                  <a:pt x="75" y="50"/>
                  <a:pt x="69" y="51"/>
                </a:cubicBezTo>
                <a:cubicBezTo>
                  <a:pt x="64" y="52"/>
                  <a:pt x="58" y="51"/>
                  <a:pt x="57" y="46"/>
                </a:cubicBezTo>
                <a:cubicBezTo>
                  <a:pt x="56" y="40"/>
                  <a:pt x="63" y="37"/>
                  <a:pt x="68" y="34"/>
                </a:cubicBezTo>
                <a:cubicBezTo>
                  <a:pt x="74" y="31"/>
                  <a:pt x="80" y="29"/>
                  <a:pt x="86" y="27"/>
                </a:cubicBezTo>
                <a:cubicBezTo>
                  <a:pt x="99" y="23"/>
                  <a:pt x="113" y="18"/>
                  <a:pt x="126" y="23"/>
                </a:cubicBezTo>
                <a:cubicBezTo>
                  <a:pt x="126" y="22"/>
                  <a:pt x="126" y="22"/>
                  <a:pt x="126" y="22"/>
                </a:cubicBezTo>
                <a:close/>
                <a:moveTo>
                  <a:pt x="45" y="82"/>
                </a:moveTo>
                <a:cubicBezTo>
                  <a:pt x="50" y="82"/>
                  <a:pt x="53" y="77"/>
                  <a:pt x="56" y="74"/>
                </a:cubicBezTo>
                <a:cubicBezTo>
                  <a:pt x="57" y="72"/>
                  <a:pt x="59" y="70"/>
                  <a:pt x="58" y="67"/>
                </a:cubicBezTo>
                <a:cubicBezTo>
                  <a:pt x="57" y="65"/>
                  <a:pt x="55" y="64"/>
                  <a:pt x="53" y="64"/>
                </a:cubicBezTo>
                <a:cubicBezTo>
                  <a:pt x="49" y="65"/>
                  <a:pt x="44" y="69"/>
                  <a:pt x="42" y="72"/>
                </a:cubicBezTo>
                <a:cubicBezTo>
                  <a:pt x="40" y="75"/>
                  <a:pt x="40" y="81"/>
                  <a:pt x="45" y="82"/>
                </a:cubicBezTo>
                <a:close/>
                <a:moveTo>
                  <a:pt x="51" y="78"/>
                </a:moveTo>
                <a:cubicBezTo>
                  <a:pt x="49" y="80"/>
                  <a:pt x="47" y="83"/>
                  <a:pt x="48" y="86"/>
                </a:cubicBezTo>
                <a:cubicBezTo>
                  <a:pt x="49" y="89"/>
                  <a:pt x="51" y="91"/>
                  <a:pt x="54" y="90"/>
                </a:cubicBezTo>
                <a:cubicBezTo>
                  <a:pt x="59" y="89"/>
                  <a:pt x="63" y="82"/>
                  <a:pt x="67" y="78"/>
                </a:cubicBezTo>
                <a:cubicBezTo>
                  <a:pt x="69" y="77"/>
                  <a:pt x="71" y="74"/>
                  <a:pt x="71" y="71"/>
                </a:cubicBezTo>
                <a:cubicBezTo>
                  <a:pt x="70" y="69"/>
                  <a:pt x="68" y="67"/>
                  <a:pt x="66" y="66"/>
                </a:cubicBezTo>
                <a:cubicBezTo>
                  <a:pt x="63" y="66"/>
                  <a:pt x="61" y="68"/>
                  <a:pt x="59" y="70"/>
                </a:cubicBezTo>
                <a:cubicBezTo>
                  <a:pt x="57" y="73"/>
                  <a:pt x="54" y="76"/>
                  <a:pt x="51" y="78"/>
                </a:cubicBezTo>
                <a:close/>
                <a:moveTo>
                  <a:pt x="77" y="73"/>
                </a:moveTo>
                <a:cubicBezTo>
                  <a:pt x="72" y="70"/>
                  <a:pt x="67" y="77"/>
                  <a:pt x="65" y="80"/>
                </a:cubicBezTo>
                <a:cubicBezTo>
                  <a:pt x="62" y="83"/>
                  <a:pt x="54" y="90"/>
                  <a:pt x="60" y="94"/>
                </a:cubicBezTo>
                <a:cubicBezTo>
                  <a:pt x="65" y="97"/>
                  <a:pt x="71" y="90"/>
                  <a:pt x="74" y="86"/>
                </a:cubicBezTo>
                <a:cubicBezTo>
                  <a:pt x="76" y="83"/>
                  <a:pt x="82" y="77"/>
                  <a:pt x="77" y="73"/>
                </a:cubicBezTo>
                <a:close/>
                <a:moveTo>
                  <a:pt x="70" y="91"/>
                </a:moveTo>
                <a:cubicBezTo>
                  <a:pt x="68" y="92"/>
                  <a:pt x="67" y="94"/>
                  <a:pt x="68" y="96"/>
                </a:cubicBezTo>
                <a:cubicBezTo>
                  <a:pt x="69" y="98"/>
                  <a:pt x="71" y="99"/>
                  <a:pt x="73" y="99"/>
                </a:cubicBezTo>
                <a:cubicBezTo>
                  <a:pt x="77" y="98"/>
                  <a:pt x="82" y="94"/>
                  <a:pt x="84" y="90"/>
                </a:cubicBezTo>
                <a:cubicBezTo>
                  <a:pt x="86" y="86"/>
                  <a:pt x="85" y="81"/>
                  <a:pt x="79" y="82"/>
                </a:cubicBezTo>
                <a:cubicBezTo>
                  <a:pt x="75" y="82"/>
                  <a:pt x="72" y="87"/>
                  <a:pt x="70" y="91"/>
                </a:cubicBezTo>
                <a:close/>
                <a:moveTo>
                  <a:pt x="76" y="31"/>
                </a:moveTo>
                <a:cubicBezTo>
                  <a:pt x="74" y="29"/>
                  <a:pt x="71" y="28"/>
                  <a:pt x="68" y="26"/>
                </a:cubicBezTo>
                <a:cubicBezTo>
                  <a:pt x="66" y="25"/>
                  <a:pt x="63" y="23"/>
                  <a:pt x="60" y="24"/>
                </a:cubicBezTo>
                <a:cubicBezTo>
                  <a:pt x="58" y="24"/>
                  <a:pt x="57" y="26"/>
                  <a:pt x="56" y="27"/>
                </a:cubicBezTo>
                <a:cubicBezTo>
                  <a:pt x="54" y="30"/>
                  <a:pt x="53" y="32"/>
                  <a:pt x="51" y="34"/>
                </a:cubicBezTo>
                <a:cubicBezTo>
                  <a:pt x="48" y="39"/>
                  <a:pt x="44" y="43"/>
                  <a:pt x="41" y="48"/>
                </a:cubicBezTo>
                <a:cubicBezTo>
                  <a:pt x="37" y="52"/>
                  <a:pt x="33" y="58"/>
                  <a:pt x="29" y="62"/>
                </a:cubicBezTo>
                <a:cubicBezTo>
                  <a:pt x="33" y="66"/>
                  <a:pt x="38" y="69"/>
                  <a:pt x="43" y="72"/>
                </a:cubicBezTo>
                <a:moveTo>
                  <a:pt x="79" y="95"/>
                </a:moveTo>
                <a:cubicBezTo>
                  <a:pt x="83" y="98"/>
                  <a:pt x="88" y="99"/>
                  <a:pt x="93" y="98"/>
                </a:cubicBezTo>
                <a:cubicBezTo>
                  <a:pt x="94" y="97"/>
                  <a:pt x="97" y="97"/>
                  <a:pt x="96" y="95"/>
                </a:cubicBezTo>
                <a:cubicBezTo>
                  <a:pt x="96" y="93"/>
                  <a:pt x="93" y="93"/>
                  <a:pt x="93" y="91"/>
                </a:cubicBezTo>
                <a:cubicBezTo>
                  <a:pt x="96" y="95"/>
                  <a:pt x="101" y="100"/>
                  <a:pt x="107" y="96"/>
                </a:cubicBezTo>
                <a:cubicBezTo>
                  <a:pt x="109" y="95"/>
                  <a:pt x="110" y="92"/>
                  <a:pt x="109" y="90"/>
                </a:cubicBezTo>
                <a:cubicBezTo>
                  <a:pt x="108" y="87"/>
                  <a:pt x="105" y="85"/>
                  <a:pt x="103" y="83"/>
                </a:cubicBezTo>
                <a:cubicBezTo>
                  <a:pt x="107" y="87"/>
                  <a:pt x="112" y="93"/>
                  <a:pt x="118" y="89"/>
                </a:cubicBezTo>
                <a:cubicBezTo>
                  <a:pt x="124" y="85"/>
                  <a:pt x="119" y="79"/>
                  <a:pt x="114" y="76"/>
                </a:cubicBezTo>
                <a:cubicBezTo>
                  <a:pt x="118" y="80"/>
                  <a:pt x="121" y="84"/>
                  <a:pt x="127" y="82"/>
                </a:cubicBezTo>
                <a:cubicBezTo>
                  <a:pt x="132" y="81"/>
                  <a:pt x="133" y="75"/>
                  <a:pt x="130" y="71"/>
                </a:cubicBezTo>
                <a:moveTo>
                  <a:pt x="0" y="45"/>
                </a:moveTo>
                <a:cubicBezTo>
                  <a:pt x="5" y="48"/>
                  <a:pt x="10" y="52"/>
                  <a:pt x="15" y="56"/>
                </a:cubicBezTo>
                <a:cubicBezTo>
                  <a:pt x="17" y="58"/>
                  <a:pt x="20" y="60"/>
                  <a:pt x="22" y="62"/>
                </a:cubicBezTo>
                <a:cubicBezTo>
                  <a:pt x="23" y="63"/>
                  <a:pt x="24" y="65"/>
                  <a:pt x="26" y="65"/>
                </a:cubicBezTo>
                <a:cubicBezTo>
                  <a:pt x="27" y="65"/>
                  <a:pt x="28" y="63"/>
                  <a:pt x="29" y="62"/>
                </a:cubicBezTo>
                <a:moveTo>
                  <a:pt x="58" y="24"/>
                </a:moveTo>
                <a:cubicBezTo>
                  <a:pt x="60" y="23"/>
                  <a:pt x="63" y="21"/>
                  <a:pt x="60" y="18"/>
                </a:cubicBezTo>
                <a:cubicBezTo>
                  <a:pt x="58" y="16"/>
                  <a:pt x="55" y="14"/>
                  <a:pt x="53" y="12"/>
                </a:cubicBezTo>
                <a:cubicBezTo>
                  <a:pt x="50" y="10"/>
                  <a:pt x="48" y="8"/>
                  <a:pt x="45" y="6"/>
                </a:cubicBezTo>
                <a:cubicBezTo>
                  <a:pt x="43" y="4"/>
                  <a:pt x="40" y="2"/>
                  <a:pt x="37" y="0"/>
                </a:cubicBezTo>
                <a:moveTo>
                  <a:pt x="153" y="1"/>
                </a:moveTo>
                <a:cubicBezTo>
                  <a:pt x="143" y="6"/>
                  <a:pt x="132" y="11"/>
                  <a:pt x="122" y="16"/>
                </a:cubicBezTo>
                <a:cubicBezTo>
                  <a:pt x="123" y="18"/>
                  <a:pt x="124" y="20"/>
                  <a:pt x="126" y="23"/>
                </a:cubicBezTo>
                <a:moveTo>
                  <a:pt x="147" y="56"/>
                </a:moveTo>
                <a:cubicBezTo>
                  <a:pt x="147" y="58"/>
                  <a:pt x="148" y="59"/>
                  <a:pt x="149" y="60"/>
                </a:cubicBezTo>
                <a:cubicBezTo>
                  <a:pt x="149" y="61"/>
                  <a:pt x="149" y="61"/>
                  <a:pt x="150" y="61"/>
                </a:cubicBezTo>
                <a:cubicBezTo>
                  <a:pt x="151" y="61"/>
                  <a:pt x="152" y="61"/>
                  <a:pt x="152" y="60"/>
                </a:cubicBezTo>
                <a:cubicBezTo>
                  <a:pt x="155" y="59"/>
                  <a:pt x="158" y="58"/>
                  <a:pt x="162" y="56"/>
                </a:cubicBezTo>
                <a:cubicBezTo>
                  <a:pt x="168" y="54"/>
                  <a:pt x="174" y="51"/>
                  <a:pt x="179" y="48"/>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2" name="Freeform 32"/>
          <p:cNvSpPr>
            <a:spLocks noEditPoints="1"/>
          </p:cNvSpPr>
          <p:nvPr/>
        </p:nvSpPr>
        <p:spPr bwMode="auto">
          <a:xfrm>
            <a:off x="8829675" y="3590925"/>
            <a:ext cx="541338" cy="517525"/>
          </a:xfrm>
          <a:custGeom>
            <a:avLst/>
            <a:gdLst>
              <a:gd name="T0" fmla="*/ 94 w 142"/>
              <a:gd name="T1" fmla="*/ 59 h 136"/>
              <a:gd name="T2" fmla="*/ 90 w 142"/>
              <a:gd name="T3" fmla="*/ 89 h 136"/>
              <a:gd name="T4" fmla="*/ 62 w 142"/>
              <a:gd name="T5" fmla="*/ 101 h 136"/>
              <a:gd name="T6" fmla="*/ 45 w 142"/>
              <a:gd name="T7" fmla="*/ 92 h 136"/>
              <a:gd name="T8" fmla="*/ 36 w 142"/>
              <a:gd name="T9" fmla="*/ 67 h 136"/>
              <a:gd name="T10" fmla="*/ 51 w 142"/>
              <a:gd name="T11" fmla="*/ 45 h 136"/>
              <a:gd name="T12" fmla="*/ 78 w 142"/>
              <a:gd name="T13" fmla="*/ 44 h 136"/>
              <a:gd name="T14" fmla="*/ 91 w 142"/>
              <a:gd name="T15" fmla="*/ 33 h 136"/>
              <a:gd name="T16" fmla="*/ 40 w 142"/>
              <a:gd name="T17" fmla="*/ 33 h 136"/>
              <a:gd name="T18" fmla="*/ 21 w 142"/>
              <a:gd name="T19" fmla="*/ 80 h 136"/>
              <a:gd name="T20" fmla="*/ 57 w 142"/>
              <a:gd name="T21" fmla="*/ 116 h 136"/>
              <a:gd name="T22" fmla="*/ 105 w 142"/>
              <a:gd name="T23" fmla="*/ 98 h 136"/>
              <a:gd name="T24" fmla="*/ 108 w 142"/>
              <a:gd name="T25" fmla="*/ 47 h 136"/>
              <a:gd name="T26" fmla="*/ 101 w 142"/>
              <a:gd name="T27" fmla="*/ 21 h 136"/>
              <a:gd name="T28" fmla="*/ 31 w 142"/>
              <a:gd name="T29" fmla="*/ 21 h 136"/>
              <a:gd name="T30" fmla="*/ 5 w 142"/>
              <a:gd name="T31" fmla="*/ 85 h 136"/>
              <a:gd name="T32" fmla="*/ 18 w 142"/>
              <a:gd name="T33" fmla="*/ 112 h 136"/>
              <a:gd name="T34" fmla="*/ 73 w 142"/>
              <a:gd name="T35" fmla="*/ 133 h 136"/>
              <a:gd name="T36" fmla="*/ 121 w 142"/>
              <a:gd name="T37" fmla="*/ 98 h 136"/>
              <a:gd name="T38" fmla="*/ 117 w 142"/>
              <a:gd name="T39" fmla="*/ 38 h 136"/>
              <a:gd name="T40" fmla="*/ 135 w 142"/>
              <a:gd name="T41" fmla="*/ 5 h 136"/>
              <a:gd name="T42" fmla="*/ 67 w 142"/>
              <a:gd name="T43" fmla="*/ 72 h 136"/>
              <a:gd name="T44" fmla="*/ 118 w 142"/>
              <a:gd name="T45" fmla="*/ 0 h 136"/>
              <a:gd name="T46" fmla="*/ 118 w 142"/>
              <a:gd name="T47" fmla="*/ 21 h 136"/>
              <a:gd name="T48" fmla="*/ 142 w 142"/>
              <a:gd name="T49" fmla="*/ 21 h 136"/>
              <a:gd name="T50" fmla="*/ 15 w 142"/>
              <a:gd name="T51" fmla="*/ 135 h 136"/>
              <a:gd name="T52" fmla="*/ 27 w 142"/>
              <a:gd name="T53" fmla="*/ 121 h 136"/>
              <a:gd name="T54" fmla="*/ 105 w 142"/>
              <a:gd name="T55" fmla="*/ 120 h 136"/>
              <a:gd name="T56" fmla="*/ 117 w 142"/>
              <a:gd name="T57" fmla="*/ 13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2" h="136">
                <a:moveTo>
                  <a:pt x="94" y="59"/>
                </a:moveTo>
                <a:cubicBezTo>
                  <a:pt x="97" y="69"/>
                  <a:pt x="96" y="81"/>
                  <a:pt x="90" y="89"/>
                </a:cubicBezTo>
                <a:cubicBezTo>
                  <a:pt x="83" y="98"/>
                  <a:pt x="72" y="103"/>
                  <a:pt x="62" y="101"/>
                </a:cubicBezTo>
                <a:cubicBezTo>
                  <a:pt x="56" y="100"/>
                  <a:pt x="50" y="97"/>
                  <a:pt x="45" y="92"/>
                </a:cubicBezTo>
                <a:cubicBezTo>
                  <a:pt x="39" y="85"/>
                  <a:pt x="35" y="76"/>
                  <a:pt x="36" y="67"/>
                </a:cubicBezTo>
                <a:cubicBezTo>
                  <a:pt x="37" y="57"/>
                  <a:pt x="43" y="49"/>
                  <a:pt x="51" y="45"/>
                </a:cubicBezTo>
                <a:cubicBezTo>
                  <a:pt x="60" y="41"/>
                  <a:pt x="69" y="42"/>
                  <a:pt x="78" y="44"/>
                </a:cubicBezTo>
                <a:moveTo>
                  <a:pt x="91" y="33"/>
                </a:moveTo>
                <a:cubicBezTo>
                  <a:pt x="76" y="22"/>
                  <a:pt x="55" y="22"/>
                  <a:pt x="40" y="33"/>
                </a:cubicBezTo>
                <a:cubicBezTo>
                  <a:pt x="25" y="43"/>
                  <a:pt x="17" y="62"/>
                  <a:pt x="21" y="80"/>
                </a:cubicBezTo>
                <a:cubicBezTo>
                  <a:pt x="24" y="98"/>
                  <a:pt x="39" y="113"/>
                  <a:pt x="57" y="116"/>
                </a:cubicBezTo>
                <a:cubicBezTo>
                  <a:pt x="74" y="120"/>
                  <a:pt x="94" y="113"/>
                  <a:pt x="105" y="98"/>
                </a:cubicBezTo>
                <a:cubicBezTo>
                  <a:pt x="115" y="83"/>
                  <a:pt x="117" y="63"/>
                  <a:pt x="108" y="47"/>
                </a:cubicBezTo>
                <a:moveTo>
                  <a:pt x="101" y="21"/>
                </a:moveTo>
                <a:cubicBezTo>
                  <a:pt x="80" y="7"/>
                  <a:pt x="52" y="7"/>
                  <a:pt x="31" y="21"/>
                </a:cubicBezTo>
                <a:cubicBezTo>
                  <a:pt x="11" y="34"/>
                  <a:pt x="0" y="61"/>
                  <a:pt x="5" y="85"/>
                </a:cubicBezTo>
                <a:cubicBezTo>
                  <a:pt x="7" y="95"/>
                  <a:pt x="11" y="104"/>
                  <a:pt x="18" y="112"/>
                </a:cubicBezTo>
                <a:cubicBezTo>
                  <a:pt x="31" y="128"/>
                  <a:pt x="53" y="136"/>
                  <a:pt x="73" y="133"/>
                </a:cubicBezTo>
                <a:cubicBezTo>
                  <a:pt x="94" y="130"/>
                  <a:pt x="113" y="116"/>
                  <a:pt x="121" y="98"/>
                </a:cubicBezTo>
                <a:cubicBezTo>
                  <a:pt x="130" y="79"/>
                  <a:pt x="128" y="56"/>
                  <a:pt x="117" y="38"/>
                </a:cubicBezTo>
                <a:moveTo>
                  <a:pt x="135" y="5"/>
                </a:moveTo>
                <a:cubicBezTo>
                  <a:pt x="112" y="27"/>
                  <a:pt x="89" y="49"/>
                  <a:pt x="67" y="72"/>
                </a:cubicBezTo>
                <a:moveTo>
                  <a:pt x="118" y="0"/>
                </a:moveTo>
                <a:cubicBezTo>
                  <a:pt x="118" y="7"/>
                  <a:pt x="118" y="14"/>
                  <a:pt x="118" y="21"/>
                </a:cubicBezTo>
                <a:cubicBezTo>
                  <a:pt x="126" y="21"/>
                  <a:pt x="134" y="21"/>
                  <a:pt x="142" y="21"/>
                </a:cubicBezTo>
                <a:moveTo>
                  <a:pt x="15" y="135"/>
                </a:moveTo>
                <a:cubicBezTo>
                  <a:pt x="19" y="130"/>
                  <a:pt x="23" y="125"/>
                  <a:pt x="27" y="121"/>
                </a:cubicBezTo>
                <a:moveTo>
                  <a:pt x="105" y="120"/>
                </a:moveTo>
                <a:cubicBezTo>
                  <a:pt x="109" y="125"/>
                  <a:pt x="113" y="129"/>
                  <a:pt x="117" y="133"/>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3" name="Freeform 33"/>
          <p:cNvSpPr>
            <a:spLocks noEditPoints="1"/>
          </p:cNvSpPr>
          <p:nvPr/>
        </p:nvSpPr>
        <p:spPr bwMode="auto">
          <a:xfrm>
            <a:off x="8483600" y="2082800"/>
            <a:ext cx="571500" cy="465138"/>
          </a:xfrm>
          <a:custGeom>
            <a:avLst/>
            <a:gdLst>
              <a:gd name="T0" fmla="*/ 1 w 150"/>
              <a:gd name="T1" fmla="*/ 67 h 122"/>
              <a:gd name="T2" fmla="*/ 1 w 150"/>
              <a:gd name="T3" fmla="*/ 29 h 122"/>
              <a:gd name="T4" fmla="*/ 144 w 150"/>
              <a:gd name="T5" fmla="*/ 23 h 122"/>
              <a:gd name="T6" fmla="*/ 150 w 150"/>
              <a:gd name="T7" fmla="*/ 69 h 122"/>
              <a:gd name="T8" fmla="*/ 83 w 150"/>
              <a:gd name="T9" fmla="*/ 99 h 122"/>
              <a:gd name="T10" fmla="*/ 85 w 150"/>
              <a:gd name="T11" fmla="*/ 77 h 122"/>
              <a:gd name="T12" fmla="*/ 80 w 150"/>
              <a:gd name="T13" fmla="*/ 74 h 122"/>
              <a:gd name="T14" fmla="*/ 66 w 150"/>
              <a:gd name="T15" fmla="*/ 74 h 122"/>
              <a:gd name="T16" fmla="*/ 65 w 150"/>
              <a:gd name="T17" fmla="*/ 94 h 122"/>
              <a:gd name="T18" fmla="*/ 70 w 150"/>
              <a:gd name="T19" fmla="*/ 99 h 122"/>
              <a:gd name="T20" fmla="*/ 83 w 150"/>
              <a:gd name="T21" fmla="*/ 99 h 122"/>
              <a:gd name="T22" fmla="*/ 66 w 150"/>
              <a:gd name="T23" fmla="*/ 20 h 122"/>
              <a:gd name="T24" fmla="*/ 63 w 150"/>
              <a:gd name="T25" fmla="*/ 17 h 122"/>
              <a:gd name="T26" fmla="*/ 54 w 150"/>
              <a:gd name="T27" fmla="*/ 17 h 122"/>
              <a:gd name="T28" fmla="*/ 53 w 150"/>
              <a:gd name="T29" fmla="*/ 23 h 122"/>
              <a:gd name="T30" fmla="*/ 99 w 150"/>
              <a:gd name="T31" fmla="*/ 20 h 122"/>
              <a:gd name="T32" fmla="*/ 97 w 150"/>
              <a:gd name="T33" fmla="*/ 17 h 122"/>
              <a:gd name="T34" fmla="*/ 87 w 150"/>
              <a:gd name="T35" fmla="*/ 17 h 122"/>
              <a:gd name="T36" fmla="*/ 86 w 150"/>
              <a:gd name="T37" fmla="*/ 23 h 122"/>
              <a:gd name="T38" fmla="*/ 90 w 150"/>
              <a:gd name="T39" fmla="*/ 13 h 122"/>
              <a:gd name="T40" fmla="*/ 85 w 150"/>
              <a:gd name="T41" fmla="*/ 9 h 122"/>
              <a:gd name="T42" fmla="*/ 65 w 150"/>
              <a:gd name="T43" fmla="*/ 9 h 122"/>
              <a:gd name="T44" fmla="*/ 63 w 150"/>
              <a:gd name="T45" fmla="*/ 17 h 122"/>
              <a:gd name="T46" fmla="*/ 97 w 150"/>
              <a:gd name="T47" fmla="*/ 8 h 122"/>
              <a:gd name="T48" fmla="*/ 87 w 150"/>
              <a:gd name="T49" fmla="*/ 1 h 122"/>
              <a:gd name="T50" fmla="*/ 57 w 150"/>
              <a:gd name="T51" fmla="*/ 3 h 122"/>
              <a:gd name="T52" fmla="*/ 55 w 150"/>
              <a:gd name="T53" fmla="*/ 17 h 122"/>
              <a:gd name="T54" fmla="*/ 5 w 150"/>
              <a:gd name="T55" fmla="*/ 105 h 122"/>
              <a:gd name="T56" fmla="*/ 9 w 150"/>
              <a:gd name="T57" fmla="*/ 119 h 122"/>
              <a:gd name="T58" fmla="*/ 47 w 150"/>
              <a:gd name="T59" fmla="*/ 122 h 122"/>
              <a:gd name="T60" fmla="*/ 113 w 150"/>
              <a:gd name="T61" fmla="*/ 122 h 122"/>
              <a:gd name="T62" fmla="*/ 138 w 150"/>
              <a:gd name="T63" fmla="*/ 121 h 122"/>
              <a:gd name="T64" fmla="*/ 146 w 150"/>
              <a:gd name="T65" fmla="*/ 111 h 122"/>
              <a:gd name="T66" fmla="*/ 146 w 150"/>
              <a:gd name="T67" fmla="*/ 7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0" h="122">
                <a:moveTo>
                  <a:pt x="65" y="85"/>
                </a:moveTo>
                <a:cubicBezTo>
                  <a:pt x="43" y="83"/>
                  <a:pt x="22" y="75"/>
                  <a:pt x="1" y="67"/>
                </a:cubicBezTo>
                <a:cubicBezTo>
                  <a:pt x="1" y="29"/>
                  <a:pt x="1" y="29"/>
                  <a:pt x="1" y="29"/>
                </a:cubicBezTo>
                <a:cubicBezTo>
                  <a:pt x="1" y="29"/>
                  <a:pt x="1" y="29"/>
                  <a:pt x="1" y="29"/>
                </a:cubicBezTo>
                <a:cubicBezTo>
                  <a:pt x="0" y="25"/>
                  <a:pt x="3" y="23"/>
                  <a:pt x="6" y="23"/>
                </a:cubicBezTo>
                <a:cubicBezTo>
                  <a:pt x="144" y="23"/>
                  <a:pt x="144" y="23"/>
                  <a:pt x="144" y="23"/>
                </a:cubicBezTo>
                <a:cubicBezTo>
                  <a:pt x="147" y="23"/>
                  <a:pt x="150" y="25"/>
                  <a:pt x="150" y="28"/>
                </a:cubicBezTo>
                <a:cubicBezTo>
                  <a:pt x="150" y="42"/>
                  <a:pt x="150" y="56"/>
                  <a:pt x="150" y="69"/>
                </a:cubicBezTo>
                <a:cubicBezTo>
                  <a:pt x="129" y="77"/>
                  <a:pt x="107" y="83"/>
                  <a:pt x="85" y="85"/>
                </a:cubicBezTo>
                <a:moveTo>
                  <a:pt x="83" y="99"/>
                </a:moveTo>
                <a:cubicBezTo>
                  <a:pt x="84" y="98"/>
                  <a:pt x="84" y="98"/>
                  <a:pt x="84" y="97"/>
                </a:cubicBezTo>
                <a:cubicBezTo>
                  <a:pt x="84" y="90"/>
                  <a:pt x="85" y="84"/>
                  <a:pt x="85" y="77"/>
                </a:cubicBezTo>
                <a:cubicBezTo>
                  <a:pt x="84" y="77"/>
                  <a:pt x="84" y="76"/>
                  <a:pt x="84" y="75"/>
                </a:cubicBezTo>
                <a:cubicBezTo>
                  <a:pt x="83" y="74"/>
                  <a:pt x="81" y="74"/>
                  <a:pt x="80" y="74"/>
                </a:cubicBezTo>
                <a:cubicBezTo>
                  <a:pt x="76" y="74"/>
                  <a:pt x="71" y="74"/>
                  <a:pt x="67" y="74"/>
                </a:cubicBezTo>
                <a:cubicBezTo>
                  <a:pt x="67" y="74"/>
                  <a:pt x="66" y="74"/>
                  <a:pt x="66" y="74"/>
                </a:cubicBezTo>
                <a:cubicBezTo>
                  <a:pt x="66" y="75"/>
                  <a:pt x="66" y="75"/>
                  <a:pt x="66" y="76"/>
                </a:cubicBezTo>
                <a:cubicBezTo>
                  <a:pt x="66" y="82"/>
                  <a:pt x="65" y="88"/>
                  <a:pt x="65" y="94"/>
                </a:cubicBezTo>
                <a:cubicBezTo>
                  <a:pt x="65" y="96"/>
                  <a:pt x="65" y="97"/>
                  <a:pt x="66" y="98"/>
                </a:cubicBezTo>
                <a:cubicBezTo>
                  <a:pt x="67" y="99"/>
                  <a:pt x="69" y="99"/>
                  <a:pt x="70" y="99"/>
                </a:cubicBezTo>
                <a:cubicBezTo>
                  <a:pt x="74" y="99"/>
                  <a:pt x="77" y="100"/>
                  <a:pt x="81" y="100"/>
                </a:cubicBezTo>
                <a:cubicBezTo>
                  <a:pt x="82" y="100"/>
                  <a:pt x="83" y="100"/>
                  <a:pt x="83" y="99"/>
                </a:cubicBezTo>
                <a:close/>
                <a:moveTo>
                  <a:pt x="66" y="22"/>
                </a:moveTo>
                <a:cubicBezTo>
                  <a:pt x="66" y="21"/>
                  <a:pt x="66" y="21"/>
                  <a:pt x="66" y="20"/>
                </a:cubicBezTo>
                <a:cubicBezTo>
                  <a:pt x="66" y="19"/>
                  <a:pt x="66" y="18"/>
                  <a:pt x="65" y="17"/>
                </a:cubicBezTo>
                <a:cubicBezTo>
                  <a:pt x="65" y="17"/>
                  <a:pt x="64" y="17"/>
                  <a:pt x="63" y="17"/>
                </a:cubicBezTo>
                <a:cubicBezTo>
                  <a:pt x="61" y="17"/>
                  <a:pt x="58" y="17"/>
                  <a:pt x="56" y="17"/>
                </a:cubicBezTo>
                <a:cubicBezTo>
                  <a:pt x="55" y="17"/>
                  <a:pt x="54" y="17"/>
                  <a:pt x="54" y="17"/>
                </a:cubicBezTo>
                <a:cubicBezTo>
                  <a:pt x="53" y="18"/>
                  <a:pt x="53" y="19"/>
                  <a:pt x="53" y="20"/>
                </a:cubicBezTo>
                <a:cubicBezTo>
                  <a:pt x="53" y="21"/>
                  <a:pt x="53" y="22"/>
                  <a:pt x="53" y="23"/>
                </a:cubicBezTo>
                <a:moveTo>
                  <a:pt x="99" y="22"/>
                </a:moveTo>
                <a:cubicBezTo>
                  <a:pt x="99" y="21"/>
                  <a:pt x="99" y="21"/>
                  <a:pt x="99" y="20"/>
                </a:cubicBezTo>
                <a:cubicBezTo>
                  <a:pt x="99" y="19"/>
                  <a:pt x="99" y="18"/>
                  <a:pt x="98" y="17"/>
                </a:cubicBezTo>
                <a:cubicBezTo>
                  <a:pt x="98" y="17"/>
                  <a:pt x="97" y="17"/>
                  <a:pt x="97" y="17"/>
                </a:cubicBezTo>
                <a:cubicBezTo>
                  <a:pt x="94" y="17"/>
                  <a:pt x="91" y="17"/>
                  <a:pt x="89" y="17"/>
                </a:cubicBezTo>
                <a:cubicBezTo>
                  <a:pt x="88" y="17"/>
                  <a:pt x="87" y="17"/>
                  <a:pt x="87" y="17"/>
                </a:cubicBezTo>
                <a:cubicBezTo>
                  <a:pt x="86" y="18"/>
                  <a:pt x="86" y="19"/>
                  <a:pt x="86" y="20"/>
                </a:cubicBezTo>
                <a:cubicBezTo>
                  <a:pt x="86" y="21"/>
                  <a:pt x="87" y="22"/>
                  <a:pt x="86" y="23"/>
                </a:cubicBezTo>
                <a:moveTo>
                  <a:pt x="90" y="16"/>
                </a:moveTo>
                <a:cubicBezTo>
                  <a:pt x="90" y="15"/>
                  <a:pt x="90" y="14"/>
                  <a:pt x="90" y="13"/>
                </a:cubicBezTo>
                <a:cubicBezTo>
                  <a:pt x="89" y="12"/>
                  <a:pt x="89" y="10"/>
                  <a:pt x="88" y="10"/>
                </a:cubicBezTo>
                <a:cubicBezTo>
                  <a:pt x="87" y="9"/>
                  <a:pt x="86" y="9"/>
                  <a:pt x="85" y="9"/>
                </a:cubicBezTo>
                <a:cubicBezTo>
                  <a:pt x="80" y="8"/>
                  <a:pt x="74" y="8"/>
                  <a:pt x="68" y="8"/>
                </a:cubicBezTo>
                <a:cubicBezTo>
                  <a:pt x="67" y="8"/>
                  <a:pt x="66" y="9"/>
                  <a:pt x="65" y="9"/>
                </a:cubicBezTo>
                <a:cubicBezTo>
                  <a:pt x="64" y="10"/>
                  <a:pt x="63" y="11"/>
                  <a:pt x="63" y="12"/>
                </a:cubicBezTo>
                <a:cubicBezTo>
                  <a:pt x="63" y="14"/>
                  <a:pt x="63" y="15"/>
                  <a:pt x="63" y="17"/>
                </a:cubicBezTo>
                <a:moveTo>
                  <a:pt x="98" y="16"/>
                </a:moveTo>
                <a:cubicBezTo>
                  <a:pt x="98" y="14"/>
                  <a:pt x="98" y="11"/>
                  <a:pt x="97" y="8"/>
                </a:cubicBezTo>
                <a:cubicBezTo>
                  <a:pt x="97" y="5"/>
                  <a:pt x="95" y="3"/>
                  <a:pt x="93" y="2"/>
                </a:cubicBezTo>
                <a:cubicBezTo>
                  <a:pt x="91" y="1"/>
                  <a:pt x="89" y="1"/>
                  <a:pt x="87" y="1"/>
                </a:cubicBezTo>
                <a:cubicBezTo>
                  <a:pt x="79" y="1"/>
                  <a:pt x="71" y="0"/>
                  <a:pt x="63" y="1"/>
                </a:cubicBezTo>
                <a:cubicBezTo>
                  <a:pt x="61" y="1"/>
                  <a:pt x="59" y="2"/>
                  <a:pt x="57" y="3"/>
                </a:cubicBezTo>
                <a:cubicBezTo>
                  <a:pt x="56" y="5"/>
                  <a:pt x="55" y="7"/>
                  <a:pt x="55" y="9"/>
                </a:cubicBezTo>
                <a:cubicBezTo>
                  <a:pt x="55" y="12"/>
                  <a:pt x="55" y="14"/>
                  <a:pt x="55" y="17"/>
                </a:cubicBezTo>
                <a:moveTo>
                  <a:pt x="5" y="69"/>
                </a:moveTo>
                <a:cubicBezTo>
                  <a:pt x="5" y="81"/>
                  <a:pt x="5" y="93"/>
                  <a:pt x="5" y="105"/>
                </a:cubicBezTo>
                <a:cubicBezTo>
                  <a:pt x="5" y="107"/>
                  <a:pt x="5" y="110"/>
                  <a:pt x="6" y="112"/>
                </a:cubicBezTo>
                <a:cubicBezTo>
                  <a:pt x="6" y="115"/>
                  <a:pt x="7" y="117"/>
                  <a:pt x="9" y="119"/>
                </a:cubicBezTo>
                <a:cubicBezTo>
                  <a:pt x="10" y="121"/>
                  <a:pt x="13" y="122"/>
                  <a:pt x="16" y="122"/>
                </a:cubicBezTo>
                <a:cubicBezTo>
                  <a:pt x="47" y="122"/>
                  <a:pt x="47" y="122"/>
                  <a:pt x="47" y="122"/>
                </a:cubicBezTo>
                <a:cubicBezTo>
                  <a:pt x="60" y="122"/>
                  <a:pt x="73" y="122"/>
                  <a:pt x="86" y="122"/>
                </a:cubicBezTo>
                <a:cubicBezTo>
                  <a:pt x="95" y="122"/>
                  <a:pt x="104" y="122"/>
                  <a:pt x="113" y="122"/>
                </a:cubicBezTo>
                <a:cubicBezTo>
                  <a:pt x="117" y="122"/>
                  <a:pt x="122" y="122"/>
                  <a:pt x="126" y="122"/>
                </a:cubicBezTo>
                <a:cubicBezTo>
                  <a:pt x="130" y="122"/>
                  <a:pt x="134" y="122"/>
                  <a:pt x="138" y="121"/>
                </a:cubicBezTo>
                <a:cubicBezTo>
                  <a:pt x="141" y="121"/>
                  <a:pt x="143" y="120"/>
                  <a:pt x="144" y="118"/>
                </a:cubicBezTo>
                <a:cubicBezTo>
                  <a:pt x="146" y="116"/>
                  <a:pt x="146" y="113"/>
                  <a:pt x="146" y="111"/>
                </a:cubicBezTo>
                <a:cubicBezTo>
                  <a:pt x="147" y="102"/>
                  <a:pt x="146" y="94"/>
                  <a:pt x="146" y="86"/>
                </a:cubicBezTo>
                <a:cubicBezTo>
                  <a:pt x="146" y="81"/>
                  <a:pt x="146" y="76"/>
                  <a:pt x="146" y="71"/>
                </a:cubicBezTo>
              </a:path>
            </a:pathLst>
          </a:custGeom>
          <a:noFill/>
          <a:ln w="1905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39" name="Group 38"/>
          <p:cNvGrpSpPr/>
          <p:nvPr/>
        </p:nvGrpSpPr>
        <p:grpSpPr>
          <a:xfrm>
            <a:off x="1521807" y="4891723"/>
            <a:ext cx="1806546" cy="1259939"/>
            <a:chOff x="1079847" y="4708843"/>
            <a:chExt cx="1806546" cy="1259939"/>
          </a:xfrm>
        </p:grpSpPr>
        <p:sp>
          <p:nvSpPr>
            <p:cNvPr id="36" name="Rectangle 26"/>
            <p:cNvSpPr>
              <a:spLocks noChangeArrowheads="1"/>
            </p:cNvSpPr>
            <p:nvPr/>
          </p:nvSpPr>
          <p:spPr bwMode="auto">
            <a:xfrm>
              <a:off x="1199805" y="4708843"/>
              <a:ext cx="105317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smtClean="0">
                  <a:ln>
                    <a:noFill/>
                  </a:ln>
                  <a:solidFill>
                    <a:schemeClr val="tx1">
                      <a:lumMod val="75000"/>
                    </a:schemeClr>
                  </a:solidFill>
                  <a:effectLst/>
                  <a:latin typeface="Amatic" panose="02000803000000000000" pitchFamily="2" charset="0"/>
                </a:rPr>
                <a:t>INFO</a:t>
              </a:r>
              <a:r>
                <a:rPr kumimoji="0" lang="en-US" altLang="ru-RU" sz="2800" b="1" i="0" u="none" strike="noStrike" cap="none" normalizeH="0" baseline="0" dirty="0" smtClean="0">
                  <a:ln>
                    <a:noFill/>
                  </a:ln>
                  <a:solidFill>
                    <a:schemeClr val="tx1">
                      <a:lumMod val="75000"/>
                    </a:schemeClr>
                  </a:solidFill>
                  <a:effectLst/>
                  <a:latin typeface="Amatic" panose="02000803000000000000" pitchFamily="2" charset="0"/>
                </a:rPr>
                <a:t>DATA </a:t>
              </a:r>
              <a:r>
                <a:rPr kumimoji="0" lang="uk-UA" altLang="ru-RU" sz="2800" b="1" i="0" u="none" strike="noStrike" cap="none" normalizeH="0" baseline="0" dirty="0" smtClean="0">
                  <a:ln>
                    <a:noFill/>
                  </a:ln>
                  <a:solidFill>
                    <a:schemeClr val="tx1">
                      <a:lumMod val="75000"/>
                    </a:schemeClr>
                  </a:solidFill>
                  <a:effectLst/>
                  <a:latin typeface="Amatic" panose="02000803000000000000" pitchFamily="2" charset="0"/>
                </a:rPr>
                <a:t>01</a:t>
              </a:r>
              <a:endParaRPr kumimoji="0" lang="ru-RU" altLang="ru-RU" sz="1600" b="0" i="0" u="none" strike="noStrike" cap="none" normalizeH="0" baseline="0" dirty="0" smtClean="0">
                <a:ln>
                  <a:noFill/>
                </a:ln>
                <a:solidFill>
                  <a:schemeClr val="tx1">
                    <a:lumMod val="75000"/>
                  </a:schemeClr>
                </a:solidFill>
                <a:effectLst/>
              </a:endParaRPr>
            </a:p>
          </p:txBody>
        </p:sp>
        <p:sp>
          <p:nvSpPr>
            <p:cNvPr id="37" name="Rectangle 36"/>
            <p:cNvSpPr/>
            <p:nvPr/>
          </p:nvSpPr>
          <p:spPr>
            <a:xfrm>
              <a:off x="1079847" y="5137785"/>
              <a:ext cx="1806546" cy="830997"/>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grpSp>
      <p:grpSp>
        <p:nvGrpSpPr>
          <p:cNvPr id="40" name="Group 39"/>
          <p:cNvGrpSpPr/>
          <p:nvPr/>
        </p:nvGrpSpPr>
        <p:grpSpPr>
          <a:xfrm>
            <a:off x="1521807" y="1515101"/>
            <a:ext cx="1806546" cy="1259939"/>
            <a:chOff x="1079847" y="4708843"/>
            <a:chExt cx="1806546" cy="1259939"/>
          </a:xfrm>
        </p:grpSpPr>
        <p:sp>
          <p:nvSpPr>
            <p:cNvPr id="41" name="Rectangle 26"/>
            <p:cNvSpPr>
              <a:spLocks noChangeArrowheads="1"/>
            </p:cNvSpPr>
            <p:nvPr/>
          </p:nvSpPr>
          <p:spPr bwMode="auto">
            <a:xfrm>
              <a:off x="1199805" y="4708843"/>
              <a:ext cx="105798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smtClean="0">
                  <a:ln>
                    <a:noFill/>
                  </a:ln>
                  <a:solidFill>
                    <a:schemeClr val="tx1">
                      <a:lumMod val="75000"/>
                    </a:schemeClr>
                  </a:solidFill>
                  <a:effectLst/>
                  <a:latin typeface="Amatic" panose="02000803000000000000" pitchFamily="2" charset="0"/>
                </a:rPr>
                <a:t>INFO</a:t>
              </a:r>
              <a:r>
                <a:rPr kumimoji="0" lang="en-US" altLang="ru-RU" sz="2800" b="1" i="0" u="none" strike="noStrike" cap="none" normalizeH="0" baseline="0" dirty="0" smtClean="0">
                  <a:ln>
                    <a:noFill/>
                  </a:ln>
                  <a:solidFill>
                    <a:schemeClr val="tx1">
                      <a:lumMod val="75000"/>
                    </a:schemeClr>
                  </a:solidFill>
                  <a:effectLst/>
                  <a:latin typeface="Amatic" panose="02000803000000000000" pitchFamily="2" charset="0"/>
                </a:rPr>
                <a:t>DATA </a:t>
              </a:r>
              <a:r>
                <a:rPr kumimoji="0" lang="uk-UA" altLang="ru-RU" sz="2800" b="1" i="0" u="none" strike="noStrike" cap="none" normalizeH="0" baseline="0" dirty="0" smtClean="0">
                  <a:ln>
                    <a:noFill/>
                  </a:ln>
                  <a:solidFill>
                    <a:schemeClr val="tx1">
                      <a:lumMod val="75000"/>
                    </a:schemeClr>
                  </a:solidFill>
                  <a:effectLst/>
                  <a:latin typeface="Amatic" panose="02000803000000000000" pitchFamily="2" charset="0"/>
                </a:rPr>
                <a:t>03</a:t>
              </a:r>
              <a:endParaRPr kumimoji="0" lang="ru-RU" altLang="ru-RU" sz="1600" b="0" i="0" u="none" strike="noStrike" cap="none" normalizeH="0" baseline="0" dirty="0" smtClean="0">
                <a:ln>
                  <a:noFill/>
                </a:ln>
                <a:solidFill>
                  <a:schemeClr val="tx1">
                    <a:lumMod val="75000"/>
                  </a:schemeClr>
                </a:solidFill>
                <a:effectLst/>
              </a:endParaRPr>
            </a:p>
          </p:txBody>
        </p:sp>
        <p:sp>
          <p:nvSpPr>
            <p:cNvPr id="42" name="Rectangle 41"/>
            <p:cNvSpPr/>
            <p:nvPr/>
          </p:nvSpPr>
          <p:spPr>
            <a:xfrm>
              <a:off x="1079847" y="5137785"/>
              <a:ext cx="1806546" cy="830997"/>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grpSp>
      <p:grpSp>
        <p:nvGrpSpPr>
          <p:cNvPr id="43" name="Group 42"/>
          <p:cNvGrpSpPr/>
          <p:nvPr/>
        </p:nvGrpSpPr>
        <p:grpSpPr>
          <a:xfrm>
            <a:off x="780142" y="3120063"/>
            <a:ext cx="1806546" cy="1259939"/>
            <a:chOff x="1079847" y="4708843"/>
            <a:chExt cx="1806546" cy="1259939"/>
          </a:xfrm>
        </p:grpSpPr>
        <p:sp>
          <p:nvSpPr>
            <p:cNvPr id="44" name="Rectangle 26"/>
            <p:cNvSpPr>
              <a:spLocks noChangeArrowheads="1"/>
            </p:cNvSpPr>
            <p:nvPr/>
          </p:nvSpPr>
          <p:spPr bwMode="auto">
            <a:xfrm>
              <a:off x="1199805" y="4708843"/>
              <a:ext cx="106920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smtClean="0">
                  <a:ln>
                    <a:noFill/>
                  </a:ln>
                  <a:solidFill>
                    <a:schemeClr val="tx1">
                      <a:lumMod val="75000"/>
                    </a:schemeClr>
                  </a:solidFill>
                  <a:effectLst/>
                  <a:latin typeface="Amatic" panose="02000803000000000000" pitchFamily="2" charset="0"/>
                </a:rPr>
                <a:t>INFO</a:t>
              </a:r>
              <a:r>
                <a:rPr kumimoji="0" lang="en-US" altLang="ru-RU" sz="2800" b="1" i="0" u="none" strike="noStrike" cap="none" normalizeH="0" baseline="0" dirty="0" smtClean="0">
                  <a:ln>
                    <a:noFill/>
                  </a:ln>
                  <a:solidFill>
                    <a:schemeClr val="tx1">
                      <a:lumMod val="75000"/>
                    </a:schemeClr>
                  </a:solidFill>
                  <a:effectLst/>
                  <a:latin typeface="Amatic" panose="02000803000000000000" pitchFamily="2" charset="0"/>
                </a:rPr>
                <a:t>DATA 02</a:t>
              </a:r>
              <a:endParaRPr kumimoji="0" lang="ru-RU" altLang="ru-RU" sz="1600" b="0" i="0" u="none" strike="noStrike" cap="none" normalizeH="0" baseline="0" dirty="0" smtClean="0">
                <a:ln>
                  <a:noFill/>
                </a:ln>
                <a:solidFill>
                  <a:schemeClr val="tx1">
                    <a:lumMod val="75000"/>
                  </a:schemeClr>
                </a:solidFill>
                <a:effectLst/>
              </a:endParaRPr>
            </a:p>
          </p:txBody>
        </p:sp>
        <p:sp>
          <p:nvSpPr>
            <p:cNvPr id="45" name="Rectangle 44"/>
            <p:cNvSpPr/>
            <p:nvPr/>
          </p:nvSpPr>
          <p:spPr>
            <a:xfrm>
              <a:off x="1079847" y="5137785"/>
              <a:ext cx="1806546" cy="830997"/>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grpSp>
      <p:grpSp>
        <p:nvGrpSpPr>
          <p:cNvPr id="46" name="Group 45"/>
          <p:cNvGrpSpPr/>
          <p:nvPr/>
        </p:nvGrpSpPr>
        <p:grpSpPr>
          <a:xfrm>
            <a:off x="9355167" y="4891723"/>
            <a:ext cx="1806546" cy="1259939"/>
            <a:chOff x="1079847" y="4708843"/>
            <a:chExt cx="1806546" cy="1259939"/>
          </a:xfrm>
        </p:grpSpPr>
        <p:sp>
          <p:nvSpPr>
            <p:cNvPr id="47" name="Rectangle 26"/>
            <p:cNvSpPr>
              <a:spLocks noChangeArrowheads="1"/>
            </p:cNvSpPr>
            <p:nvPr/>
          </p:nvSpPr>
          <p:spPr bwMode="auto">
            <a:xfrm>
              <a:off x="1199805" y="4708843"/>
              <a:ext cx="107240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smtClean="0">
                  <a:ln>
                    <a:noFill/>
                  </a:ln>
                  <a:solidFill>
                    <a:schemeClr val="tx1">
                      <a:lumMod val="75000"/>
                    </a:schemeClr>
                  </a:solidFill>
                  <a:effectLst/>
                  <a:latin typeface="Amatic" panose="02000803000000000000" pitchFamily="2" charset="0"/>
                </a:rPr>
                <a:t>INFO</a:t>
              </a:r>
              <a:r>
                <a:rPr kumimoji="0" lang="en-US" altLang="ru-RU" sz="2800" b="1" i="0" u="none" strike="noStrike" cap="none" normalizeH="0" baseline="0" dirty="0" smtClean="0">
                  <a:ln>
                    <a:noFill/>
                  </a:ln>
                  <a:solidFill>
                    <a:schemeClr val="tx1">
                      <a:lumMod val="75000"/>
                    </a:schemeClr>
                  </a:solidFill>
                  <a:effectLst/>
                  <a:latin typeface="Amatic" panose="02000803000000000000" pitchFamily="2" charset="0"/>
                </a:rPr>
                <a:t>DATA </a:t>
              </a:r>
              <a:r>
                <a:rPr kumimoji="0" lang="uk-UA" altLang="ru-RU" sz="2800" b="1" i="0" u="none" strike="noStrike" cap="none" normalizeH="0" baseline="0" dirty="0" smtClean="0">
                  <a:ln>
                    <a:noFill/>
                  </a:ln>
                  <a:solidFill>
                    <a:schemeClr val="tx1">
                      <a:lumMod val="75000"/>
                    </a:schemeClr>
                  </a:solidFill>
                  <a:effectLst/>
                  <a:latin typeface="Amatic" panose="02000803000000000000" pitchFamily="2" charset="0"/>
                </a:rPr>
                <a:t>06</a:t>
              </a:r>
              <a:endParaRPr kumimoji="0" lang="ru-RU" altLang="ru-RU" sz="1600" b="0" i="0" u="none" strike="noStrike" cap="none" normalizeH="0" baseline="0" dirty="0" smtClean="0">
                <a:ln>
                  <a:noFill/>
                </a:ln>
                <a:solidFill>
                  <a:schemeClr val="tx1">
                    <a:lumMod val="75000"/>
                  </a:schemeClr>
                </a:solidFill>
                <a:effectLst/>
              </a:endParaRPr>
            </a:p>
          </p:txBody>
        </p:sp>
        <p:sp>
          <p:nvSpPr>
            <p:cNvPr id="48" name="Rectangle 47"/>
            <p:cNvSpPr/>
            <p:nvPr/>
          </p:nvSpPr>
          <p:spPr>
            <a:xfrm>
              <a:off x="1079847" y="5137785"/>
              <a:ext cx="1806546" cy="830997"/>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grpSp>
      <p:grpSp>
        <p:nvGrpSpPr>
          <p:cNvPr id="49" name="Group 48"/>
          <p:cNvGrpSpPr/>
          <p:nvPr/>
        </p:nvGrpSpPr>
        <p:grpSpPr>
          <a:xfrm>
            <a:off x="9355167" y="1515101"/>
            <a:ext cx="1806546" cy="1259939"/>
            <a:chOff x="1079847" y="4708843"/>
            <a:chExt cx="1806546" cy="1259939"/>
          </a:xfrm>
        </p:grpSpPr>
        <p:sp>
          <p:nvSpPr>
            <p:cNvPr id="50" name="Rectangle 26"/>
            <p:cNvSpPr>
              <a:spLocks noChangeArrowheads="1"/>
            </p:cNvSpPr>
            <p:nvPr/>
          </p:nvSpPr>
          <p:spPr bwMode="auto">
            <a:xfrm>
              <a:off x="1199805" y="4708843"/>
              <a:ext cx="107240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smtClean="0">
                  <a:ln>
                    <a:noFill/>
                  </a:ln>
                  <a:solidFill>
                    <a:schemeClr val="tx1">
                      <a:lumMod val="75000"/>
                    </a:schemeClr>
                  </a:solidFill>
                  <a:effectLst/>
                  <a:latin typeface="Amatic" panose="02000803000000000000" pitchFamily="2" charset="0"/>
                </a:rPr>
                <a:t>INFO</a:t>
              </a:r>
              <a:r>
                <a:rPr kumimoji="0" lang="en-US" altLang="ru-RU" sz="2800" b="1" i="0" u="none" strike="noStrike" cap="none" normalizeH="0" baseline="0" dirty="0" smtClean="0">
                  <a:ln>
                    <a:noFill/>
                  </a:ln>
                  <a:solidFill>
                    <a:schemeClr val="tx1">
                      <a:lumMod val="75000"/>
                    </a:schemeClr>
                  </a:solidFill>
                  <a:effectLst/>
                  <a:latin typeface="Amatic" panose="02000803000000000000" pitchFamily="2" charset="0"/>
                </a:rPr>
                <a:t>DATA </a:t>
              </a:r>
              <a:r>
                <a:rPr kumimoji="0" lang="uk-UA" altLang="ru-RU" sz="2800" b="1" i="0" u="none" strike="noStrike" cap="none" normalizeH="0" baseline="0" dirty="0" smtClean="0">
                  <a:ln>
                    <a:noFill/>
                  </a:ln>
                  <a:solidFill>
                    <a:schemeClr val="tx1">
                      <a:lumMod val="75000"/>
                    </a:schemeClr>
                  </a:solidFill>
                  <a:effectLst/>
                  <a:latin typeface="Amatic" panose="02000803000000000000" pitchFamily="2" charset="0"/>
                </a:rPr>
                <a:t>04</a:t>
              </a:r>
              <a:endParaRPr kumimoji="0" lang="ru-RU" altLang="ru-RU" sz="1600" b="0" i="0" u="none" strike="noStrike" cap="none" normalizeH="0" baseline="0" dirty="0" smtClean="0">
                <a:ln>
                  <a:noFill/>
                </a:ln>
                <a:solidFill>
                  <a:schemeClr val="tx1">
                    <a:lumMod val="75000"/>
                  </a:schemeClr>
                </a:solidFill>
                <a:effectLst/>
              </a:endParaRPr>
            </a:p>
          </p:txBody>
        </p:sp>
        <p:sp>
          <p:nvSpPr>
            <p:cNvPr id="51" name="Rectangle 50"/>
            <p:cNvSpPr/>
            <p:nvPr/>
          </p:nvSpPr>
          <p:spPr>
            <a:xfrm>
              <a:off x="1079847" y="5137785"/>
              <a:ext cx="1806546" cy="830997"/>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grpSp>
      <p:grpSp>
        <p:nvGrpSpPr>
          <p:cNvPr id="52" name="Group 51"/>
          <p:cNvGrpSpPr/>
          <p:nvPr/>
        </p:nvGrpSpPr>
        <p:grpSpPr>
          <a:xfrm>
            <a:off x="9764122" y="3120063"/>
            <a:ext cx="1806546" cy="1259939"/>
            <a:chOff x="1079847" y="4708843"/>
            <a:chExt cx="1806546" cy="1259939"/>
          </a:xfrm>
        </p:grpSpPr>
        <p:sp>
          <p:nvSpPr>
            <p:cNvPr id="53" name="Rectangle 26"/>
            <p:cNvSpPr>
              <a:spLocks noChangeArrowheads="1"/>
            </p:cNvSpPr>
            <p:nvPr/>
          </p:nvSpPr>
          <p:spPr bwMode="auto">
            <a:xfrm>
              <a:off x="1199805" y="4708843"/>
              <a:ext cx="104996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800" b="1" i="0" u="none" strike="noStrike" cap="none" normalizeH="0" baseline="0" dirty="0" smtClean="0">
                  <a:ln>
                    <a:noFill/>
                  </a:ln>
                  <a:solidFill>
                    <a:schemeClr val="tx1">
                      <a:lumMod val="75000"/>
                    </a:schemeClr>
                  </a:solidFill>
                  <a:effectLst/>
                  <a:latin typeface="Amatic" panose="02000803000000000000" pitchFamily="2" charset="0"/>
                </a:rPr>
                <a:t>INFO</a:t>
              </a:r>
              <a:r>
                <a:rPr kumimoji="0" lang="en-US" altLang="ru-RU" sz="2800" b="1" i="0" u="none" strike="noStrike" cap="none" normalizeH="0" baseline="0" dirty="0" smtClean="0">
                  <a:ln>
                    <a:noFill/>
                  </a:ln>
                  <a:solidFill>
                    <a:schemeClr val="tx1">
                      <a:lumMod val="75000"/>
                    </a:schemeClr>
                  </a:solidFill>
                  <a:effectLst/>
                  <a:latin typeface="Amatic" panose="02000803000000000000" pitchFamily="2" charset="0"/>
                </a:rPr>
                <a:t>DATA </a:t>
              </a:r>
              <a:r>
                <a:rPr kumimoji="0" lang="uk-UA" altLang="ru-RU" sz="2800" b="1" i="0" u="none" strike="noStrike" cap="none" normalizeH="0" baseline="0" dirty="0" smtClean="0">
                  <a:ln>
                    <a:noFill/>
                  </a:ln>
                  <a:solidFill>
                    <a:schemeClr val="tx1">
                      <a:lumMod val="75000"/>
                    </a:schemeClr>
                  </a:solidFill>
                  <a:effectLst/>
                  <a:latin typeface="Amatic" panose="02000803000000000000" pitchFamily="2" charset="0"/>
                </a:rPr>
                <a:t>05</a:t>
              </a:r>
              <a:endParaRPr kumimoji="0" lang="ru-RU" altLang="ru-RU" sz="1600" b="0" i="0" u="none" strike="noStrike" cap="none" normalizeH="0" baseline="0" dirty="0" smtClean="0">
                <a:ln>
                  <a:noFill/>
                </a:ln>
                <a:solidFill>
                  <a:schemeClr val="tx1">
                    <a:lumMod val="75000"/>
                  </a:schemeClr>
                </a:solidFill>
                <a:effectLst/>
              </a:endParaRPr>
            </a:p>
          </p:txBody>
        </p:sp>
        <p:sp>
          <p:nvSpPr>
            <p:cNvPr id="54" name="Rectangle 53"/>
            <p:cNvSpPr/>
            <p:nvPr/>
          </p:nvSpPr>
          <p:spPr>
            <a:xfrm>
              <a:off x="1079847" y="5137785"/>
              <a:ext cx="1806546" cy="830997"/>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grpSp>
      <p:sp>
        <p:nvSpPr>
          <p:cNvPr id="55" name="Rectangle 29"/>
          <p:cNvSpPr>
            <a:spLocks noChangeArrowheads="1"/>
          </p:cNvSpPr>
          <p:nvPr/>
        </p:nvSpPr>
        <p:spPr bwMode="auto">
          <a:xfrm>
            <a:off x="4760913" y="377825"/>
            <a:ext cx="26930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4200" b="1" i="0" u="none" strike="noStrike" cap="none" normalizeH="0" baseline="0" dirty="0" smtClean="0">
                <a:ln>
                  <a:noFill/>
                </a:ln>
                <a:solidFill>
                  <a:schemeClr val="tx1">
                    <a:lumMod val="75000"/>
                  </a:schemeClr>
                </a:solidFill>
                <a:effectLst/>
                <a:latin typeface="Amatic" panose="02000803000000000000" pitchFamily="2" charset="0"/>
              </a:rPr>
              <a:t>DOODLE  INFOGRAPHIC</a:t>
            </a:r>
            <a:endParaRPr kumimoji="0" lang="ru-RU" altLang="ru-RU" sz="1800" b="0" i="0" u="none" strike="noStrike" cap="none" normalizeH="0" baseline="0" dirty="0" smtClean="0">
              <a:ln>
                <a:noFill/>
              </a:ln>
              <a:solidFill>
                <a:schemeClr val="tx1">
                  <a:lumMod val="75000"/>
                </a:schemeClr>
              </a:solidFill>
              <a:effectLst/>
            </a:endParaRPr>
          </a:p>
        </p:txBody>
      </p:sp>
      <p:sp>
        <p:nvSpPr>
          <p:cNvPr id="56" name="Freeform 30"/>
          <p:cNvSpPr>
            <a:spLocks/>
          </p:cNvSpPr>
          <p:nvPr/>
        </p:nvSpPr>
        <p:spPr bwMode="auto">
          <a:xfrm>
            <a:off x="4419601" y="1031875"/>
            <a:ext cx="3314700" cy="79375"/>
          </a:xfrm>
          <a:custGeom>
            <a:avLst/>
            <a:gdLst>
              <a:gd name="T0" fmla="*/ 0 w 871"/>
              <a:gd name="T1" fmla="*/ 21 h 21"/>
              <a:gd name="T2" fmla="*/ 871 w 871"/>
              <a:gd name="T3" fmla="*/ 5 h 21"/>
            </a:gdLst>
            <a:ahLst/>
            <a:cxnLst>
              <a:cxn ang="0">
                <a:pos x="T0" y="T1"/>
              </a:cxn>
              <a:cxn ang="0">
                <a:pos x="T2" y="T3"/>
              </a:cxn>
            </a:cxnLst>
            <a:rect l="0" t="0" r="r" b="b"/>
            <a:pathLst>
              <a:path w="871" h="21">
                <a:moveTo>
                  <a:pt x="0" y="21"/>
                </a:moveTo>
                <a:cubicBezTo>
                  <a:pt x="290" y="5"/>
                  <a:pt x="581" y="0"/>
                  <a:pt x="871" y="5"/>
                </a:cubicBezTo>
              </a:path>
            </a:pathLst>
          </a:custGeom>
          <a:noFill/>
          <a:ln w="15875" cap="flat">
            <a:solidFill>
              <a:schemeClr val="tx1">
                <a:lumMod val="7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1454836508"/>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750" fill="hold"/>
                                            <p:tgtEl>
                                              <p:spTgt spid="35"/>
                                            </p:tgtEl>
                                            <p:attrNameLst>
                                              <p:attrName>ppt_w</p:attrName>
                                            </p:attrNameLst>
                                          </p:cBhvr>
                                          <p:tavLst>
                                            <p:tav tm="0">
                                              <p:val>
                                                <p:fltVal val="0"/>
                                              </p:val>
                                            </p:tav>
                                            <p:tav tm="100000">
                                              <p:val>
                                                <p:strVal val="#ppt_w"/>
                                              </p:val>
                                            </p:tav>
                                          </p:tavLst>
                                        </p:anim>
                                        <p:anim calcmode="lin" valueType="num">
                                          <p:cBhvr>
                                            <p:cTn id="8" dur="750" fill="hold"/>
                                            <p:tgtEl>
                                              <p:spTgt spid="35"/>
                                            </p:tgtEl>
                                            <p:attrNameLst>
                                              <p:attrName>ppt_h</p:attrName>
                                            </p:attrNameLst>
                                          </p:cBhvr>
                                          <p:tavLst>
                                            <p:tav tm="0">
                                              <p:val>
                                                <p:fltVal val="0"/>
                                              </p:val>
                                            </p:tav>
                                            <p:tav tm="100000">
                                              <p:val>
                                                <p:strVal val="#ppt_h"/>
                                              </p:val>
                                            </p:tav>
                                          </p:tavLst>
                                        </p:anim>
                                        <p:anim calcmode="lin" valueType="num">
                                          <p:cBhvr>
                                            <p:cTn id="9" dur="750" fill="hold"/>
                                            <p:tgtEl>
                                              <p:spTgt spid="35"/>
                                            </p:tgtEl>
                                            <p:attrNameLst>
                                              <p:attrName>style.rotation</p:attrName>
                                            </p:attrNameLst>
                                          </p:cBhvr>
                                          <p:tavLst>
                                            <p:tav tm="0">
                                              <p:val>
                                                <p:fltVal val="90"/>
                                              </p:val>
                                            </p:tav>
                                            <p:tav tm="100000">
                                              <p:val>
                                                <p:fltVal val="0"/>
                                              </p:val>
                                            </p:tav>
                                          </p:tavLst>
                                        </p:anim>
                                        <p:animEffect transition="in" filter="fade">
                                          <p:cBhvr>
                                            <p:cTn id="10" dur="750"/>
                                            <p:tgtEl>
                                              <p:spTgt spid="35"/>
                                            </p:tgtEl>
                                          </p:cBhvr>
                                        </p:animEffect>
                                      </p:childTnLst>
                                    </p:cTn>
                                  </p:par>
                                  <p:par>
                                    <p:cTn id="11" presetID="53" presetClass="entr" presetSubtype="16" fill="hold" grpId="0" nodeType="withEffect">
                                      <p:stCondLst>
                                        <p:cond delay="10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53" presetClass="entr" presetSubtype="16" fill="hold" grpId="0" nodeType="withEffect">
                                      <p:stCondLst>
                                        <p:cond delay="10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par>
                                    <p:cTn id="21" presetID="22" presetClass="entr" presetSubtype="4" fill="hold" grpId="0" nodeType="withEffect">
                                      <p:stCondLst>
                                        <p:cond delay="30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500"/>
                                            <p:tgtEl>
                                              <p:spTgt spid="24"/>
                                            </p:tgtEl>
                                          </p:cBhvr>
                                        </p:animEffect>
                                      </p:childTnLst>
                                    </p:cTn>
                                  </p:par>
                                  <p:par>
                                    <p:cTn id="24" presetID="22" presetClass="entr" presetSubtype="4" fill="hold" grpId="0" nodeType="withEffect">
                                      <p:stCondLst>
                                        <p:cond delay="300"/>
                                      </p:stCondLst>
                                      <p:childTnLst>
                                        <p:set>
                                          <p:cBhvr>
                                            <p:cTn id="25" dur="1" fill="hold">
                                              <p:stCondLst>
                                                <p:cond delay="0"/>
                                              </p:stCondLst>
                                            </p:cTn>
                                            <p:tgtEl>
                                              <p:spTgt spid="27"/>
                                            </p:tgtEl>
                                            <p:attrNameLst>
                                              <p:attrName>style.visibility</p:attrName>
                                            </p:attrNameLst>
                                          </p:cBhvr>
                                          <p:to>
                                            <p:strVal val="visible"/>
                                          </p:to>
                                        </p:set>
                                        <p:animEffect transition="in" filter="wipe(down)">
                                          <p:cBhvr>
                                            <p:cTn id="26" dur="500"/>
                                            <p:tgtEl>
                                              <p:spTgt spid="27"/>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par>
                                    <p:cTn id="37" presetID="22" presetClass="entr" presetSubtype="4" fill="hold" grpId="0" nodeType="withEffect">
                                      <p:stCondLst>
                                        <p:cond delay="70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par>
                                    <p:cTn id="40" presetID="22" presetClass="entr" presetSubtype="4" fill="hold" grpId="0" nodeType="withEffect">
                                      <p:stCondLst>
                                        <p:cond delay="700"/>
                                      </p:stCondLst>
                                      <p:childTnLst>
                                        <p:set>
                                          <p:cBhvr>
                                            <p:cTn id="41" dur="1" fill="hold">
                                              <p:stCondLst>
                                                <p:cond delay="0"/>
                                              </p:stCondLst>
                                            </p:cTn>
                                            <p:tgtEl>
                                              <p:spTgt spid="26"/>
                                            </p:tgtEl>
                                            <p:attrNameLst>
                                              <p:attrName>style.visibility</p:attrName>
                                            </p:attrNameLst>
                                          </p:cBhvr>
                                          <p:to>
                                            <p:strVal val="visible"/>
                                          </p:to>
                                        </p:set>
                                        <p:animEffect transition="in" filter="wipe(down)">
                                          <p:cBhvr>
                                            <p:cTn id="42" dur="500"/>
                                            <p:tgtEl>
                                              <p:spTgt spid="26"/>
                                            </p:tgtEl>
                                          </p:cBhvr>
                                        </p:animEffect>
                                      </p:childTnLst>
                                    </p:cTn>
                                  </p:par>
                                  <p:par>
                                    <p:cTn id="43" presetID="53" presetClass="entr" presetSubtype="16" fill="hold" grpId="0" nodeType="withEffect">
                                      <p:stCondLst>
                                        <p:cond delay="90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childTnLst>
                                    </p:cTn>
                                  </p:par>
                                  <p:par>
                                    <p:cTn id="48" presetID="53" presetClass="entr" presetSubtype="16" fill="hold" grpId="0" nodeType="withEffect">
                                      <p:stCondLst>
                                        <p:cond delay="90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Effect transition="in" filter="fade">
                                          <p:cBhvr>
                                            <p:cTn id="52" dur="500"/>
                                            <p:tgtEl>
                                              <p:spTgt spid="20"/>
                                            </p:tgtEl>
                                          </p:cBhvr>
                                        </p:animEffect>
                                      </p:childTnLst>
                                    </p:cTn>
                                  </p:par>
                                  <p:par>
                                    <p:cTn id="53" presetID="53" presetClass="entr" presetSubtype="16" fill="hold" grpId="0" nodeType="withEffect">
                                      <p:stCondLst>
                                        <p:cond delay="200"/>
                                      </p:stCondLst>
                                      <p:childTnLst>
                                        <p:set>
                                          <p:cBhvr>
                                            <p:cTn id="54" dur="1" fill="hold">
                                              <p:stCondLst>
                                                <p:cond delay="0"/>
                                              </p:stCondLst>
                                            </p:cTn>
                                            <p:tgtEl>
                                              <p:spTgt spid="28"/>
                                            </p:tgtEl>
                                            <p:attrNameLst>
                                              <p:attrName>style.visibility</p:attrName>
                                            </p:attrNameLst>
                                          </p:cBhvr>
                                          <p:to>
                                            <p:strVal val="visible"/>
                                          </p:to>
                                        </p:set>
                                        <p:anim calcmode="lin" valueType="num">
                                          <p:cBhvr>
                                            <p:cTn id="55" dur="500" fill="hold"/>
                                            <p:tgtEl>
                                              <p:spTgt spid="28"/>
                                            </p:tgtEl>
                                            <p:attrNameLst>
                                              <p:attrName>ppt_w</p:attrName>
                                            </p:attrNameLst>
                                          </p:cBhvr>
                                          <p:tavLst>
                                            <p:tav tm="0">
                                              <p:val>
                                                <p:fltVal val="0"/>
                                              </p:val>
                                            </p:tav>
                                            <p:tav tm="100000">
                                              <p:val>
                                                <p:strVal val="#ppt_w"/>
                                              </p:val>
                                            </p:tav>
                                          </p:tavLst>
                                        </p:anim>
                                        <p:anim calcmode="lin" valueType="num">
                                          <p:cBhvr>
                                            <p:cTn id="56" dur="500" fill="hold"/>
                                            <p:tgtEl>
                                              <p:spTgt spid="28"/>
                                            </p:tgtEl>
                                            <p:attrNameLst>
                                              <p:attrName>ppt_h</p:attrName>
                                            </p:attrNameLst>
                                          </p:cBhvr>
                                          <p:tavLst>
                                            <p:tav tm="0">
                                              <p:val>
                                                <p:fltVal val="0"/>
                                              </p:val>
                                            </p:tav>
                                            <p:tav tm="100000">
                                              <p:val>
                                                <p:strVal val="#ppt_h"/>
                                              </p:val>
                                            </p:tav>
                                          </p:tavLst>
                                        </p:anim>
                                        <p:animEffect transition="in" filter="fade">
                                          <p:cBhvr>
                                            <p:cTn id="57" dur="500"/>
                                            <p:tgtEl>
                                              <p:spTgt spid="28"/>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31"/>
                                            </p:tgtEl>
                                            <p:attrNameLst>
                                              <p:attrName>style.visibility</p:attrName>
                                            </p:attrNameLst>
                                          </p:cBhvr>
                                          <p:to>
                                            <p:strVal val="visible"/>
                                          </p:to>
                                        </p:set>
                                        <p:anim calcmode="lin" valueType="num">
                                          <p:cBhvr>
                                            <p:cTn id="60" dur="500" fill="hold"/>
                                            <p:tgtEl>
                                              <p:spTgt spid="31"/>
                                            </p:tgtEl>
                                            <p:attrNameLst>
                                              <p:attrName>ppt_w</p:attrName>
                                            </p:attrNameLst>
                                          </p:cBhvr>
                                          <p:tavLst>
                                            <p:tav tm="0">
                                              <p:val>
                                                <p:fltVal val="0"/>
                                              </p:val>
                                            </p:tav>
                                            <p:tav tm="100000">
                                              <p:val>
                                                <p:strVal val="#ppt_w"/>
                                              </p:val>
                                            </p:tav>
                                          </p:tavLst>
                                        </p:anim>
                                        <p:anim calcmode="lin" valueType="num">
                                          <p:cBhvr>
                                            <p:cTn id="61" dur="500" fill="hold"/>
                                            <p:tgtEl>
                                              <p:spTgt spid="31"/>
                                            </p:tgtEl>
                                            <p:attrNameLst>
                                              <p:attrName>ppt_h</p:attrName>
                                            </p:attrNameLst>
                                          </p:cBhvr>
                                          <p:tavLst>
                                            <p:tav tm="0">
                                              <p:val>
                                                <p:fltVal val="0"/>
                                              </p:val>
                                            </p:tav>
                                            <p:tav tm="100000">
                                              <p:val>
                                                <p:strVal val="#ppt_h"/>
                                              </p:val>
                                            </p:tav>
                                          </p:tavLst>
                                        </p:anim>
                                        <p:animEffect transition="in" filter="fade">
                                          <p:cBhvr>
                                            <p:cTn id="62" dur="500"/>
                                            <p:tgtEl>
                                              <p:spTgt spid="31"/>
                                            </p:tgtEl>
                                          </p:cBhvr>
                                        </p:animEffect>
                                      </p:childTnLst>
                                    </p:cTn>
                                  </p:par>
                                  <p:par>
                                    <p:cTn id="63" presetID="53" presetClass="entr" presetSubtype="16" fill="hold" grpId="0" nodeType="withEffect">
                                      <p:stCondLst>
                                        <p:cond delay="400"/>
                                      </p:stCondLst>
                                      <p:childTnLst>
                                        <p:set>
                                          <p:cBhvr>
                                            <p:cTn id="64" dur="1" fill="hold">
                                              <p:stCondLst>
                                                <p:cond delay="0"/>
                                              </p:stCondLst>
                                            </p:cTn>
                                            <p:tgtEl>
                                              <p:spTgt spid="29"/>
                                            </p:tgtEl>
                                            <p:attrNameLst>
                                              <p:attrName>style.visibility</p:attrName>
                                            </p:attrNameLst>
                                          </p:cBhvr>
                                          <p:to>
                                            <p:strVal val="visible"/>
                                          </p:to>
                                        </p:set>
                                        <p:anim calcmode="lin" valueType="num">
                                          <p:cBhvr>
                                            <p:cTn id="65" dur="500" fill="hold"/>
                                            <p:tgtEl>
                                              <p:spTgt spid="29"/>
                                            </p:tgtEl>
                                            <p:attrNameLst>
                                              <p:attrName>ppt_w</p:attrName>
                                            </p:attrNameLst>
                                          </p:cBhvr>
                                          <p:tavLst>
                                            <p:tav tm="0">
                                              <p:val>
                                                <p:fltVal val="0"/>
                                              </p:val>
                                            </p:tav>
                                            <p:tav tm="100000">
                                              <p:val>
                                                <p:strVal val="#ppt_w"/>
                                              </p:val>
                                            </p:tav>
                                          </p:tavLst>
                                        </p:anim>
                                        <p:anim calcmode="lin" valueType="num">
                                          <p:cBhvr>
                                            <p:cTn id="66" dur="500" fill="hold"/>
                                            <p:tgtEl>
                                              <p:spTgt spid="29"/>
                                            </p:tgtEl>
                                            <p:attrNameLst>
                                              <p:attrName>ppt_h</p:attrName>
                                            </p:attrNameLst>
                                          </p:cBhvr>
                                          <p:tavLst>
                                            <p:tav tm="0">
                                              <p:val>
                                                <p:fltVal val="0"/>
                                              </p:val>
                                            </p:tav>
                                            <p:tav tm="100000">
                                              <p:val>
                                                <p:strVal val="#ppt_h"/>
                                              </p:val>
                                            </p:tav>
                                          </p:tavLst>
                                        </p:anim>
                                        <p:animEffect transition="in" filter="fade">
                                          <p:cBhvr>
                                            <p:cTn id="67" dur="500"/>
                                            <p:tgtEl>
                                              <p:spTgt spid="29"/>
                                            </p:tgtEl>
                                          </p:cBhvr>
                                        </p:animEffect>
                                      </p:childTnLst>
                                    </p:cTn>
                                  </p:par>
                                  <p:par>
                                    <p:cTn id="68" presetID="53" presetClass="entr" presetSubtype="16" fill="hold" grpId="0" nodeType="withEffect">
                                      <p:stCondLst>
                                        <p:cond delay="400"/>
                                      </p:stCondLst>
                                      <p:childTnLst>
                                        <p:set>
                                          <p:cBhvr>
                                            <p:cTn id="69" dur="1" fill="hold">
                                              <p:stCondLst>
                                                <p:cond delay="0"/>
                                              </p:stCondLst>
                                            </p:cTn>
                                            <p:tgtEl>
                                              <p:spTgt spid="32"/>
                                            </p:tgtEl>
                                            <p:attrNameLst>
                                              <p:attrName>style.visibility</p:attrName>
                                            </p:attrNameLst>
                                          </p:cBhvr>
                                          <p:to>
                                            <p:strVal val="visible"/>
                                          </p:to>
                                        </p:set>
                                        <p:anim calcmode="lin" valueType="num">
                                          <p:cBhvr>
                                            <p:cTn id="70" dur="500" fill="hold"/>
                                            <p:tgtEl>
                                              <p:spTgt spid="32"/>
                                            </p:tgtEl>
                                            <p:attrNameLst>
                                              <p:attrName>ppt_w</p:attrName>
                                            </p:attrNameLst>
                                          </p:cBhvr>
                                          <p:tavLst>
                                            <p:tav tm="0">
                                              <p:val>
                                                <p:fltVal val="0"/>
                                              </p:val>
                                            </p:tav>
                                            <p:tav tm="100000">
                                              <p:val>
                                                <p:strVal val="#ppt_w"/>
                                              </p:val>
                                            </p:tav>
                                          </p:tavLst>
                                        </p:anim>
                                        <p:anim calcmode="lin" valueType="num">
                                          <p:cBhvr>
                                            <p:cTn id="71" dur="500" fill="hold"/>
                                            <p:tgtEl>
                                              <p:spTgt spid="32"/>
                                            </p:tgtEl>
                                            <p:attrNameLst>
                                              <p:attrName>ppt_h</p:attrName>
                                            </p:attrNameLst>
                                          </p:cBhvr>
                                          <p:tavLst>
                                            <p:tav tm="0">
                                              <p:val>
                                                <p:fltVal val="0"/>
                                              </p:val>
                                            </p:tav>
                                            <p:tav tm="100000">
                                              <p:val>
                                                <p:strVal val="#ppt_h"/>
                                              </p:val>
                                            </p:tav>
                                          </p:tavLst>
                                        </p:anim>
                                        <p:animEffect transition="in" filter="fade">
                                          <p:cBhvr>
                                            <p:cTn id="72" dur="500"/>
                                            <p:tgtEl>
                                              <p:spTgt spid="32"/>
                                            </p:tgtEl>
                                          </p:cBhvr>
                                        </p:animEffect>
                                      </p:childTnLst>
                                    </p:cTn>
                                  </p:par>
                                  <p:par>
                                    <p:cTn id="73" presetID="53" presetClass="entr" presetSubtype="16" fill="hold" grpId="0" nodeType="withEffect">
                                      <p:stCondLst>
                                        <p:cond delay="60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grpId="0" nodeType="withEffect">
                                      <p:stCondLst>
                                        <p:cond delay="600"/>
                                      </p:stCondLst>
                                      <p:childTnLst>
                                        <p:set>
                                          <p:cBhvr>
                                            <p:cTn id="79" dur="1" fill="hold">
                                              <p:stCondLst>
                                                <p:cond delay="0"/>
                                              </p:stCondLst>
                                            </p:cTn>
                                            <p:tgtEl>
                                              <p:spTgt spid="33"/>
                                            </p:tgtEl>
                                            <p:attrNameLst>
                                              <p:attrName>style.visibility</p:attrName>
                                            </p:attrNameLst>
                                          </p:cBhvr>
                                          <p:to>
                                            <p:strVal val="visible"/>
                                          </p:to>
                                        </p:set>
                                        <p:anim calcmode="lin" valueType="num">
                                          <p:cBhvr>
                                            <p:cTn id="80" dur="500" fill="hold"/>
                                            <p:tgtEl>
                                              <p:spTgt spid="33"/>
                                            </p:tgtEl>
                                            <p:attrNameLst>
                                              <p:attrName>ppt_w</p:attrName>
                                            </p:attrNameLst>
                                          </p:cBhvr>
                                          <p:tavLst>
                                            <p:tav tm="0">
                                              <p:val>
                                                <p:fltVal val="0"/>
                                              </p:val>
                                            </p:tav>
                                            <p:tav tm="100000">
                                              <p:val>
                                                <p:strVal val="#ppt_w"/>
                                              </p:val>
                                            </p:tav>
                                          </p:tavLst>
                                        </p:anim>
                                        <p:anim calcmode="lin" valueType="num">
                                          <p:cBhvr>
                                            <p:cTn id="81" dur="500" fill="hold"/>
                                            <p:tgtEl>
                                              <p:spTgt spid="33"/>
                                            </p:tgtEl>
                                            <p:attrNameLst>
                                              <p:attrName>ppt_h</p:attrName>
                                            </p:attrNameLst>
                                          </p:cBhvr>
                                          <p:tavLst>
                                            <p:tav tm="0">
                                              <p:val>
                                                <p:fltVal val="0"/>
                                              </p:val>
                                            </p:tav>
                                            <p:tav tm="100000">
                                              <p:val>
                                                <p:strVal val="#ppt_h"/>
                                              </p:val>
                                            </p:tav>
                                          </p:tavLst>
                                        </p:anim>
                                        <p:animEffect transition="in" filter="fade">
                                          <p:cBhvr>
                                            <p:cTn id="82" dur="500"/>
                                            <p:tgtEl>
                                              <p:spTgt spid="33"/>
                                            </p:tgtEl>
                                          </p:cBhvr>
                                        </p:animEffect>
                                      </p:childTnLst>
                                    </p:cTn>
                                  </p:par>
                                  <p:par>
                                    <p:cTn id="83" presetID="2" presetClass="entr" presetSubtype="8" fill="hold" nodeType="withEffect" p14:presetBounceEnd="67000">
                                      <p:stCondLst>
                                        <p:cond delay="300"/>
                                      </p:stCondLst>
                                      <p:childTnLst>
                                        <p:set>
                                          <p:cBhvr>
                                            <p:cTn id="84" dur="1" fill="hold">
                                              <p:stCondLst>
                                                <p:cond delay="0"/>
                                              </p:stCondLst>
                                            </p:cTn>
                                            <p:tgtEl>
                                              <p:spTgt spid="39"/>
                                            </p:tgtEl>
                                            <p:attrNameLst>
                                              <p:attrName>style.visibility</p:attrName>
                                            </p:attrNameLst>
                                          </p:cBhvr>
                                          <p:to>
                                            <p:strVal val="visible"/>
                                          </p:to>
                                        </p:set>
                                        <p:anim calcmode="lin" valueType="num" p14:bounceEnd="67000">
                                          <p:cBhvr additive="base">
                                            <p:cTn id="85" dur="1000" fill="hold"/>
                                            <p:tgtEl>
                                              <p:spTgt spid="39"/>
                                            </p:tgtEl>
                                            <p:attrNameLst>
                                              <p:attrName>ppt_x</p:attrName>
                                            </p:attrNameLst>
                                          </p:cBhvr>
                                          <p:tavLst>
                                            <p:tav tm="0">
                                              <p:val>
                                                <p:strVal val="0-#ppt_w/2"/>
                                              </p:val>
                                            </p:tav>
                                            <p:tav tm="100000">
                                              <p:val>
                                                <p:strVal val="#ppt_x"/>
                                              </p:val>
                                            </p:tav>
                                          </p:tavLst>
                                        </p:anim>
                                        <p:anim calcmode="lin" valueType="num" p14:bounceEnd="67000">
                                          <p:cBhvr additive="base">
                                            <p:cTn id="86" dur="1000" fill="hold"/>
                                            <p:tgtEl>
                                              <p:spTgt spid="39"/>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14:presetBounceEnd="67000">
                                      <p:stCondLst>
                                        <p:cond delay="300"/>
                                      </p:stCondLst>
                                      <p:childTnLst>
                                        <p:set>
                                          <p:cBhvr>
                                            <p:cTn id="88" dur="1" fill="hold">
                                              <p:stCondLst>
                                                <p:cond delay="0"/>
                                              </p:stCondLst>
                                            </p:cTn>
                                            <p:tgtEl>
                                              <p:spTgt spid="46"/>
                                            </p:tgtEl>
                                            <p:attrNameLst>
                                              <p:attrName>style.visibility</p:attrName>
                                            </p:attrNameLst>
                                          </p:cBhvr>
                                          <p:to>
                                            <p:strVal val="visible"/>
                                          </p:to>
                                        </p:set>
                                        <p:anim calcmode="lin" valueType="num" p14:bounceEnd="67000">
                                          <p:cBhvr additive="base">
                                            <p:cTn id="89" dur="1000" fill="hold"/>
                                            <p:tgtEl>
                                              <p:spTgt spid="46"/>
                                            </p:tgtEl>
                                            <p:attrNameLst>
                                              <p:attrName>ppt_x</p:attrName>
                                            </p:attrNameLst>
                                          </p:cBhvr>
                                          <p:tavLst>
                                            <p:tav tm="0">
                                              <p:val>
                                                <p:strVal val="1+#ppt_w/2"/>
                                              </p:val>
                                            </p:tav>
                                            <p:tav tm="100000">
                                              <p:val>
                                                <p:strVal val="#ppt_x"/>
                                              </p:val>
                                            </p:tav>
                                          </p:tavLst>
                                        </p:anim>
                                        <p:anim calcmode="lin" valueType="num" p14:bounceEnd="67000">
                                          <p:cBhvr additive="base">
                                            <p:cTn id="90" dur="1000" fill="hold"/>
                                            <p:tgtEl>
                                              <p:spTgt spid="46"/>
                                            </p:tgtEl>
                                            <p:attrNameLst>
                                              <p:attrName>ppt_y</p:attrName>
                                            </p:attrNameLst>
                                          </p:cBhvr>
                                          <p:tavLst>
                                            <p:tav tm="0">
                                              <p:val>
                                                <p:strVal val="#ppt_y"/>
                                              </p:val>
                                            </p:tav>
                                            <p:tav tm="100000">
                                              <p:val>
                                                <p:strVal val="#ppt_y"/>
                                              </p:val>
                                            </p:tav>
                                          </p:tavLst>
                                        </p:anim>
                                      </p:childTnLst>
                                    </p:cTn>
                                  </p:par>
                                  <p:par>
                                    <p:cTn id="91" presetID="2" presetClass="entr" presetSubtype="8" fill="hold" nodeType="withEffect" p14:presetBounceEnd="67000">
                                      <p:stCondLst>
                                        <p:cond delay="600"/>
                                      </p:stCondLst>
                                      <p:childTnLst>
                                        <p:set>
                                          <p:cBhvr>
                                            <p:cTn id="92" dur="1" fill="hold">
                                              <p:stCondLst>
                                                <p:cond delay="0"/>
                                              </p:stCondLst>
                                            </p:cTn>
                                            <p:tgtEl>
                                              <p:spTgt spid="43"/>
                                            </p:tgtEl>
                                            <p:attrNameLst>
                                              <p:attrName>style.visibility</p:attrName>
                                            </p:attrNameLst>
                                          </p:cBhvr>
                                          <p:to>
                                            <p:strVal val="visible"/>
                                          </p:to>
                                        </p:set>
                                        <p:anim calcmode="lin" valueType="num" p14:bounceEnd="67000">
                                          <p:cBhvr additive="base">
                                            <p:cTn id="93" dur="1000" fill="hold"/>
                                            <p:tgtEl>
                                              <p:spTgt spid="43"/>
                                            </p:tgtEl>
                                            <p:attrNameLst>
                                              <p:attrName>ppt_x</p:attrName>
                                            </p:attrNameLst>
                                          </p:cBhvr>
                                          <p:tavLst>
                                            <p:tav tm="0">
                                              <p:val>
                                                <p:strVal val="0-#ppt_w/2"/>
                                              </p:val>
                                            </p:tav>
                                            <p:tav tm="100000">
                                              <p:val>
                                                <p:strVal val="#ppt_x"/>
                                              </p:val>
                                            </p:tav>
                                          </p:tavLst>
                                        </p:anim>
                                        <p:anim calcmode="lin" valueType="num" p14:bounceEnd="67000">
                                          <p:cBhvr additive="base">
                                            <p:cTn id="94" dur="1000" fill="hold"/>
                                            <p:tgtEl>
                                              <p:spTgt spid="43"/>
                                            </p:tgtEl>
                                            <p:attrNameLst>
                                              <p:attrName>ppt_y</p:attrName>
                                            </p:attrNameLst>
                                          </p:cBhvr>
                                          <p:tavLst>
                                            <p:tav tm="0">
                                              <p:val>
                                                <p:strVal val="#ppt_y"/>
                                              </p:val>
                                            </p:tav>
                                            <p:tav tm="100000">
                                              <p:val>
                                                <p:strVal val="#ppt_y"/>
                                              </p:val>
                                            </p:tav>
                                          </p:tavLst>
                                        </p:anim>
                                      </p:childTnLst>
                                    </p:cTn>
                                  </p:par>
                                  <p:par>
                                    <p:cTn id="95" presetID="2" presetClass="entr" presetSubtype="2" fill="hold" nodeType="withEffect" p14:presetBounceEnd="67000">
                                      <p:stCondLst>
                                        <p:cond delay="600"/>
                                      </p:stCondLst>
                                      <p:childTnLst>
                                        <p:set>
                                          <p:cBhvr>
                                            <p:cTn id="96" dur="1" fill="hold">
                                              <p:stCondLst>
                                                <p:cond delay="0"/>
                                              </p:stCondLst>
                                            </p:cTn>
                                            <p:tgtEl>
                                              <p:spTgt spid="52"/>
                                            </p:tgtEl>
                                            <p:attrNameLst>
                                              <p:attrName>style.visibility</p:attrName>
                                            </p:attrNameLst>
                                          </p:cBhvr>
                                          <p:to>
                                            <p:strVal val="visible"/>
                                          </p:to>
                                        </p:set>
                                        <p:anim calcmode="lin" valueType="num" p14:bounceEnd="67000">
                                          <p:cBhvr additive="base">
                                            <p:cTn id="97" dur="1000" fill="hold"/>
                                            <p:tgtEl>
                                              <p:spTgt spid="52"/>
                                            </p:tgtEl>
                                            <p:attrNameLst>
                                              <p:attrName>ppt_x</p:attrName>
                                            </p:attrNameLst>
                                          </p:cBhvr>
                                          <p:tavLst>
                                            <p:tav tm="0">
                                              <p:val>
                                                <p:strVal val="1+#ppt_w/2"/>
                                              </p:val>
                                            </p:tav>
                                            <p:tav tm="100000">
                                              <p:val>
                                                <p:strVal val="#ppt_x"/>
                                              </p:val>
                                            </p:tav>
                                          </p:tavLst>
                                        </p:anim>
                                        <p:anim calcmode="lin" valueType="num" p14:bounceEnd="67000">
                                          <p:cBhvr additive="base">
                                            <p:cTn id="98" dur="1000" fill="hold"/>
                                            <p:tgtEl>
                                              <p:spTgt spid="52"/>
                                            </p:tgtEl>
                                            <p:attrNameLst>
                                              <p:attrName>ppt_y</p:attrName>
                                            </p:attrNameLst>
                                          </p:cBhvr>
                                          <p:tavLst>
                                            <p:tav tm="0">
                                              <p:val>
                                                <p:strVal val="#ppt_y"/>
                                              </p:val>
                                            </p:tav>
                                            <p:tav tm="100000">
                                              <p:val>
                                                <p:strVal val="#ppt_y"/>
                                              </p:val>
                                            </p:tav>
                                          </p:tavLst>
                                        </p:anim>
                                      </p:childTnLst>
                                    </p:cTn>
                                  </p:par>
                                  <p:par>
                                    <p:cTn id="99" presetID="2" presetClass="entr" presetSubtype="8" fill="hold" nodeType="withEffect" p14:presetBounceEnd="67000">
                                      <p:stCondLst>
                                        <p:cond delay="900"/>
                                      </p:stCondLst>
                                      <p:childTnLst>
                                        <p:set>
                                          <p:cBhvr>
                                            <p:cTn id="100" dur="1" fill="hold">
                                              <p:stCondLst>
                                                <p:cond delay="0"/>
                                              </p:stCondLst>
                                            </p:cTn>
                                            <p:tgtEl>
                                              <p:spTgt spid="40"/>
                                            </p:tgtEl>
                                            <p:attrNameLst>
                                              <p:attrName>style.visibility</p:attrName>
                                            </p:attrNameLst>
                                          </p:cBhvr>
                                          <p:to>
                                            <p:strVal val="visible"/>
                                          </p:to>
                                        </p:set>
                                        <p:anim calcmode="lin" valueType="num" p14:bounceEnd="67000">
                                          <p:cBhvr additive="base">
                                            <p:cTn id="101" dur="1000" fill="hold"/>
                                            <p:tgtEl>
                                              <p:spTgt spid="40"/>
                                            </p:tgtEl>
                                            <p:attrNameLst>
                                              <p:attrName>ppt_x</p:attrName>
                                            </p:attrNameLst>
                                          </p:cBhvr>
                                          <p:tavLst>
                                            <p:tav tm="0">
                                              <p:val>
                                                <p:strVal val="0-#ppt_w/2"/>
                                              </p:val>
                                            </p:tav>
                                            <p:tav tm="100000">
                                              <p:val>
                                                <p:strVal val="#ppt_x"/>
                                              </p:val>
                                            </p:tav>
                                          </p:tavLst>
                                        </p:anim>
                                        <p:anim calcmode="lin" valueType="num" p14:bounceEnd="67000">
                                          <p:cBhvr additive="base">
                                            <p:cTn id="102" dur="1000" fill="hold"/>
                                            <p:tgtEl>
                                              <p:spTgt spid="40"/>
                                            </p:tgtEl>
                                            <p:attrNameLst>
                                              <p:attrName>ppt_y</p:attrName>
                                            </p:attrNameLst>
                                          </p:cBhvr>
                                          <p:tavLst>
                                            <p:tav tm="0">
                                              <p:val>
                                                <p:strVal val="#ppt_y"/>
                                              </p:val>
                                            </p:tav>
                                            <p:tav tm="100000">
                                              <p:val>
                                                <p:strVal val="#ppt_y"/>
                                              </p:val>
                                            </p:tav>
                                          </p:tavLst>
                                        </p:anim>
                                      </p:childTnLst>
                                    </p:cTn>
                                  </p:par>
                                  <p:par>
                                    <p:cTn id="103" presetID="2" presetClass="entr" presetSubtype="2" fill="hold" nodeType="withEffect" p14:presetBounceEnd="67000">
                                      <p:stCondLst>
                                        <p:cond delay="900"/>
                                      </p:stCondLst>
                                      <p:childTnLst>
                                        <p:set>
                                          <p:cBhvr>
                                            <p:cTn id="104" dur="1" fill="hold">
                                              <p:stCondLst>
                                                <p:cond delay="0"/>
                                              </p:stCondLst>
                                            </p:cTn>
                                            <p:tgtEl>
                                              <p:spTgt spid="49"/>
                                            </p:tgtEl>
                                            <p:attrNameLst>
                                              <p:attrName>style.visibility</p:attrName>
                                            </p:attrNameLst>
                                          </p:cBhvr>
                                          <p:to>
                                            <p:strVal val="visible"/>
                                          </p:to>
                                        </p:set>
                                        <p:anim calcmode="lin" valueType="num" p14:bounceEnd="67000">
                                          <p:cBhvr additive="base">
                                            <p:cTn id="105" dur="1000" fill="hold"/>
                                            <p:tgtEl>
                                              <p:spTgt spid="49"/>
                                            </p:tgtEl>
                                            <p:attrNameLst>
                                              <p:attrName>ppt_x</p:attrName>
                                            </p:attrNameLst>
                                          </p:cBhvr>
                                          <p:tavLst>
                                            <p:tav tm="0">
                                              <p:val>
                                                <p:strVal val="1+#ppt_w/2"/>
                                              </p:val>
                                            </p:tav>
                                            <p:tav tm="100000">
                                              <p:val>
                                                <p:strVal val="#ppt_x"/>
                                              </p:val>
                                            </p:tav>
                                          </p:tavLst>
                                        </p:anim>
                                        <p:anim calcmode="lin" valueType="num" p14:bounceEnd="67000">
                                          <p:cBhvr additive="base">
                                            <p:cTn id="106" dur="10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750" fill="hold"/>
                                            <p:tgtEl>
                                              <p:spTgt spid="35"/>
                                            </p:tgtEl>
                                            <p:attrNameLst>
                                              <p:attrName>ppt_w</p:attrName>
                                            </p:attrNameLst>
                                          </p:cBhvr>
                                          <p:tavLst>
                                            <p:tav tm="0">
                                              <p:val>
                                                <p:fltVal val="0"/>
                                              </p:val>
                                            </p:tav>
                                            <p:tav tm="100000">
                                              <p:val>
                                                <p:strVal val="#ppt_w"/>
                                              </p:val>
                                            </p:tav>
                                          </p:tavLst>
                                        </p:anim>
                                        <p:anim calcmode="lin" valueType="num">
                                          <p:cBhvr>
                                            <p:cTn id="8" dur="750" fill="hold"/>
                                            <p:tgtEl>
                                              <p:spTgt spid="35"/>
                                            </p:tgtEl>
                                            <p:attrNameLst>
                                              <p:attrName>ppt_h</p:attrName>
                                            </p:attrNameLst>
                                          </p:cBhvr>
                                          <p:tavLst>
                                            <p:tav tm="0">
                                              <p:val>
                                                <p:fltVal val="0"/>
                                              </p:val>
                                            </p:tav>
                                            <p:tav tm="100000">
                                              <p:val>
                                                <p:strVal val="#ppt_h"/>
                                              </p:val>
                                            </p:tav>
                                          </p:tavLst>
                                        </p:anim>
                                        <p:anim calcmode="lin" valueType="num">
                                          <p:cBhvr>
                                            <p:cTn id="9" dur="750" fill="hold"/>
                                            <p:tgtEl>
                                              <p:spTgt spid="35"/>
                                            </p:tgtEl>
                                            <p:attrNameLst>
                                              <p:attrName>style.rotation</p:attrName>
                                            </p:attrNameLst>
                                          </p:cBhvr>
                                          <p:tavLst>
                                            <p:tav tm="0">
                                              <p:val>
                                                <p:fltVal val="90"/>
                                              </p:val>
                                            </p:tav>
                                            <p:tav tm="100000">
                                              <p:val>
                                                <p:fltVal val="0"/>
                                              </p:val>
                                            </p:tav>
                                          </p:tavLst>
                                        </p:anim>
                                        <p:animEffect transition="in" filter="fade">
                                          <p:cBhvr>
                                            <p:cTn id="10" dur="750"/>
                                            <p:tgtEl>
                                              <p:spTgt spid="35"/>
                                            </p:tgtEl>
                                          </p:cBhvr>
                                        </p:animEffect>
                                      </p:childTnLst>
                                    </p:cTn>
                                  </p:par>
                                  <p:par>
                                    <p:cTn id="11" presetID="53" presetClass="entr" presetSubtype="16" fill="hold" grpId="0" nodeType="withEffect">
                                      <p:stCondLst>
                                        <p:cond delay="10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Effect transition="in" filter="fade">
                                          <p:cBhvr>
                                            <p:cTn id="15" dur="500"/>
                                            <p:tgtEl>
                                              <p:spTgt spid="19"/>
                                            </p:tgtEl>
                                          </p:cBhvr>
                                        </p:animEffect>
                                      </p:childTnLst>
                                    </p:cTn>
                                  </p:par>
                                  <p:par>
                                    <p:cTn id="16" presetID="53" presetClass="entr" presetSubtype="16" fill="hold" grpId="0" nodeType="withEffect">
                                      <p:stCondLst>
                                        <p:cond delay="10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par>
                                    <p:cTn id="21" presetID="22" presetClass="entr" presetSubtype="4" fill="hold" grpId="0" nodeType="withEffect">
                                      <p:stCondLst>
                                        <p:cond delay="30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500"/>
                                            <p:tgtEl>
                                              <p:spTgt spid="24"/>
                                            </p:tgtEl>
                                          </p:cBhvr>
                                        </p:animEffect>
                                      </p:childTnLst>
                                    </p:cTn>
                                  </p:par>
                                  <p:par>
                                    <p:cTn id="24" presetID="22" presetClass="entr" presetSubtype="4" fill="hold" grpId="0" nodeType="withEffect">
                                      <p:stCondLst>
                                        <p:cond delay="300"/>
                                      </p:stCondLst>
                                      <p:childTnLst>
                                        <p:set>
                                          <p:cBhvr>
                                            <p:cTn id="25" dur="1" fill="hold">
                                              <p:stCondLst>
                                                <p:cond delay="0"/>
                                              </p:stCondLst>
                                            </p:cTn>
                                            <p:tgtEl>
                                              <p:spTgt spid="27"/>
                                            </p:tgtEl>
                                            <p:attrNameLst>
                                              <p:attrName>style.visibility</p:attrName>
                                            </p:attrNameLst>
                                          </p:cBhvr>
                                          <p:to>
                                            <p:strVal val="visible"/>
                                          </p:to>
                                        </p:set>
                                        <p:animEffect transition="in" filter="wipe(down)">
                                          <p:cBhvr>
                                            <p:cTn id="26" dur="500"/>
                                            <p:tgtEl>
                                              <p:spTgt spid="27"/>
                                            </p:tgtEl>
                                          </p:cBhvr>
                                        </p:animEffect>
                                      </p:childTnLst>
                                    </p:cTn>
                                  </p:par>
                                  <p:par>
                                    <p:cTn id="27" presetID="53" presetClass="entr" presetSubtype="16" fill="hold" grpId="0" nodeType="withEffect">
                                      <p:stCondLst>
                                        <p:cond delay="50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par>
                                    <p:cTn id="32" presetID="53" presetClass="entr" presetSubtype="16" fill="hold" grpId="0" nodeType="withEffect">
                                      <p:stCondLst>
                                        <p:cond delay="50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Effect transition="in" filter="fade">
                                          <p:cBhvr>
                                            <p:cTn id="36" dur="500"/>
                                            <p:tgtEl>
                                              <p:spTgt spid="21"/>
                                            </p:tgtEl>
                                          </p:cBhvr>
                                        </p:animEffect>
                                      </p:childTnLst>
                                    </p:cTn>
                                  </p:par>
                                  <p:par>
                                    <p:cTn id="37" presetID="22" presetClass="entr" presetSubtype="4" fill="hold" grpId="0" nodeType="withEffect">
                                      <p:stCondLst>
                                        <p:cond delay="70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par>
                                    <p:cTn id="40" presetID="22" presetClass="entr" presetSubtype="4" fill="hold" grpId="0" nodeType="withEffect">
                                      <p:stCondLst>
                                        <p:cond delay="700"/>
                                      </p:stCondLst>
                                      <p:childTnLst>
                                        <p:set>
                                          <p:cBhvr>
                                            <p:cTn id="41" dur="1" fill="hold">
                                              <p:stCondLst>
                                                <p:cond delay="0"/>
                                              </p:stCondLst>
                                            </p:cTn>
                                            <p:tgtEl>
                                              <p:spTgt spid="26"/>
                                            </p:tgtEl>
                                            <p:attrNameLst>
                                              <p:attrName>style.visibility</p:attrName>
                                            </p:attrNameLst>
                                          </p:cBhvr>
                                          <p:to>
                                            <p:strVal val="visible"/>
                                          </p:to>
                                        </p:set>
                                        <p:animEffect transition="in" filter="wipe(down)">
                                          <p:cBhvr>
                                            <p:cTn id="42" dur="500"/>
                                            <p:tgtEl>
                                              <p:spTgt spid="26"/>
                                            </p:tgtEl>
                                          </p:cBhvr>
                                        </p:animEffect>
                                      </p:childTnLst>
                                    </p:cTn>
                                  </p:par>
                                  <p:par>
                                    <p:cTn id="43" presetID="53" presetClass="entr" presetSubtype="16" fill="hold" grpId="0" nodeType="withEffect">
                                      <p:stCondLst>
                                        <p:cond delay="90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childTnLst>
                                    </p:cTn>
                                  </p:par>
                                  <p:par>
                                    <p:cTn id="48" presetID="53" presetClass="entr" presetSubtype="16" fill="hold" grpId="0" nodeType="withEffect">
                                      <p:stCondLst>
                                        <p:cond delay="900"/>
                                      </p:stCondLst>
                                      <p:childTnLst>
                                        <p:set>
                                          <p:cBhvr>
                                            <p:cTn id="49" dur="1" fill="hold">
                                              <p:stCondLst>
                                                <p:cond delay="0"/>
                                              </p:stCondLst>
                                            </p:cTn>
                                            <p:tgtEl>
                                              <p:spTgt spid="20"/>
                                            </p:tgtEl>
                                            <p:attrNameLst>
                                              <p:attrName>style.visibility</p:attrName>
                                            </p:attrNameLst>
                                          </p:cBhvr>
                                          <p:to>
                                            <p:strVal val="visible"/>
                                          </p:to>
                                        </p:set>
                                        <p:anim calcmode="lin" valueType="num">
                                          <p:cBhvr>
                                            <p:cTn id="50" dur="500" fill="hold"/>
                                            <p:tgtEl>
                                              <p:spTgt spid="20"/>
                                            </p:tgtEl>
                                            <p:attrNameLst>
                                              <p:attrName>ppt_w</p:attrName>
                                            </p:attrNameLst>
                                          </p:cBhvr>
                                          <p:tavLst>
                                            <p:tav tm="0">
                                              <p:val>
                                                <p:fltVal val="0"/>
                                              </p:val>
                                            </p:tav>
                                            <p:tav tm="100000">
                                              <p:val>
                                                <p:strVal val="#ppt_w"/>
                                              </p:val>
                                            </p:tav>
                                          </p:tavLst>
                                        </p:anim>
                                        <p:anim calcmode="lin" valueType="num">
                                          <p:cBhvr>
                                            <p:cTn id="51" dur="500" fill="hold"/>
                                            <p:tgtEl>
                                              <p:spTgt spid="20"/>
                                            </p:tgtEl>
                                            <p:attrNameLst>
                                              <p:attrName>ppt_h</p:attrName>
                                            </p:attrNameLst>
                                          </p:cBhvr>
                                          <p:tavLst>
                                            <p:tav tm="0">
                                              <p:val>
                                                <p:fltVal val="0"/>
                                              </p:val>
                                            </p:tav>
                                            <p:tav tm="100000">
                                              <p:val>
                                                <p:strVal val="#ppt_h"/>
                                              </p:val>
                                            </p:tav>
                                          </p:tavLst>
                                        </p:anim>
                                        <p:animEffect transition="in" filter="fade">
                                          <p:cBhvr>
                                            <p:cTn id="52" dur="500"/>
                                            <p:tgtEl>
                                              <p:spTgt spid="20"/>
                                            </p:tgtEl>
                                          </p:cBhvr>
                                        </p:animEffect>
                                      </p:childTnLst>
                                    </p:cTn>
                                  </p:par>
                                  <p:par>
                                    <p:cTn id="53" presetID="53" presetClass="entr" presetSubtype="16" fill="hold" grpId="0" nodeType="withEffect">
                                      <p:stCondLst>
                                        <p:cond delay="200"/>
                                      </p:stCondLst>
                                      <p:childTnLst>
                                        <p:set>
                                          <p:cBhvr>
                                            <p:cTn id="54" dur="1" fill="hold">
                                              <p:stCondLst>
                                                <p:cond delay="0"/>
                                              </p:stCondLst>
                                            </p:cTn>
                                            <p:tgtEl>
                                              <p:spTgt spid="28"/>
                                            </p:tgtEl>
                                            <p:attrNameLst>
                                              <p:attrName>style.visibility</p:attrName>
                                            </p:attrNameLst>
                                          </p:cBhvr>
                                          <p:to>
                                            <p:strVal val="visible"/>
                                          </p:to>
                                        </p:set>
                                        <p:anim calcmode="lin" valueType="num">
                                          <p:cBhvr>
                                            <p:cTn id="55" dur="500" fill="hold"/>
                                            <p:tgtEl>
                                              <p:spTgt spid="28"/>
                                            </p:tgtEl>
                                            <p:attrNameLst>
                                              <p:attrName>ppt_w</p:attrName>
                                            </p:attrNameLst>
                                          </p:cBhvr>
                                          <p:tavLst>
                                            <p:tav tm="0">
                                              <p:val>
                                                <p:fltVal val="0"/>
                                              </p:val>
                                            </p:tav>
                                            <p:tav tm="100000">
                                              <p:val>
                                                <p:strVal val="#ppt_w"/>
                                              </p:val>
                                            </p:tav>
                                          </p:tavLst>
                                        </p:anim>
                                        <p:anim calcmode="lin" valueType="num">
                                          <p:cBhvr>
                                            <p:cTn id="56" dur="500" fill="hold"/>
                                            <p:tgtEl>
                                              <p:spTgt spid="28"/>
                                            </p:tgtEl>
                                            <p:attrNameLst>
                                              <p:attrName>ppt_h</p:attrName>
                                            </p:attrNameLst>
                                          </p:cBhvr>
                                          <p:tavLst>
                                            <p:tav tm="0">
                                              <p:val>
                                                <p:fltVal val="0"/>
                                              </p:val>
                                            </p:tav>
                                            <p:tav tm="100000">
                                              <p:val>
                                                <p:strVal val="#ppt_h"/>
                                              </p:val>
                                            </p:tav>
                                          </p:tavLst>
                                        </p:anim>
                                        <p:animEffect transition="in" filter="fade">
                                          <p:cBhvr>
                                            <p:cTn id="57" dur="500"/>
                                            <p:tgtEl>
                                              <p:spTgt spid="28"/>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31"/>
                                            </p:tgtEl>
                                            <p:attrNameLst>
                                              <p:attrName>style.visibility</p:attrName>
                                            </p:attrNameLst>
                                          </p:cBhvr>
                                          <p:to>
                                            <p:strVal val="visible"/>
                                          </p:to>
                                        </p:set>
                                        <p:anim calcmode="lin" valueType="num">
                                          <p:cBhvr>
                                            <p:cTn id="60" dur="500" fill="hold"/>
                                            <p:tgtEl>
                                              <p:spTgt spid="31"/>
                                            </p:tgtEl>
                                            <p:attrNameLst>
                                              <p:attrName>ppt_w</p:attrName>
                                            </p:attrNameLst>
                                          </p:cBhvr>
                                          <p:tavLst>
                                            <p:tav tm="0">
                                              <p:val>
                                                <p:fltVal val="0"/>
                                              </p:val>
                                            </p:tav>
                                            <p:tav tm="100000">
                                              <p:val>
                                                <p:strVal val="#ppt_w"/>
                                              </p:val>
                                            </p:tav>
                                          </p:tavLst>
                                        </p:anim>
                                        <p:anim calcmode="lin" valueType="num">
                                          <p:cBhvr>
                                            <p:cTn id="61" dur="500" fill="hold"/>
                                            <p:tgtEl>
                                              <p:spTgt spid="31"/>
                                            </p:tgtEl>
                                            <p:attrNameLst>
                                              <p:attrName>ppt_h</p:attrName>
                                            </p:attrNameLst>
                                          </p:cBhvr>
                                          <p:tavLst>
                                            <p:tav tm="0">
                                              <p:val>
                                                <p:fltVal val="0"/>
                                              </p:val>
                                            </p:tav>
                                            <p:tav tm="100000">
                                              <p:val>
                                                <p:strVal val="#ppt_h"/>
                                              </p:val>
                                            </p:tav>
                                          </p:tavLst>
                                        </p:anim>
                                        <p:animEffect transition="in" filter="fade">
                                          <p:cBhvr>
                                            <p:cTn id="62" dur="500"/>
                                            <p:tgtEl>
                                              <p:spTgt spid="31"/>
                                            </p:tgtEl>
                                          </p:cBhvr>
                                        </p:animEffect>
                                      </p:childTnLst>
                                    </p:cTn>
                                  </p:par>
                                  <p:par>
                                    <p:cTn id="63" presetID="53" presetClass="entr" presetSubtype="16" fill="hold" grpId="0" nodeType="withEffect">
                                      <p:stCondLst>
                                        <p:cond delay="400"/>
                                      </p:stCondLst>
                                      <p:childTnLst>
                                        <p:set>
                                          <p:cBhvr>
                                            <p:cTn id="64" dur="1" fill="hold">
                                              <p:stCondLst>
                                                <p:cond delay="0"/>
                                              </p:stCondLst>
                                            </p:cTn>
                                            <p:tgtEl>
                                              <p:spTgt spid="29"/>
                                            </p:tgtEl>
                                            <p:attrNameLst>
                                              <p:attrName>style.visibility</p:attrName>
                                            </p:attrNameLst>
                                          </p:cBhvr>
                                          <p:to>
                                            <p:strVal val="visible"/>
                                          </p:to>
                                        </p:set>
                                        <p:anim calcmode="lin" valueType="num">
                                          <p:cBhvr>
                                            <p:cTn id="65" dur="500" fill="hold"/>
                                            <p:tgtEl>
                                              <p:spTgt spid="29"/>
                                            </p:tgtEl>
                                            <p:attrNameLst>
                                              <p:attrName>ppt_w</p:attrName>
                                            </p:attrNameLst>
                                          </p:cBhvr>
                                          <p:tavLst>
                                            <p:tav tm="0">
                                              <p:val>
                                                <p:fltVal val="0"/>
                                              </p:val>
                                            </p:tav>
                                            <p:tav tm="100000">
                                              <p:val>
                                                <p:strVal val="#ppt_w"/>
                                              </p:val>
                                            </p:tav>
                                          </p:tavLst>
                                        </p:anim>
                                        <p:anim calcmode="lin" valueType="num">
                                          <p:cBhvr>
                                            <p:cTn id="66" dur="500" fill="hold"/>
                                            <p:tgtEl>
                                              <p:spTgt spid="29"/>
                                            </p:tgtEl>
                                            <p:attrNameLst>
                                              <p:attrName>ppt_h</p:attrName>
                                            </p:attrNameLst>
                                          </p:cBhvr>
                                          <p:tavLst>
                                            <p:tav tm="0">
                                              <p:val>
                                                <p:fltVal val="0"/>
                                              </p:val>
                                            </p:tav>
                                            <p:tav tm="100000">
                                              <p:val>
                                                <p:strVal val="#ppt_h"/>
                                              </p:val>
                                            </p:tav>
                                          </p:tavLst>
                                        </p:anim>
                                        <p:animEffect transition="in" filter="fade">
                                          <p:cBhvr>
                                            <p:cTn id="67" dur="500"/>
                                            <p:tgtEl>
                                              <p:spTgt spid="29"/>
                                            </p:tgtEl>
                                          </p:cBhvr>
                                        </p:animEffect>
                                      </p:childTnLst>
                                    </p:cTn>
                                  </p:par>
                                  <p:par>
                                    <p:cTn id="68" presetID="53" presetClass="entr" presetSubtype="16" fill="hold" grpId="0" nodeType="withEffect">
                                      <p:stCondLst>
                                        <p:cond delay="400"/>
                                      </p:stCondLst>
                                      <p:childTnLst>
                                        <p:set>
                                          <p:cBhvr>
                                            <p:cTn id="69" dur="1" fill="hold">
                                              <p:stCondLst>
                                                <p:cond delay="0"/>
                                              </p:stCondLst>
                                            </p:cTn>
                                            <p:tgtEl>
                                              <p:spTgt spid="32"/>
                                            </p:tgtEl>
                                            <p:attrNameLst>
                                              <p:attrName>style.visibility</p:attrName>
                                            </p:attrNameLst>
                                          </p:cBhvr>
                                          <p:to>
                                            <p:strVal val="visible"/>
                                          </p:to>
                                        </p:set>
                                        <p:anim calcmode="lin" valueType="num">
                                          <p:cBhvr>
                                            <p:cTn id="70" dur="500" fill="hold"/>
                                            <p:tgtEl>
                                              <p:spTgt spid="32"/>
                                            </p:tgtEl>
                                            <p:attrNameLst>
                                              <p:attrName>ppt_w</p:attrName>
                                            </p:attrNameLst>
                                          </p:cBhvr>
                                          <p:tavLst>
                                            <p:tav tm="0">
                                              <p:val>
                                                <p:fltVal val="0"/>
                                              </p:val>
                                            </p:tav>
                                            <p:tav tm="100000">
                                              <p:val>
                                                <p:strVal val="#ppt_w"/>
                                              </p:val>
                                            </p:tav>
                                          </p:tavLst>
                                        </p:anim>
                                        <p:anim calcmode="lin" valueType="num">
                                          <p:cBhvr>
                                            <p:cTn id="71" dur="500" fill="hold"/>
                                            <p:tgtEl>
                                              <p:spTgt spid="32"/>
                                            </p:tgtEl>
                                            <p:attrNameLst>
                                              <p:attrName>ppt_h</p:attrName>
                                            </p:attrNameLst>
                                          </p:cBhvr>
                                          <p:tavLst>
                                            <p:tav tm="0">
                                              <p:val>
                                                <p:fltVal val="0"/>
                                              </p:val>
                                            </p:tav>
                                            <p:tav tm="100000">
                                              <p:val>
                                                <p:strVal val="#ppt_h"/>
                                              </p:val>
                                            </p:tav>
                                          </p:tavLst>
                                        </p:anim>
                                        <p:animEffect transition="in" filter="fade">
                                          <p:cBhvr>
                                            <p:cTn id="72" dur="500"/>
                                            <p:tgtEl>
                                              <p:spTgt spid="32"/>
                                            </p:tgtEl>
                                          </p:cBhvr>
                                        </p:animEffect>
                                      </p:childTnLst>
                                    </p:cTn>
                                  </p:par>
                                  <p:par>
                                    <p:cTn id="73" presetID="53" presetClass="entr" presetSubtype="16" fill="hold" grpId="0" nodeType="withEffect">
                                      <p:stCondLst>
                                        <p:cond delay="600"/>
                                      </p:stCondLst>
                                      <p:childTnLst>
                                        <p:set>
                                          <p:cBhvr>
                                            <p:cTn id="74" dur="1" fill="hold">
                                              <p:stCondLst>
                                                <p:cond delay="0"/>
                                              </p:stCondLst>
                                            </p:cTn>
                                            <p:tgtEl>
                                              <p:spTgt spid="30"/>
                                            </p:tgtEl>
                                            <p:attrNameLst>
                                              <p:attrName>style.visibility</p:attrName>
                                            </p:attrNameLst>
                                          </p:cBhvr>
                                          <p:to>
                                            <p:strVal val="visible"/>
                                          </p:to>
                                        </p:set>
                                        <p:anim calcmode="lin" valueType="num">
                                          <p:cBhvr>
                                            <p:cTn id="75" dur="500" fill="hold"/>
                                            <p:tgtEl>
                                              <p:spTgt spid="30"/>
                                            </p:tgtEl>
                                            <p:attrNameLst>
                                              <p:attrName>ppt_w</p:attrName>
                                            </p:attrNameLst>
                                          </p:cBhvr>
                                          <p:tavLst>
                                            <p:tav tm="0">
                                              <p:val>
                                                <p:fltVal val="0"/>
                                              </p:val>
                                            </p:tav>
                                            <p:tav tm="100000">
                                              <p:val>
                                                <p:strVal val="#ppt_w"/>
                                              </p:val>
                                            </p:tav>
                                          </p:tavLst>
                                        </p:anim>
                                        <p:anim calcmode="lin" valueType="num">
                                          <p:cBhvr>
                                            <p:cTn id="76" dur="500" fill="hold"/>
                                            <p:tgtEl>
                                              <p:spTgt spid="30"/>
                                            </p:tgtEl>
                                            <p:attrNameLst>
                                              <p:attrName>ppt_h</p:attrName>
                                            </p:attrNameLst>
                                          </p:cBhvr>
                                          <p:tavLst>
                                            <p:tav tm="0">
                                              <p:val>
                                                <p:fltVal val="0"/>
                                              </p:val>
                                            </p:tav>
                                            <p:tav tm="100000">
                                              <p:val>
                                                <p:strVal val="#ppt_h"/>
                                              </p:val>
                                            </p:tav>
                                          </p:tavLst>
                                        </p:anim>
                                        <p:animEffect transition="in" filter="fade">
                                          <p:cBhvr>
                                            <p:cTn id="77" dur="500"/>
                                            <p:tgtEl>
                                              <p:spTgt spid="30"/>
                                            </p:tgtEl>
                                          </p:cBhvr>
                                        </p:animEffect>
                                      </p:childTnLst>
                                    </p:cTn>
                                  </p:par>
                                  <p:par>
                                    <p:cTn id="78" presetID="53" presetClass="entr" presetSubtype="16" fill="hold" grpId="0" nodeType="withEffect">
                                      <p:stCondLst>
                                        <p:cond delay="600"/>
                                      </p:stCondLst>
                                      <p:childTnLst>
                                        <p:set>
                                          <p:cBhvr>
                                            <p:cTn id="79" dur="1" fill="hold">
                                              <p:stCondLst>
                                                <p:cond delay="0"/>
                                              </p:stCondLst>
                                            </p:cTn>
                                            <p:tgtEl>
                                              <p:spTgt spid="33"/>
                                            </p:tgtEl>
                                            <p:attrNameLst>
                                              <p:attrName>style.visibility</p:attrName>
                                            </p:attrNameLst>
                                          </p:cBhvr>
                                          <p:to>
                                            <p:strVal val="visible"/>
                                          </p:to>
                                        </p:set>
                                        <p:anim calcmode="lin" valueType="num">
                                          <p:cBhvr>
                                            <p:cTn id="80" dur="500" fill="hold"/>
                                            <p:tgtEl>
                                              <p:spTgt spid="33"/>
                                            </p:tgtEl>
                                            <p:attrNameLst>
                                              <p:attrName>ppt_w</p:attrName>
                                            </p:attrNameLst>
                                          </p:cBhvr>
                                          <p:tavLst>
                                            <p:tav tm="0">
                                              <p:val>
                                                <p:fltVal val="0"/>
                                              </p:val>
                                            </p:tav>
                                            <p:tav tm="100000">
                                              <p:val>
                                                <p:strVal val="#ppt_w"/>
                                              </p:val>
                                            </p:tav>
                                          </p:tavLst>
                                        </p:anim>
                                        <p:anim calcmode="lin" valueType="num">
                                          <p:cBhvr>
                                            <p:cTn id="81" dur="500" fill="hold"/>
                                            <p:tgtEl>
                                              <p:spTgt spid="33"/>
                                            </p:tgtEl>
                                            <p:attrNameLst>
                                              <p:attrName>ppt_h</p:attrName>
                                            </p:attrNameLst>
                                          </p:cBhvr>
                                          <p:tavLst>
                                            <p:tav tm="0">
                                              <p:val>
                                                <p:fltVal val="0"/>
                                              </p:val>
                                            </p:tav>
                                            <p:tav tm="100000">
                                              <p:val>
                                                <p:strVal val="#ppt_h"/>
                                              </p:val>
                                            </p:tav>
                                          </p:tavLst>
                                        </p:anim>
                                        <p:animEffect transition="in" filter="fade">
                                          <p:cBhvr>
                                            <p:cTn id="82" dur="500"/>
                                            <p:tgtEl>
                                              <p:spTgt spid="33"/>
                                            </p:tgtEl>
                                          </p:cBhvr>
                                        </p:animEffect>
                                      </p:childTnLst>
                                    </p:cTn>
                                  </p:par>
                                  <p:par>
                                    <p:cTn id="83" presetID="2" presetClass="entr" presetSubtype="8" fill="hold" nodeType="withEffect">
                                      <p:stCondLst>
                                        <p:cond delay="300"/>
                                      </p:stCondLst>
                                      <p:childTnLst>
                                        <p:set>
                                          <p:cBhvr>
                                            <p:cTn id="84" dur="1" fill="hold">
                                              <p:stCondLst>
                                                <p:cond delay="0"/>
                                              </p:stCondLst>
                                            </p:cTn>
                                            <p:tgtEl>
                                              <p:spTgt spid="39"/>
                                            </p:tgtEl>
                                            <p:attrNameLst>
                                              <p:attrName>style.visibility</p:attrName>
                                            </p:attrNameLst>
                                          </p:cBhvr>
                                          <p:to>
                                            <p:strVal val="visible"/>
                                          </p:to>
                                        </p:set>
                                        <p:anim calcmode="lin" valueType="num">
                                          <p:cBhvr additive="base">
                                            <p:cTn id="85" dur="1000" fill="hold"/>
                                            <p:tgtEl>
                                              <p:spTgt spid="39"/>
                                            </p:tgtEl>
                                            <p:attrNameLst>
                                              <p:attrName>ppt_x</p:attrName>
                                            </p:attrNameLst>
                                          </p:cBhvr>
                                          <p:tavLst>
                                            <p:tav tm="0">
                                              <p:val>
                                                <p:strVal val="0-#ppt_w/2"/>
                                              </p:val>
                                            </p:tav>
                                            <p:tav tm="100000">
                                              <p:val>
                                                <p:strVal val="#ppt_x"/>
                                              </p:val>
                                            </p:tav>
                                          </p:tavLst>
                                        </p:anim>
                                        <p:anim calcmode="lin" valueType="num">
                                          <p:cBhvr additive="base">
                                            <p:cTn id="86" dur="1000" fill="hold"/>
                                            <p:tgtEl>
                                              <p:spTgt spid="39"/>
                                            </p:tgtEl>
                                            <p:attrNameLst>
                                              <p:attrName>ppt_y</p:attrName>
                                            </p:attrNameLst>
                                          </p:cBhvr>
                                          <p:tavLst>
                                            <p:tav tm="0">
                                              <p:val>
                                                <p:strVal val="#ppt_y"/>
                                              </p:val>
                                            </p:tav>
                                            <p:tav tm="100000">
                                              <p:val>
                                                <p:strVal val="#ppt_y"/>
                                              </p:val>
                                            </p:tav>
                                          </p:tavLst>
                                        </p:anim>
                                      </p:childTnLst>
                                    </p:cTn>
                                  </p:par>
                                  <p:par>
                                    <p:cTn id="87" presetID="2" presetClass="entr" presetSubtype="2" fill="hold" nodeType="withEffect">
                                      <p:stCondLst>
                                        <p:cond delay="300"/>
                                      </p:stCondLst>
                                      <p:childTnLst>
                                        <p:set>
                                          <p:cBhvr>
                                            <p:cTn id="88" dur="1" fill="hold">
                                              <p:stCondLst>
                                                <p:cond delay="0"/>
                                              </p:stCondLst>
                                            </p:cTn>
                                            <p:tgtEl>
                                              <p:spTgt spid="46"/>
                                            </p:tgtEl>
                                            <p:attrNameLst>
                                              <p:attrName>style.visibility</p:attrName>
                                            </p:attrNameLst>
                                          </p:cBhvr>
                                          <p:to>
                                            <p:strVal val="visible"/>
                                          </p:to>
                                        </p:set>
                                        <p:anim calcmode="lin" valueType="num">
                                          <p:cBhvr additive="base">
                                            <p:cTn id="89" dur="1000" fill="hold"/>
                                            <p:tgtEl>
                                              <p:spTgt spid="46"/>
                                            </p:tgtEl>
                                            <p:attrNameLst>
                                              <p:attrName>ppt_x</p:attrName>
                                            </p:attrNameLst>
                                          </p:cBhvr>
                                          <p:tavLst>
                                            <p:tav tm="0">
                                              <p:val>
                                                <p:strVal val="1+#ppt_w/2"/>
                                              </p:val>
                                            </p:tav>
                                            <p:tav tm="100000">
                                              <p:val>
                                                <p:strVal val="#ppt_x"/>
                                              </p:val>
                                            </p:tav>
                                          </p:tavLst>
                                        </p:anim>
                                        <p:anim calcmode="lin" valueType="num">
                                          <p:cBhvr additive="base">
                                            <p:cTn id="90" dur="1000" fill="hold"/>
                                            <p:tgtEl>
                                              <p:spTgt spid="46"/>
                                            </p:tgtEl>
                                            <p:attrNameLst>
                                              <p:attrName>ppt_y</p:attrName>
                                            </p:attrNameLst>
                                          </p:cBhvr>
                                          <p:tavLst>
                                            <p:tav tm="0">
                                              <p:val>
                                                <p:strVal val="#ppt_y"/>
                                              </p:val>
                                            </p:tav>
                                            <p:tav tm="100000">
                                              <p:val>
                                                <p:strVal val="#ppt_y"/>
                                              </p:val>
                                            </p:tav>
                                          </p:tavLst>
                                        </p:anim>
                                      </p:childTnLst>
                                    </p:cTn>
                                  </p:par>
                                  <p:par>
                                    <p:cTn id="91" presetID="2" presetClass="entr" presetSubtype="8" fill="hold" nodeType="withEffect">
                                      <p:stCondLst>
                                        <p:cond delay="600"/>
                                      </p:stCondLst>
                                      <p:childTnLst>
                                        <p:set>
                                          <p:cBhvr>
                                            <p:cTn id="92" dur="1" fill="hold">
                                              <p:stCondLst>
                                                <p:cond delay="0"/>
                                              </p:stCondLst>
                                            </p:cTn>
                                            <p:tgtEl>
                                              <p:spTgt spid="43"/>
                                            </p:tgtEl>
                                            <p:attrNameLst>
                                              <p:attrName>style.visibility</p:attrName>
                                            </p:attrNameLst>
                                          </p:cBhvr>
                                          <p:to>
                                            <p:strVal val="visible"/>
                                          </p:to>
                                        </p:set>
                                        <p:anim calcmode="lin" valueType="num">
                                          <p:cBhvr additive="base">
                                            <p:cTn id="93" dur="1000" fill="hold"/>
                                            <p:tgtEl>
                                              <p:spTgt spid="43"/>
                                            </p:tgtEl>
                                            <p:attrNameLst>
                                              <p:attrName>ppt_x</p:attrName>
                                            </p:attrNameLst>
                                          </p:cBhvr>
                                          <p:tavLst>
                                            <p:tav tm="0">
                                              <p:val>
                                                <p:strVal val="0-#ppt_w/2"/>
                                              </p:val>
                                            </p:tav>
                                            <p:tav tm="100000">
                                              <p:val>
                                                <p:strVal val="#ppt_x"/>
                                              </p:val>
                                            </p:tav>
                                          </p:tavLst>
                                        </p:anim>
                                        <p:anim calcmode="lin" valueType="num">
                                          <p:cBhvr additive="base">
                                            <p:cTn id="94" dur="1000" fill="hold"/>
                                            <p:tgtEl>
                                              <p:spTgt spid="43"/>
                                            </p:tgtEl>
                                            <p:attrNameLst>
                                              <p:attrName>ppt_y</p:attrName>
                                            </p:attrNameLst>
                                          </p:cBhvr>
                                          <p:tavLst>
                                            <p:tav tm="0">
                                              <p:val>
                                                <p:strVal val="#ppt_y"/>
                                              </p:val>
                                            </p:tav>
                                            <p:tav tm="100000">
                                              <p:val>
                                                <p:strVal val="#ppt_y"/>
                                              </p:val>
                                            </p:tav>
                                          </p:tavLst>
                                        </p:anim>
                                      </p:childTnLst>
                                    </p:cTn>
                                  </p:par>
                                  <p:par>
                                    <p:cTn id="95" presetID="2" presetClass="entr" presetSubtype="2" fill="hold" nodeType="withEffect">
                                      <p:stCondLst>
                                        <p:cond delay="600"/>
                                      </p:stCondLst>
                                      <p:childTnLst>
                                        <p:set>
                                          <p:cBhvr>
                                            <p:cTn id="96" dur="1" fill="hold">
                                              <p:stCondLst>
                                                <p:cond delay="0"/>
                                              </p:stCondLst>
                                            </p:cTn>
                                            <p:tgtEl>
                                              <p:spTgt spid="52"/>
                                            </p:tgtEl>
                                            <p:attrNameLst>
                                              <p:attrName>style.visibility</p:attrName>
                                            </p:attrNameLst>
                                          </p:cBhvr>
                                          <p:to>
                                            <p:strVal val="visible"/>
                                          </p:to>
                                        </p:set>
                                        <p:anim calcmode="lin" valueType="num">
                                          <p:cBhvr additive="base">
                                            <p:cTn id="97" dur="1000" fill="hold"/>
                                            <p:tgtEl>
                                              <p:spTgt spid="52"/>
                                            </p:tgtEl>
                                            <p:attrNameLst>
                                              <p:attrName>ppt_x</p:attrName>
                                            </p:attrNameLst>
                                          </p:cBhvr>
                                          <p:tavLst>
                                            <p:tav tm="0">
                                              <p:val>
                                                <p:strVal val="1+#ppt_w/2"/>
                                              </p:val>
                                            </p:tav>
                                            <p:tav tm="100000">
                                              <p:val>
                                                <p:strVal val="#ppt_x"/>
                                              </p:val>
                                            </p:tav>
                                          </p:tavLst>
                                        </p:anim>
                                        <p:anim calcmode="lin" valueType="num">
                                          <p:cBhvr additive="base">
                                            <p:cTn id="98" dur="1000" fill="hold"/>
                                            <p:tgtEl>
                                              <p:spTgt spid="52"/>
                                            </p:tgtEl>
                                            <p:attrNameLst>
                                              <p:attrName>ppt_y</p:attrName>
                                            </p:attrNameLst>
                                          </p:cBhvr>
                                          <p:tavLst>
                                            <p:tav tm="0">
                                              <p:val>
                                                <p:strVal val="#ppt_y"/>
                                              </p:val>
                                            </p:tav>
                                            <p:tav tm="100000">
                                              <p:val>
                                                <p:strVal val="#ppt_y"/>
                                              </p:val>
                                            </p:tav>
                                          </p:tavLst>
                                        </p:anim>
                                      </p:childTnLst>
                                    </p:cTn>
                                  </p:par>
                                  <p:par>
                                    <p:cTn id="99" presetID="2" presetClass="entr" presetSubtype="8" fill="hold" nodeType="withEffect">
                                      <p:stCondLst>
                                        <p:cond delay="900"/>
                                      </p:stCondLst>
                                      <p:childTnLst>
                                        <p:set>
                                          <p:cBhvr>
                                            <p:cTn id="100" dur="1" fill="hold">
                                              <p:stCondLst>
                                                <p:cond delay="0"/>
                                              </p:stCondLst>
                                            </p:cTn>
                                            <p:tgtEl>
                                              <p:spTgt spid="40"/>
                                            </p:tgtEl>
                                            <p:attrNameLst>
                                              <p:attrName>style.visibility</p:attrName>
                                            </p:attrNameLst>
                                          </p:cBhvr>
                                          <p:to>
                                            <p:strVal val="visible"/>
                                          </p:to>
                                        </p:set>
                                        <p:anim calcmode="lin" valueType="num">
                                          <p:cBhvr additive="base">
                                            <p:cTn id="101" dur="1000" fill="hold"/>
                                            <p:tgtEl>
                                              <p:spTgt spid="40"/>
                                            </p:tgtEl>
                                            <p:attrNameLst>
                                              <p:attrName>ppt_x</p:attrName>
                                            </p:attrNameLst>
                                          </p:cBhvr>
                                          <p:tavLst>
                                            <p:tav tm="0">
                                              <p:val>
                                                <p:strVal val="0-#ppt_w/2"/>
                                              </p:val>
                                            </p:tav>
                                            <p:tav tm="100000">
                                              <p:val>
                                                <p:strVal val="#ppt_x"/>
                                              </p:val>
                                            </p:tav>
                                          </p:tavLst>
                                        </p:anim>
                                        <p:anim calcmode="lin" valueType="num">
                                          <p:cBhvr additive="base">
                                            <p:cTn id="102" dur="1000" fill="hold"/>
                                            <p:tgtEl>
                                              <p:spTgt spid="40"/>
                                            </p:tgtEl>
                                            <p:attrNameLst>
                                              <p:attrName>ppt_y</p:attrName>
                                            </p:attrNameLst>
                                          </p:cBhvr>
                                          <p:tavLst>
                                            <p:tav tm="0">
                                              <p:val>
                                                <p:strVal val="#ppt_y"/>
                                              </p:val>
                                            </p:tav>
                                            <p:tav tm="100000">
                                              <p:val>
                                                <p:strVal val="#ppt_y"/>
                                              </p:val>
                                            </p:tav>
                                          </p:tavLst>
                                        </p:anim>
                                      </p:childTnLst>
                                    </p:cTn>
                                  </p:par>
                                  <p:par>
                                    <p:cTn id="103" presetID="2" presetClass="entr" presetSubtype="2" fill="hold" nodeType="withEffect">
                                      <p:stCondLst>
                                        <p:cond delay="900"/>
                                      </p:stCondLst>
                                      <p:childTnLst>
                                        <p:set>
                                          <p:cBhvr>
                                            <p:cTn id="104" dur="1" fill="hold">
                                              <p:stCondLst>
                                                <p:cond delay="0"/>
                                              </p:stCondLst>
                                            </p:cTn>
                                            <p:tgtEl>
                                              <p:spTgt spid="49"/>
                                            </p:tgtEl>
                                            <p:attrNameLst>
                                              <p:attrName>style.visibility</p:attrName>
                                            </p:attrNameLst>
                                          </p:cBhvr>
                                          <p:to>
                                            <p:strVal val="visible"/>
                                          </p:to>
                                        </p:set>
                                        <p:anim calcmode="lin" valueType="num">
                                          <p:cBhvr additive="base">
                                            <p:cTn id="105" dur="1000" fill="hold"/>
                                            <p:tgtEl>
                                              <p:spTgt spid="49"/>
                                            </p:tgtEl>
                                            <p:attrNameLst>
                                              <p:attrName>ppt_x</p:attrName>
                                            </p:attrNameLst>
                                          </p:cBhvr>
                                          <p:tavLst>
                                            <p:tav tm="0">
                                              <p:val>
                                                <p:strVal val="1+#ppt_w/2"/>
                                              </p:val>
                                            </p:tav>
                                            <p:tav tm="100000">
                                              <p:val>
                                                <p:strVal val="#ppt_x"/>
                                              </p:val>
                                            </p:tav>
                                          </p:tavLst>
                                        </p:anim>
                                        <p:anim calcmode="lin" valueType="num">
                                          <p:cBhvr additive="base">
                                            <p:cTn id="106" dur="10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8610600" y="3275013"/>
            <a:ext cx="209550" cy="209550"/>
          </a:xfrm>
          <a:custGeom>
            <a:avLst/>
            <a:gdLst>
              <a:gd name="T0" fmla="*/ 46 w 55"/>
              <a:gd name="T1" fmla="*/ 10 h 55"/>
              <a:gd name="T2" fmla="*/ 10 w 55"/>
              <a:gd name="T3" fmla="*/ 11 h 55"/>
              <a:gd name="T4" fmla="*/ 13 w 55"/>
              <a:gd name="T5" fmla="*/ 46 h 55"/>
              <a:gd name="T6" fmla="*/ 47 w 55"/>
              <a:gd name="T7" fmla="*/ 43 h 55"/>
              <a:gd name="T8" fmla="*/ 46 w 55"/>
              <a:gd name="T9" fmla="*/ 10 h 55"/>
            </a:gdLst>
            <a:ahLst/>
            <a:cxnLst>
              <a:cxn ang="0">
                <a:pos x="T0" y="T1"/>
              </a:cxn>
              <a:cxn ang="0">
                <a:pos x="T2" y="T3"/>
              </a:cxn>
              <a:cxn ang="0">
                <a:pos x="T4" y="T5"/>
              </a:cxn>
              <a:cxn ang="0">
                <a:pos x="T6" y="T7"/>
              </a:cxn>
              <a:cxn ang="0">
                <a:pos x="T8" y="T9"/>
              </a:cxn>
            </a:cxnLst>
            <a:rect l="0" t="0" r="r" b="b"/>
            <a:pathLst>
              <a:path w="55" h="55">
                <a:moveTo>
                  <a:pt x="46" y="10"/>
                </a:moveTo>
                <a:cubicBezTo>
                  <a:pt x="36" y="0"/>
                  <a:pt x="20" y="2"/>
                  <a:pt x="10" y="11"/>
                </a:cubicBezTo>
                <a:cubicBezTo>
                  <a:pt x="0" y="20"/>
                  <a:pt x="3" y="37"/>
                  <a:pt x="13" y="46"/>
                </a:cubicBezTo>
                <a:cubicBezTo>
                  <a:pt x="22" y="55"/>
                  <a:pt x="39" y="53"/>
                  <a:pt x="47" y="43"/>
                </a:cubicBezTo>
                <a:cubicBezTo>
                  <a:pt x="55" y="33"/>
                  <a:pt x="54" y="19"/>
                  <a:pt x="46" y="10"/>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Freeform 7"/>
          <p:cNvSpPr>
            <a:spLocks/>
          </p:cNvSpPr>
          <p:nvPr/>
        </p:nvSpPr>
        <p:spPr bwMode="auto">
          <a:xfrm>
            <a:off x="7308850" y="3278188"/>
            <a:ext cx="195263" cy="193675"/>
          </a:xfrm>
          <a:custGeom>
            <a:avLst/>
            <a:gdLst>
              <a:gd name="T0" fmla="*/ 29 w 51"/>
              <a:gd name="T1" fmla="*/ 3 h 51"/>
              <a:gd name="T2" fmla="*/ 50 w 51"/>
              <a:gd name="T3" fmla="*/ 30 h 51"/>
              <a:gd name="T4" fmla="*/ 23 w 51"/>
              <a:gd name="T5" fmla="*/ 50 h 51"/>
              <a:gd name="T6" fmla="*/ 1 w 51"/>
              <a:gd name="T7" fmla="*/ 25 h 51"/>
              <a:gd name="T8" fmla="*/ 29 w 51"/>
              <a:gd name="T9" fmla="*/ 3 h 51"/>
            </a:gdLst>
            <a:ahLst/>
            <a:cxnLst>
              <a:cxn ang="0">
                <a:pos x="T0" y="T1"/>
              </a:cxn>
              <a:cxn ang="0">
                <a:pos x="T2" y="T3"/>
              </a:cxn>
              <a:cxn ang="0">
                <a:pos x="T4" y="T5"/>
              </a:cxn>
              <a:cxn ang="0">
                <a:pos x="T6" y="T7"/>
              </a:cxn>
              <a:cxn ang="0">
                <a:pos x="T8" y="T9"/>
              </a:cxn>
            </a:cxnLst>
            <a:rect l="0" t="0" r="r" b="b"/>
            <a:pathLst>
              <a:path w="51" h="51">
                <a:moveTo>
                  <a:pt x="29" y="3"/>
                </a:moveTo>
                <a:cubicBezTo>
                  <a:pt x="42" y="5"/>
                  <a:pt x="51" y="16"/>
                  <a:pt x="50" y="30"/>
                </a:cubicBezTo>
                <a:cubicBezTo>
                  <a:pt x="49" y="43"/>
                  <a:pt x="36" y="51"/>
                  <a:pt x="23" y="50"/>
                </a:cubicBezTo>
                <a:cubicBezTo>
                  <a:pt x="10" y="49"/>
                  <a:pt x="0" y="39"/>
                  <a:pt x="1" y="25"/>
                </a:cubicBezTo>
                <a:cubicBezTo>
                  <a:pt x="2" y="12"/>
                  <a:pt x="15" y="0"/>
                  <a:pt x="29" y="3"/>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Freeform 8"/>
          <p:cNvSpPr>
            <a:spLocks/>
          </p:cNvSpPr>
          <p:nvPr/>
        </p:nvSpPr>
        <p:spPr bwMode="auto">
          <a:xfrm>
            <a:off x="5992813" y="3275013"/>
            <a:ext cx="204788" cy="201613"/>
          </a:xfrm>
          <a:custGeom>
            <a:avLst/>
            <a:gdLst>
              <a:gd name="T0" fmla="*/ 8 w 54"/>
              <a:gd name="T1" fmla="*/ 43 h 53"/>
              <a:gd name="T2" fmla="*/ 42 w 54"/>
              <a:gd name="T3" fmla="*/ 46 h 53"/>
              <a:gd name="T4" fmla="*/ 47 w 54"/>
              <a:gd name="T5" fmla="*/ 14 h 53"/>
              <a:gd name="T6" fmla="*/ 13 w 54"/>
              <a:gd name="T7" fmla="*/ 8 h 53"/>
              <a:gd name="T8" fmla="*/ 8 w 54"/>
              <a:gd name="T9" fmla="*/ 43 h 53"/>
            </a:gdLst>
            <a:ahLst/>
            <a:cxnLst>
              <a:cxn ang="0">
                <a:pos x="T0" y="T1"/>
              </a:cxn>
              <a:cxn ang="0">
                <a:pos x="T2" y="T3"/>
              </a:cxn>
              <a:cxn ang="0">
                <a:pos x="T4" y="T5"/>
              </a:cxn>
              <a:cxn ang="0">
                <a:pos x="T6" y="T7"/>
              </a:cxn>
              <a:cxn ang="0">
                <a:pos x="T8" y="T9"/>
              </a:cxn>
            </a:cxnLst>
            <a:rect l="0" t="0" r="r" b="b"/>
            <a:pathLst>
              <a:path w="54" h="53">
                <a:moveTo>
                  <a:pt x="8" y="43"/>
                </a:moveTo>
                <a:cubicBezTo>
                  <a:pt x="16" y="53"/>
                  <a:pt x="32" y="53"/>
                  <a:pt x="42" y="46"/>
                </a:cubicBezTo>
                <a:cubicBezTo>
                  <a:pt x="52" y="39"/>
                  <a:pt x="54" y="24"/>
                  <a:pt x="47" y="14"/>
                </a:cubicBezTo>
                <a:cubicBezTo>
                  <a:pt x="38" y="3"/>
                  <a:pt x="24" y="0"/>
                  <a:pt x="13" y="8"/>
                </a:cubicBezTo>
                <a:cubicBezTo>
                  <a:pt x="1" y="16"/>
                  <a:pt x="0" y="32"/>
                  <a:pt x="8" y="43"/>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Freeform 9"/>
          <p:cNvSpPr>
            <a:spLocks/>
          </p:cNvSpPr>
          <p:nvPr/>
        </p:nvSpPr>
        <p:spPr bwMode="auto">
          <a:xfrm>
            <a:off x="9928225" y="3275013"/>
            <a:ext cx="204788" cy="201613"/>
          </a:xfrm>
          <a:custGeom>
            <a:avLst/>
            <a:gdLst>
              <a:gd name="T0" fmla="*/ 8 w 54"/>
              <a:gd name="T1" fmla="*/ 43 h 53"/>
              <a:gd name="T2" fmla="*/ 42 w 54"/>
              <a:gd name="T3" fmla="*/ 46 h 53"/>
              <a:gd name="T4" fmla="*/ 47 w 54"/>
              <a:gd name="T5" fmla="*/ 14 h 53"/>
              <a:gd name="T6" fmla="*/ 12 w 54"/>
              <a:gd name="T7" fmla="*/ 8 h 53"/>
              <a:gd name="T8" fmla="*/ 8 w 54"/>
              <a:gd name="T9" fmla="*/ 43 h 53"/>
            </a:gdLst>
            <a:ahLst/>
            <a:cxnLst>
              <a:cxn ang="0">
                <a:pos x="T0" y="T1"/>
              </a:cxn>
              <a:cxn ang="0">
                <a:pos x="T2" y="T3"/>
              </a:cxn>
              <a:cxn ang="0">
                <a:pos x="T4" y="T5"/>
              </a:cxn>
              <a:cxn ang="0">
                <a:pos x="T6" y="T7"/>
              </a:cxn>
              <a:cxn ang="0">
                <a:pos x="T8" y="T9"/>
              </a:cxn>
            </a:cxnLst>
            <a:rect l="0" t="0" r="r" b="b"/>
            <a:pathLst>
              <a:path w="54" h="53">
                <a:moveTo>
                  <a:pt x="8" y="43"/>
                </a:moveTo>
                <a:cubicBezTo>
                  <a:pt x="15" y="53"/>
                  <a:pt x="32" y="53"/>
                  <a:pt x="42" y="46"/>
                </a:cubicBezTo>
                <a:cubicBezTo>
                  <a:pt x="51" y="39"/>
                  <a:pt x="54" y="24"/>
                  <a:pt x="47" y="14"/>
                </a:cubicBezTo>
                <a:cubicBezTo>
                  <a:pt x="38" y="3"/>
                  <a:pt x="24" y="0"/>
                  <a:pt x="12" y="8"/>
                </a:cubicBezTo>
                <a:cubicBezTo>
                  <a:pt x="1" y="16"/>
                  <a:pt x="0" y="32"/>
                  <a:pt x="8" y="43"/>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Freeform 10"/>
          <p:cNvSpPr>
            <a:spLocks/>
          </p:cNvSpPr>
          <p:nvPr/>
        </p:nvSpPr>
        <p:spPr bwMode="auto">
          <a:xfrm>
            <a:off x="4676775" y="3275013"/>
            <a:ext cx="207963" cy="209550"/>
          </a:xfrm>
          <a:custGeom>
            <a:avLst/>
            <a:gdLst>
              <a:gd name="T0" fmla="*/ 46 w 55"/>
              <a:gd name="T1" fmla="*/ 10 h 55"/>
              <a:gd name="T2" fmla="*/ 10 w 55"/>
              <a:gd name="T3" fmla="*/ 11 h 55"/>
              <a:gd name="T4" fmla="*/ 13 w 55"/>
              <a:gd name="T5" fmla="*/ 46 h 55"/>
              <a:gd name="T6" fmla="*/ 47 w 55"/>
              <a:gd name="T7" fmla="*/ 43 h 55"/>
              <a:gd name="T8" fmla="*/ 46 w 55"/>
              <a:gd name="T9" fmla="*/ 10 h 55"/>
            </a:gdLst>
            <a:ahLst/>
            <a:cxnLst>
              <a:cxn ang="0">
                <a:pos x="T0" y="T1"/>
              </a:cxn>
              <a:cxn ang="0">
                <a:pos x="T2" y="T3"/>
              </a:cxn>
              <a:cxn ang="0">
                <a:pos x="T4" y="T5"/>
              </a:cxn>
              <a:cxn ang="0">
                <a:pos x="T6" y="T7"/>
              </a:cxn>
              <a:cxn ang="0">
                <a:pos x="T8" y="T9"/>
              </a:cxn>
            </a:cxnLst>
            <a:rect l="0" t="0" r="r" b="b"/>
            <a:pathLst>
              <a:path w="55" h="55">
                <a:moveTo>
                  <a:pt x="46" y="10"/>
                </a:moveTo>
                <a:cubicBezTo>
                  <a:pt x="36" y="0"/>
                  <a:pt x="20" y="2"/>
                  <a:pt x="10" y="11"/>
                </a:cubicBezTo>
                <a:cubicBezTo>
                  <a:pt x="0" y="20"/>
                  <a:pt x="4" y="37"/>
                  <a:pt x="13" y="46"/>
                </a:cubicBezTo>
                <a:cubicBezTo>
                  <a:pt x="22" y="55"/>
                  <a:pt x="39" y="53"/>
                  <a:pt x="47" y="43"/>
                </a:cubicBezTo>
                <a:cubicBezTo>
                  <a:pt x="55" y="33"/>
                  <a:pt x="54" y="19"/>
                  <a:pt x="46" y="10"/>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Freeform 11"/>
          <p:cNvSpPr>
            <a:spLocks/>
          </p:cNvSpPr>
          <p:nvPr/>
        </p:nvSpPr>
        <p:spPr bwMode="auto">
          <a:xfrm>
            <a:off x="3375025" y="3282950"/>
            <a:ext cx="193675" cy="188913"/>
          </a:xfrm>
          <a:custGeom>
            <a:avLst/>
            <a:gdLst>
              <a:gd name="T0" fmla="*/ 9 w 51"/>
              <a:gd name="T1" fmla="*/ 42 h 50"/>
              <a:gd name="T2" fmla="*/ 24 w 51"/>
              <a:gd name="T3" fmla="*/ 49 h 50"/>
              <a:gd name="T4" fmla="*/ 38 w 51"/>
              <a:gd name="T5" fmla="*/ 47 h 50"/>
              <a:gd name="T6" fmla="*/ 50 w 51"/>
              <a:gd name="T7" fmla="*/ 25 h 50"/>
              <a:gd name="T8" fmla="*/ 39 w 51"/>
              <a:gd name="T9" fmla="*/ 5 h 50"/>
              <a:gd name="T10" fmla="*/ 16 w 51"/>
              <a:gd name="T11" fmla="*/ 3 h 50"/>
              <a:gd name="T12" fmla="*/ 2 w 51"/>
              <a:gd name="T13" fmla="*/ 21 h 50"/>
              <a:gd name="T14" fmla="*/ 9 w 51"/>
              <a:gd name="T15" fmla="*/ 42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50">
                <a:moveTo>
                  <a:pt x="9" y="42"/>
                </a:moveTo>
                <a:cubicBezTo>
                  <a:pt x="13" y="46"/>
                  <a:pt x="19" y="49"/>
                  <a:pt x="24" y="49"/>
                </a:cubicBezTo>
                <a:cubicBezTo>
                  <a:pt x="29" y="50"/>
                  <a:pt x="34" y="49"/>
                  <a:pt x="38" y="47"/>
                </a:cubicBezTo>
                <a:cubicBezTo>
                  <a:pt x="46" y="43"/>
                  <a:pt x="51" y="34"/>
                  <a:pt x="50" y="25"/>
                </a:cubicBezTo>
                <a:cubicBezTo>
                  <a:pt x="50" y="17"/>
                  <a:pt x="46" y="9"/>
                  <a:pt x="39" y="5"/>
                </a:cubicBezTo>
                <a:cubicBezTo>
                  <a:pt x="32" y="1"/>
                  <a:pt x="23" y="0"/>
                  <a:pt x="16" y="3"/>
                </a:cubicBezTo>
                <a:cubicBezTo>
                  <a:pt x="9" y="6"/>
                  <a:pt x="3" y="13"/>
                  <a:pt x="2" y="21"/>
                </a:cubicBezTo>
                <a:cubicBezTo>
                  <a:pt x="0" y="28"/>
                  <a:pt x="3" y="37"/>
                  <a:pt x="9" y="42"/>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2" name="Freeform 12"/>
          <p:cNvSpPr>
            <a:spLocks/>
          </p:cNvSpPr>
          <p:nvPr/>
        </p:nvSpPr>
        <p:spPr bwMode="auto">
          <a:xfrm>
            <a:off x="2065338" y="3282950"/>
            <a:ext cx="190500" cy="188913"/>
          </a:xfrm>
          <a:custGeom>
            <a:avLst/>
            <a:gdLst>
              <a:gd name="T0" fmla="*/ 8 w 50"/>
              <a:gd name="T1" fmla="*/ 42 h 50"/>
              <a:gd name="T2" fmla="*/ 24 w 50"/>
              <a:gd name="T3" fmla="*/ 49 h 50"/>
              <a:gd name="T4" fmla="*/ 37 w 50"/>
              <a:gd name="T5" fmla="*/ 47 h 50"/>
              <a:gd name="T6" fmla="*/ 50 w 50"/>
              <a:gd name="T7" fmla="*/ 25 h 50"/>
              <a:gd name="T8" fmla="*/ 38 w 50"/>
              <a:gd name="T9" fmla="*/ 5 h 50"/>
              <a:gd name="T10" fmla="*/ 16 w 50"/>
              <a:gd name="T11" fmla="*/ 3 h 50"/>
              <a:gd name="T12" fmla="*/ 1 w 50"/>
              <a:gd name="T13" fmla="*/ 21 h 50"/>
              <a:gd name="T14" fmla="*/ 8 w 50"/>
              <a:gd name="T15" fmla="*/ 42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50">
                <a:moveTo>
                  <a:pt x="8" y="42"/>
                </a:moveTo>
                <a:cubicBezTo>
                  <a:pt x="12" y="46"/>
                  <a:pt x="18" y="49"/>
                  <a:pt x="24" y="49"/>
                </a:cubicBezTo>
                <a:cubicBezTo>
                  <a:pt x="28" y="50"/>
                  <a:pt x="33" y="49"/>
                  <a:pt x="37" y="47"/>
                </a:cubicBezTo>
                <a:cubicBezTo>
                  <a:pt x="45" y="43"/>
                  <a:pt x="50" y="34"/>
                  <a:pt x="50" y="25"/>
                </a:cubicBezTo>
                <a:cubicBezTo>
                  <a:pt x="49" y="17"/>
                  <a:pt x="45" y="9"/>
                  <a:pt x="38" y="5"/>
                </a:cubicBezTo>
                <a:cubicBezTo>
                  <a:pt x="32" y="1"/>
                  <a:pt x="23" y="0"/>
                  <a:pt x="16" y="3"/>
                </a:cubicBezTo>
                <a:cubicBezTo>
                  <a:pt x="8" y="6"/>
                  <a:pt x="3" y="13"/>
                  <a:pt x="1" y="21"/>
                </a:cubicBezTo>
                <a:cubicBezTo>
                  <a:pt x="0" y="28"/>
                  <a:pt x="2" y="37"/>
                  <a:pt x="8" y="42"/>
                </a:cubicBezTo>
                <a:close/>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3" name="Freeform 13"/>
          <p:cNvSpPr>
            <a:spLocks/>
          </p:cNvSpPr>
          <p:nvPr/>
        </p:nvSpPr>
        <p:spPr bwMode="auto">
          <a:xfrm>
            <a:off x="942975" y="3376613"/>
            <a:ext cx="1236663" cy="987425"/>
          </a:xfrm>
          <a:custGeom>
            <a:avLst/>
            <a:gdLst>
              <a:gd name="T0" fmla="*/ 0 w 325"/>
              <a:gd name="T1" fmla="*/ 0 h 259"/>
              <a:gd name="T2" fmla="*/ 242 w 325"/>
              <a:gd name="T3" fmla="*/ 2 h 259"/>
              <a:gd name="T4" fmla="*/ 271 w 325"/>
              <a:gd name="T5" fmla="*/ 0 h 259"/>
              <a:gd name="T6" fmla="*/ 286 w 325"/>
              <a:gd name="T7" fmla="*/ 33 h 259"/>
              <a:gd name="T8" fmla="*/ 321 w 325"/>
              <a:gd name="T9" fmla="*/ 48 h 259"/>
              <a:gd name="T10" fmla="*/ 320 w 325"/>
              <a:gd name="T11" fmla="*/ 259 h 259"/>
            </a:gdLst>
            <a:ahLst/>
            <a:cxnLst>
              <a:cxn ang="0">
                <a:pos x="T0" y="T1"/>
              </a:cxn>
              <a:cxn ang="0">
                <a:pos x="T2" y="T3"/>
              </a:cxn>
              <a:cxn ang="0">
                <a:pos x="T4" y="T5"/>
              </a:cxn>
              <a:cxn ang="0">
                <a:pos x="T6" y="T7"/>
              </a:cxn>
              <a:cxn ang="0">
                <a:pos x="T8" y="T9"/>
              </a:cxn>
              <a:cxn ang="0">
                <a:pos x="T10" y="T11"/>
              </a:cxn>
            </a:cxnLst>
            <a:rect l="0" t="0" r="r" b="b"/>
            <a:pathLst>
              <a:path w="325" h="259">
                <a:moveTo>
                  <a:pt x="0" y="0"/>
                </a:moveTo>
                <a:cubicBezTo>
                  <a:pt x="81" y="0"/>
                  <a:pt x="162" y="1"/>
                  <a:pt x="242" y="2"/>
                </a:cubicBezTo>
                <a:cubicBezTo>
                  <a:pt x="252" y="2"/>
                  <a:pt x="261" y="2"/>
                  <a:pt x="271" y="0"/>
                </a:cubicBezTo>
                <a:cubicBezTo>
                  <a:pt x="272" y="13"/>
                  <a:pt x="277" y="25"/>
                  <a:pt x="286" y="33"/>
                </a:cubicBezTo>
                <a:cubicBezTo>
                  <a:pt x="295" y="42"/>
                  <a:pt x="308" y="47"/>
                  <a:pt x="321" y="48"/>
                </a:cubicBezTo>
                <a:cubicBezTo>
                  <a:pt x="325" y="118"/>
                  <a:pt x="317" y="188"/>
                  <a:pt x="320" y="259"/>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4" name="Freeform 14"/>
          <p:cNvSpPr>
            <a:spLocks/>
          </p:cNvSpPr>
          <p:nvPr/>
        </p:nvSpPr>
        <p:spPr bwMode="auto">
          <a:xfrm>
            <a:off x="2255838" y="2398713"/>
            <a:ext cx="1228725" cy="982663"/>
          </a:xfrm>
          <a:custGeom>
            <a:avLst/>
            <a:gdLst>
              <a:gd name="T0" fmla="*/ 0 w 323"/>
              <a:gd name="T1" fmla="*/ 256 h 258"/>
              <a:gd name="T2" fmla="*/ 75 w 323"/>
              <a:gd name="T3" fmla="*/ 257 h 258"/>
              <a:gd name="T4" fmla="*/ 118 w 323"/>
              <a:gd name="T5" fmla="*/ 255 h 258"/>
              <a:gd name="T6" fmla="*/ 143 w 323"/>
              <a:gd name="T7" fmla="*/ 255 h 258"/>
              <a:gd name="T8" fmla="*/ 271 w 323"/>
              <a:gd name="T9" fmla="*/ 258 h 258"/>
              <a:gd name="T10" fmla="*/ 283 w 323"/>
              <a:gd name="T11" fmla="*/ 226 h 258"/>
              <a:gd name="T12" fmla="*/ 318 w 323"/>
              <a:gd name="T13" fmla="*/ 208 h 258"/>
              <a:gd name="T14" fmla="*/ 321 w 323"/>
              <a:gd name="T15" fmla="*/ 175 h 258"/>
              <a:gd name="T16" fmla="*/ 322 w 323"/>
              <a:gd name="T17" fmla="*/ 117 h 258"/>
              <a:gd name="T18" fmla="*/ 322 w 323"/>
              <a:gd name="T19" fmla="*/ 95 h 258"/>
              <a:gd name="T20" fmla="*/ 321 w 323"/>
              <a:gd name="T21"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258">
                <a:moveTo>
                  <a:pt x="0" y="256"/>
                </a:moveTo>
                <a:cubicBezTo>
                  <a:pt x="25" y="255"/>
                  <a:pt x="50" y="258"/>
                  <a:pt x="75" y="257"/>
                </a:cubicBezTo>
                <a:cubicBezTo>
                  <a:pt x="89" y="257"/>
                  <a:pt x="104" y="256"/>
                  <a:pt x="118" y="255"/>
                </a:cubicBezTo>
                <a:cubicBezTo>
                  <a:pt x="126" y="255"/>
                  <a:pt x="134" y="255"/>
                  <a:pt x="143" y="255"/>
                </a:cubicBezTo>
                <a:cubicBezTo>
                  <a:pt x="185" y="256"/>
                  <a:pt x="228" y="257"/>
                  <a:pt x="271" y="258"/>
                </a:cubicBezTo>
                <a:cubicBezTo>
                  <a:pt x="272" y="251"/>
                  <a:pt x="274" y="236"/>
                  <a:pt x="283" y="226"/>
                </a:cubicBezTo>
                <a:cubicBezTo>
                  <a:pt x="293" y="215"/>
                  <a:pt x="304" y="209"/>
                  <a:pt x="318" y="208"/>
                </a:cubicBezTo>
                <a:cubicBezTo>
                  <a:pt x="321" y="197"/>
                  <a:pt x="321" y="186"/>
                  <a:pt x="321" y="175"/>
                </a:cubicBezTo>
                <a:cubicBezTo>
                  <a:pt x="322" y="156"/>
                  <a:pt x="322" y="136"/>
                  <a:pt x="322" y="117"/>
                </a:cubicBezTo>
                <a:cubicBezTo>
                  <a:pt x="322" y="110"/>
                  <a:pt x="323" y="102"/>
                  <a:pt x="322" y="95"/>
                </a:cubicBezTo>
                <a:cubicBezTo>
                  <a:pt x="322" y="81"/>
                  <a:pt x="319" y="18"/>
                  <a:pt x="321"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5" name="Freeform 15"/>
          <p:cNvSpPr>
            <a:spLocks/>
          </p:cNvSpPr>
          <p:nvPr/>
        </p:nvSpPr>
        <p:spPr bwMode="auto">
          <a:xfrm>
            <a:off x="3568700" y="3373438"/>
            <a:ext cx="1225550" cy="990600"/>
          </a:xfrm>
          <a:custGeom>
            <a:avLst/>
            <a:gdLst>
              <a:gd name="T0" fmla="*/ 0 w 322"/>
              <a:gd name="T1" fmla="*/ 0 h 260"/>
              <a:gd name="T2" fmla="*/ 100 w 322"/>
              <a:gd name="T3" fmla="*/ 0 h 260"/>
              <a:gd name="T4" fmla="*/ 270 w 322"/>
              <a:gd name="T5" fmla="*/ 1 h 260"/>
              <a:gd name="T6" fmla="*/ 272 w 322"/>
              <a:gd name="T7" fmla="*/ 16 h 260"/>
              <a:gd name="T8" fmla="*/ 276 w 322"/>
              <a:gd name="T9" fmla="*/ 25 h 260"/>
              <a:gd name="T10" fmla="*/ 283 w 322"/>
              <a:gd name="T11" fmla="*/ 32 h 260"/>
              <a:gd name="T12" fmla="*/ 320 w 322"/>
              <a:gd name="T13" fmla="*/ 50 h 260"/>
              <a:gd name="T14" fmla="*/ 318 w 322"/>
              <a:gd name="T15" fmla="*/ 260 h 2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260">
                <a:moveTo>
                  <a:pt x="0" y="0"/>
                </a:moveTo>
                <a:cubicBezTo>
                  <a:pt x="34" y="0"/>
                  <a:pt x="67" y="0"/>
                  <a:pt x="100" y="0"/>
                </a:cubicBezTo>
                <a:cubicBezTo>
                  <a:pt x="157" y="0"/>
                  <a:pt x="213" y="0"/>
                  <a:pt x="270" y="1"/>
                </a:cubicBezTo>
                <a:cubicBezTo>
                  <a:pt x="270" y="6"/>
                  <a:pt x="271" y="11"/>
                  <a:pt x="272" y="16"/>
                </a:cubicBezTo>
                <a:cubicBezTo>
                  <a:pt x="273" y="19"/>
                  <a:pt x="274" y="22"/>
                  <a:pt x="276" y="25"/>
                </a:cubicBezTo>
                <a:cubicBezTo>
                  <a:pt x="277" y="28"/>
                  <a:pt x="280" y="30"/>
                  <a:pt x="283" y="32"/>
                </a:cubicBezTo>
                <a:cubicBezTo>
                  <a:pt x="293" y="42"/>
                  <a:pt x="306" y="50"/>
                  <a:pt x="320" y="50"/>
                </a:cubicBezTo>
                <a:cubicBezTo>
                  <a:pt x="322" y="120"/>
                  <a:pt x="321" y="190"/>
                  <a:pt x="318" y="26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6" name="Freeform 16"/>
          <p:cNvSpPr>
            <a:spLocks/>
          </p:cNvSpPr>
          <p:nvPr/>
        </p:nvSpPr>
        <p:spPr bwMode="auto">
          <a:xfrm>
            <a:off x="4881563" y="2395538"/>
            <a:ext cx="1225550" cy="985838"/>
          </a:xfrm>
          <a:custGeom>
            <a:avLst/>
            <a:gdLst>
              <a:gd name="T0" fmla="*/ 0 w 322"/>
              <a:gd name="T1" fmla="*/ 258 h 259"/>
              <a:gd name="T2" fmla="*/ 270 w 322"/>
              <a:gd name="T3" fmla="*/ 259 h 259"/>
              <a:gd name="T4" fmla="*/ 274 w 322"/>
              <a:gd name="T5" fmla="*/ 238 h 259"/>
              <a:gd name="T6" fmla="*/ 292 w 322"/>
              <a:gd name="T7" fmla="*/ 217 h 259"/>
              <a:gd name="T8" fmla="*/ 320 w 322"/>
              <a:gd name="T9" fmla="*/ 210 h 259"/>
              <a:gd name="T10" fmla="*/ 322 w 322"/>
              <a:gd name="T11" fmla="*/ 50 h 259"/>
              <a:gd name="T12" fmla="*/ 322 w 322"/>
              <a:gd name="T13" fmla="*/ 0 h 259"/>
            </a:gdLst>
            <a:ahLst/>
            <a:cxnLst>
              <a:cxn ang="0">
                <a:pos x="T0" y="T1"/>
              </a:cxn>
              <a:cxn ang="0">
                <a:pos x="T2" y="T3"/>
              </a:cxn>
              <a:cxn ang="0">
                <a:pos x="T4" y="T5"/>
              </a:cxn>
              <a:cxn ang="0">
                <a:pos x="T6" y="T7"/>
              </a:cxn>
              <a:cxn ang="0">
                <a:pos x="T8" y="T9"/>
              </a:cxn>
              <a:cxn ang="0">
                <a:pos x="T10" y="T11"/>
              </a:cxn>
              <a:cxn ang="0">
                <a:pos x="T12" y="T13"/>
              </a:cxn>
            </a:cxnLst>
            <a:rect l="0" t="0" r="r" b="b"/>
            <a:pathLst>
              <a:path w="322" h="259">
                <a:moveTo>
                  <a:pt x="0" y="258"/>
                </a:moveTo>
                <a:cubicBezTo>
                  <a:pt x="90" y="257"/>
                  <a:pt x="180" y="257"/>
                  <a:pt x="270" y="259"/>
                </a:cubicBezTo>
                <a:cubicBezTo>
                  <a:pt x="274" y="253"/>
                  <a:pt x="272" y="244"/>
                  <a:pt x="274" y="238"/>
                </a:cubicBezTo>
                <a:cubicBezTo>
                  <a:pt x="277" y="229"/>
                  <a:pt x="284" y="221"/>
                  <a:pt x="292" y="217"/>
                </a:cubicBezTo>
                <a:cubicBezTo>
                  <a:pt x="300" y="212"/>
                  <a:pt x="310" y="210"/>
                  <a:pt x="320" y="210"/>
                </a:cubicBezTo>
                <a:cubicBezTo>
                  <a:pt x="316" y="194"/>
                  <a:pt x="322" y="87"/>
                  <a:pt x="322" y="50"/>
                </a:cubicBezTo>
                <a:cubicBezTo>
                  <a:pt x="322" y="34"/>
                  <a:pt x="322" y="17"/>
                  <a:pt x="322"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6191250" y="3365500"/>
            <a:ext cx="1217613" cy="998538"/>
          </a:xfrm>
          <a:custGeom>
            <a:avLst/>
            <a:gdLst>
              <a:gd name="T0" fmla="*/ 0 w 320"/>
              <a:gd name="T1" fmla="*/ 3 h 262"/>
              <a:gd name="T2" fmla="*/ 89 w 320"/>
              <a:gd name="T3" fmla="*/ 1 h 262"/>
              <a:gd name="T4" fmla="*/ 271 w 320"/>
              <a:gd name="T5" fmla="*/ 4 h 262"/>
              <a:gd name="T6" fmla="*/ 272 w 320"/>
              <a:gd name="T7" fmla="*/ 21 h 262"/>
              <a:gd name="T8" fmla="*/ 320 w 320"/>
              <a:gd name="T9" fmla="*/ 53 h 262"/>
              <a:gd name="T10" fmla="*/ 320 w 320"/>
              <a:gd name="T11" fmla="*/ 74 h 262"/>
              <a:gd name="T12" fmla="*/ 319 w 320"/>
              <a:gd name="T13" fmla="*/ 262 h 262"/>
            </a:gdLst>
            <a:ahLst/>
            <a:cxnLst>
              <a:cxn ang="0">
                <a:pos x="T0" y="T1"/>
              </a:cxn>
              <a:cxn ang="0">
                <a:pos x="T2" y="T3"/>
              </a:cxn>
              <a:cxn ang="0">
                <a:pos x="T4" y="T5"/>
              </a:cxn>
              <a:cxn ang="0">
                <a:pos x="T6" y="T7"/>
              </a:cxn>
              <a:cxn ang="0">
                <a:pos x="T8" y="T9"/>
              </a:cxn>
              <a:cxn ang="0">
                <a:pos x="T10" y="T11"/>
              </a:cxn>
              <a:cxn ang="0">
                <a:pos x="T12" y="T13"/>
              </a:cxn>
            </a:cxnLst>
            <a:rect l="0" t="0" r="r" b="b"/>
            <a:pathLst>
              <a:path w="320" h="262">
                <a:moveTo>
                  <a:pt x="0" y="3"/>
                </a:moveTo>
                <a:cubicBezTo>
                  <a:pt x="29" y="2"/>
                  <a:pt x="59" y="1"/>
                  <a:pt x="89" y="1"/>
                </a:cubicBezTo>
                <a:cubicBezTo>
                  <a:pt x="149" y="0"/>
                  <a:pt x="210" y="2"/>
                  <a:pt x="271" y="4"/>
                </a:cubicBezTo>
                <a:cubicBezTo>
                  <a:pt x="268" y="10"/>
                  <a:pt x="269" y="15"/>
                  <a:pt x="272" y="21"/>
                </a:cubicBezTo>
                <a:cubicBezTo>
                  <a:pt x="279" y="40"/>
                  <a:pt x="299" y="53"/>
                  <a:pt x="320" y="53"/>
                </a:cubicBezTo>
                <a:cubicBezTo>
                  <a:pt x="320" y="60"/>
                  <a:pt x="320" y="67"/>
                  <a:pt x="320" y="74"/>
                </a:cubicBezTo>
                <a:cubicBezTo>
                  <a:pt x="318" y="137"/>
                  <a:pt x="318" y="200"/>
                  <a:pt x="319" y="262"/>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8" name="Freeform 18"/>
          <p:cNvSpPr>
            <a:spLocks/>
          </p:cNvSpPr>
          <p:nvPr/>
        </p:nvSpPr>
        <p:spPr bwMode="auto">
          <a:xfrm>
            <a:off x="7499350" y="2398713"/>
            <a:ext cx="1228725" cy="985838"/>
          </a:xfrm>
          <a:custGeom>
            <a:avLst/>
            <a:gdLst>
              <a:gd name="T0" fmla="*/ 0 w 323"/>
              <a:gd name="T1" fmla="*/ 257 h 259"/>
              <a:gd name="T2" fmla="*/ 271 w 323"/>
              <a:gd name="T3" fmla="*/ 259 h 259"/>
              <a:gd name="T4" fmla="*/ 286 w 323"/>
              <a:gd name="T5" fmla="*/ 224 h 259"/>
              <a:gd name="T6" fmla="*/ 320 w 323"/>
              <a:gd name="T7" fmla="*/ 207 h 259"/>
              <a:gd name="T8" fmla="*/ 322 w 323"/>
              <a:gd name="T9" fmla="*/ 117 h 259"/>
              <a:gd name="T10" fmla="*/ 321 w 323"/>
              <a:gd name="T11" fmla="*/ 95 h 259"/>
              <a:gd name="T12" fmla="*/ 322 w 323"/>
              <a:gd name="T13" fmla="*/ 50 h 259"/>
              <a:gd name="T14" fmla="*/ 320 w 323"/>
              <a:gd name="T15" fmla="*/ 0 h 2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3" h="259">
                <a:moveTo>
                  <a:pt x="0" y="257"/>
                </a:moveTo>
                <a:cubicBezTo>
                  <a:pt x="90" y="257"/>
                  <a:pt x="180" y="258"/>
                  <a:pt x="271" y="259"/>
                </a:cubicBezTo>
                <a:cubicBezTo>
                  <a:pt x="273" y="246"/>
                  <a:pt x="277" y="233"/>
                  <a:pt x="286" y="224"/>
                </a:cubicBezTo>
                <a:cubicBezTo>
                  <a:pt x="295" y="214"/>
                  <a:pt x="307" y="208"/>
                  <a:pt x="320" y="207"/>
                </a:cubicBezTo>
                <a:cubicBezTo>
                  <a:pt x="322" y="177"/>
                  <a:pt x="323" y="147"/>
                  <a:pt x="322" y="117"/>
                </a:cubicBezTo>
                <a:cubicBezTo>
                  <a:pt x="321" y="110"/>
                  <a:pt x="321" y="103"/>
                  <a:pt x="321" y="95"/>
                </a:cubicBezTo>
                <a:cubicBezTo>
                  <a:pt x="320" y="80"/>
                  <a:pt x="321" y="65"/>
                  <a:pt x="322" y="50"/>
                </a:cubicBezTo>
                <a:cubicBezTo>
                  <a:pt x="322" y="33"/>
                  <a:pt x="322" y="16"/>
                  <a:pt x="320" y="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9" name="Freeform 19"/>
          <p:cNvSpPr>
            <a:spLocks/>
          </p:cNvSpPr>
          <p:nvPr/>
        </p:nvSpPr>
        <p:spPr bwMode="auto">
          <a:xfrm>
            <a:off x="8809038" y="3373438"/>
            <a:ext cx="1225550" cy="990600"/>
          </a:xfrm>
          <a:custGeom>
            <a:avLst/>
            <a:gdLst>
              <a:gd name="T0" fmla="*/ 0 w 322"/>
              <a:gd name="T1" fmla="*/ 1 h 260"/>
              <a:gd name="T2" fmla="*/ 272 w 322"/>
              <a:gd name="T3" fmla="*/ 1 h 260"/>
              <a:gd name="T4" fmla="*/ 273 w 322"/>
              <a:gd name="T5" fmla="*/ 10 h 260"/>
              <a:gd name="T6" fmla="*/ 284 w 322"/>
              <a:gd name="T7" fmla="*/ 35 h 260"/>
              <a:gd name="T8" fmla="*/ 298 w 322"/>
              <a:gd name="T9" fmla="*/ 46 h 260"/>
              <a:gd name="T10" fmla="*/ 321 w 322"/>
              <a:gd name="T11" fmla="*/ 52 h 260"/>
              <a:gd name="T12" fmla="*/ 321 w 322"/>
              <a:gd name="T13" fmla="*/ 100 h 260"/>
              <a:gd name="T14" fmla="*/ 321 w 322"/>
              <a:gd name="T15" fmla="*/ 150 h 260"/>
              <a:gd name="T16" fmla="*/ 320 w 322"/>
              <a:gd name="T17"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2" h="260">
                <a:moveTo>
                  <a:pt x="0" y="1"/>
                </a:moveTo>
                <a:cubicBezTo>
                  <a:pt x="91" y="0"/>
                  <a:pt x="182" y="0"/>
                  <a:pt x="272" y="1"/>
                </a:cubicBezTo>
                <a:cubicBezTo>
                  <a:pt x="272" y="4"/>
                  <a:pt x="272" y="6"/>
                  <a:pt x="273" y="10"/>
                </a:cubicBezTo>
                <a:cubicBezTo>
                  <a:pt x="276" y="18"/>
                  <a:pt x="278" y="28"/>
                  <a:pt x="284" y="35"/>
                </a:cubicBezTo>
                <a:cubicBezTo>
                  <a:pt x="288" y="39"/>
                  <a:pt x="293" y="43"/>
                  <a:pt x="298" y="46"/>
                </a:cubicBezTo>
                <a:cubicBezTo>
                  <a:pt x="305" y="50"/>
                  <a:pt x="313" y="53"/>
                  <a:pt x="321" y="52"/>
                </a:cubicBezTo>
                <a:cubicBezTo>
                  <a:pt x="317" y="68"/>
                  <a:pt x="320" y="84"/>
                  <a:pt x="321" y="100"/>
                </a:cubicBezTo>
                <a:cubicBezTo>
                  <a:pt x="322" y="116"/>
                  <a:pt x="321" y="133"/>
                  <a:pt x="321" y="150"/>
                </a:cubicBezTo>
                <a:cubicBezTo>
                  <a:pt x="320" y="186"/>
                  <a:pt x="320" y="223"/>
                  <a:pt x="320" y="260"/>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p:cNvSpPr>
          <p:nvPr/>
        </p:nvSpPr>
        <p:spPr bwMode="auto">
          <a:xfrm>
            <a:off x="10121900" y="3359150"/>
            <a:ext cx="1130300" cy="36513"/>
          </a:xfrm>
          <a:custGeom>
            <a:avLst/>
            <a:gdLst>
              <a:gd name="T0" fmla="*/ 0 w 297"/>
              <a:gd name="T1" fmla="*/ 6 h 10"/>
              <a:gd name="T2" fmla="*/ 297 w 297"/>
              <a:gd name="T3" fmla="*/ 7 h 10"/>
            </a:gdLst>
            <a:ahLst/>
            <a:cxnLst>
              <a:cxn ang="0">
                <a:pos x="T0" y="T1"/>
              </a:cxn>
              <a:cxn ang="0">
                <a:pos x="T2" y="T3"/>
              </a:cxn>
            </a:cxnLst>
            <a:rect l="0" t="0" r="r" b="b"/>
            <a:pathLst>
              <a:path w="297" h="10">
                <a:moveTo>
                  <a:pt x="0" y="6"/>
                </a:moveTo>
                <a:cubicBezTo>
                  <a:pt x="99" y="0"/>
                  <a:pt x="198" y="10"/>
                  <a:pt x="297" y="7"/>
                </a:cubicBezTo>
              </a:path>
            </a:pathLst>
          </a:custGeom>
          <a:noFill/>
          <a:ln w="30163"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1" name="Freeform 21"/>
          <p:cNvSpPr>
            <a:spLocks noEditPoints="1"/>
          </p:cNvSpPr>
          <p:nvPr/>
        </p:nvSpPr>
        <p:spPr bwMode="auto">
          <a:xfrm>
            <a:off x="3268663" y="966788"/>
            <a:ext cx="406400" cy="407988"/>
          </a:xfrm>
          <a:custGeom>
            <a:avLst/>
            <a:gdLst>
              <a:gd name="T0" fmla="*/ 101 w 107"/>
              <a:gd name="T1" fmla="*/ 77 h 107"/>
              <a:gd name="T2" fmla="*/ 84 w 107"/>
              <a:gd name="T3" fmla="*/ 98 h 107"/>
              <a:gd name="T4" fmla="*/ 62 w 107"/>
              <a:gd name="T5" fmla="*/ 106 h 107"/>
              <a:gd name="T6" fmla="*/ 32 w 107"/>
              <a:gd name="T7" fmla="*/ 101 h 107"/>
              <a:gd name="T8" fmla="*/ 3 w 107"/>
              <a:gd name="T9" fmla="*/ 62 h 107"/>
              <a:gd name="T10" fmla="*/ 19 w 107"/>
              <a:gd name="T11" fmla="*/ 16 h 107"/>
              <a:gd name="T12" fmla="*/ 66 w 107"/>
              <a:gd name="T13" fmla="*/ 4 h 107"/>
              <a:gd name="T14" fmla="*/ 102 w 107"/>
              <a:gd name="T15" fmla="*/ 36 h 107"/>
              <a:gd name="T16" fmla="*/ 101 w 107"/>
              <a:gd name="T17" fmla="*/ 77 h 107"/>
              <a:gd name="T18" fmla="*/ 54 w 107"/>
              <a:gd name="T19" fmla="*/ 26 h 107"/>
              <a:gd name="T20" fmla="*/ 54 w 107"/>
              <a:gd name="T21" fmla="*/ 54 h 107"/>
              <a:gd name="T22" fmla="*/ 78 w 107"/>
              <a:gd name="T23" fmla="*/ 55 h 107"/>
              <a:gd name="T24" fmla="*/ 54 w 107"/>
              <a:gd name="T25" fmla="*/ 3 h 107"/>
              <a:gd name="T26" fmla="*/ 54 w 107"/>
              <a:gd name="T27" fmla="*/ 14 h 107"/>
              <a:gd name="T28" fmla="*/ 15 w 107"/>
              <a:gd name="T29" fmla="*/ 54 h 107"/>
              <a:gd name="T30" fmla="*/ 2 w 107"/>
              <a:gd name="T31" fmla="*/ 55 h 107"/>
              <a:gd name="T32" fmla="*/ 106 w 107"/>
              <a:gd name="T33" fmla="*/ 54 h 107"/>
              <a:gd name="T34" fmla="*/ 95 w 107"/>
              <a:gd name="T35" fmla="*/ 54 h 107"/>
              <a:gd name="T36" fmla="*/ 54 w 107"/>
              <a:gd name="T37" fmla="*/ 106 h 107"/>
              <a:gd name="T38" fmla="*/ 55 w 107"/>
              <a:gd name="T39" fmla="*/ 9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07">
                <a:moveTo>
                  <a:pt x="101" y="77"/>
                </a:moveTo>
                <a:cubicBezTo>
                  <a:pt x="97" y="85"/>
                  <a:pt x="92" y="93"/>
                  <a:pt x="84" y="98"/>
                </a:cubicBezTo>
                <a:cubicBezTo>
                  <a:pt x="77" y="102"/>
                  <a:pt x="69" y="105"/>
                  <a:pt x="62" y="106"/>
                </a:cubicBezTo>
                <a:cubicBezTo>
                  <a:pt x="52" y="107"/>
                  <a:pt x="41" y="105"/>
                  <a:pt x="32" y="101"/>
                </a:cubicBezTo>
                <a:cubicBezTo>
                  <a:pt x="17" y="94"/>
                  <a:pt x="5" y="79"/>
                  <a:pt x="3" y="62"/>
                </a:cubicBezTo>
                <a:cubicBezTo>
                  <a:pt x="0" y="45"/>
                  <a:pt x="6" y="28"/>
                  <a:pt x="19" y="16"/>
                </a:cubicBezTo>
                <a:cubicBezTo>
                  <a:pt x="31" y="5"/>
                  <a:pt x="50" y="0"/>
                  <a:pt x="66" y="4"/>
                </a:cubicBezTo>
                <a:cubicBezTo>
                  <a:pt x="82" y="8"/>
                  <a:pt x="97" y="20"/>
                  <a:pt x="102" y="36"/>
                </a:cubicBezTo>
                <a:cubicBezTo>
                  <a:pt x="107" y="49"/>
                  <a:pt x="106" y="64"/>
                  <a:pt x="101" y="77"/>
                </a:cubicBezTo>
                <a:close/>
                <a:moveTo>
                  <a:pt x="54" y="26"/>
                </a:moveTo>
                <a:cubicBezTo>
                  <a:pt x="54" y="35"/>
                  <a:pt x="54" y="45"/>
                  <a:pt x="54" y="54"/>
                </a:cubicBezTo>
                <a:cubicBezTo>
                  <a:pt x="62" y="54"/>
                  <a:pt x="70" y="54"/>
                  <a:pt x="78" y="55"/>
                </a:cubicBezTo>
                <a:moveTo>
                  <a:pt x="54" y="3"/>
                </a:moveTo>
                <a:cubicBezTo>
                  <a:pt x="53" y="6"/>
                  <a:pt x="54" y="10"/>
                  <a:pt x="54" y="14"/>
                </a:cubicBezTo>
                <a:moveTo>
                  <a:pt x="15" y="54"/>
                </a:moveTo>
                <a:cubicBezTo>
                  <a:pt x="10" y="54"/>
                  <a:pt x="6" y="54"/>
                  <a:pt x="2" y="55"/>
                </a:cubicBezTo>
                <a:moveTo>
                  <a:pt x="106" y="54"/>
                </a:moveTo>
                <a:cubicBezTo>
                  <a:pt x="102" y="54"/>
                  <a:pt x="99" y="54"/>
                  <a:pt x="95" y="54"/>
                </a:cubicBezTo>
                <a:moveTo>
                  <a:pt x="54" y="106"/>
                </a:moveTo>
                <a:cubicBezTo>
                  <a:pt x="55" y="102"/>
                  <a:pt x="55" y="98"/>
                  <a:pt x="55" y="95"/>
                </a:cubicBezTo>
              </a:path>
            </a:pathLst>
          </a:custGeom>
          <a:noFill/>
          <a:ln w="127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Freeform 22"/>
          <p:cNvSpPr>
            <a:spLocks noEditPoints="1"/>
          </p:cNvSpPr>
          <p:nvPr/>
        </p:nvSpPr>
        <p:spPr bwMode="auto">
          <a:xfrm>
            <a:off x="4584700" y="4454525"/>
            <a:ext cx="400050" cy="446088"/>
          </a:xfrm>
          <a:custGeom>
            <a:avLst/>
            <a:gdLst>
              <a:gd name="T0" fmla="*/ 35 w 105"/>
              <a:gd name="T1" fmla="*/ 90 h 117"/>
              <a:gd name="T2" fmla="*/ 27 w 105"/>
              <a:gd name="T3" fmla="*/ 70 h 117"/>
              <a:gd name="T4" fmla="*/ 23 w 105"/>
              <a:gd name="T5" fmla="*/ 52 h 117"/>
              <a:gd name="T6" fmla="*/ 54 w 105"/>
              <a:gd name="T7" fmla="*/ 20 h 117"/>
              <a:gd name="T8" fmla="*/ 84 w 105"/>
              <a:gd name="T9" fmla="*/ 52 h 117"/>
              <a:gd name="T10" fmla="*/ 80 w 105"/>
              <a:gd name="T11" fmla="*/ 70 h 117"/>
              <a:gd name="T12" fmla="*/ 73 w 105"/>
              <a:gd name="T13" fmla="*/ 87 h 117"/>
              <a:gd name="T14" fmla="*/ 63 w 105"/>
              <a:gd name="T15" fmla="*/ 93 h 117"/>
              <a:gd name="T16" fmla="*/ 51 w 105"/>
              <a:gd name="T17" fmla="*/ 96 h 117"/>
              <a:gd name="T18" fmla="*/ 39 w 105"/>
              <a:gd name="T19" fmla="*/ 100 h 117"/>
              <a:gd name="T20" fmla="*/ 37 w 105"/>
              <a:gd name="T21" fmla="*/ 103 h 117"/>
              <a:gd name="T22" fmla="*/ 38 w 105"/>
              <a:gd name="T23" fmla="*/ 106 h 117"/>
              <a:gd name="T24" fmla="*/ 41 w 105"/>
              <a:gd name="T25" fmla="*/ 107 h 117"/>
              <a:gd name="T26" fmla="*/ 65 w 105"/>
              <a:gd name="T27" fmla="*/ 101 h 117"/>
              <a:gd name="T28" fmla="*/ 68 w 105"/>
              <a:gd name="T29" fmla="*/ 102 h 117"/>
              <a:gd name="T30" fmla="*/ 69 w 105"/>
              <a:gd name="T31" fmla="*/ 106 h 117"/>
              <a:gd name="T32" fmla="*/ 67 w 105"/>
              <a:gd name="T33" fmla="*/ 109 h 117"/>
              <a:gd name="T34" fmla="*/ 57 w 105"/>
              <a:gd name="T35" fmla="*/ 113 h 117"/>
              <a:gd name="T36" fmla="*/ 46 w 105"/>
              <a:gd name="T37" fmla="*/ 117 h 117"/>
              <a:gd name="T38" fmla="*/ 46 w 105"/>
              <a:gd name="T39" fmla="*/ 51 h 117"/>
              <a:gd name="T40" fmla="*/ 52 w 105"/>
              <a:gd name="T41" fmla="*/ 59 h 117"/>
              <a:gd name="T42" fmla="*/ 60 w 105"/>
              <a:gd name="T43" fmla="*/ 44 h 117"/>
              <a:gd name="T44" fmla="*/ 12 w 105"/>
              <a:gd name="T45" fmla="*/ 53 h 117"/>
              <a:gd name="T46" fmla="*/ 0 w 105"/>
              <a:gd name="T47" fmla="*/ 51 h 117"/>
              <a:gd name="T48" fmla="*/ 17 w 105"/>
              <a:gd name="T49" fmla="*/ 30 h 117"/>
              <a:gd name="T50" fmla="*/ 7 w 105"/>
              <a:gd name="T51" fmla="*/ 26 h 117"/>
              <a:gd name="T52" fmla="*/ 32 w 105"/>
              <a:gd name="T53" fmla="*/ 16 h 117"/>
              <a:gd name="T54" fmla="*/ 27 w 105"/>
              <a:gd name="T55" fmla="*/ 8 h 117"/>
              <a:gd name="T56" fmla="*/ 53 w 105"/>
              <a:gd name="T57" fmla="*/ 0 h 117"/>
              <a:gd name="T58" fmla="*/ 53 w 105"/>
              <a:gd name="T59" fmla="*/ 11 h 117"/>
              <a:gd name="T60" fmla="*/ 78 w 105"/>
              <a:gd name="T61" fmla="*/ 8 h 117"/>
              <a:gd name="T62" fmla="*/ 75 w 105"/>
              <a:gd name="T63" fmla="*/ 16 h 117"/>
              <a:gd name="T64" fmla="*/ 98 w 105"/>
              <a:gd name="T65" fmla="*/ 27 h 117"/>
              <a:gd name="T66" fmla="*/ 90 w 105"/>
              <a:gd name="T67" fmla="*/ 30 h 117"/>
              <a:gd name="T68" fmla="*/ 89 w 105"/>
              <a:gd name="T69" fmla="*/ 31 h 117"/>
              <a:gd name="T70" fmla="*/ 105 w 105"/>
              <a:gd name="T71" fmla="*/ 53 h 117"/>
              <a:gd name="T72" fmla="*/ 94 w 105"/>
              <a:gd name="T73" fmla="*/ 53 h 117"/>
              <a:gd name="T74" fmla="*/ 53 w 105"/>
              <a:gd name="T75" fmla="*/ 31 h 117"/>
              <a:gd name="T76" fmla="*/ 34 w 105"/>
              <a:gd name="T77" fmla="*/ 50 h 117"/>
              <a:gd name="T78" fmla="*/ 53 w 105"/>
              <a:gd name="T79" fmla="*/ 68 h 117"/>
              <a:gd name="T80" fmla="*/ 72 w 105"/>
              <a:gd name="T81" fmla="*/ 50 h 117"/>
              <a:gd name="T82" fmla="*/ 53 w 105"/>
              <a:gd name="T83" fmla="*/ 31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5" h="117">
                <a:moveTo>
                  <a:pt x="35" y="90"/>
                </a:moveTo>
                <a:cubicBezTo>
                  <a:pt x="36" y="85"/>
                  <a:pt x="34" y="80"/>
                  <a:pt x="27" y="70"/>
                </a:cubicBezTo>
                <a:cubicBezTo>
                  <a:pt x="24" y="65"/>
                  <a:pt x="23" y="58"/>
                  <a:pt x="23" y="52"/>
                </a:cubicBezTo>
                <a:cubicBezTo>
                  <a:pt x="23" y="35"/>
                  <a:pt x="36" y="20"/>
                  <a:pt x="54" y="20"/>
                </a:cubicBezTo>
                <a:cubicBezTo>
                  <a:pt x="71" y="20"/>
                  <a:pt x="84" y="35"/>
                  <a:pt x="84" y="52"/>
                </a:cubicBezTo>
                <a:cubicBezTo>
                  <a:pt x="84" y="58"/>
                  <a:pt x="83" y="65"/>
                  <a:pt x="80" y="70"/>
                </a:cubicBezTo>
                <a:cubicBezTo>
                  <a:pt x="75" y="78"/>
                  <a:pt x="73" y="83"/>
                  <a:pt x="73" y="87"/>
                </a:cubicBezTo>
                <a:moveTo>
                  <a:pt x="63" y="93"/>
                </a:moveTo>
                <a:cubicBezTo>
                  <a:pt x="59" y="94"/>
                  <a:pt x="55" y="95"/>
                  <a:pt x="51" y="96"/>
                </a:cubicBezTo>
                <a:cubicBezTo>
                  <a:pt x="47" y="96"/>
                  <a:pt x="42" y="98"/>
                  <a:pt x="39" y="100"/>
                </a:cubicBezTo>
                <a:cubicBezTo>
                  <a:pt x="38" y="101"/>
                  <a:pt x="37" y="102"/>
                  <a:pt x="37" y="103"/>
                </a:cubicBezTo>
                <a:cubicBezTo>
                  <a:pt x="36" y="104"/>
                  <a:pt x="37" y="106"/>
                  <a:pt x="38" y="106"/>
                </a:cubicBezTo>
                <a:cubicBezTo>
                  <a:pt x="38" y="107"/>
                  <a:pt x="40" y="107"/>
                  <a:pt x="41" y="107"/>
                </a:cubicBezTo>
                <a:cubicBezTo>
                  <a:pt x="49" y="106"/>
                  <a:pt x="57" y="101"/>
                  <a:pt x="65" y="101"/>
                </a:cubicBezTo>
                <a:cubicBezTo>
                  <a:pt x="66" y="101"/>
                  <a:pt x="67" y="102"/>
                  <a:pt x="68" y="102"/>
                </a:cubicBezTo>
                <a:cubicBezTo>
                  <a:pt x="69" y="103"/>
                  <a:pt x="69" y="104"/>
                  <a:pt x="69" y="106"/>
                </a:cubicBezTo>
                <a:cubicBezTo>
                  <a:pt x="69" y="107"/>
                  <a:pt x="68" y="108"/>
                  <a:pt x="67" y="109"/>
                </a:cubicBezTo>
                <a:cubicBezTo>
                  <a:pt x="64" y="111"/>
                  <a:pt x="61" y="112"/>
                  <a:pt x="57" y="113"/>
                </a:cubicBezTo>
                <a:cubicBezTo>
                  <a:pt x="54" y="115"/>
                  <a:pt x="50" y="116"/>
                  <a:pt x="46" y="117"/>
                </a:cubicBezTo>
                <a:moveTo>
                  <a:pt x="46" y="51"/>
                </a:moveTo>
                <a:cubicBezTo>
                  <a:pt x="48" y="54"/>
                  <a:pt x="50" y="56"/>
                  <a:pt x="52" y="59"/>
                </a:cubicBezTo>
                <a:cubicBezTo>
                  <a:pt x="54" y="54"/>
                  <a:pt x="57" y="49"/>
                  <a:pt x="60" y="44"/>
                </a:cubicBezTo>
                <a:moveTo>
                  <a:pt x="12" y="53"/>
                </a:moveTo>
                <a:cubicBezTo>
                  <a:pt x="8" y="53"/>
                  <a:pt x="4" y="50"/>
                  <a:pt x="0" y="51"/>
                </a:cubicBezTo>
                <a:moveTo>
                  <a:pt x="17" y="30"/>
                </a:moveTo>
                <a:cubicBezTo>
                  <a:pt x="14" y="28"/>
                  <a:pt x="11" y="27"/>
                  <a:pt x="7" y="26"/>
                </a:cubicBezTo>
                <a:moveTo>
                  <a:pt x="32" y="16"/>
                </a:moveTo>
                <a:cubicBezTo>
                  <a:pt x="31" y="13"/>
                  <a:pt x="29" y="11"/>
                  <a:pt x="27" y="8"/>
                </a:cubicBezTo>
                <a:moveTo>
                  <a:pt x="53" y="0"/>
                </a:moveTo>
                <a:cubicBezTo>
                  <a:pt x="53" y="4"/>
                  <a:pt x="53" y="7"/>
                  <a:pt x="53" y="11"/>
                </a:cubicBezTo>
                <a:moveTo>
                  <a:pt x="78" y="8"/>
                </a:moveTo>
                <a:cubicBezTo>
                  <a:pt x="76" y="10"/>
                  <a:pt x="75" y="13"/>
                  <a:pt x="75" y="16"/>
                </a:cubicBezTo>
                <a:moveTo>
                  <a:pt x="98" y="27"/>
                </a:moveTo>
                <a:cubicBezTo>
                  <a:pt x="95" y="28"/>
                  <a:pt x="93" y="29"/>
                  <a:pt x="90" y="30"/>
                </a:cubicBezTo>
                <a:cubicBezTo>
                  <a:pt x="90" y="31"/>
                  <a:pt x="89" y="31"/>
                  <a:pt x="89" y="31"/>
                </a:cubicBezTo>
                <a:moveTo>
                  <a:pt x="105" y="53"/>
                </a:moveTo>
                <a:cubicBezTo>
                  <a:pt x="101" y="53"/>
                  <a:pt x="98" y="53"/>
                  <a:pt x="94" y="53"/>
                </a:cubicBezTo>
                <a:moveTo>
                  <a:pt x="53" y="31"/>
                </a:moveTo>
                <a:cubicBezTo>
                  <a:pt x="42" y="31"/>
                  <a:pt x="34" y="40"/>
                  <a:pt x="34" y="50"/>
                </a:cubicBezTo>
                <a:cubicBezTo>
                  <a:pt x="34" y="60"/>
                  <a:pt x="42" y="68"/>
                  <a:pt x="53" y="68"/>
                </a:cubicBezTo>
                <a:cubicBezTo>
                  <a:pt x="64" y="68"/>
                  <a:pt x="72" y="60"/>
                  <a:pt x="72" y="50"/>
                </a:cubicBezTo>
                <a:cubicBezTo>
                  <a:pt x="72" y="40"/>
                  <a:pt x="64" y="31"/>
                  <a:pt x="53" y="31"/>
                </a:cubicBezTo>
                <a:close/>
              </a:path>
            </a:pathLst>
          </a:custGeom>
          <a:noFill/>
          <a:ln w="127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noEditPoints="1"/>
          </p:cNvSpPr>
          <p:nvPr/>
        </p:nvSpPr>
        <p:spPr bwMode="auto">
          <a:xfrm>
            <a:off x="1893888" y="4549775"/>
            <a:ext cx="446088" cy="366713"/>
          </a:xfrm>
          <a:custGeom>
            <a:avLst/>
            <a:gdLst>
              <a:gd name="T0" fmla="*/ 0 w 117"/>
              <a:gd name="T1" fmla="*/ 95 h 96"/>
              <a:gd name="T2" fmla="*/ 117 w 117"/>
              <a:gd name="T3" fmla="*/ 96 h 96"/>
              <a:gd name="T4" fmla="*/ 30 w 117"/>
              <a:gd name="T5" fmla="*/ 94 h 96"/>
              <a:gd name="T6" fmla="*/ 28 w 117"/>
              <a:gd name="T7" fmla="*/ 70 h 96"/>
              <a:gd name="T8" fmla="*/ 13 w 117"/>
              <a:gd name="T9" fmla="*/ 70 h 96"/>
              <a:gd name="T10" fmla="*/ 13 w 117"/>
              <a:gd name="T11" fmla="*/ 94 h 96"/>
              <a:gd name="T12" fmla="*/ 53 w 117"/>
              <a:gd name="T13" fmla="*/ 94 h 96"/>
              <a:gd name="T14" fmla="*/ 53 w 117"/>
              <a:gd name="T15" fmla="*/ 46 h 96"/>
              <a:gd name="T16" fmla="*/ 37 w 117"/>
              <a:gd name="T17" fmla="*/ 46 h 96"/>
              <a:gd name="T18" fmla="*/ 38 w 117"/>
              <a:gd name="T19" fmla="*/ 94 h 96"/>
              <a:gd name="T20" fmla="*/ 79 w 117"/>
              <a:gd name="T21" fmla="*/ 94 h 96"/>
              <a:gd name="T22" fmla="*/ 78 w 117"/>
              <a:gd name="T23" fmla="*/ 57 h 96"/>
              <a:gd name="T24" fmla="*/ 63 w 117"/>
              <a:gd name="T25" fmla="*/ 56 h 96"/>
              <a:gd name="T26" fmla="*/ 62 w 117"/>
              <a:gd name="T27" fmla="*/ 94 h 96"/>
              <a:gd name="T28" fmla="*/ 103 w 117"/>
              <a:gd name="T29" fmla="*/ 95 h 96"/>
              <a:gd name="T30" fmla="*/ 102 w 117"/>
              <a:gd name="T31" fmla="*/ 32 h 96"/>
              <a:gd name="T32" fmla="*/ 87 w 117"/>
              <a:gd name="T33" fmla="*/ 32 h 96"/>
              <a:gd name="T34" fmla="*/ 87 w 117"/>
              <a:gd name="T35" fmla="*/ 95 h 96"/>
              <a:gd name="T36" fmla="*/ 23 w 117"/>
              <a:gd name="T37" fmla="*/ 43 h 96"/>
              <a:gd name="T38" fmla="*/ 18 w 117"/>
              <a:gd name="T39" fmla="*/ 43 h 96"/>
              <a:gd name="T40" fmla="*/ 16 w 117"/>
              <a:gd name="T41" fmla="*/ 47 h 96"/>
              <a:gd name="T42" fmla="*/ 19 w 117"/>
              <a:gd name="T43" fmla="*/ 51 h 96"/>
              <a:gd name="T44" fmla="*/ 21 w 117"/>
              <a:gd name="T45" fmla="*/ 52 h 96"/>
              <a:gd name="T46" fmla="*/ 24 w 117"/>
              <a:gd name="T47" fmla="*/ 51 h 96"/>
              <a:gd name="T48" fmla="*/ 25 w 117"/>
              <a:gd name="T49" fmla="*/ 48 h 96"/>
              <a:gd name="T50" fmla="*/ 23 w 117"/>
              <a:gd name="T51" fmla="*/ 43 h 96"/>
              <a:gd name="T52" fmla="*/ 41 w 117"/>
              <a:gd name="T53" fmla="*/ 25 h 96"/>
              <a:gd name="T54" fmla="*/ 43 w 117"/>
              <a:gd name="T55" fmla="*/ 28 h 96"/>
              <a:gd name="T56" fmla="*/ 48 w 117"/>
              <a:gd name="T57" fmla="*/ 29 h 96"/>
              <a:gd name="T58" fmla="*/ 50 w 117"/>
              <a:gd name="T59" fmla="*/ 27 h 96"/>
              <a:gd name="T60" fmla="*/ 50 w 117"/>
              <a:gd name="T61" fmla="*/ 24 h 96"/>
              <a:gd name="T62" fmla="*/ 48 w 117"/>
              <a:gd name="T63" fmla="*/ 22 h 96"/>
              <a:gd name="T64" fmla="*/ 47 w 117"/>
              <a:gd name="T65" fmla="*/ 20 h 96"/>
              <a:gd name="T66" fmla="*/ 45 w 117"/>
              <a:gd name="T67" fmla="*/ 20 h 96"/>
              <a:gd name="T68" fmla="*/ 41 w 117"/>
              <a:gd name="T69" fmla="*/ 25 h 96"/>
              <a:gd name="T70" fmla="*/ 74 w 117"/>
              <a:gd name="T71" fmla="*/ 39 h 96"/>
              <a:gd name="T72" fmla="*/ 74 w 117"/>
              <a:gd name="T73" fmla="*/ 35 h 96"/>
              <a:gd name="T74" fmla="*/ 73 w 117"/>
              <a:gd name="T75" fmla="*/ 32 h 96"/>
              <a:gd name="T76" fmla="*/ 70 w 117"/>
              <a:gd name="T77" fmla="*/ 31 h 96"/>
              <a:gd name="T78" fmla="*/ 66 w 117"/>
              <a:gd name="T79" fmla="*/ 31 h 96"/>
              <a:gd name="T80" fmla="*/ 65 w 117"/>
              <a:gd name="T81" fmla="*/ 33 h 96"/>
              <a:gd name="T82" fmla="*/ 65 w 117"/>
              <a:gd name="T83" fmla="*/ 38 h 96"/>
              <a:gd name="T84" fmla="*/ 69 w 117"/>
              <a:gd name="T85" fmla="*/ 41 h 96"/>
              <a:gd name="T86" fmla="*/ 74 w 117"/>
              <a:gd name="T87" fmla="*/ 39 h 96"/>
              <a:gd name="T88" fmla="*/ 90 w 117"/>
              <a:gd name="T89" fmla="*/ 9 h 96"/>
              <a:gd name="T90" fmla="*/ 95 w 117"/>
              <a:gd name="T91" fmla="*/ 12 h 96"/>
              <a:gd name="T92" fmla="*/ 97 w 117"/>
              <a:gd name="T93" fmla="*/ 3 h 96"/>
              <a:gd name="T94" fmla="*/ 90 w 117"/>
              <a:gd name="T95" fmla="*/ 9 h 96"/>
              <a:gd name="T96" fmla="*/ 42 w 117"/>
              <a:gd name="T97" fmla="*/ 28 h 96"/>
              <a:gd name="T98" fmla="*/ 24 w 117"/>
              <a:gd name="T99" fmla="*/ 45 h 96"/>
              <a:gd name="T100" fmla="*/ 50 w 117"/>
              <a:gd name="T101" fmla="*/ 26 h 96"/>
              <a:gd name="T102" fmla="*/ 65 w 117"/>
              <a:gd name="T103" fmla="*/ 33 h 96"/>
              <a:gd name="T104" fmla="*/ 92 w 117"/>
              <a:gd name="T105" fmla="*/ 12 h 96"/>
              <a:gd name="T106" fmla="*/ 82 w 117"/>
              <a:gd name="T107" fmla="*/ 23 h 96"/>
              <a:gd name="T108" fmla="*/ 73 w 117"/>
              <a:gd name="T109" fmla="*/ 3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7" h="96">
                <a:moveTo>
                  <a:pt x="0" y="95"/>
                </a:moveTo>
                <a:cubicBezTo>
                  <a:pt x="39" y="93"/>
                  <a:pt x="78" y="94"/>
                  <a:pt x="117" y="96"/>
                </a:cubicBezTo>
                <a:moveTo>
                  <a:pt x="30" y="94"/>
                </a:moveTo>
                <a:cubicBezTo>
                  <a:pt x="29" y="86"/>
                  <a:pt x="28" y="78"/>
                  <a:pt x="28" y="70"/>
                </a:cubicBezTo>
                <a:cubicBezTo>
                  <a:pt x="23" y="70"/>
                  <a:pt x="18" y="70"/>
                  <a:pt x="13" y="70"/>
                </a:cubicBezTo>
                <a:cubicBezTo>
                  <a:pt x="13" y="78"/>
                  <a:pt x="13" y="86"/>
                  <a:pt x="13" y="94"/>
                </a:cubicBezTo>
                <a:moveTo>
                  <a:pt x="53" y="94"/>
                </a:moveTo>
                <a:cubicBezTo>
                  <a:pt x="54" y="78"/>
                  <a:pt x="54" y="62"/>
                  <a:pt x="53" y="46"/>
                </a:cubicBezTo>
                <a:cubicBezTo>
                  <a:pt x="48" y="47"/>
                  <a:pt x="42" y="47"/>
                  <a:pt x="37" y="46"/>
                </a:cubicBezTo>
                <a:cubicBezTo>
                  <a:pt x="37" y="62"/>
                  <a:pt x="37" y="78"/>
                  <a:pt x="38" y="94"/>
                </a:cubicBezTo>
                <a:moveTo>
                  <a:pt x="79" y="94"/>
                </a:moveTo>
                <a:cubicBezTo>
                  <a:pt x="77" y="82"/>
                  <a:pt x="77" y="70"/>
                  <a:pt x="78" y="57"/>
                </a:cubicBezTo>
                <a:cubicBezTo>
                  <a:pt x="73" y="57"/>
                  <a:pt x="68" y="57"/>
                  <a:pt x="63" y="56"/>
                </a:cubicBezTo>
                <a:cubicBezTo>
                  <a:pt x="63" y="69"/>
                  <a:pt x="62" y="81"/>
                  <a:pt x="62" y="94"/>
                </a:cubicBezTo>
                <a:moveTo>
                  <a:pt x="103" y="95"/>
                </a:moveTo>
                <a:cubicBezTo>
                  <a:pt x="103" y="74"/>
                  <a:pt x="103" y="53"/>
                  <a:pt x="102" y="32"/>
                </a:cubicBezTo>
                <a:cubicBezTo>
                  <a:pt x="97" y="31"/>
                  <a:pt x="92" y="31"/>
                  <a:pt x="87" y="32"/>
                </a:cubicBezTo>
                <a:cubicBezTo>
                  <a:pt x="87" y="53"/>
                  <a:pt x="87" y="74"/>
                  <a:pt x="87" y="95"/>
                </a:cubicBezTo>
                <a:moveTo>
                  <a:pt x="23" y="43"/>
                </a:moveTo>
                <a:cubicBezTo>
                  <a:pt x="22" y="42"/>
                  <a:pt x="20" y="42"/>
                  <a:pt x="18" y="43"/>
                </a:cubicBezTo>
                <a:cubicBezTo>
                  <a:pt x="16" y="43"/>
                  <a:pt x="15" y="45"/>
                  <a:pt x="16" y="47"/>
                </a:cubicBezTo>
                <a:cubicBezTo>
                  <a:pt x="16" y="49"/>
                  <a:pt x="17" y="50"/>
                  <a:pt x="19" y="51"/>
                </a:cubicBezTo>
                <a:cubicBezTo>
                  <a:pt x="19" y="52"/>
                  <a:pt x="20" y="52"/>
                  <a:pt x="21" y="52"/>
                </a:cubicBezTo>
                <a:cubicBezTo>
                  <a:pt x="23" y="52"/>
                  <a:pt x="24" y="52"/>
                  <a:pt x="24" y="51"/>
                </a:cubicBezTo>
                <a:cubicBezTo>
                  <a:pt x="25" y="50"/>
                  <a:pt x="25" y="49"/>
                  <a:pt x="25" y="48"/>
                </a:cubicBezTo>
                <a:cubicBezTo>
                  <a:pt x="25" y="46"/>
                  <a:pt x="24" y="44"/>
                  <a:pt x="23" y="43"/>
                </a:cubicBezTo>
                <a:close/>
                <a:moveTo>
                  <a:pt x="41" y="25"/>
                </a:moveTo>
                <a:cubicBezTo>
                  <a:pt x="41" y="26"/>
                  <a:pt x="42" y="28"/>
                  <a:pt x="43" y="28"/>
                </a:cubicBezTo>
                <a:cubicBezTo>
                  <a:pt x="45" y="29"/>
                  <a:pt x="46" y="29"/>
                  <a:pt x="48" y="29"/>
                </a:cubicBezTo>
                <a:cubicBezTo>
                  <a:pt x="49" y="29"/>
                  <a:pt x="49" y="28"/>
                  <a:pt x="50" y="27"/>
                </a:cubicBezTo>
                <a:cubicBezTo>
                  <a:pt x="50" y="26"/>
                  <a:pt x="50" y="25"/>
                  <a:pt x="50" y="24"/>
                </a:cubicBezTo>
                <a:cubicBezTo>
                  <a:pt x="50" y="23"/>
                  <a:pt x="49" y="23"/>
                  <a:pt x="48" y="22"/>
                </a:cubicBezTo>
                <a:cubicBezTo>
                  <a:pt x="48" y="21"/>
                  <a:pt x="47" y="20"/>
                  <a:pt x="47" y="20"/>
                </a:cubicBezTo>
                <a:cubicBezTo>
                  <a:pt x="46" y="20"/>
                  <a:pt x="46" y="20"/>
                  <a:pt x="45" y="20"/>
                </a:cubicBezTo>
                <a:cubicBezTo>
                  <a:pt x="43" y="20"/>
                  <a:pt x="41" y="22"/>
                  <a:pt x="41" y="25"/>
                </a:cubicBezTo>
                <a:close/>
                <a:moveTo>
                  <a:pt x="74" y="39"/>
                </a:moveTo>
                <a:cubicBezTo>
                  <a:pt x="74" y="37"/>
                  <a:pt x="74" y="36"/>
                  <a:pt x="74" y="35"/>
                </a:cubicBezTo>
                <a:cubicBezTo>
                  <a:pt x="74" y="34"/>
                  <a:pt x="73" y="32"/>
                  <a:pt x="73" y="32"/>
                </a:cubicBezTo>
                <a:cubicBezTo>
                  <a:pt x="72" y="31"/>
                  <a:pt x="71" y="31"/>
                  <a:pt x="70" y="31"/>
                </a:cubicBezTo>
                <a:cubicBezTo>
                  <a:pt x="68" y="31"/>
                  <a:pt x="67" y="31"/>
                  <a:pt x="66" y="31"/>
                </a:cubicBezTo>
                <a:cubicBezTo>
                  <a:pt x="65" y="32"/>
                  <a:pt x="65" y="33"/>
                  <a:pt x="65" y="33"/>
                </a:cubicBezTo>
                <a:cubicBezTo>
                  <a:pt x="64" y="35"/>
                  <a:pt x="64" y="37"/>
                  <a:pt x="65" y="38"/>
                </a:cubicBezTo>
                <a:cubicBezTo>
                  <a:pt x="66" y="40"/>
                  <a:pt x="68" y="41"/>
                  <a:pt x="69" y="41"/>
                </a:cubicBezTo>
                <a:cubicBezTo>
                  <a:pt x="71" y="41"/>
                  <a:pt x="73" y="40"/>
                  <a:pt x="74" y="39"/>
                </a:cubicBezTo>
                <a:close/>
                <a:moveTo>
                  <a:pt x="90" y="9"/>
                </a:moveTo>
                <a:cubicBezTo>
                  <a:pt x="91" y="11"/>
                  <a:pt x="93" y="12"/>
                  <a:pt x="95" y="12"/>
                </a:cubicBezTo>
                <a:cubicBezTo>
                  <a:pt x="100" y="12"/>
                  <a:pt x="101" y="5"/>
                  <a:pt x="97" y="3"/>
                </a:cubicBezTo>
                <a:cubicBezTo>
                  <a:pt x="93" y="0"/>
                  <a:pt x="88" y="5"/>
                  <a:pt x="90" y="9"/>
                </a:cubicBezTo>
                <a:close/>
                <a:moveTo>
                  <a:pt x="42" y="28"/>
                </a:moveTo>
                <a:cubicBezTo>
                  <a:pt x="36" y="33"/>
                  <a:pt x="30" y="39"/>
                  <a:pt x="24" y="45"/>
                </a:cubicBezTo>
                <a:moveTo>
                  <a:pt x="50" y="26"/>
                </a:moveTo>
                <a:cubicBezTo>
                  <a:pt x="55" y="29"/>
                  <a:pt x="59" y="31"/>
                  <a:pt x="65" y="33"/>
                </a:cubicBezTo>
                <a:moveTo>
                  <a:pt x="92" y="12"/>
                </a:moveTo>
                <a:cubicBezTo>
                  <a:pt x="89" y="16"/>
                  <a:pt x="85" y="19"/>
                  <a:pt x="82" y="23"/>
                </a:cubicBezTo>
                <a:cubicBezTo>
                  <a:pt x="79" y="26"/>
                  <a:pt x="76" y="29"/>
                  <a:pt x="73" y="33"/>
                </a:cubicBezTo>
              </a:path>
            </a:pathLst>
          </a:custGeom>
          <a:noFill/>
          <a:ln w="127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Freeform 24"/>
          <p:cNvSpPr>
            <a:spLocks noEditPoints="1"/>
          </p:cNvSpPr>
          <p:nvPr/>
        </p:nvSpPr>
        <p:spPr bwMode="auto">
          <a:xfrm>
            <a:off x="5788025" y="1012825"/>
            <a:ext cx="642938" cy="357188"/>
          </a:xfrm>
          <a:custGeom>
            <a:avLst/>
            <a:gdLst>
              <a:gd name="T0" fmla="*/ 128 w 169"/>
              <a:gd name="T1" fmla="*/ 38 h 94"/>
              <a:gd name="T2" fmla="*/ 130 w 169"/>
              <a:gd name="T3" fmla="*/ 60 h 94"/>
              <a:gd name="T4" fmla="*/ 119 w 169"/>
              <a:gd name="T5" fmla="*/ 65 h 94"/>
              <a:gd name="T6" fmla="*/ 96 w 169"/>
              <a:gd name="T7" fmla="*/ 48 h 94"/>
              <a:gd name="T8" fmla="*/ 64 w 169"/>
              <a:gd name="T9" fmla="*/ 49 h 94"/>
              <a:gd name="T10" fmla="*/ 63 w 169"/>
              <a:gd name="T11" fmla="*/ 33 h 94"/>
              <a:gd name="T12" fmla="*/ 118 w 169"/>
              <a:gd name="T13" fmla="*/ 22 h 94"/>
              <a:gd name="T14" fmla="*/ 42 w 169"/>
              <a:gd name="T15" fmla="*/ 77 h 94"/>
              <a:gd name="T16" fmla="*/ 54 w 169"/>
              <a:gd name="T17" fmla="*/ 64 h 94"/>
              <a:gd name="T18" fmla="*/ 40 w 169"/>
              <a:gd name="T19" fmla="*/ 68 h 94"/>
              <a:gd name="T20" fmla="*/ 48 w 169"/>
              <a:gd name="T21" fmla="*/ 74 h 94"/>
              <a:gd name="T22" fmla="*/ 50 w 169"/>
              <a:gd name="T23" fmla="*/ 86 h 94"/>
              <a:gd name="T24" fmla="*/ 66 w 169"/>
              <a:gd name="T25" fmla="*/ 68 h 94"/>
              <a:gd name="T26" fmla="*/ 55 w 169"/>
              <a:gd name="T27" fmla="*/ 67 h 94"/>
              <a:gd name="T28" fmla="*/ 72 w 169"/>
              <a:gd name="T29" fmla="*/ 69 h 94"/>
              <a:gd name="T30" fmla="*/ 56 w 169"/>
              <a:gd name="T31" fmla="*/ 89 h 94"/>
              <a:gd name="T32" fmla="*/ 72 w 169"/>
              <a:gd name="T33" fmla="*/ 69 h 94"/>
              <a:gd name="T34" fmla="*/ 64 w 169"/>
              <a:gd name="T35" fmla="*/ 91 h 94"/>
              <a:gd name="T36" fmla="*/ 79 w 169"/>
              <a:gd name="T37" fmla="*/ 85 h 94"/>
              <a:gd name="T38" fmla="*/ 65 w 169"/>
              <a:gd name="T39" fmla="*/ 86 h 94"/>
              <a:gd name="T40" fmla="*/ 64 w 169"/>
              <a:gd name="T41" fmla="*/ 26 h 94"/>
              <a:gd name="T42" fmla="*/ 52 w 169"/>
              <a:gd name="T43" fmla="*/ 26 h 94"/>
              <a:gd name="T44" fmla="*/ 38 w 169"/>
              <a:gd name="T45" fmla="*/ 45 h 94"/>
              <a:gd name="T46" fmla="*/ 40 w 169"/>
              <a:gd name="T47" fmla="*/ 68 h 94"/>
              <a:gd name="T48" fmla="*/ 87 w 169"/>
              <a:gd name="T49" fmla="*/ 93 h 94"/>
              <a:gd name="T50" fmla="*/ 87 w 169"/>
              <a:gd name="T51" fmla="*/ 86 h 94"/>
              <a:gd name="T52" fmla="*/ 102 w 169"/>
              <a:gd name="T53" fmla="*/ 85 h 94"/>
              <a:gd name="T54" fmla="*/ 111 w 169"/>
              <a:gd name="T55" fmla="*/ 85 h 94"/>
              <a:gd name="T56" fmla="*/ 119 w 169"/>
              <a:gd name="T57" fmla="*/ 78 h 94"/>
              <a:gd name="T58" fmla="*/ 0 w 169"/>
              <a:gd name="T59" fmla="*/ 43 h 94"/>
              <a:gd name="T60" fmla="*/ 20 w 169"/>
              <a:gd name="T61" fmla="*/ 59 h 94"/>
              <a:gd name="T62" fmla="*/ 27 w 169"/>
              <a:gd name="T63" fmla="*/ 59 h 94"/>
              <a:gd name="T64" fmla="*/ 56 w 169"/>
              <a:gd name="T65" fmla="*/ 18 h 94"/>
              <a:gd name="T66" fmla="*/ 42 w 169"/>
              <a:gd name="T67" fmla="*/ 6 h 94"/>
              <a:gd name="T68" fmla="*/ 144 w 169"/>
              <a:gd name="T69" fmla="*/ 1 h 94"/>
              <a:gd name="T70" fmla="*/ 118 w 169"/>
              <a:gd name="T71" fmla="*/ 22 h 94"/>
              <a:gd name="T72" fmla="*/ 140 w 169"/>
              <a:gd name="T73" fmla="*/ 57 h 94"/>
              <a:gd name="T74" fmla="*/ 143 w 169"/>
              <a:gd name="T75" fmla="*/ 57 h 94"/>
              <a:gd name="T76" fmla="*/ 169 w 169"/>
              <a:gd name="T77" fmla="*/ 4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9" h="94">
                <a:moveTo>
                  <a:pt x="118" y="21"/>
                </a:moveTo>
                <a:cubicBezTo>
                  <a:pt x="122" y="27"/>
                  <a:pt x="125" y="33"/>
                  <a:pt x="128" y="38"/>
                </a:cubicBezTo>
                <a:cubicBezTo>
                  <a:pt x="131" y="44"/>
                  <a:pt x="135" y="49"/>
                  <a:pt x="138" y="55"/>
                </a:cubicBezTo>
                <a:cubicBezTo>
                  <a:pt x="135" y="56"/>
                  <a:pt x="133" y="58"/>
                  <a:pt x="130" y="60"/>
                </a:cubicBezTo>
                <a:cubicBezTo>
                  <a:pt x="128" y="62"/>
                  <a:pt x="127" y="64"/>
                  <a:pt x="125" y="66"/>
                </a:cubicBezTo>
                <a:cubicBezTo>
                  <a:pt x="123" y="69"/>
                  <a:pt x="121" y="67"/>
                  <a:pt x="119" y="65"/>
                </a:cubicBezTo>
                <a:cubicBezTo>
                  <a:pt x="116" y="63"/>
                  <a:pt x="113" y="61"/>
                  <a:pt x="110" y="59"/>
                </a:cubicBezTo>
                <a:cubicBezTo>
                  <a:pt x="105" y="55"/>
                  <a:pt x="101" y="51"/>
                  <a:pt x="96" y="48"/>
                </a:cubicBezTo>
                <a:cubicBezTo>
                  <a:pt x="91" y="45"/>
                  <a:pt x="86" y="41"/>
                  <a:pt x="80" y="42"/>
                </a:cubicBezTo>
                <a:cubicBezTo>
                  <a:pt x="74" y="43"/>
                  <a:pt x="70" y="48"/>
                  <a:pt x="64" y="49"/>
                </a:cubicBezTo>
                <a:cubicBezTo>
                  <a:pt x="60" y="50"/>
                  <a:pt x="54" y="49"/>
                  <a:pt x="53" y="44"/>
                </a:cubicBezTo>
                <a:cubicBezTo>
                  <a:pt x="52" y="38"/>
                  <a:pt x="59" y="35"/>
                  <a:pt x="63" y="33"/>
                </a:cubicBezTo>
                <a:cubicBezTo>
                  <a:pt x="69" y="30"/>
                  <a:pt x="75" y="28"/>
                  <a:pt x="81" y="26"/>
                </a:cubicBezTo>
                <a:cubicBezTo>
                  <a:pt x="93" y="22"/>
                  <a:pt x="106" y="18"/>
                  <a:pt x="118" y="22"/>
                </a:cubicBezTo>
                <a:cubicBezTo>
                  <a:pt x="118" y="22"/>
                  <a:pt x="118" y="22"/>
                  <a:pt x="118" y="21"/>
                </a:cubicBezTo>
                <a:close/>
                <a:moveTo>
                  <a:pt x="42" y="77"/>
                </a:moveTo>
                <a:cubicBezTo>
                  <a:pt x="46" y="78"/>
                  <a:pt x="50" y="73"/>
                  <a:pt x="52" y="70"/>
                </a:cubicBezTo>
                <a:cubicBezTo>
                  <a:pt x="53" y="68"/>
                  <a:pt x="55" y="66"/>
                  <a:pt x="54" y="64"/>
                </a:cubicBezTo>
                <a:cubicBezTo>
                  <a:pt x="53" y="62"/>
                  <a:pt x="51" y="61"/>
                  <a:pt x="49" y="61"/>
                </a:cubicBezTo>
                <a:cubicBezTo>
                  <a:pt x="46" y="61"/>
                  <a:pt x="41" y="66"/>
                  <a:pt x="40" y="68"/>
                </a:cubicBezTo>
                <a:cubicBezTo>
                  <a:pt x="38" y="71"/>
                  <a:pt x="37" y="77"/>
                  <a:pt x="42" y="77"/>
                </a:cubicBezTo>
                <a:close/>
                <a:moveTo>
                  <a:pt x="48" y="74"/>
                </a:moveTo>
                <a:cubicBezTo>
                  <a:pt x="46" y="76"/>
                  <a:pt x="44" y="79"/>
                  <a:pt x="45" y="82"/>
                </a:cubicBezTo>
                <a:cubicBezTo>
                  <a:pt x="45" y="84"/>
                  <a:pt x="48" y="86"/>
                  <a:pt x="50" y="86"/>
                </a:cubicBezTo>
                <a:cubicBezTo>
                  <a:pt x="55" y="85"/>
                  <a:pt x="59" y="78"/>
                  <a:pt x="63" y="75"/>
                </a:cubicBezTo>
                <a:cubicBezTo>
                  <a:pt x="64" y="73"/>
                  <a:pt x="66" y="70"/>
                  <a:pt x="66" y="68"/>
                </a:cubicBezTo>
                <a:cubicBezTo>
                  <a:pt x="66" y="65"/>
                  <a:pt x="64" y="63"/>
                  <a:pt x="61" y="63"/>
                </a:cubicBezTo>
                <a:cubicBezTo>
                  <a:pt x="59" y="63"/>
                  <a:pt x="57" y="65"/>
                  <a:pt x="55" y="67"/>
                </a:cubicBezTo>
                <a:cubicBezTo>
                  <a:pt x="53" y="69"/>
                  <a:pt x="50" y="72"/>
                  <a:pt x="48" y="74"/>
                </a:cubicBezTo>
                <a:close/>
                <a:moveTo>
                  <a:pt x="72" y="69"/>
                </a:moveTo>
                <a:cubicBezTo>
                  <a:pt x="68" y="66"/>
                  <a:pt x="63" y="73"/>
                  <a:pt x="60" y="76"/>
                </a:cubicBezTo>
                <a:cubicBezTo>
                  <a:pt x="58" y="79"/>
                  <a:pt x="51" y="85"/>
                  <a:pt x="56" y="89"/>
                </a:cubicBezTo>
                <a:cubicBezTo>
                  <a:pt x="61" y="92"/>
                  <a:pt x="66" y="85"/>
                  <a:pt x="69" y="82"/>
                </a:cubicBezTo>
                <a:cubicBezTo>
                  <a:pt x="71" y="79"/>
                  <a:pt x="77" y="73"/>
                  <a:pt x="72" y="69"/>
                </a:cubicBezTo>
                <a:close/>
                <a:moveTo>
                  <a:pt x="65" y="86"/>
                </a:moveTo>
                <a:cubicBezTo>
                  <a:pt x="64" y="87"/>
                  <a:pt x="63" y="89"/>
                  <a:pt x="64" y="91"/>
                </a:cubicBezTo>
                <a:cubicBezTo>
                  <a:pt x="64" y="93"/>
                  <a:pt x="66" y="94"/>
                  <a:pt x="68" y="94"/>
                </a:cubicBezTo>
                <a:cubicBezTo>
                  <a:pt x="73" y="93"/>
                  <a:pt x="76" y="89"/>
                  <a:pt x="79" y="85"/>
                </a:cubicBezTo>
                <a:cubicBezTo>
                  <a:pt x="81" y="82"/>
                  <a:pt x="79" y="77"/>
                  <a:pt x="74" y="77"/>
                </a:cubicBezTo>
                <a:cubicBezTo>
                  <a:pt x="70" y="78"/>
                  <a:pt x="67" y="83"/>
                  <a:pt x="65" y="86"/>
                </a:cubicBezTo>
                <a:close/>
                <a:moveTo>
                  <a:pt x="71" y="29"/>
                </a:moveTo>
                <a:cubicBezTo>
                  <a:pt x="69" y="28"/>
                  <a:pt x="67" y="27"/>
                  <a:pt x="64" y="26"/>
                </a:cubicBezTo>
                <a:cubicBezTo>
                  <a:pt x="62" y="24"/>
                  <a:pt x="59" y="23"/>
                  <a:pt x="56" y="23"/>
                </a:cubicBezTo>
                <a:cubicBezTo>
                  <a:pt x="55" y="23"/>
                  <a:pt x="53" y="25"/>
                  <a:pt x="52" y="26"/>
                </a:cubicBezTo>
                <a:cubicBezTo>
                  <a:pt x="51" y="28"/>
                  <a:pt x="49" y="31"/>
                  <a:pt x="48" y="33"/>
                </a:cubicBezTo>
                <a:cubicBezTo>
                  <a:pt x="45" y="37"/>
                  <a:pt x="41" y="41"/>
                  <a:pt x="38" y="45"/>
                </a:cubicBezTo>
                <a:cubicBezTo>
                  <a:pt x="35" y="50"/>
                  <a:pt x="31" y="55"/>
                  <a:pt x="27" y="59"/>
                </a:cubicBezTo>
                <a:cubicBezTo>
                  <a:pt x="31" y="62"/>
                  <a:pt x="35" y="65"/>
                  <a:pt x="40" y="68"/>
                </a:cubicBezTo>
                <a:moveTo>
                  <a:pt x="74" y="90"/>
                </a:moveTo>
                <a:cubicBezTo>
                  <a:pt x="78" y="93"/>
                  <a:pt x="83" y="94"/>
                  <a:pt x="87" y="93"/>
                </a:cubicBezTo>
                <a:cubicBezTo>
                  <a:pt x="88" y="92"/>
                  <a:pt x="91" y="92"/>
                  <a:pt x="90" y="90"/>
                </a:cubicBezTo>
                <a:cubicBezTo>
                  <a:pt x="90" y="88"/>
                  <a:pt x="87" y="88"/>
                  <a:pt x="87" y="86"/>
                </a:cubicBezTo>
                <a:cubicBezTo>
                  <a:pt x="90" y="90"/>
                  <a:pt x="95" y="94"/>
                  <a:pt x="100" y="91"/>
                </a:cubicBezTo>
                <a:cubicBezTo>
                  <a:pt x="102" y="90"/>
                  <a:pt x="103" y="87"/>
                  <a:pt x="102" y="85"/>
                </a:cubicBezTo>
                <a:cubicBezTo>
                  <a:pt x="101" y="82"/>
                  <a:pt x="99" y="81"/>
                  <a:pt x="97" y="79"/>
                </a:cubicBezTo>
                <a:cubicBezTo>
                  <a:pt x="100" y="83"/>
                  <a:pt x="105" y="88"/>
                  <a:pt x="111" y="85"/>
                </a:cubicBezTo>
                <a:cubicBezTo>
                  <a:pt x="117" y="81"/>
                  <a:pt x="111" y="75"/>
                  <a:pt x="107" y="72"/>
                </a:cubicBezTo>
                <a:cubicBezTo>
                  <a:pt x="111" y="76"/>
                  <a:pt x="114" y="79"/>
                  <a:pt x="119" y="78"/>
                </a:cubicBezTo>
                <a:cubicBezTo>
                  <a:pt x="124" y="77"/>
                  <a:pt x="125" y="72"/>
                  <a:pt x="122" y="68"/>
                </a:cubicBezTo>
                <a:moveTo>
                  <a:pt x="0" y="43"/>
                </a:moveTo>
                <a:cubicBezTo>
                  <a:pt x="4" y="46"/>
                  <a:pt x="9" y="50"/>
                  <a:pt x="14" y="53"/>
                </a:cubicBezTo>
                <a:cubicBezTo>
                  <a:pt x="16" y="55"/>
                  <a:pt x="18" y="57"/>
                  <a:pt x="20" y="59"/>
                </a:cubicBezTo>
                <a:cubicBezTo>
                  <a:pt x="21" y="59"/>
                  <a:pt x="23" y="61"/>
                  <a:pt x="24" y="62"/>
                </a:cubicBezTo>
                <a:cubicBezTo>
                  <a:pt x="25" y="62"/>
                  <a:pt x="26" y="60"/>
                  <a:pt x="27" y="59"/>
                </a:cubicBezTo>
                <a:moveTo>
                  <a:pt x="54" y="24"/>
                </a:moveTo>
                <a:cubicBezTo>
                  <a:pt x="57" y="22"/>
                  <a:pt x="59" y="20"/>
                  <a:pt x="56" y="18"/>
                </a:cubicBezTo>
                <a:cubicBezTo>
                  <a:pt x="54" y="16"/>
                  <a:pt x="52" y="14"/>
                  <a:pt x="50" y="12"/>
                </a:cubicBezTo>
                <a:cubicBezTo>
                  <a:pt x="47" y="10"/>
                  <a:pt x="45" y="8"/>
                  <a:pt x="42" y="6"/>
                </a:cubicBezTo>
                <a:cubicBezTo>
                  <a:pt x="40" y="4"/>
                  <a:pt x="37" y="2"/>
                  <a:pt x="34" y="0"/>
                </a:cubicBezTo>
                <a:moveTo>
                  <a:pt x="144" y="1"/>
                </a:moveTo>
                <a:cubicBezTo>
                  <a:pt x="134" y="6"/>
                  <a:pt x="124" y="11"/>
                  <a:pt x="115" y="16"/>
                </a:cubicBezTo>
                <a:cubicBezTo>
                  <a:pt x="116" y="18"/>
                  <a:pt x="117" y="20"/>
                  <a:pt x="118" y="22"/>
                </a:cubicBezTo>
                <a:moveTo>
                  <a:pt x="138" y="54"/>
                </a:moveTo>
                <a:cubicBezTo>
                  <a:pt x="138" y="55"/>
                  <a:pt x="139" y="56"/>
                  <a:pt x="140" y="57"/>
                </a:cubicBezTo>
                <a:cubicBezTo>
                  <a:pt x="140" y="58"/>
                  <a:pt x="140" y="58"/>
                  <a:pt x="141" y="58"/>
                </a:cubicBezTo>
                <a:cubicBezTo>
                  <a:pt x="141" y="58"/>
                  <a:pt x="143" y="58"/>
                  <a:pt x="143" y="57"/>
                </a:cubicBezTo>
                <a:cubicBezTo>
                  <a:pt x="146" y="56"/>
                  <a:pt x="149" y="55"/>
                  <a:pt x="152" y="54"/>
                </a:cubicBezTo>
                <a:cubicBezTo>
                  <a:pt x="158" y="51"/>
                  <a:pt x="163" y="49"/>
                  <a:pt x="169" y="45"/>
                </a:cubicBezTo>
              </a:path>
            </a:pathLst>
          </a:custGeom>
          <a:noFill/>
          <a:ln w="127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Freeform 25"/>
          <p:cNvSpPr>
            <a:spLocks noEditPoints="1"/>
          </p:cNvSpPr>
          <p:nvPr/>
        </p:nvSpPr>
        <p:spPr bwMode="auto">
          <a:xfrm>
            <a:off x="9858375" y="4516438"/>
            <a:ext cx="377825" cy="361950"/>
          </a:xfrm>
          <a:custGeom>
            <a:avLst/>
            <a:gdLst>
              <a:gd name="T0" fmla="*/ 66 w 99"/>
              <a:gd name="T1" fmla="*/ 41 h 95"/>
              <a:gd name="T2" fmla="*/ 63 w 99"/>
              <a:gd name="T3" fmla="*/ 62 h 95"/>
              <a:gd name="T4" fmla="*/ 44 w 99"/>
              <a:gd name="T5" fmla="*/ 71 h 95"/>
              <a:gd name="T6" fmla="*/ 32 w 99"/>
              <a:gd name="T7" fmla="*/ 64 h 95"/>
              <a:gd name="T8" fmla="*/ 26 w 99"/>
              <a:gd name="T9" fmla="*/ 47 h 95"/>
              <a:gd name="T10" fmla="*/ 36 w 99"/>
              <a:gd name="T11" fmla="*/ 31 h 95"/>
              <a:gd name="T12" fmla="*/ 55 w 99"/>
              <a:gd name="T13" fmla="*/ 31 h 95"/>
              <a:gd name="T14" fmla="*/ 64 w 99"/>
              <a:gd name="T15" fmla="*/ 23 h 95"/>
              <a:gd name="T16" fmla="*/ 28 w 99"/>
              <a:gd name="T17" fmla="*/ 23 h 95"/>
              <a:gd name="T18" fmla="*/ 15 w 99"/>
              <a:gd name="T19" fmla="*/ 56 h 95"/>
              <a:gd name="T20" fmla="*/ 40 w 99"/>
              <a:gd name="T21" fmla="*/ 81 h 95"/>
              <a:gd name="T22" fmla="*/ 73 w 99"/>
              <a:gd name="T23" fmla="*/ 68 h 95"/>
              <a:gd name="T24" fmla="*/ 76 w 99"/>
              <a:gd name="T25" fmla="*/ 33 h 95"/>
              <a:gd name="T26" fmla="*/ 71 w 99"/>
              <a:gd name="T27" fmla="*/ 15 h 95"/>
              <a:gd name="T28" fmla="*/ 22 w 99"/>
              <a:gd name="T29" fmla="*/ 15 h 95"/>
              <a:gd name="T30" fmla="*/ 4 w 99"/>
              <a:gd name="T31" fmla="*/ 59 h 95"/>
              <a:gd name="T32" fmla="*/ 13 w 99"/>
              <a:gd name="T33" fmla="*/ 78 h 95"/>
              <a:gd name="T34" fmla="*/ 52 w 99"/>
              <a:gd name="T35" fmla="*/ 93 h 95"/>
              <a:gd name="T36" fmla="*/ 85 w 99"/>
              <a:gd name="T37" fmla="*/ 68 h 95"/>
              <a:gd name="T38" fmla="*/ 82 w 99"/>
              <a:gd name="T39" fmla="*/ 27 h 95"/>
              <a:gd name="T40" fmla="*/ 94 w 99"/>
              <a:gd name="T41" fmla="*/ 3 h 95"/>
              <a:gd name="T42" fmla="*/ 47 w 99"/>
              <a:gd name="T43" fmla="*/ 50 h 95"/>
              <a:gd name="T44" fmla="*/ 83 w 99"/>
              <a:gd name="T45" fmla="*/ 0 h 95"/>
              <a:gd name="T46" fmla="*/ 83 w 99"/>
              <a:gd name="T47" fmla="*/ 14 h 95"/>
              <a:gd name="T48" fmla="*/ 99 w 99"/>
              <a:gd name="T49" fmla="*/ 14 h 95"/>
              <a:gd name="T50" fmla="*/ 19 w 99"/>
              <a:gd name="T51" fmla="*/ 84 h 95"/>
              <a:gd name="T52" fmla="*/ 11 w 99"/>
              <a:gd name="T53" fmla="*/ 94 h 95"/>
              <a:gd name="T54" fmla="*/ 74 w 99"/>
              <a:gd name="T55" fmla="*/ 84 h 95"/>
              <a:gd name="T56" fmla="*/ 82 w 99"/>
              <a:gd name="T57" fmla="*/ 9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95">
                <a:moveTo>
                  <a:pt x="66" y="41"/>
                </a:moveTo>
                <a:cubicBezTo>
                  <a:pt x="68" y="48"/>
                  <a:pt x="67" y="56"/>
                  <a:pt x="63" y="62"/>
                </a:cubicBezTo>
                <a:cubicBezTo>
                  <a:pt x="59" y="68"/>
                  <a:pt x="51" y="72"/>
                  <a:pt x="44" y="71"/>
                </a:cubicBezTo>
                <a:cubicBezTo>
                  <a:pt x="39" y="70"/>
                  <a:pt x="35" y="67"/>
                  <a:pt x="32" y="64"/>
                </a:cubicBezTo>
                <a:cubicBezTo>
                  <a:pt x="28" y="59"/>
                  <a:pt x="25" y="53"/>
                  <a:pt x="26" y="47"/>
                </a:cubicBezTo>
                <a:cubicBezTo>
                  <a:pt x="26" y="40"/>
                  <a:pt x="30" y="34"/>
                  <a:pt x="36" y="31"/>
                </a:cubicBezTo>
                <a:cubicBezTo>
                  <a:pt x="42" y="29"/>
                  <a:pt x="49" y="30"/>
                  <a:pt x="55" y="31"/>
                </a:cubicBezTo>
                <a:moveTo>
                  <a:pt x="64" y="23"/>
                </a:moveTo>
                <a:cubicBezTo>
                  <a:pt x="53" y="16"/>
                  <a:pt x="39" y="16"/>
                  <a:pt x="28" y="23"/>
                </a:cubicBezTo>
                <a:cubicBezTo>
                  <a:pt x="18" y="30"/>
                  <a:pt x="12" y="44"/>
                  <a:pt x="15" y="56"/>
                </a:cubicBezTo>
                <a:cubicBezTo>
                  <a:pt x="17" y="68"/>
                  <a:pt x="28" y="79"/>
                  <a:pt x="40" y="81"/>
                </a:cubicBezTo>
                <a:cubicBezTo>
                  <a:pt x="52" y="84"/>
                  <a:pt x="66" y="79"/>
                  <a:pt x="73" y="68"/>
                </a:cubicBezTo>
                <a:cubicBezTo>
                  <a:pt x="81" y="58"/>
                  <a:pt x="82" y="44"/>
                  <a:pt x="76" y="33"/>
                </a:cubicBezTo>
                <a:moveTo>
                  <a:pt x="71" y="15"/>
                </a:moveTo>
                <a:cubicBezTo>
                  <a:pt x="56" y="5"/>
                  <a:pt x="36" y="5"/>
                  <a:pt x="22" y="15"/>
                </a:cubicBezTo>
                <a:cubicBezTo>
                  <a:pt x="8" y="24"/>
                  <a:pt x="0" y="43"/>
                  <a:pt x="4" y="59"/>
                </a:cubicBezTo>
                <a:cubicBezTo>
                  <a:pt x="5" y="66"/>
                  <a:pt x="8" y="73"/>
                  <a:pt x="13" y="78"/>
                </a:cubicBezTo>
                <a:cubicBezTo>
                  <a:pt x="22" y="89"/>
                  <a:pt x="37" y="95"/>
                  <a:pt x="52" y="93"/>
                </a:cubicBezTo>
                <a:cubicBezTo>
                  <a:pt x="66" y="91"/>
                  <a:pt x="79" y="81"/>
                  <a:pt x="85" y="68"/>
                </a:cubicBezTo>
                <a:cubicBezTo>
                  <a:pt x="91" y="55"/>
                  <a:pt x="90" y="39"/>
                  <a:pt x="82" y="27"/>
                </a:cubicBezTo>
                <a:moveTo>
                  <a:pt x="94" y="3"/>
                </a:moveTo>
                <a:cubicBezTo>
                  <a:pt x="78" y="19"/>
                  <a:pt x="63" y="35"/>
                  <a:pt x="47" y="50"/>
                </a:cubicBezTo>
                <a:moveTo>
                  <a:pt x="83" y="0"/>
                </a:moveTo>
                <a:cubicBezTo>
                  <a:pt x="83" y="5"/>
                  <a:pt x="83" y="10"/>
                  <a:pt x="83" y="14"/>
                </a:cubicBezTo>
                <a:cubicBezTo>
                  <a:pt x="88" y="15"/>
                  <a:pt x="94" y="15"/>
                  <a:pt x="99" y="14"/>
                </a:cubicBezTo>
                <a:moveTo>
                  <a:pt x="19" y="84"/>
                </a:moveTo>
                <a:cubicBezTo>
                  <a:pt x="16" y="88"/>
                  <a:pt x="13" y="91"/>
                  <a:pt x="11" y="94"/>
                </a:cubicBezTo>
                <a:moveTo>
                  <a:pt x="74" y="84"/>
                </a:moveTo>
                <a:cubicBezTo>
                  <a:pt x="76" y="87"/>
                  <a:pt x="79" y="90"/>
                  <a:pt x="82" y="93"/>
                </a:cubicBezTo>
              </a:path>
            </a:pathLst>
          </a:custGeom>
          <a:noFill/>
          <a:ln w="127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Freeform 26"/>
          <p:cNvSpPr>
            <a:spLocks noEditPoints="1"/>
          </p:cNvSpPr>
          <p:nvPr/>
        </p:nvSpPr>
        <p:spPr bwMode="auto">
          <a:xfrm>
            <a:off x="7191375" y="4535488"/>
            <a:ext cx="433388" cy="357188"/>
          </a:xfrm>
          <a:custGeom>
            <a:avLst/>
            <a:gdLst>
              <a:gd name="T0" fmla="*/ 0 w 114"/>
              <a:gd name="T1" fmla="*/ 52 h 94"/>
              <a:gd name="T2" fmla="*/ 0 w 114"/>
              <a:gd name="T3" fmla="*/ 22 h 94"/>
              <a:gd name="T4" fmla="*/ 110 w 114"/>
              <a:gd name="T5" fmla="*/ 18 h 94"/>
              <a:gd name="T6" fmla="*/ 114 w 114"/>
              <a:gd name="T7" fmla="*/ 53 h 94"/>
              <a:gd name="T8" fmla="*/ 63 w 114"/>
              <a:gd name="T9" fmla="*/ 76 h 94"/>
              <a:gd name="T10" fmla="*/ 64 w 114"/>
              <a:gd name="T11" fmla="*/ 60 h 94"/>
              <a:gd name="T12" fmla="*/ 61 w 114"/>
              <a:gd name="T13" fmla="*/ 57 h 94"/>
              <a:gd name="T14" fmla="*/ 50 w 114"/>
              <a:gd name="T15" fmla="*/ 57 h 94"/>
              <a:gd name="T16" fmla="*/ 50 w 114"/>
              <a:gd name="T17" fmla="*/ 73 h 94"/>
              <a:gd name="T18" fmla="*/ 54 w 114"/>
              <a:gd name="T19" fmla="*/ 77 h 94"/>
              <a:gd name="T20" fmla="*/ 63 w 114"/>
              <a:gd name="T21" fmla="*/ 76 h 94"/>
              <a:gd name="T22" fmla="*/ 50 w 114"/>
              <a:gd name="T23" fmla="*/ 15 h 94"/>
              <a:gd name="T24" fmla="*/ 48 w 114"/>
              <a:gd name="T25" fmla="*/ 13 h 94"/>
              <a:gd name="T26" fmla="*/ 41 w 114"/>
              <a:gd name="T27" fmla="*/ 14 h 94"/>
              <a:gd name="T28" fmla="*/ 40 w 114"/>
              <a:gd name="T29" fmla="*/ 18 h 94"/>
              <a:gd name="T30" fmla="*/ 75 w 114"/>
              <a:gd name="T31" fmla="*/ 15 h 94"/>
              <a:gd name="T32" fmla="*/ 74 w 114"/>
              <a:gd name="T33" fmla="*/ 13 h 94"/>
              <a:gd name="T34" fmla="*/ 66 w 114"/>
              <a:gd name="T35" fmla="*/ 14 h 94"/>
              <a:gd name="T36" fmla="*/ 66 w 114"/>
              <a:gd name="T37" fmla="*/ 18 h 94"/>
              <a:gd name="T38" fmla="*/ 68 w 114"/>
              <a:gd name="T39" fmla="*/ 10 h 94"/>
              <a:gd name="T40" fmla="*/ 65 w 114"/>
              <a:gd name="T41" fmla="*/ 7 h 94"/>
              <a:gd name="T42" fmla="*/ 50 w 114"/>
              <a:gd name="T43" fmla="*/ 7 h 94"/>
              <a:gd name="T44" fmla="*/ 48 w 114"/>
              <a:gd name="T45" fmla="*/ 13 h 94"/>
              <a:gd name="T46" fmla="*/ 74 w 114"/>
              <a:gd name="T47" fmla="*/ 6 h 94"/>
              <a:gd name="T48" fmla="*/ 66 w 114"/>
              <a:gd name="T49" fmla="*/ 1 h 94"/>
              <a:gd name="T50" fmla="*/ 44 w 114"/>
              <a:gd name="T51" fmla="*/ 3 h 94"/>
              <a:gd name="T52" fmla="*/ 42 w 114"/>
              <a:gd name="T53" fmla="*/ 13 h 94"/>
              <a:gd name="T54" fmla="*/ 3 w 114"/>
              <a:gd name="T55" fmla="*/ 81 h 94"/>
              <a:gd name="T56" fmla="*/ 6 w 114"/>
              <a:gd name="T57" fmla="*/ 92 h 94"/>
              <a:gd name="T58" fmla="*/ 36 w 114"/>
              <a:gd name="T59" fmla="*/ 94 h 94"/>
              <a:gd name="T60" fmla="*/ 86 w 114"/>
              <a:gd name="T61" fmla="*/ 94 h 94"/>
              <a:gd name="T62" fmla="*/ 106 w 114"/>
              <a:gd name="T63" fmla="*/ 93 h 94"/>
              <a:gd name="T64" fmla="*/ 112 w 114"/>
              <a:gd name="T65" fmla="*/ 85 h 94"/>
              <a:gd name="T66" fmla="*/ 111 w 114"/>
              <a:gd name="T67" fmla="*/ 5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4" h="94">
                <a:moveTo>
                  <a:pt x="50" y="65"/>
                </a:moveTo>
                <a:cubicBezTo>
                  <a:pt x="32" y="64"/>
                  <a:pt x="16" y="58"/>
                  <a:pt x="0" y="52"/>
                </a:cubicBezTo>
                <a:cubicBezTo>
                  <a:pt x="0" y="22"/>
                  <a:pt x="0" y="22"/>
                  <a:pt x="0" y="22"/>
                </a:cubicBezTo>
                <a:cubicBezTo>
                  <a:pt x="0" y="22"/>
                  <a:pt x="0" y="22"/>
                  <a:pt x="0" y="22"/>
                </a:cubicBezTo>
                <a:cubicBezTo>
                  <a:pt x="0" y="20"/>
                  <a:pt x="2" y="18"/>
                  <a:pt x="4" y="18"/>
                </a:cubicBezTo>
                <a:cubicBezTo>
                  <a:pt x="110" y="18"/>
                  <a:pt x="110" y="18"/>
                  <a:pt x="110" y="18"/>
                </a:cubicBezTo>
                <a:cubicBezTo>
                  <a:pt x="113" y="18"/>
                  <a:pt x="114" y="20"/>
                  <a:pt x="114" y="22"/>
                </a:cubicBezTo>
                <a:cubicBezTo>
                  <a:pt x="114" y="33"/>
                  <a:pt x="114" y="43"/>
                  <a:pt x="114" y="53"/>
                </a:cubicBezTo>
                <a:cubicBezTo>
                  <a:pt x="98" y="59"/>
                  <a:pt x="81" y="64"/>
                  <a:pt x="64" y="65"/>
                </a:cubicBezTo>
                <a:moveTo>
                  <a:pt x="63" y="76"/>
                </a:moveTo>
                <a:cubicBezTo>
                  <a:pt x="64" y="76"/>
                  <a:pt x="64" y="75"/>
                  <a:pt x="64" y="75"/>
                </a:cubicBezTo>
                <a:cubicBezTo>
                  <a:pt x="64" y="70"/>
                  <a:pt x="65" y="65"/>
                  <a:pt x="64" y="60"/>
                </a:cubicBezTo>
                <a:cubicBezTo>
                  <a:pt x="64" y="59"/>
                  <a:pt x="64" y="58"/>
                  <a:pt x="64" y="58"/>
                </a:cubicBezTo>
                <a:cubicBezTo>
                  <a:pt x="63" y="57"/>
                  <a:pt x="62" y="57"/>
                  <a:pt x="61" y="57"/>
                </a:cubicBezTo>
                <a:cubicBezTo>
                  <a:pt x="58" y="57"/>
                  <a:pt x="54" y="57"/>
                  <a:pt x="51" y="57"/>
                </a:cubicBezTo>
                <a:cubicBezTo>
                  <a:pt x="51" y="57"/>
                  <a:pt x="50" y="57"/>
                  <a:pt x="50" y="57"/>
                </a:cubicBezTo>
                <a:cubicBezTo>
                  <a:pt x="50" y="58"/>
                  <a:pt x="50" y="58"/>
                  <a:pt x="50" y="58"/>
                </a:cubicBezTo>
                <a:cubicBezTo>
                  <a:pt x="50" y="63"/>
                  <a:pt x="50" y="68"/>
                  <a:pt x="50" y="73"/>
                </a:cubicBezTo>
                <a:cubicBezTo>
                  <a:pt x="50" y="74"/>
                  <a:pt x="50" y="75"/>
                  <a:pt x="50" y="76"/>
                </a:cubicBezTo>
                <a:cubicBezTo>
                  <a:pt x="51" y="76"/>
                  <a:pt x="52" y="77"/>
                  <a:pt x="54" y="77"/>
                </a:cubicBezTo>
                <a:cubicBezTo>
                  <a:pt x="56" y="77"/>
                  <a:pt x="59" y="77"/>
                  <a:pt x="61" y="77"/>
                </a:cubicBezTo>
                <a:cubicBezTo>
                  <a:pt x="62" y="77"/>
                  <a:pt x="63" y="77"/>
                  <a:pt x="63" y="76"/>
                </a:cubicBezTo>
                <a:close/>
                <a:moveTo>
                  <a:pt x="50" y="17"/>
                </a:moveTo>
                <a:cubicBezTo>
                  <a:pt x="50" y="17"/>
                  <a:pt x="50" y="16"/>
                  <a:pt x="50" y="15"/>
                </a:cubicBezTo>
                <a:cubicBezTo>
                  <a:pt x="50" y="15"/>
                  <a:pt x="50" y="14"/>
                  <a:pt x="49" y="13"/>
                </a:cubicBezTo>
                <a:cubicBezTo>
                  <a:pt x="49" y="13"/>
                  <a:pt x="49" y="13"/>
                  <a:pt x="48" y="13"/>
                </a:cubicBezTo>
                <a:cubicBezTo>
                  <a:pt x="46" y="13"/>
                  <a:pt x="44" y="13"/>
                  <a:pt x="42" y="13"/>
                </a:cubicBezTo>
                <a:cubicBezTo>
                  <a:pt x="42" y="13"/>
                  <a:pt x="41" y="13"/>
                  <a:pt x="41" y="14"/>
                </a:cubicBezTo>
                <a:cubicBezTo>
                  <a:pt x="40" y="14"/>
                  <a:pt x="40" y="15"/>
                  <a:pt x="40" y="15"/>
                </a:cubicBezTo>
                <a:cubicBezTo>
                  <a:pt x="40" y="16"/>
                  <a:pt x="40" y="17"/>
                  <a:pt x="40" y="18"/>
                </a:cubicBezTo>
                <a:moveTo>
                  <a:pt x="76" y="17"/>
                </a:moveTo>
                <a:cubicBezTo>
                  <a:pt x="75" y="17"/>
                  <a:pt x="75" y="16"/>
                  <a:pt x="75" y="15"/>
                </a:cubicBezTo>
                <a:cubicBezTo>
                  <a:pt x="76" y="15"/>
                  <a:pt x="75" y="14"/>
                  <a:pt x="75" y="13"/>
                </a:cubicBezTo>
                <a:cubicBezTo>
                  <a:pt x="74" y="13"/>
                  <a:pt x="74" y="13"/>
                  <a:pt x="74" y="13"/>
                </a:cubicBezTo>
                <a:cubicBezTo>
                  <a:pt x="72" y="13"/>
                  <a:pt x="70" y="13"/>
                  <a:pt x="68" y="13"/>
                </a:cubicBezTo>
                <a:cubicBezTo>
                  <a:pt x="67" y="13"/>
                  <a:pt x="67" y="13"/>
                  <a:pt x="66" y="14"/>
                </a:cubicBezTo>
                <a:cubicBezTo>
                  <a:pt x="66" y="14"/>
                  <a:pt x="66" y="15"/>
                  <a:pt x="66" y="15"/>
                </a:cubicBezTo>
                <a:cubicBezTo>
                  <a:pt x="66" y="16"/>
                  <a:pt x="66" y="17"/>
                  <a:pt x="66" y="18"/>
                </a:cubicBezTo>
                <a:moveTo>
                  <a:pt x="68" y="13"/>
                </a:moveTo>
                <a:cubicBezTo>
                  <a:pt x="68" y="12"/>
                  <a:pt x="68" y="11"/>
                  <a:pt x="68" y="10"/>
                </a:cubicBezTo>
                <a:cubicBezTo>
                  <a:pt x="68" y="9"/>
                  <a:pt x="68" y="8"/>
                  <a:pt x="67" y="8"/>
                </a:cubicBezTo>
                <a:cubicBezTo>
                  <a:pt x="66" y="7"/>
                  <a:pt x="66" y="7"/>
                  <a:pt x="65" y="7"/>
                </a:cubicBezTo>
                <a:cubicBezTo>
                  <a:pt x="61" y="7"/>
                  <a:pt x="56" y="7"/>
                  <a:pt x="52" y="7"/>
                </a:cubicBezTo>
                <a:cubicBezTo>
                  <a:pt x="51" y="7"/>
                  <a:pt x="50" y="7"/>
                  <a:pt x="50" y="7"/>
                </a:cubicBezTo>
                <a:cubicBezTo>
                  <a:pt x="49" y="8"/>
                  <a:pt x="48" y="9"/>
                  <a:pt x="48" y="10"/>
                </a:cubicBezTo>
                <a:cubicBezTo>
                  <a:pt x="48" y="11"/>
                  <a:pt x="48" y="12"/>
                  <a:pt x="48" y="13"/>
                </a:cubicBezTo>
                <a:moveTo>
                  <a:pt x="74" y="13"/>
                </a:moveTo>
                <a:cubicBezTo>
                  <a:pt x="75" y="11"/>
                  <a:pt x="75" y="9"/>
                  <a:pt x="74" y="6"/>
                </a:cubicBezTo>
                <a:cubicBezTo>
                  <a:pt x="74" y="4"/>
                  <a:pt x="73" y="2"/>
                  <a:pt x="71" y="2"/>
                </a:cubicBezTo>
                <a:cubicBezTo>
                  <a:pt x="69" y="1"/>
                  <a:pt x="68" y="1"/>
                  <a:pt x="66" y="1"/>
                </a:cubicBezTo>
                <a:cubicBezTo>
                  <a:pt x="60" y="1"/>
                  <a:pt x="54" y="0"/>
                  <a:pt x="48" y="1"/>
                </a:cubicBezTo>
                <a:cubicBezTo>
                  <a:pt x="46" y="1"/>
                  <a:pt x="45" y="1"/>
                  <a:pt x="44" y="3"/>
                </a:cubicBezTo>
                <a:cubicBezTo>
                  <a:pt x="42" y="4"/>
                  <a:pt x="42" y="6"/>
                  <a:pt x="42" y="7"/>
                </a:cubicBezTo>
                <a:cubicBezTo>
                  <a:pt x="41" y="9"/>
                  <a:pt x="42" y="11"/>
                  <a:pt x="42" y="13"/>
                </a:cubicBezTo>
                <a:moveTo>
                  <a:pt x="4" y="53"/>
                </a:moveTo>
                <a:cubicBezTo>
                  <a:pt x="3" y="63"/>
                  <a:pt x="3" y="71"/>
                  <a:pt x="3" y="81"/>
                </a:cubicBezTo>
                <a:cubicBezTo>
                  <a:pt x="3" y="83"/>
                  <a:pt x="3" y="85"/>
                  <a:pt x="4" y="87"/>
                </a:cubicBezTo>
                <a:cubicBezTo>
                  <a:pt x="4" y="89"/>
                  <a:pt x="5" y="90"/>
                  <a:pt x="6" y="92"/>
                </a:cubicBezTo>
                <a:cubicBezTo>
                  <a:pt x="7" y="93"/>
                  <a:pt x="9" y="94"/>
                  <a:pt x="11" y="94"/>
                </a:cubicBezTo>
                <a:cubicBezTo>
                  <a:pt x="36" y="94"/>
                  <a:pt x="36" y="94"/>
                  <a:pt x="36" y="94"/>
                </a:cubicBezTo>
                <a:cubicBezTo>
                  <a:pt x="45" y="94"/>
                  <a:pt x="55" y="94"/>
                  <a:pt x="65" y="94"/>
                </a:cubicBezTo>
                <a:cubicBezTo>
                  <a:pt x="72" y="94"/>
                  <a:pt x="79" y="94"/>
                  <a:pt x="86" y="94"/>
                </a:cubicBezTo>
                <a:cubicBezTo>
                  <a:pt x="90" y="94"/>
                  <a:pt x="93" y="94"/>
                  <a:pt x="96" y="94"/>
                </a:cubicBezTo>
                <a:cubicBezTo>
                  <a:pt x="100" y="94"/>
                  <a:pt x="103" y="94"/>
                  <a:pt x="106" y="93"/>
                </a:cubicBezTo>
                <a:cubicBezTo>
                  <a:pt x="107" y="93"/>
                  <a:pt x="109" y="92"/>
                  <a:pt x="110" y="91"/>
                </a:cubicBezTo>
                <a:cubicBezTo>
                  <a:pt x="111" y="89"/>
                  <a:pt x="112" y="87"/>
                  <a:pt x="112" y="85"/>
                </a:cubicBezTo>
                <a:cubicBezTo>
                  <a:pt x="112" y="79"/>
                  <a:pt x="111" y="73"/>
                  <a:pt x="111" y="66"/>
                </a:cubicBezTo>
                <a:cubicBezTo>
                  <a:pt x="111" y="62"/>
                  <a:pt x="111" y="59"/>
                  <a:pt x="111" y="55"/>
                </a:cubicBezTo>
              </a:path>
            </a:pathLst>
          </a:custGeom>
          <a:noFill/>
          <a:ln w="127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7" name="Freeform 27"/>
          <p:cNvSpPr>
            <a:spLocks noEditPoints="1"/>
          </p:cNvSpPr>
          <p:nvPr/>
        </p:nvSpPr>
        <p:spPr bwMode="auto">
          <a:xfrm>
            <a:off x="8515350" y="1127125"/>
            <a:ext cx="427038" cy="242888"/>
          </a:xfrm>
          <a:custGeom>
            <a:avLst/>
            <a:gdLst>
              <a:gd name="T0" fmla="*/ 111 w 112"/>
              <a:gd name="T1" fmla="*/ 64 h 64"/>
              <a:gd name="T2" fmla="*/ 0 w 112"/>
              <a:gd name="T3" fmla="*/ 64 h 64"/>
              <a:gd name="T4" fmla="*/ 0 w 112"/>
              <a:gd name="T5" fmla="*/ 1 h 64"/>
              <a:gd name="T6" fmla="*/ 110 w 112"/>
              <a:gd name="T7" fmla="*/ 0 h 64"/>
              <a:gd name="T8" fmla="*/ 111 w 112"/>
              <a:gd name="T9" fmla="*/ 64 h 64"/>
              <a:gd name="T10" fmla="*/ 0 w 112"/>
              <a:gd name="T11" fmla="*/ 1 h 64"/>
              <a:gd name="T12" fmla="*/ 52 w 112"/>
              <a:gd name="T13" fmla="*/ 35 h 64"/>
              <a:gd name="T14" fmla="*/ 57 w 112"/>
              <a:gd name="T15" fmla="*/ 37 h 64"/>
              <a:gd name="T16" fmla="*/ 61 w 112"/>
              <a:gd name="T17" fmla="*/ 35 h 64"/>
              <a:gd name="T18" fmla="*/ 110 w 112"/>
              <a:gd name="T19" fmla="*/ 1 h 64"/>
              <a:gd name="T20" fmla="*/ 13 w 112"/>
              <a:gd name="T21" fmla="*/ 46 h 64"/>
              <a:gd name="T22" fmla="*/ 42 w 112"/>
              <a:gd name="T23" fmla="*/ 29 h 64"/>
              <a:gd name="T24" fmla="*/ 98 w 112"/>
              <a:gd name="T25" fmla="*/ 47 h 64"/>
              <a:gd name="T26" fmla="*/ 70 w 112"/>
              <a:gd name="T27" fmla="*/ 2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2" h="64">
                <a:moveTo>
                  <a:pt x="111" y="64"/>
                </a:moveTo>
                <a:cubicBezTo>
                  <a:pt x="74" y="63"/>
                  <a:pt x="37" y="63"/>
                  <a:pt x="0" y="64"/>
                </a:cubicBezTo>
                <a:cubicBezTo>
                  <a:pt x="0" y="43"/>
                  <a:pt x="0" y="22"/>
                  <a:pt x="0" y="1"/>
                </a:cubicBezTo>
                <a:cubicBezTo>
                  <a:pt x="36" y="1"/>
                  <a:pt x="73" y="0"/>
                  <a:pt x="110" y="0"/>
                </a:cubicBezTo>
                <a:cubicBezTo>
                  <a:pt x="111" y="21"/>
                  <a:pt x="112" y="42"/>
                  <a:pt x="111" y="64"/>
                </a:cubicBezTo>
                <a:close/>
                <a:moveTo>
                  <a:pt x="0" y="1"/>
                </a:moveTo>
                <a:cubicBezTo>
                  <a:pt x="17" y="13"/>
                  <a:pt x="34" y="24"/>
                  <a:pt x="52" y="35"/>
                </a:cubicBezTo>
                <a:cubicBezTo>
                  <a:pt x="53" y="36"/>
                  <a:pt x="55" y="37"/>
                  <a:pt x="57" y="37"/>
                </a:cubicBezTo>
                <a:cubicBezTo>
                  <a:pt x="58" y="37"/>
                  <a:pt x="60" y="36"/>
                  <a:pt x="61" y="35"/>
                </a:cubicBezTo>
                <a:cubicBezTo>
                  <a:pt x="77" y="24"/>
                  <a:pt x="93" y="12"/>
                  <a:pt x="110" y="1"/>
                </a:cubicBezTo>
                <a:moveTo>
                  <a:pt x="13" y="46"/>
                </a:moveTo>
                <a:cubicBezTo>
                  <a:pt x="23" y="41"/>
                  <a:pt x="32" y="35"/>
                  <a:pt x="42" y="29"/>
                </a:cubicBezTo>
                <a:moveTo>
                  <a:pt x="98" y="47"/>
                </a:moveTo>
                <a:cubicBezTo>
                  <a:pt x="89" y="40"/>
                  <a:pt x="80" y="34"/>
                  <a:pt x="70" y="29"/>
                </a:cubicBezTo>
              </a:path>
            </a:pathLst>
          </a:custGeom>
          <a:noFill/>
          <a:ln w="127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Rectangle 27"/>
          <p:cNvSpPr/>
          <p:nvPr/>
        </p:nvSpPr>
        <p:spPr>
          <a:xfrm>
            <a:off x="2756247" y="1456363"/>
            <a:ext cx="1806546" cy="830997"/>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29" name="Rectangle 28"/>
          <p:cNvSpPr/>
          <p:nvPr/>
        </p:nvSpPr>
        <p:spPr>
          <a:xfrm>
            <a:off x="5347047" y="1456363"/>
            <a:ext cx="1806546" cy="830997"/>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30" name="Rectangle 29"/>
          <p:cNvSpPr/>
          <p:nvPr/>
        </p:nvSpPr>
        <p:spPr>
          <a:xfrm>
            <a:off x="7869267" y="1456363"/>
            <a:ext cx="1806546" cy="830997"/>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31" name="Rectangle 30"/>
          <p:cNvSpPr/>
          <p:nvPr/>
        </p:nvSpPr>
        <p:spPr>
          <a:xfrm>
            <a:off x="1398285" y="5011211"/>
            <a:ext cx="1806546" cy="830997"/>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32" name="Rectangle 31"/>
          <p:cNvSpPr/>
          <p:nvPr/>
        </p:nvSpPr>
        <p:spPr>
          <a:xfrm>
            <a:off x="3986559" y="5011211"/>
            <a:ext cx="1806546" cy="830997"/>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33" name="Rectangle 32"/>
          <p:cNvSpPr/>
          <p:nvPr/>
        </p:nvSpPr>
        <p:spPr>
          <a:xfrm>
            <a:off x="6596077" y="5011211"/>
            <a:ext cx="1806546" cy="830997"/>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34" name="Rectangle 33"/>
          <p:cNvSpPr/>
          <p:nvPr/>
        </p:nvSpPr>
        <p:spPr>
          <a:xfrm>
            <a:off x="9205595" y="5011211"/>
            <a:ext cx="1806546" cy="830997"/>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Tree>
    <p:extLst>
      <p:ext uri="{BB962C8B-B14F-4D97-AF65-F5344CB8AC3E}">
        <p14:creationId xmlns:p14="http://schemas.microsoft.com/office/powerpoint/2010/main" val="1060916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67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67000">
                                          <p:cBhvr additive="base">
                                            <p:cTn id="7" dur="1000" fill="hold"/>
                                            <p:tgtEl>
                                              <p:spTgt spid="13"/>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13"/>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20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par>
                                    <p:cTn id="14" presetID="2" presetClass="entr" presetSubtype="1" fill="hold" grpId="0" nodeType="withEffect" p14:presetBounceEnd="67000">
                                      <p:stCondLst>
                                        <p:cond delay="400"/>
                                      </p:stCondLst>
                                      <p:childTnLst>
                                        <p:set>
                                          <p:cBhvr>
                                            <p:cTn id="15" dur="1" fill="hold">
                                              <p:stCondLst>
                                                <p:cond delay="0"/>
                                              </p:stCondLst>
                                            </p:cTn>
                                            <p:tgtEl>
                                              <p:spTgt spid="14"/>
                                            </p:tgtEl>
                                            <p:attrNameLst>
                                              <p:attrName>style.visibility</p:attrName>
                                            </p:attrNameLst>
                                          </p:cBhvr>
                                          <p:to>
                                            <p:strVal val="visible"/>
                                          </p:to>
                                        </p:set>
                                        <p:anim calcmode="lin" valueType="num" p14:bounceEnd="67000">
                                          <p:cBhvr additive="base">
                                            <p:cTn id="16" dur="1000" fill="hold"/>
                                            <p:tgtEl>
                                              <p:spTgt spid="14"/>
                                            </p:tgtEl>
                                            <p:attrNameLst>
                                              <p:attrName>ppt_x</p:attrName>
                                            </p:attrNameLst>
                                          </p:cBhvr>
                                          <p:tavLst>
                                            <p:tav tm="0">
                                              <p:val>
                                                <p:strVal val="#ppt_x"/>
                                              </p:val>
                                            </p:tav>
                                            <p:tav tm="100000">
                                              <p:val>
                                                <p:strVal val="#ppt_x"/>
                                              </p:val>
                                            </p:tav>
                                          </p:tavLst>
                                        </p:anim>
                                        <p:anim calcmode="lin" valueType="num" p14:bounceEnd="67000">
                                          <p:cBhvr additive="base">
                                            <p:cTn id="17" dur="1000" fill="hold"/>
                                            <p:tgtEl>
                                              <p:spTgt spid="14"/>
                                            </p:tgtEl>
                                            <p:attrNameLst>
                                              <p:attrName>ppt_y</p:attrName>
                                            </p:attrNameLst>
                                          </p:cBhvr>
                                          <p:tavLst>
                                            <p:tav tm="0">
                                              <p:val>
                                                <p:strVal val="0-#ppt_h/2"/>
                                              </p:val>
                                            </p:tav>
                                            <p:tav tm="100000">
                                              <p:val>
                                                <p:strVal val="#ppt_y"/>
                                              </p:val>
                                            </p:tav>
                                          </p:tavLst>
                                        </p:anim>
                                      </p:childTnLst>
                                    </p:cTn>
                                  </p:par>
                                  <p:par>
                                    <p:cTn id="18" presetID="53" presetClass="entr" presetSubtype="16" fill="hold" grpId="0" nodeType="withEffect">
                                      <p:stCondLst>
                                        <p:cond delay="60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2" presetClass="entr" presetSubtype="4" fill="hold" grpId="0" nodeType="withEffect" p14:presetBounceEnd="67000">
                                      <p:stCondLst>
                                        <p:cond delay="800"/>
                                      </p:stCondLst>
                                      <p:childTnLst>
                                        <p:set>
                                          <p:cBhvr>
                                            <p:cTn id="24" dur="1" fill="hold">
                                              <p:stCondLst>
                                                <p:cond delay="0"/>
                                              </p:stCondLst>
                                            </p:cTn>
                                            <p:tgtEl>
                                              <p:spTgt spid="15"/>
                                            </p:tgtEl>
                                            <p:attrNameLst>
                                              <p:attrName>style.visibility</p:attrName>
                                            </p:attrNameLst>
                                          </p:cBhvr>
                                          <p:to>
                                            <p:strVal val="visible"/>
                                          </p:to>
                                        </p:set>
                                        <p:anim calcmode="lin" valueType="num" p14:bounceEnd="67000">
                                          <p:cBhvr additive="base">
                                            <p:cTn id="25" dur="1000" fill="hold"/>
                                            <p:tgtEl>
                                              <p:spTgt spid="15"/>
                                            </p:tgtEl>
                                            <p:attrNameLst>
                                              <p:attrName>ppt_x</p:attrName>
                                            </p:attrNameLst>
                                          </p:cBhvr>
                                          <p:tavLst>
                                            <p:tav tm="0">
                                              <p:val>
                                                <p:strVal val="#ppt_x"/>
                                              </p:val>
                                            </p:tav>
                                            <p:tav tm="100000">
                                              <p:val>
                                                <p:strVal val="#ppt_x"/>
                                              </p:val>
                                            </p:tav>
                                          </p:tavLst>
                                        </p:anim>
                                        <p:anim calcmode="lin" valueType="num" p14:bounceEnd="67000">
                                          <p:cBhvr additive="base">
                                            <p:cTn id="26" dur="1000" fill="hold"/>
                                            <p:tgtEl>
                                              <p:spTgt spid="15"/>
                                            </p:tgtEl>
                                            <p:attrNameLst>
                                              <p:attrName>ppt_y</p:attrName>
                                            </p:attrNameLst>
                                          </p:cBhvr>
                                          <p:tavLst>
                                            <p:tav tm="0">
                                              <p:val>
                                                <p:strVal val="1+#ppt_h/2"/>
                                              </p:val>
                                            </p:tav>
                                            <p:tav tm="100000">
                                              <p:val>
                                                <p:strVal val="#ppt_y"/>
                                              </p:val>
                                            </p:tav>
                                          </p:tavLst>
                                        </p:anim>
                                      </p:childTnLst>
                                    </p:cTn>
                                  </p:par>
                                  <p:par>
                                    <p:cTn id="27" presetID="53" presetClass="entr" presetSubtype="16" fill="hold" grpId="0" nodeType="withEffect">
                                      <p:stCondLst>
                                        <p:cond delay="10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par>
                                    <p:cTn id="32" presetID="2" presetClass="entr" presetSubtype="1" fill="hold" grpId="0" nodeType="withEffect" p14:presetBounceEnd="67000">
                                      <p:stCondLst>
                                        <p:cond delay="1200"/>
                                      </p:stCondLst>
                                      <p:childTnLst>
                                        <p:set>
                                          <p:cBhvr>
                                            <p:cTn id="33" dur="1" fill="hold">
                                              <p:stCondLst>
                                                <p:cond delay="0"/>
                                              </p:stCondLst>
                                            </p:cTn>
                                            <p:tgtEl>
                                              <p:spTgt spid="16"/>
                                            </p:tgtEl>
                                            <p:attrNameLst>
                                              <p:attrName>style.visibility</p:attrName>
                                            </p:attrNameLst>
                                          </p:cBhvr>
                                          <p:to>
                                            <p:strVal val="visible"/>
                                          </p:to>
                                        </p:set>
                                        <p:anim calcmode="lin" valueType="num" p14:bounceEnd="67000">
                                          <p:cBhvr additive="base">
                                            <p:cTn id="34" dur="1000" fill="hold"/>
                                            <p:tgtEl>
                                              <p:spTgt spid="16"/>
                                            </p:tgtEl>
                                            <p:attrNameLst>
                                              <p:attrName>ppt_x</p:attrName>
                                            </p:attrNameLst>
                                          </p:cBhvr>
                                          <p:tavLst>
                                            <p:tav tm="0">
                                              <p:val>
                                                <p:strVal val="#ppt_x"/>
                                              </p:val>
                                            </p:tav>
                                            <p:tav tm="100000">
                                              <p:val>
                                                <p:strVal val="#ppt_x"/>
                                              </p:val>
                                            </p:tav>
                                          </p:tavLst>
                                        </p:anim>
                                        <p:anim calcmode="lin" valueType="num" p14:bounceEnd="67000">
                                          <p:cBhvr additive="base">
                                            <p:cTn id="35" dur="1000" fill="hold"/>
                                            <p:tgtEl>
                                              <p:spTgt spid="16"/>
                                            </p:tgtEl>
                                            <p:attrNameLst>
                                              <p:attrName>ppt_y</p:attrName>
                                            </p:attrNameLst>
                                          </p:cBhvr>
                                          <p:tavLst>
                                            <p:tav tm="0">
                                              <p:val>
                                                <p:strVal val="0-#ppt_h/2"/>
                                              </p:val>
                                            </p:tav>
                                            <p:tav tm="100000">
                                              <p:val>
                                                <p:strVal val="#ppt_y"/>
                                              </p:val>
                                            </p:tav>
                                          </p:tavLst>
                                        </p:anim>
                                      </p:childTnLst>
                                    </p:cTn>
                                  </p:par>
                                  <p:par>
                                    <p:cTn id="36" presetID="53" presetClass="entr" presetSubtype="16" fill="hold" grpId="0" nodeType="withEffect">
                                      <p:stCondLst>
                                        <p:cond delay="140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par>
                                    <p:cTn id="41" presetID="2" presetClass="entr" presetSubtype="4" fill="hold" grpId="0" nodeType="withEffect" p14:presetBounceEnd="67000">
                                      <p:stCondLst>
                                        <p:cond delay="1600"/>
                                      </p:stCondLst>
                                      <p:childTnLst>
                                        <p:set>
                                          <p:cBhvr>
                                            <p:cTn id="42" dur="1" fill="hold">
                                              <p:stCondLst>
                                                <p:cond delay="0"/>
                                              </p:stCondLst>
                                            </p:cTn>
                                            <p:tgtEl>
                                              <p:spTgt spid="17"/>
                                            </p:tgtEl>
                                            <p:attrNameLst>
                                              <p:attrName>style.visibility</p:attrName>
                                            </p:attrNameLst>
                                          </p:cBhvr>
                                          <p:to>
                                            <p:strVal val="visible"/>
                                          </p:to>
                                        </p:set>
                                        <p:anim calcmode="lin" valueType="num" p14:bounceEnd="67000">
                                          <p:cBhvr additive="base">
                                            <p:cTn id="43" dur="1000" fill="hold"/>
                                            <p:tgtEl>
                                              <p:spTgt spid="17"/>
                                            </p:tgtEl>
                                            <p:attrNameLst>
                                              <p:attrName>ppt_x</p:attrName>
                                            </p:attrNameLst>
                                          </p:cBhvr>
                                          <p:tavLst>
                                            <p:tav tm="0">
                                              <p:val>
                                                <p:strVal val="#ppt_x"/>
                                              </p:val>
                                            </p:tav>
                                            <p:tav tm="100000">
                                              <p:val>
                                                <p:strVal val="#ppt_x"/>
                                              </p:val>
                                            </p:tav>
                                          </p:tavLst>
                                        </p:anim>
                                        <p:anim calcmode="lin" valueType="num" p14:bounceEnd="67000">
                                          <p:cBhvr additive="base">
                                            <p:cTn id="44" dur="1000" fill="hold"/>
                                            <p:tgtEl>
                                              <p:spTgt spid="17"/>
                                            </p:tgtEl>
                                            <p:attrNameLst>
                                              <p:attrName>ppt_y</p:attrName>
                                            </p:attrNameLst>
                                          </p:cBhvr>
                                          <p:tavLst>
                                            <p:tav tm="0">
                                              <p:val>
                                                <p:strVal val="1+#ppt_h/2"/>
                                              </p:val>
                                            </p:tav>
                                            <p:tav tm="100000">
                                              <p:val>
                                                <p:strVal val="#ppt_y"/>
                                              </p:val>
                                            </p:tav>
                                          </p:tavLst>
                                        </p:anim>
                                      </p:childTnLst>
                                    </p:cTn>
                                  </p:par>
                                  <p:par>
                                    <p:cTn id="45" presetID="53" presetClass="entr" presetSubtype="16" fill="hold" grpId="0" nodeType="withEffect">
                                      <p:stCondLst>
                                        <p:cond delay="180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par>
                                    <p:cTn id="50" presetID="2" presetClass="entr" presetSubtype="1" fill="hold" grpId="0" nodeType="withEffect" p14:presetBounceEnd="67000">
                                      <p:stCondLst>
                                        <p:cond delay="2000"/>
                                      </p:stCondLst>
                                      <p:childTnLst>
                                        <p:set>
                                          <p:cBhvr>
                                            <p:cTn id="51" dur="1" fill="hold">
                                              <p:stCondLst>
                                                <p:cond delay="0"/>
                                              </p:stCondLst>
                                            </p:cTn>
                                            <p:tgtEl>
                                              <p:spTgt spid="18"/>
                                            </p:tgtEl>
                                            <p:attrNameLst>
                                              <p:attrName>style.visibility</p:attrName>
                                            </p:attrNameLst>
                                          </p:cBhvr>
                                          <p:to>
                                            <p:strVal val="visible"/>
                                          </p:to>
                                        </p:set>
                                        <p:anim calcmode="lin" valueType="num" p14:bounceEnd="67000">
                                          <p:cBhvr additive="base">
                                            <p:cTn id="52" dur="1000" fill="hold"/>
                                            <p:tgtEl>
                                              <p:spTgt spid="18"/>
                                            </p:tgtEl>
                                            <p:attrNameLst>
                                              <p:attrName>ppt_x</p:attrName>
                                            </p:attrNameLst>
                                          </p:cBhvr>
                                          <p:tavLst>
                                            <p:tav tm="0">
                                              <p:val>
                                                <p:strVal val="#ppt_x"/>
                                              </p:val>
                                            </p:tav>
                                            <p:tav tm="100000">
                                              <p:val>
                                                <p:strVal val="#ppt_x"/>
                                              </p:val>
                                            </p:tav>
                                          </p:tavLst>
                                        </p:anim>
                                        <p:anim calcmode="lin" valueType="num" p14:bounceEnd="67000">
                                          <p:cBhvr additive="base">
                                            <p:cTn id="53" dur="1000" fill="hold"/>
                                            <p:tgtEl>
                                              <p:spTgt spid="18"/>
                                            </p:tgtEl>
                                            <p:attrNameLst>
                                              <p:attrName>ppt_y</p:attrName>
                                            </p:attrNameLst>
                                          </p:cBhvr>
                                          <p:tavLst>
                                            <p:tav tm="0">
                                              <p:val>
                                                <p:strVal val="0-#ppt_h/2"/>
                                              </p:val>
                                            </p:tav>
                                            <p:tav tm="100000">
                                              <p:val>
                                                <p:strVal val="#ppt_y"/>
                                              </p:val>
                                            </p:tav>
                                          </p:tavLst>
                                        </p:anim>
                                      </p:childTnLst>
                                    </p:cTn>
                                  </p:par>
                                  <p:par>
                                    <p:cTn id="54" presetID="53" presetClass="entr" presetSubtype="16" fill="hold" grpId="0" nodeType="withEffect">
                                      <p:stCondLst>
                                        <p:cond delay="2200"/>
                                      </p:stCondLst>
                                      <p:childTnLst>
                                        <p:set>
                                          <p:cBhvr>
                                            <p:cTn id="55" dur="1" fill="hold">
                                              <p:stCondLst>
                                                <p:cond delay="0"/>
                                              </p:stCondLst>
                                            </p:cTn>
                                            <p:tgtEl>
                                              <p:spTgt spid="6"/>
                                            </p:tgtEl>
                                            <p:attrNameLst>
                                              <p:attrName>style.visibility</p:attrName>
                                            </p:attrNameLst>
                                          </p:cBhvr>
                                          <p:to>
                                            <p:strVal val="visible"/>
                                          </p:to>
                                        </p:set>
                                        <p:anim calcmode="lin" valueType="num">
                                          <p:cBhvr>
                                            <p:cTn id="56" dur="500" fill="hold"/>
                                            <p:tgtEl>
                                              <p:spTgt spid="6"/>
                                            </p:tgtEl>
                                            <p:attrNameLst>
                                              <p:attrName>ppt_w</p:attrName>
                                            </p:attrNameLst>
                                          </p:cBhvr>
                                          <p:tavLst>
                                            <p:tav tm="0">
                                              <p:val>
                                                <p:fltVal val="0"/>
                                              </p:val>
                                            </p:tav>
                                            <p:tav tm="100000">
                                              <p:val>
                                                <p:strVal val="#ppt_w"/>
                                              </p:val>
                                            </p:tav>
                                          </p:tavLst>
                                        </p:anim>
                                        <p:anim calcmode="lin" valueType="num">
                                          <p:cBhvr>
                                            <p:cTn id="57" dur="500" fill="hold"/>
                                            <p:tgtEl>
                                              <p:spTgt spid="6"/>
                                            </p:tgtEl>
                                            <p:attrNameLst>
                                              <p:attrName>ppt_h</p:attrName>
                                            </p:attrNameLst>
                                          </p:cBhvr>
                                          <p:tavLst>
                                            <p:tav tm="0">
                                              <p:val>
                                                <p:fltVal val="0"/>
                                              </p:val>
                                            </p:tav>
                                            <p:tav tm="100000">
                                              <p:val>
                                                <p:strVal val="#ppt_h"/>
                                              </p:val>
                                            </p:tav>
                                          </p:tavLst>
                                        </p:anim>
                                        <p:animEffect transition="in" filter="fade">
                                          <p:cBhvr>
                                            <p:cTn id="58" dur="500"/>
                                            <p:tgtEl>
                                              <p:spTgt spid="6"/>
                                            </p:tgtEl>
                                          </p:cBhvr>
                                        </p:animEffect>
                                      </p:childTnLst>
                                    </p:cTn>
                                  </p:par>
                                  <p:par>
                                    <p:cTn id="59" presetID="2" presetClass="entr" presetSubtype="4" fill="hold" grpId="0" nodeType="withEffect" p14:presetBounceEnd="67000">
                                      <p:stCondLst>
                                        <p:cond delay="2400"/>
                                      </p:stCondLst>
                                      <p:childTnLst>
                                        <p:set>
                                          <p:cBhvr>
                                            <p:cTn id="60" dur="1" fill="hold">
                                              <p:stCondLst>
                                                <p:cond delay="0"/>
                                              </p:stCondLst>
                                            </p:cTn>
                                            <p:tgtEl>
                                              <p:spTgt spid="19"/>
                                            </p:tgtEl>
                                            <p:attrNameLst>
                                              <p:attrName>style.visibility</p:attrName>
                                            </p:attrNameLst>
                                          </p:cBhvr>
                                          <p:to>
                                            <p:strVal val="visible"/>
                                          </p:to>
                                        </p:set>
                                        <p:anim calcmode="lin" valueType="num" p14:bounceEnd="67000">
                                          <p:cBhvr additive="base">
                                            <p:cTn id="61" dur="1000" fill="hold"/>
                                            <p:tgtEl>
                                              <p:spTgt spid="19"/>
                                            </p:tgtEl>
                                            <p:attrNameLst>
                                              <p:attrName>ppt_x</p:attrName>
                                            </p:attrNameLst>
                                          </p:cBhvr>
                                          <p:tavLst>
                                            <p:tav tm="0">
                                              <p:val>
                                                <p:strVal val="#ppt_x"/>
                                              </p:val>
                                            </p:tav>
                                            <p:tav tm="100000">
                                              <p:val>
                                                <p:strVal val="#ppt_x"/>
                                              </p:val>
                                            </p:tav>
                                          </p:tavLst>
                                        </p:anim>
                                        <p:anim calcmode="lin" valueType="num" p14:bounceEnd="67000">
                                          <p:cBhvr additive="base">
                                            <p:cTn id="62" dur="1000" fill="hold"/>
                                            <p:tgtEl>
                                              <p:spTgt spid="19"/>
                                            </p:tgtEl>
                                            <p:attrNameLst>
                                              <p:attrName>ppt_y</p:attrName>
                                            </p:attrNameLst>
                                          </p:cBhvr>
                                          <p:tavLst>
                                            <p:tav tm="0">
                                              <p:val>
                                                <p:strVal val="1+#ppt_h/2"/>
                                              </p:val>
                                            </p:tav>
                                            <p:tav tm="100000">
                                              <p:val>
                                                <p:strVal val="#ppt_y"/>
                                              </p:val>
                                            </p:tav>
                                          </p:tavLst>
                                        </p:anim>
                                      </p:childTnLst>
                                    </p:cTn>
                                  </p:par>
                                  <p:par>
                                    <p:cTn id="63" presetID="53" presetClass="entr" presetSubtype="16" fill="hold" grpId="0" nodeType="withEffect">
                                      <p:stCondLst>
                                        <p:cond delay="2600"/>
                                      </p:stCondLst>
                                      <p:childTnLst>
                                        <p:set>
                                          <p:cBhvr>
                                            <p:cTn id="64" dur="1" fill="hold">
                                              <p:stCondLst>
                                                <p:cond delay="0"/>
                                              </p:stCondLst>
                                            </p:cTn>
                                            <p:tgtEl>
                                              <p:spTgt spid="9"/>
                                            </p:tgtEl>
                                            <p:attrNameLst>
                                              <p:attrName>style.visibility</p:attrName>
                                            </p:attrNameLst>
                                          </p:cBhvr>
                                          <p:to>
                                            <p:strVal val="visible"/>
                                          </p:to>
                                        </p:set>
                                        <p:anim calcmode="lin" valueType="num">
                                          <p:cBhvr>
                                            <p:cTn id="65" dur="500" fill="hold"/>
                                            <p:tgtEl>
                                              <p:spTgt spid="9"/>
                                            </p:tgtEl>
                                            <p:attrNameLst>
                                              <p:attrName>ppt_w</p:attrName>
                                            </p:attrNameLst>
                                          </p:cBhvr>
                                          <p:tavLst>
                                            <p:tav tm="0">
                                              <p:val>
                                                <p:fltVal val="0"/>
                                              </p:val>
                                            </p:tav>
                                            <p:tav tm="100000">
                                              <p:val>
                                                <p:strVal val="#ppt_w"/>
                                              </p:val>
                                            </p:tav>
                                          </p:tavLst>
                                        </p:anim>
                                        <p:anim calcmode="lin" valueType="num">
                                          <p:cBhvr>
                                            <p:cTn id="66" dur="500" fill="hold"/>
                                            <p:tgtEl>
                                              <p:spTgt spid="9"/>
                                            </p:tgtEl>
                                            <p:attrNameLst>
                                              <p:attrName>ppt_h</p:attrName>
                                            </p:attrNameLst>
                                          </p:cBhvr>
                                          <p:tavLst>
                                            <p:tav tm="0">
                                              <p:val>
                                                <p:fltVal val="0"/>
                                              </p:val>
                                            </p:tav>
                                            <p:tav tm="100000">
                                              <p:val>
                                                <p:strVal val="#ppt_h"/>
                                              </p:val>
                                            </p:tav>
                                          </p:tavLst>
                                        </p:anim>
                                        <p:animEffect transition="in" filter="fade">
                                          <p:cBhvr>
                                            <p:cTn id="67" dur="500"/>
                                            <p:tgtEl>
                                              <p:spTgt spid="9"/>
                                            </p:tgtEl>
                                          </p:cBhvr>
                                        </p:animEffect>
                                      </p:childTnLst>
                                    </p:cTn>
                                  </p:par>
                                  <p:par>
                                    <p:cTn id="68" presetID="2" presetClass="entr" presetSubtype="2" fill="hold" grpId="0" nodeType="withEffect" p14:presetBounceEnd="67000">
                                      <p:stCondLst>
                                        <p:cond delay="2800"/>
                                      </p:stCondLst>
                                      <p:childTnLst>
                                        <p:set>
                                          <p:cBhvr>
                                            <p:cTn id="69" dur="1" fill="hold">
                                              <p:stCondLst>
                                                <p:cond delay="0"/>
                                              </p:stCondLst>
                                            </p:cTn>
                                            <p:tgtEl>
                                              <p:spTgt spid="20"/>
                                            </p:tgtEl>
                                            <p:attrNameLst>
                                              <p:attrName>style.visibility</p:attrName>
                                            </p:attrNameLst>
                                          </p:cBhvr>
                                          <p:to>
                                            <p:strVal val="visible"/>
                                          </p:to>
                                        </p:set>
                                        <p:anim calcmode="lin" valueType="num" p14:bounceEnd="67000">
                                          <p:cBhvr additive="base">
                                            <p:cTn id="70" dur="1000" fill="hold"/>
                                            <p:tgtEl>
                                              <p:spTgt spid="20"/>
                                            </p:tgtEl>
                                            <p:attrNameLst>
                                              <p:attrName>ppt_x</p:attrName>
                                            </p:attrNameLst>
                                          </p:cBhvr>
                                          <p:tavLst>
                                            <p:tav tm="0">
                                              <p:val>
                                                <p:strVal val="1+#ppt_w/2"/>
                                              </p:val>
                                            </p:tav>
                                            <p:tav tm="100000">
                                              <p:val>
                                                <p:strVal val="#ppt_x"/>
                                              </p:val>
                                            </p:tav>
                                          </p:tavLst>
                                        </p:anim>
                                        <p:anim calcmode="lin" valueType="num" p14:bounceEnd="67000">
                                          <p:cBhvr additive="base">
                                            <p:cTn id="71" dur="1000" fill="hold"/>
                                            <p:tgtEl>
                                              <p:spTgt spid="20"/>
                                            </p:tgtEl>
                                            <p:attrNameLst>
                                              <p:attrName>ppt_y</p:attrName>
                                            </p:attrNameLst>
                                          </p:cBhvr>
                                          <p:tavLst>
                                            <p:tav tm="0">
                                              <p:val>
                                                <p:strVal val="#ppt_y"/>
                                              </p:val>
                                            </p:tav>
                                            <p:tav tm="100000">
                                              <p:val>
                                                <p:strVal val="#ppt_y"/>
                                              </p:val>
                                            </p:tav>
                                          </p:tavLst>
                                        </p:anim>
                                      </p:childTnLst>
                                    </p:cTn>
                                  </p:par>
                                  <p:par>
                                    <p:cTn id="72" presetID="2" presetClass="entr" presetSubtype="4" fill="hold" grpId="0" nodeType="withEffect" p14:presetBounceEnd="67000">
                                      <p:stCondLst>
                                        <p:cond delay="3500"/>
                                      </p:stCondLst>
                                      <p:childTnLst>
                                        <p:set>
                                          <p:cBhvr>
                                            <p:cTn id="73" dur="1" fill="hold">
                                              <p:stCondLst>
                                                <p:cond delay="0"/>
                                              </p:stCondLst>
                                            </p:cTn>
                                            <p:tgtEl>
                                              <p:spTgt spid="22"/>
                                            </p:tgtEl>
                                            <p:attrNameLst>
                                              <p:attrName>style.visibility</p:attrName>
                                            </p:attrNameLst>
                                          </p:cBhvr>
                                          <p:to>
                                            <p:strVal val="visible"/>
                                          </p:to>
                                        </p:set>
                                        <p:anim calcmode="lin" valueType="num" p14:bounceEnd="67000">
                                          <p:cBhvr additive="base">
                                            <p:cTn id="74" dur="1000" fill="hold"/>
                                            <p:tgtEl>
                                              <p:spTgt spid="22"/>
                                            </p:tgtEl>
                                            <p:attrNameLst>
                                              <p:attrName>ppt_x</p:attrName>
                                            </p:attrNameLst>
                                          </p:cBhvr>
                                          <p:tavLst>
                                            <p:tav tm="0">
                                              <p:val>
                                                <p:strVal val="#ppt_x"/>
                                              </p:val>
                                            </p:tav>
                                            <p:tav tm="100000">
                                              <p:val>
                                                <p:strVal val="#ppt_x"/>
                                              </p:val>
                                            </p:tav>
                                          </p:tavLst>
                                        </p:anim>
                                        <p:anim calcmode="lin" valueType="num" p14:bounceEnd="67000">
                                          <p:cBhvr additive="base">
                                            <p:cTn id="75" dur="1000" fill="hold"/>
                                            <p:tgtEl>
                                              <p:spTgt spid="22"/>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14:presetBounceEnd="67000">
                                      <p:stCondLst>
                                        <p:cond delay="3500"/>
                                      </p:stCondLst>
                                      <p:childTnLst>
                                        <p:set>
                                          <p:cBhvr>
                                            <p:cTn id="77" dur="1" fill="hold">
                                              <p:stCondLst>
                                                <p:cond delay="0"/>
                                              </p:stCondLst>
                                            </p:cTn>
                                            <p:tgtEl>
                                              <p:spTgt spid="23"/>
                                            </p:tgtEl>
                                            <p:attrNameLst>
                                              <p:attrName>style.visibility</p:attrName>
                                            </p:attrNameLst>
                                          </p:cBhvr>
                                          <p:to>
                                            <p:strVal val="visible"/>
                                          </p:to>
                                        </p:set>
                                        <p:anim calcmode="lin" valueType="num" p14:bounceEnd="67000">
                                          <p:cBhvr additive="base">
                                            <p:cTn id="78" dur="1000" fill="hold"/>
                                            <p:tgtEl>
                                              <p:spTgt spid="23"/>
                                            </p:tgtEl>
                                            <p:attrNameLst>
                                              <p:attrName>ppt_x</p:attrName>
                                            </p:attrNameLst>
                                          </p:cBhvr>
                                          <p:tavLst>
                                            <p:tav tm="0">
                                              <p:val>
                                                <p:strVal val="#ppt_x"/>
                                              </p:val>
                                            </p:tav>
                                            <p:tav tm="100000">
                                              <p:val>
                                                <p:strVal val="#ppt_x"/>
                                              </p:val>
                                            </p:tav>
                                          </p:tavLst>
                                        </p:anim>
                                        <p:anim calcmode="lin" valueType="num" p14:bounceEnd="67000">
                                          <p:cBhvr additive="base">
                                            <p:cTn id="79" dur="1000" fill="hold"/>
                                            <p:tgtEl>
                                              <p:spTgt spid="23"/>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14:presetBounceEnd="67000">
                                      <p:stCondLst>
                                        <p:cond delay="3500"/>
                                      </p:stCondLst>
                                      <p:childTnLst>
                                        <p:set>
                                          <p:cBhvr>
                                            <p:cTn id="81" dur="1" fill="hold">
                                              <p:stCondLst>
                                                <p:cond delay="0"/>
                                              </p:stCondLst>
                                            </p:cTn>
                                            <p:tgtEl>
                                              <p:spTgt spid="25"/>
                                            </p:tgtEl>
                                            <p:attrNameLst>
                                              <p:attrName>style.visibility</p:attrName>
                                            </p:attrNameLst>
                                          </p:cBhvr>
                                          <p:to>
                                            <p:strVal val="visible"/>
                                          </p:to>
                                        </p:set>
                                        <p:anim calcmode="lin" valueType="num" p14:bounceEnd="67000">
                                          <p:cBhvr additive="base">
                                            <p:cTn id="82" dur="1000" fill="hold"/>
                                            <p:tgtEl>
                                              <p:spTgt spid="25"/>
                                            </p:tgtEl>
                                            <p:attrNameLst>
                                              <p:attrName>ppt_x</p:attrName>
                                            </p:attrNameLst>
                                          </p:cBhvr>
                                          <p:tavLst>
                                            <p:tav tm="0">
                                              <p:val>
                                                <p:strVal val="#ppt_x"/>
                                              </p:val>
                                            </p:tav>
                                            <p:tav tm="100000">
                                              <p:val>
                                                <p:strVal val="#ppt_x"/>
                                              </p:val>
                                            </p:tav>
                                          </p:tavLst>
                                        </p:anim>
                                        <p:anim calcmode="lin" valueType="num" p14:bounceEnd="67000">
                                          <p:cBhvr additive="base">
                                            <p:cTn id="83" dur="1000" fill="hold"/>
                                            <p:tgtEl>
                                              <p:spTgt spid="25"/>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14:presetBounceEnd="67000">
                                      <p:stCondLst>
                                        <p:cond delay="3500"/>
                                      </p:stCondLst>
                                      <p:childTnLst>
                                        <p:set>
                                          <p:cBhvr>
                                            <p:cTn id="85" dur="1" fill="hold">
                                              <p:stCondLst>
                                                <p:cond delay="0"/>
                                              </p:stCondLst>
                                            </p:cTn>
                                            <p:tgtEl>
                                              <p:spTgt spid="26"/>
                                            </p:tgtEl>
                                            <p:attrNameLst>
                                              <p:attrName>style.visibility</p:attrName>
                                            </p:attrNameLst>
                                          </p:cBhvr>
                                          <p:to>
                                            <p:strVal val="visible"/>
                                          </p:to>
                                        </p:set>
                                        <p:anim calcmode="lin" valueType="num" p14:bounceEnd="67000">
                                          <p:cBhvr additive="base">
                                            <p:cTn id="86" dur="1000" fill="hold"/>
                                            <p:tgtEl>
                                              <p:spTgt spid="26"/>
                                            </p:tgtEl>
                                            <p:attrNameLst>
                                              <p:attrName>ppt_x</p:attrName>
                                            </p:attrNameLst>
                                          </p:cBhvr>
                                          <p:tavLst>
                                            <p:tav tm="0">
                                              <p:val>
                                                <p:strVal val="#ppt_x"/>
                                              </p:val>
                                            </p:tav>
                                            <p:tav tm="100000">
                                              <p:val>
                                                <p:strVal val="#ppt_x"/>
                                              </p:val>
                                            </p:tav>
                                          </p:tavLst>
                                        </p:anim>
                                        <p:anim calcmode="lin" valueType="num" p14:bounceEnd="67000">
                                          <p:cBhvr additive="base">
                                            <p:cTn id="87" dur="1000" fill="hold"/>
                                            <p:tgtEl>
                                              <p:spTgt spid="26"/>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14:presetBounceEnd="67000">
                                      <p:stCondLst>
                                        <p:cond delay="3500"/>
                                      </p:stCondLst>
                                      <p:childTnLst>
                                        <p:set>
                                          <p:cBhvr>
                                            <p:cTn id="89" dur="1" fill="hold">
                                              <p:stCondLst>
                                                <p:cond delay="0"/>
                                              </p:stCondLst>
                                            </p:cTn>
                                            <p:tgtEl>
                                              <p:spTgt spid="31"/>
                                            </p:tgtEl>
                                            <p:attrNameLst>
                                              <p:attrName>style.visibility</p:attrName>
                                            </p:attrNameLst>
                                          </p:cBhvr>
                                          <p:to>
                                            <p:strVal val="visible"/>
                                          </p:to>
                                        </p:set>
                                        <p:anim calcmode="lin" valueType="num" p14:bounceEnd="67000">
                                          <p:cBhvr additive="base">
                                            <p:cTn id="90" dur="1000" fill="hold"/>
                                            <p:tgtEl>
                                              <p:spTgt spid="31"/>
                                            </p:tgtEl>
                                            <p:attrNameLst>
                                              <p:attrName>ppt_x</p:attrName>
                                            </p:attrNameLst>
                                          </p:cBhvr>
                                          <p:tavLst>
                                            <p:tav tm="0">
                                              <p:val>
                                                <p:strVal val="#ppt_x"/>
                                              </p:val>
                                            </p:tav>
                                            <p:tav tm="100000">
                                              <p:val>
                                                <p:strVal val="#ppt_x"/>
                                              </p:val>
                                            </p:tav>
                                          </p:tavLst>
                                        </p:anim>
                                        <p:anim calcmode="lin" valueType="num" p14:bounceEnd="67000">
                                          <p:cBhvr additive="base">
                                            <p:cTn id="91" dur="1000" fill="hold"/>
                                            <p:tgtEl>
                                              <p:spTgt spid="31"/>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14:presetBounceEnd="67000">
                                      <p:stCondLst>
                                        <p:cond delay="3500"/>
                                      </p:stCondLst>
                                      <p:childTnLst>
                                        <p:set>
                                          <p:cBhvr>
                                            <p:cTn id="93" dur="1" fill="hold">
                                              <p:stCondLst>
                                                <p:cond delay="0"/>
                                              </p:stCondLst>
                                            </p:cTn>
                                            <p:tgtEl>
                                              <p:spTgt spid="32"/>
                                            </p:tgtEl>
                                            <p:attrNameLst>
                                              <p:attrName>style.visibility</p:attrName>
                                            </p:attrNameLst>
                                          </p:cBhvr>
                                          <p:to>
                                            <p:strVal val="visible"/>
                                          </p:to>
                                        </p:set>
                                        <p:anim calcmode="lin" valueType="num" p14:bounceEnd="67000">
                                          <p:cBhvr additive="base">
                                            <p:cTn id="94" dur="1000" fill="hold"/>
                                            <p:tgtEl>
                                              <p:spTgt spid="32"/>
                                            </p:tgtEl>
                                            <p:attrNameLst>
                                              <p:attrName>ppt_x</p:attrName>
                                            </p:attrNameLst>
                                          </p:cBhvr>
                                          <p:tavLst>
                                            <p:tav tm="0">
                                              <p:val>
                                                <p:strVal val="#ppt_x"/>
                                              </p:val>
                                            </p:tav>
                                            <p:tav tm="100000">
                                              <p:val>
                                                <p:strVal val="#ppt_x"/>
                                              </p:val>
                                            </p:tav>
                                          </p:tavLst>
                                        </p:anim>
                                        <p:anim calcmode="lin" valueType="num" p14:bounceEnd="67000">
                                          <p:cBhvr additive="base">
                                            <p:cTn id="95" dur="1000" fill="hold"/>
                                            <p:tgtEl>
                                              <p:spTgt spid="32"/>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14:presetBounceEnd="67000">
                                      <p:stCondLst>
                                        <p:cond delay="3500"/>
                                      </p:stCondLst>
                                      <p:childTnLst>
                                        <p:set>
                                          <p:cBhvr>
                                            <p:cTn id="97" dur="1" fill="hold">
                                              <p:stCondLst>
                                                <p:cond delay="0"/>
                                              </p:stCondLst>
                                            </p:cTn>
                                            <p:tgtEl>
                                              <p:spTgt spid="33"/>
                                            </p:tgtEl>
                                            <p:attrNameLst>
                                              <p:attrName>style.visibility</p:attrName>
                                            </p:attrNameLst>
                                          </p:cBhvr>
                                          <p:to>
                                            <p:strVal val="visible"/>
                                          </p:to>
                                        </p:set>
                                        <p:anim calcmode="lin" valueType="num" p14:bounceEnd="67000">
                                          <p:cBhvr additive="base">
                                            <p:cTn id="98" dur="1000" fill="hold"/>
                                            <p:tgtEl>
                                              <p:spTgt spid="33"/>
                                            </p:tgtEl>
                                            <p:attrNameLst>
                                              <p:attrName>ppt_x</p:attrName>
                                            </p:attrNameLst>
                                          </p:cBhvr>
                                          <p:tavLst>
                                            <p:tav tm="0">
                                              <p:val>
                                                <p:strVal val="#ppt_x"/>
                                              </p:val>
                                            </p:tav>
                                            <p:tav tm="100000">
                                              <p:val>
                                                <p:strVal val="#ppt_x"/>
                                              </p:val>
                                            </p:tav>
                                          </p:tavLst>
                                        </p:anim>
                                        <p:anim calcmode="lin" valueType="num" p14:bounceEnd="67000">
                                          <p:cBhvr additive="base">
                                            <p:cTn id="99" dur="1000" fill="hold"/>
                                            <p:tgtEl>
                                              <p:spTgt spid="33"/>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14:presetBounceEnd="67000">
                                      <p:stCondLst>
                                        <p:cond delay="3500"/>
                                      </p:stCondLst>
                                      <p:childTnLst>
                                        <p:set>
                                          <p:cBhvr>
                                            <p:cTn id="101" dur="1" fill="hold">
                                              <p:stCondLst>
                                                <p:cond delay="0"/>
                                              </p:stCondLst>
                                            </p:cTn>
                                            <p:tgtEl>
                                              <p:spTgt spid="34"/>
                                            </p:tgtEl>
                                            <p:attrNameLst>
                                              <p:attrName>style.visibility</p:attrName>
                                            </p:attrNameLst>
                                          </p:cBhvr>
                                          <p:to>
                                            <p:strVal val="visible"/>
                                          </p:to>
                                        </p:set>
                                        <p:anim calcmode="lin" valueType="num" p14:bounceEnd="67000">
                                          <p:cBhvr additive="base">
                                            <p:cTn id="102" dur="1000" fill="hold"/>
                                            <p:tgtEl>
                                              <p:spTgt spid="34"/>
                                            </p:tgtEl>
                                            <p:attrNameLst>
                                              <p:attrName>ppt_x</p:attrName>
                                            </p:attrNameLst>
                                          </p:cBhvr>
                                          <p:tavLst>
                                            <p:tav tm="0">
                                              <p:val>
                                                <p:strVal val="#ppt_x"/>
                                              </p:val>
                                            </p:tav>
                                            <p:tav tm="100000">
                                              <p:val>
                                                <p:strVal val="#ppt_x"/>
                                              </p:val>
                                            </p:tav>
                                          </p:tavLst>
                                        </p:anim>
                                        <p:anim calcmode="lin" valueType="num" p14:bounceEnd="67000">
                                          <p:cBhvr additive="base">
                                            <p:cTn id="103" dur="1000" fill="hold"/>
                                            <p:tgtEl>
                                              <p:spTgt spid="34"/>
                                            </p:tgtEl>
                                            <p:attrNameLst>
                                              <p:attrName>ppt_y</p:attrName>
                                            </p:attrNameLst>
                                          </p:cBhvr>
                                          <p:tavLst>
                                            <p:tav tm="0">
                                              <p:val>
                                                <p:strVal val="1+#ppt_h/2"/>
                                              </p:val>
                                            </p:tav>
                                            <p:tav tm="100000">
                                              <p:val>
                                                <p:strVal val="#ppt_y"/>
                                              </p:val>
                                            </p:tav>
                                          </p:tavLst>
                                        </p:anim>
                                      </p:childTnLst>
                                    </p:cTn>
                                  </p:par>
                                  <p:par>
                                    <p:cTn id="104" presetID="2" presetClass="entr" presetSubtype="1" fill="hold" grpId="0" nodeType="withEffect" p14:presetBounceEnd="67000">
                                      <p:stCondLst>
                                        <p:cond delay="3500"/>
                                      </p:stCondLst>
                                      <p:childTnLst>
                                        <p:set>
                                          <p:cBhvr>
                                            <p:cTn id="105" dur="1" fill="hold">
                                              <p:stCondLst>
                                                <p:cond delay="0"/>
                                              </p:stCondLst>
                                            </p:cTn>
                                            <p:tgtEl>
                                              <p:spTgt spid="21"/>
                                            </p:tgtEl>
                                            <p:attrNameLst>
                                              <p:attrName>style.visibility</p:attrName>
                                            </p:attrNameLst>
                                          </p:cBhvr>
                                          <p:to>
                                            <p:strVal val="visible"/>
                                          </p:to>
                                        </p:set>
                                        <p:anim calcmode="lin" valueType="num" p14:bounceEnd="67000">
                                          <p:cBhvr additive="base">
                                            <p:cTn id="106" dur="1000" fill="hold"/>
                                            <p:tgtEl>
                                              <p:spTgt spid="21"/>
                                            </p:tgtEl>
                                            <p:attrNameLst>
                                              <p:attrName>ppt_x</p:attrName>
                                            </p:attrNameLst>
                                          </p:cBhvr>
                                          <p:tavLst>
                                            <p:tav tm="0">
                                              <p:val>
                                                <p:strVal val="#ppt_x"/>
                                              </p:val>
                                            </p:tav>
                                            <p:tav tm="100000">
                                              <p:val>
                                                <p:strVal val="#ppt_x"/>
                                              </p:val>
                                            </p:tav>
                                          </p:tavLst>
                                        </p:anim>
                                        <p:anim calcmode="lin" valueType="num" p14:bounceEnd="67000">
                                          <p:cBhvr additive="base">
                                            <p:cTn id="107" dur="1000" fill="hold"/>
                                            <p:tgtEl>
                                              <p:spTgt spid="21"/>
                                            </p:tgtEl>
                                            <p:attrNameLst>
                                              <p:attrName>ppt_y</p:attrName>
                                            </p:attrNameLst>
                                          </p:cBhvr>
                                          <p:tavLst>
                                            <p:tav tm="0">
                                              <p:val>
                                                <p:strVal val="0-#ppt_h/2"/>
                                              </p:val>
                                            </p:tav>
                                            <p:tav tm="100000">
                                              <p:val>
                                                <p:strVal val="#ppt_y"/>
                                              </p:val>
                                            </p:tav>
                                          </p:tavLst>
                                        </p:anim>
                                      </p:childTnLst>
                                    </p:cTn>
                                  </p:par>
                                  <p:par>
                                    <p:cTn id="108" presetID="2" presetClass="entr" presetSubtype="1" fill="hold" grpId="0" nodeType="withEffect" p14:presetBounceEnd="67000">
                                      <p:stCondLst>
                                        <p:cond delay="3500"/>
                                      </p:stCondLst>
                                      <p:childTnLst>
                                        <p:set>
                                          <p:cBhvr>
                                            <p:cTn id="109" dur="1" fill="hold">
                                              <p:stCondLst>
                                                <p:cond delay="0"/>
                                              </p:stCondLst>
                                            </p:cTn>
                                            <p:tgtEl>
                                              <p:spTgt spid="24"/>
                                            </p:tgtEl>
                                            <p:attrNameLst>
                                              <p:attrName>style.visibility</p:attrName>
                                            </p:attrNameLst>
                                          </p:cBhvr>
                                          <p:to>
                                            <p:strVal val="visible"/>
                                          </p:to>
                                        </p:set>
                                        <p:anim calcmode="lin" valueType="num" p14:bounceEnd="67000">
                                          <p:cBhvr additive="base">
                                            <p:cTn id="110" dur="1000" fill="hold"/>
                                            <p:tgtEl>
                                              <p:spTgt spid="24"/>
                                            </p:tgtEl>
                                            <p:attrNameLst>
                                              <p:attrName>ppt_x</p:attrName>
                                            </p:attrNameLst>
                                          </p:cBhvr>
                                          <p:tavLst>
                                            <p:tav tm="0">
                                              <p:val>
                                                <p:strVal val="#ppt_x"/>
                                              </p:val>
                                            </p:tav>
                                            <p:tav tm="100000">
                                              <p:val>
                                                <p:strVal val="#ppt_x"/>
                                              </p:val>
                                            </p:tav>
                                          </p:tavLst>
                                        </p:anim>
                                        <p:anim calcmode="lin" valueType="num" p14:bounceEnd="67000">
                                          <p:cBhvr additive="base">
                                            <p:cTn id="111" dur="1000" fill="hold"/>
                                            <p:tgtEl>
                                              <p:spTgt spid="24"/>
                                            </p:tgtEl>
                                            <p:attrNameLst>
                                              <p:attrName>ppt_y</p:attrName>
                                            </p:attrNameLst>
                                          </p:cBhvr>
                                          <p:tavLst>
                                            <p:tav tm="0">
                                              <p:val>
                                                <p:strVal val="0-#ppt_h/2"/>
                                              </p:val>
                                            </p:tav>
                                            <p:tav tm="100000">
                                              <p:val>
                                                <p:strVal val="#ppt_y"/>
                                              </p:val>
                                            </p:tav>
                                          </p:tavLst>
                                        </p:anim>
                                      </p:childTnLst>
                                    </p:cTn>
                                  </p:par>
                                  <p:par>
                                    <p:cTn id="112" presetID="2" presetClass="entr" presetSubtype="1" fill="hold" grpId="0" nodeType="withEffect" p14:presetBounceEnd="67000">
                                      <p:stCondLst>
                                        <p:cond delay="3500"/>
                                      </p:stCondLst>
                                      <p:childTnLst>
                                        <p:set>
                                          <p:cBhvr>
                                            <p:cTn id="113" dur="1" fill="hold">
                                              <p:stCondLst>
                                                <p:cond delay="0"/>
                                              </p:stCondLst>
                                            </p:cTn>
                                            <p:tgtEl>
                                              <p:spTgt spid="27"/>
                                            </p:tgtEl>
                                            <p:attrNameLst>
                                              <p:attrName>style.visibility</p:attrName>
                                            </p:attrNameLst>
                                          </p:cBhvr>
                                          <p:to>
                                            <p:strVal val="visible"/>
                                          </p:to>
                                        </p:set>
                                        <p:anim calcmode="lin" valueType="num" p14:bounceEnd="67000">
                                          <p:cBhvr additive="base">
                                            <p:cTn id="114" dur="1000" fill="hold"/>
                                            <p:tgtEl>
                                              <p:spTgt spid="27"/>
                                            </p:tgtEl>
                                            <p:attrNameLst>
                                              <p:attrName>ppt_x</p:attrName>
                                            </p:attrNameLst>
                                          </p:cBhvr>
                                          <p:tavLst>
                                            <p:tav tm="0">
                                              <p:val>
                                                <p:strVal val="#ppt_x"/>
                                              </p:val>
                                            </p:tav>
                                            <p:tav tm="100000">
                                              <p:val>
                                                <p:strVal val="#ppt_x"/>
                                              </p:val>
                                            </p:tav>
                                          </p:tavLst>
                                        </p:anim>
                                        <p:anim calcmode="lin" valueType="num" p14:bounceEnd="67000">
                                          <p:cBhvr additive="base">
                                            <p:cTn id="115" dur="1000" fill="hold"/>
                                            <p:tgtEl>
                                              <p:spTgt spid="27"/>
                                            </p:tgtEl>
                                            <p:attrNameLst>
                                              <p:attrName>ppt_y</p:attrName>
                                            </p:attrNameLst>
                                          </p:cBhvr>
                                          <p:tavLst>
                                            <p:tav tm="0">
                                              <p:val>
                                                <p:strVal val="0-#ppt_h/2"/>
                                              </p:val>
                                            </p:tav>
                                            <p:tav tm="100000">
                                              <p:val>
                                                <p:strVal val="#ppt_y"/>
                                              </p:val>
                                            </p:tav>
                                          </p:tavLst>
                                        </p:anim>
                                      </p:childTnLst>
                                    </p:cTn>
                                  </p:par>
                                  <p:par>
                                    <p:cTn id="116" presetID="2" presetClass="entr" presetSubtype="1" fill="hold" grpId="0" nodeType="withEffect" p14:presetBounceEnd="67000">
                                      <p:stCondLst>
                                        <p:cond delay="3500"/>
                                      </p:stCondLst>
                                      <p:childTnLst>
                                        <p:set>
                                          <p:cBhvr>
                                            <p:cTn id="117" dur="1" fill="hold">
                                              <p:stCondLst>
                                                <p:cond delay="0"/>
                                              </p:stCondLst>
                                            </p:cTn>
                                            <p:tgtEl>
                                              <p:spTgt spid="28"/>
                                            </p:tgtEl>
                                            <p:attrNameLst>
                                              <p:attrName>style.visibility</p:attrName>
                                            </p:attrNameLst>
                                          </p:cBhvr>
                                          <p:to>
                                            <p:strVal val="visible"/>
                                          </p:to>
                                        </p:set>
                                        <p:anim calcmode="lin" valueType="num" p14:bounceEnd="67000">
                                          <p:cBhvr additive="base">
                                            <p:cTn id="118" dur="1000" fill="hold"/>
                                            <p:tgtEl>
                                              <p:spTgt spid="28"/>
                                            </p:tgtEl>
                                            <p:attrNameLst>
                                              <p:attrName>ppt_x</p:attrName>
                                            </p:attrNameLst>
                                          </p:cBhvr>
                                          <p:tavLst>
                                            <p:tav tm="0">
                                              <p:val>
                                                <p:strVal val="#ppt_x"/>
                                              </p:val>
                                            </p:tav>
                                            <p:tav tm="100000">
                                              <p:val>
                                                <p:strVal val="#ppt_x"/>
                                              </p:val>
                                            </p:tav>
                                          </p:tavLst>
                                        </p:anim>
                                        <p:anim calcmode="lin" valueType="num" p14:bounceEnd="67000">
                                          <p:cBhvr additive="base">
                                            <p:cTn id="119" dur="1000" fill="hold"/>
                                            <p:tgtEl>
                                              <p:spTgt spid="28"/>
                                            </p:tgtEl>
                                            <p:attrNameLst>
                                              <p:attrName>ppt_y</p:attrName>
                                            </p:attrNameLst>
                                          </p:cBhvr>
                                          <p:tavLst>
                                            <p:tav tm="0">
                                              <p:val>
                                                <p:strVal val="0-#ppt_h/2"/>
                                              </p:val>
                                            </p:tav>
                                            <p:tav tm="100000">
                                              <p:val>
                                                <p:strVal val="#ppt_y"/>
                                              </p:val>
                                            </p:tav>
                                          </p:tavLst>
                                        </p:anim>
                                      </p:childTnLst>
                                    </p:cTn>
                                  </p:par>
                                  <p:par>
                                    <p:cTn id="120" presetID="2" presetClass="entr" presetSubtype="1" fill="hold" grpId="0" nodeType="withEffect" p14:presetBounceEnd="67000">
                                      <p:stCondLst>
                                        <p:cond delay="3500"/>
                                      </p:stCondLst>
                                      <p:childTnLst>
                                        <p:set>
                                          <p:cBhvr>
                                            <p:cTn id="121" dur="1" fill="hold">
                                              <p:stCondLst>
                                                <p:cond delay="0"/>
                                              </p:stCondLst>
                                            </p:cTn>
                                            <p:tgtEl>
                                              <p:spTgt spid="29"/>
                                            </p:tgtEl>
                                            <p:attrNameLst>
                                              <p:attrName>style.visibility</p:attrName>
                                            </p:attrNameLst>
                                          </p:cBhvr>
                                          <p:to>
                                            <p:strVal val="visible"/>
                                          </p:to>
                                        </p:set>
                                        <p:anim calcmode="lin" valueType="num" p14:bounceEnd="67000">
                                          <p:cBhvr additive="base">
                                            <p:cTn id="122" dur="1000" fill="hold"/>
                                            <p:tgtEl>
                                              <p:spTgt spid="29"/>
                                            </p:tgtEl>
                                            <p:attrNameLst>
                                              <p:attrName>ppt_x</p:attrName>
                                            </p:attrNameLst>
                                          </p:cBhvr>
                                          <p:tavLst>
                                            <p:tav tm="0">
                                              <p:val>
                                                <p:strVal val="#ppt_x"/>
                                              </p:val>
                                            </p:tav>
                                            <p:tav tm="100000">
                                              <p:val>
                                                <p:strVal val="#ppt_x"/>
                                              </p:val>
                                            </p:tav>
                                          </p:tavLst>
                                        </p:anim>
                                        <p:anim calcmode="lin" valueType="num" p14:bounceEnd="67000">
                                          <p:cBhvr additive="base">
                                            <p:cTn id="123" dur="1000" fill="hold"/>
                                            <p:tgtEl>
                                              <p:spTgt spid="29"/>
                                            </p:tgtEl>
                                            <p:attrNameLst>
                                              <p:attrName>ppt_y</p:attrName>
                                            </p:attrNameLst>
                                          </p:cBhvr>
                                          <p:tavLst>
                                            <p:tav tm="0">
                                              <p:val>
                                                <p:strVal val="0-#ppt_h/2"/>
                                              </p:val>
                                            </p:tav>
                                            <p:tav tm="100000">
                                              <p:val>
                                                <p:strVal val="#ppt_y"/>
                                              </p:val>
                                            </p:tav>
                                          </p:tavLst>
                                        </p:anim>
                                      </p:childTnLst>
                                    </p:cTn>
                                  </p:par>
                                  <p:par>
                                    <p:cTn id="124" presetID="2" presetClass="entr" presetSubtype="1" fill="hold" grpId="0" nodeType="withEffect" p14:presetBounceEnd="67000">
                                      <p:stCondLst>
                                        <p:cond delay="3500"/>
                                      </p:stCondLst>
                                      <p:childTnLst>
                                        <p:set>
                                          <p:cBhvr>
                                            <p:cTn id="125" dur="1" fill="hold">
                                              <p:stCondLst>
                                                <p:cond delay="0"/>
                                              </p:stCondLst>
                                            </p:cTn>
                                            <p:tgtEl>
                                              <p:spTgt spid="30"/>
                                            </p:tgtEl>
                                            <p:attrNameLst>
                                              <p:attrName>style.visibility</p:attrName>
                                            </p:attrNameLst>
                                          </p:cBhvr>
                                          <p:to>
                                            <p:strVal val="visible"/>
                                          </p:to>
                                        </p:set>
                                        <p:anim calcmode="lin" valueType="num" p14:bounceEnd="67000">
                                          <p:cBhvr additive="base">
                                            <p:cTn id="126" dur="1000" fill="hold"/>
                                            <p:tgtEl>
                                              <p:spTgt spid="30"/>
                                            </p:tgtEl>
                                            <p:attrNameLst>
                                              <p:attrName>ppt_x</p:attrName>
                                            </p:attrNameLst>
                                          </p:cBhvr>
                                          <p:tavLst>
                                            <p:tav tm="0">
                                              <p:val>
                                                <p:strVal val="#ppt_x"/>
                                              </p:val>
                                            </p:tav>
                                            <p:tav tm="100000">
                                              <p:val>
                                                <p:strVal val="#ppt_x"/>
                                              </p:val>
                                            </p:tav>
                                          </p:tavLst>
                                        </p:anim>
                                        <p:anim calcmode="lin" valueType="num" p14:bounceEnd="67000">
                                          <p:cBhvr additive="base">
                                            <p:cTn id="127" dur="100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p:bldP spid="29" grpId="0"/>
          <p:bldP spid="30" grpId="0"/>
          <p:bldP spid="31" grpId="0"/>
          <p:bldP spid="32" grpId="0"/>
          <p:bldP spid="33"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ppt_x"/>
                                              </p:val>
                                            </p:tav>
                                            <p:tav tm="100000">
                                              <p:val>
                                                <p:strVal val="#ppt_x"/>
                                              </p:val>
                                            </p:tav>
                                          </p:tavLst>
                                        </p:anim>
                                        <p:anim calcmode="lin" valueType="num">
                                          <p:cBhvr additive="base">
                                            <p:cTn id="8" dur="1000" fill="hold"/>
                                            <p:tgtEl>
                                              <p:spTgt spid="13"/>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20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par>
                                    <p:cTn id="14" presetID="2" presetClass="entr" presetSubtype="1" fill="hold" grpId="0" nodeType="withEffect">
                                      <p:stCondLst>
                                        <p:cond delay="40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1000" fill="hold"/>
                                            <p:tgtEl>
                                              <p:spTgt spid="14"/>
                                            </p:tgtEl>
                                            <p:attrNameLst>
                                              <p:attrName>ppt_x</p:attrName>
                                            </p:attrNameLst>
                                          </p:cBhvr>
                                          <p:tavLst>
                                            <p:tav tm="0">
                                              <p:val>
                                                <p:strVal val="#ppt_x"/>
                                              </p:val>
                                            </p:tav>
                                            <p:tav tm="100000">
                                              <p:val>
                                                <p:strVal val="#ppt_x"/>
                                              </p:val>
                                            </p:tav>
                                          </p:tavLst>
                                        </p:anim>
                                        <p:anim calcmode="lin" valueType="num">
                                          <p:cBhvr additive="base">
                                            <p:cTn id="17" dur="1000" fill="hold"/>
                                            <p:tgtEl>
                                              <p:spTgt spid="14"/>
                                            </p:tgtEl>
                                            <p:attrNameLst>
                                              <p:attrName>ppt_y</p:attrName>
                                            </p:attrNameLst>
                                          </p:cBhvr>
                                          <p:tavLst>
                                            <p:tav tm="0">
                                              <p:val>
                                                <p:strVal val="0-#ppt_h/2"/>
                                              </p:val>
                                            </p:tav>
                                            <p:tav tm="100000">
                                              <p:val>
                                                <p:strVal val="#ppt_y"/>
                                              </p:val>
                                            </p:tav>
                                          </p:tavLst>
                                        </p:anim>
                                      </p:childTnLst>
                                    </p:cTn>
                                  </p:par>
                                  <p:par>
                                    <p:cTn id="18" presetID="53" presetClass="entr" presetSubtype="16" fill="hold" grpId="0" nodeType="withEffect">
                                      <p:stCondLst>
                                        <p:cond delay="60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par>
                                    <p:cTn id="23" presetID="2" presetClass="entr" presetSubtype="4" fill="hold" grpId="0" nodeType="withEffect">
                                      <p:stCondLst>
                                        <p:cond delay="80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1000" fill="hold"/>
                                            <p:tgtEl>
                                              <p:spTgt spid="15"/>
                                            </p:tgtEl>
                                            <p:attrNameLst>
                                              <p:attrName>ppt_x</p:attrName>
                                            </p:attrNameLst>
                                          </p:cBhvr>
                                          <p:tavLst>
                                            <p:tav tm="0">
                                              <p:val>
                                                <p:strVal val="#ppt_x"/>
                                              </p:val>
                                            </p:tav>
                                            <p:tav tm="100000">
                                              <p:val>
                                                <p:strVal val="#ppt_x"/>
                                              </p:val>
                                            </p:tav>
                                          </p:tavLst>
                                        </p:anim>
                                        <p:anim calcmode="lin" valueType="num">
                                          <p:cBhvr additive="base">
                                            <p:cTn id="26" dur="1000" fill="hold"/>
                                            <p:tgtEl>
                                              <p:spTgt spid="15"/>
                                            </p:tgtEl>
                                            <p:attrNameLst>
                                              <p:attrName>ppt_y</p:attrName>
                                            </p:attrNameLst>
                                          </p:cBhvr>
                                          <p:tavLst>
                                            <p:tav tm="0">
                                              <p:val>
                                                <p:strVal val="1+#ppt_h/2"/>
                                              </p:val>
                                            </p:tav>
                                            <p:tav tm="100000">
                                              <p:val>
                                                <p:strVal val="#ppt_y"/>
                                              </p:val>
                                            </p:tav>
                                          </p:tavLst>
                                        </p:anim>
                                      </p:childTnLst>
                                    </p:cTn>
                                  </p:par>
                                  <p:par>
                                    <p:cTn id="27" presetID="53" presetClass="entr" presetSubtype="16" fill="hold" grpId="0" nodeType="withEffect">
                                      <p:stCondLst>
                                        <p:cond delay="10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par>
                                    <p:cTn id="32" presetID="2" presetClass="entr" presetSubtype="1" fill="hold" grpId="0" nodeType="withEffect">
                                      <p:stCondLst>
                                        <p:cond delay="120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1000" fill="hold"/>
                                            <p:tgtEl>
                                              <p:spTgt spid="16"/>
                                            </p:tgtEl>
                                            <p:attrNameLst>
                                              <p:attrName>ppt_x</p:attrName>
                                            </p:attrNameLst>
                                          </p:cBhvr>
                                          <p:tavLst>
                                            <p:tav tm="0">
                                              <p:val>
                                                <p:strVal val="#ppt_x"/>
                                              </p:val>
                                            </p:tav>
                                            <p:tav tm="100000">
                                              <p:val>
                                                <p:strVal val="#ppt_x"/>
                                              </p:val>
                                            </p:tav>
                                          </p:tavLst>
                                        </p:anim>
                                        <p:anim calcmode="lin" valueType="num">
                                          <p:cBhvr additive="base">
                                            <p:cTn id="35" dur="1000" fill="hold"/>
                                            <p:tgtEl>
                                              <p:spTgt spid="16"/>
                                            </p:tgtEl>
                                            <p:attrNameLst>
                                              <p:attrName>ppt_y</p:attrName>
                                            </p:attrNameLst>
                                          </p:cBhvr>
                                          <p:tavLst>
                                            <p:tav tm="0">
                                              <p:val>
                                                <p:strVal val="0-#ppt_h/2"/>
                                              </p:val>
                                            </p:tav>
                                            <p:tav tm="100000">
                                              <p:val>
                                                <p:strVal val="#ppt_y"/>
                                              </p:val>
                                            </p:tav>
                                          </p:tavLst>
                                        </p:anim>
                                      </p:childTnLst>
                                    </p:cTn>
                                  </p:par>
                                  <p:par>
                                    <p:cTn id="36" presetID="53" presetClass="entr" presetSubtype="16" fill="hold" grpId="0" nodeType="withEffect">
                                      <p:stCondLst>
                                        <p:cond delay="140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par>
                                    <p:cTn id="41" presetID="2" presetClass="entr" presetSubtype="4" fill="hold" grpId="0" nodeType="withEffect">
                                      <p:stCondLst>
                                        <p:cond delay="160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1000" fill="hold"/>
                                            <p:tgtEl>
                                              <p:spTgt spid="17"/>
                                            </p:tgtEl>
                                            <p:attrNameLst>
                                              <p:attrName>ppt_x</p:attrName>
                                            </p:attrNameLst>
                                          </p:cBhvr>
                                          <p:tavLst>
                                            <p:tav tm="0">
                                              <p:val>
                                                <p:strVal val="#ppt_x"/>
                                              </p:val>
                                            </p:tav>
                                            <p:tav tm="100000">
                                              <p:val>
                                                <p:strVal val="#ppt_x"/>
                                              </p:val>
                                            </p:tav>
                                          </p:tavLst>
                                        </p:anim>
                                        <p:anim calcmode="lin" valueType="num">
                                          <p:cBhvr additive="base">
                                            <p:cTn id="44" dur="1000" fill="hold"/>
                                            <p:tgtEl>
                                              <p:spTgt spid="17"/>
                                            </p:tgtEl>
                                            <p:attrNameLst>
                                              <p:attrName>ppt_y</p:attrName>
                                            </p:attrNameLst>
                                          </p:cBhvr>
                                          <p:tavLst>
                                            <p:tav tm="0">
                                              <p:val>
                                                <p:strVal val="1+#ppt_h/2"/>
                                              </p:val>
                                            </p:tav>
                                            <p:tav tm="100000">
                                              <p:val>
                                                <p:strVal val="#ppt_y"/>
                                              </p:val>
                                            </p:tav>
                                          </p:tavLst>
                                        </p:anim>
                                      </p:childTnLst>
                                    </p:cTn>
                                  </p:par>
                                  <p:par>
                                    <p:cTn id="45" presetID="53" presetClass="entr" presetSubtype="16" fill="hold" grpId="0" nodeType="withEffect">
                                      <p:stCondLst>
                                        <p:cond delay="180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par>
                                    <p:cTn id="50" presetID="2" presetClass="entr" presetSubtype="1" fill="hold" grpId="0" nodeType="withEffect">
                                      <p:stCondLst>
                                        <p:cond delay="200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1000" fill="hold"/>
                                            <p:tgtEl>
                                              <p:spTgt spid="18"/>
                                            </p:tgtEl>
                                            <p:attrNameLst>
                                              <p:attrName>ppt_x</p:attrName>
                                            </p:attrNameLst>
                                          </p:cBhvr>
                                          <p:tavLst>
                                            <p:tav tm="0">
                                              <p:val>
                                                <p:strVal val="#ppt_x"/>
                                              </p:val>
                                            </p:tav>
                                            <p:tav tm="100000">
                                              <p:val>
                                                <p:strVal val="#ppt_x"/>
                                              </p:val>
                                            </p:tav>
                                          </p:tavLst>
                                        </p:anim>
                                        <p:anim calcmode="lin" valueType="num">
                                          <p:cBhvr additive="base">
                                            <p:cTn id="53" dur="1000" fill="hold"/>
                                            <p:tgtEl>
                                              <p:spTgt spid="18"/>
                                            </p:tgtEl>
                                            <p:attrNameLst>
                                              <p:attrName>ppt_y</p:attrName>
                                            </p:attrNameLst>
                                          </p:cBhvr>
                                          <p:tavLst>
                                            <p:tav tm="0">
                                              <p:val>
                                                <p:strVal val="0-#ppt_h/2"/>
                                              </p:val>
                                            </p:tav>
                                            <p:tav tm="100000">
                                              <p:val>
                                                <p:strVal val="#ppt_y"/>
                                              </p:val>
                                            </p:tav>
                                          </p:tavLst>
                                        </p:anim>
                                      </p:childTnLst>
                                    </p:cTn>
                                  </p:par>
                                  <p:par>
                                    <p:cTn id="54" presetID="53" presetClass="entr" presetSubtype="16" fill="hold" grpId="0" nodeType="withEffect">
                                      <p:stCondLst>
                                        <p:cond delay="2200"/>
                                      </p:stCondLst>
                                      <p:childTnLst>
                                        <p:set>
                                          <p:cBhvr>
                                            <p:cTn id="55" dur="1" fill="hold">
                                              <p:stCondLst>
                                                <p:cond delay="0"/>
                                              </p:stCondLst>
                                            </p:cTn>
                                            <p:tgtEl>
                                              <p:spTgt spid="6"/>
                                            </p:tgtEl>
                                            <p:attrNameLst>
                                              <p:attrName>style.visibility</p:attrName>
                                            </p:attrNameLst>
                                          </p:cBhvr>
                                          <p:to>
                                            <p:strVal val="visible"/>
                                          </p:to>
                                        </p:set>
                                        <p:anim calcmode="lin" valueType="num">
                                          <p:cBhvr>
                                            <p:cTn id="56" dur="500" fill="hold"/>
                                            <p:tgtEl>
                                              <p:spTgt spid="6"/>
                                            </p:tgtEl>
                                            <p:attrNameLst>
                                              <p:attrName>ppt_w</p:attrName>
                                            </p:attrNameLst>
                                          </p:cBhvr>
                                          <p:tavLst>
                                            <p:tav tm="0">
                                              <p:val>
                                                <p:fltVal val="0"/>
                                              </p:val>
                                            </p:tav>
                                            <p:tav tm="100000">
                                              <p:val>
                                                <p:strVal val="#ppt_w"/>
                                              </p:val>
                                            </p:tav>
                                          </p:tavLst>
                                        </p:anim>
                                        <p:anim calcmode="lin" valueType="num">
                                          <p:cBhvr>
                                            <p:cTn id="57" dur="500" fill="hold"/>
                                            <p:tgtEl>
                                              <p:spTgt spid="6"/>
                                            </p:tgtEl>
                                            <p:attrNameLst>
                                              <p:attrName>ppt_h</p:attrName>
                                            </p:attrNameLst>
                                          </p:cBhvr>
                                          <p:tavLst>
                                            <p:tav tm="0">
                                              <p:val>
                                                <p:fltVal val="0"/>
                                              </p:val>
                                            </p:tav>
                                            <p:tav tm="100000">
                                              <p:val>
                                                <p:strVal val="#ppt_h"/>
                                              </p:val>
                                            </p:tav>
                                          </p:tavLst>
                                        </p:anim>
                                        <p:animEffect transition="in" filter="fade">
                                          <p:cBhvr>
                                            <p:cTn id="58" dur="500"/>
                                            <p:tgtEl>
                                              <p:spTgt spid="6"/>
                                            </p:tgtEl>
                                          </p:cBhvr>
                                        </p:animEffect>
                                      </p:childTnLst>
                                    </p:cTn>
                                  </p:par>
                                  <p:par>
                                    <p:cTn id="59" presetID="2" presetClass="entr" presetSubtype="4" fill="hold" grpId="0" nodeType="withEffect">
                                      <p:stCondLst>
                                        <p:cond delay="240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1000" fill="hold"/>
                                            <p:tgtEl>
                                              <p:spTgt spid="19"/>
                                            </p:tgtEl>
                                            <p:attrNameLst>
                                              <p:attrName>ppt_x</p:attrName>
                                            </p:attrNameLst>
                                          </p:cBhvr>
                                          <p:tavLst>
                                            <p:tav tm="0">
                                              <p:val>
                                                <p:strVal val="#ppt_x"/>
                                              </p:val>
                                            </p:tav>
                                            <p:tav tm="100000">
                                              <p:val>
                                                <p:strVal val="#ppt_x"/>
                                              </p:val>
                                            </p:tav>
                                          </p:tavLst>
                                        </p:anim>
                                        <p:anim calcmode="lin" valueType="num">
                                          <p:cBhvr additive="base">
                                            <p:cTn id="62" dur="1000" fill="hold"/>
                                            <p:tgtEl>
                                              <p:spTgt spid="19"/>
                                            </p:tgtEl>
                                            <p:attrNameLst>
                                              <p:attrName>ppt_y</p:attrName>
                                            </p:attrNameLst>
                                          </p:cBhvr>
                                          <p:tavLst>
                                            <p:tav tm="0">
                                              <p:val>
                                                <p:strVal val="1+#ppt_h/2"/>
                                              </p:val>
                                            </p:tav>
                                            <p:tav tm="100000">
                                              <p:val>
                                                <p:strVal val="#ppt_y"/>
                                              </p:val>
                                            </p:tav>
                                          </p:tavLst>
                                        </p:anim>
                                      </p:childTnLst>
                                    </p:cTn>
                                  </p:par>
                                  <p:par>
                                    <p:cTn id="63" presetID="53" presetClass="entr" presetSubtype="16" fill="hold" grpId="0" nodeType="withEffect">
                                      <p:stCondLst>
                                        <p:cond delay="2600"/>
                                      </p:stCondLst>
                                      <p:childTnLst>
                                        <p:set>
                                          <p:cBhvr>
                                            <p:cTn id="64" dur="1" fill="hold">
                                              <p:stCondLst>
                                                <p:cond delay="0"/>
                                              </p:stCondLst>
                                            </p:cTn>
                                            <p:tgtEl>
                                              <p:spTgt spid="9"/>
                                            </p:tgtEl>
                                            <p:attrNameLst>
                                              <p:attrName>style.visibility</p:attrName>
                                            </p:attrNameLst>
                                          </p:cBhvr>
                                          <p:to>
                                            <p:strVal val="visible"/>
                                          </p:to>
                                        </p:set>
                                        <p:anim calcmode="lin" valueType="num">
                                          <p:cBhvr>
                                            <p:cTn id="65" dur="500" fill="hold"/>
                                            <p:tgtEl>
                                              <p:spTgt spid="9"/>
                                            </p:tgtEl>
                                            <p:attrNameLst>
                                              <p:attrName>ppt_w</p:attrName>
                                            </p:attrNameLst>
                                          </p:cBhvr>
                                          <p:tavLst>
                                            <p:tav tm="0">
                                              <p:val>
                                                <p:fltVal val="0"/>
                                              </p:val>
                                            </p:tav>
                                            <p:tav tm="100000">
                                              <p:val>
                                                <p:strVal val="#ppt_w"/>
                                              </p:val>
                                            </p:tav>
                                          </p:tavLst>
                                        </p:anim>
                                        <p:anim calcmode="lin" valueType="num">
                                          <p:cBhvr>
                                            <p:cTn id="66" dur="500" fill="hold"/>
                                            <p:tgtEl>
                                              <p:spTgt spid="9"/>
                                            </p:tgtEl>
                                            <p:attrNameLst>
                                              <p:attrName>ppt_h</p:attrName>
                                            </p:attrNameLst>
                                          </p:cBhvr>
                                          <p:tavLst>
                                            <p:tav tm="0">
                                              <p:val>
                                                <p:fltVal val="0"/>
                                              </p:val>
                                            </p:tav>
                                            <p:tav tm="100000">
                                              <p:val>
                                                <p:strVal val="#ppt_h"/>
                                              </p:val>
                                            </p:tav>
                                          </p:tavLst>
                                        </p:anim>
                                        <p:animEffect transition="in" filter="fade">
                                          <p:cBhvr>
                                            <p:cTn id="67" dur="500"/>
                                            <p:tgtEl>
                                              <p:spTgt spid="9"/>
                                            </p:tgtEl>
                                          </p:cBhvr>
                                        </p:animEffect>
                                      </p:childTnLst>
                                    </p:cTn>
                                  </p:par>
                                  <p:par>
                                    <p:cTn id="68" presetID="2" presetClass="entr" presetSubtype="2" fill="hold" grpId="0" nodeType="withEffect">
                                      <p:stCondLst>
                                        <p:cond delay="280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1000" fill="hold"/>
                                            <p:tgtEl>
                                              <p:spTgt spid="20"/>
                                            </p:tgtEl>
                                            <p:attrNameLst>
                                              <p:attrName>ppt_x</p:attrName>
                                            </p:attrNameLst>
                                          </p:cBhvr>
                                          <p:tavLst>
                                            <p:tav tm="0">
                                              <p:val>
                                                <p:strVal val="1+#ppt_w/2"/>
                                              </p:val>
                                            </p:tav>
                                            <p:tav tm="100000">
                                              <p:val>
                                                <p:strVal val="#ppt_x"/>
                                              </p:val>
                                            </p:tav>
                                          </p:tavLst>
                                        </p:anim>
                                        <p:anim calcmode="lin" valueType="num">
                                          <p:cBhvr additive="base">
                                            <p:cTn id="71" dur="1000" fill="hold"/>
                                            <p:tgtEl>
                                              <p:spTgt spid="20"/>
                                            </p:tgtEl>
                                            <p:attrNameLst>
                                              <p:attrName>ppt_y</p:attrName>
                                            </p:attrNameLst>
                                          </p:cBhvr>
                                          <p:tavLst>
                                            <p:tav tm="0">
                                              <p:val>
                                                <p:strVal val="#ppt_y"/>
                                              </p:val>
                                            </p:tav>
                                            <p:tav tm="100000">
                                              <p:val>
                                                <p:strVal val="#ppt_y"/>
                                              </p:val>
                                            </p:tav>
                                          </p:tavLst>
                                        </p:anim>
                                      </p:childTnLst>
                                    </p:cTn>
                                  </p:par>
                                  <p:par>
                                    <p:cTn id="72" presetID="2" presetClass="entr" presetSubtype="4" fill="hold" grpId="0" nodeType="withEffect">
                                      <p:stCondLst>
                                        <p:cond delay="350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1000" fill="hold"/>
                                            <p:tgtEl>
                                              <p:spTgt spid="22"/>
                                            </p:tgtEl>
                                            <p:attrNameLst>
                                              <p:attrName>ppt_x</p:attrName>
                                            </p:attrNameLst>
                                          </p:cBhvr>
                                          <p:tavLst>
                                            <p:tav tm="0">
                                              <p:val>
                                                <p:strVal val="#ppt_x"/>
                                              </p:val>
                                            </p:tav>
                                            <p:tav tm="100000">
                                              <p:val>
                                                <p:strVal val="#ppt_x"/>
                                              </p:val>
                                            </p:tav>
                                          </p:tavLst>
                                        </p:anim>
                                        <p:anim calcmode="lin" valueType="num">
                                          <p:cBhvr additive="base">
                                            <p:cTn id="75" dur="1000" fill="hold"/>
                                            <p:tgtEl>
                                              <p:spTgt spid="22"/>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3500"/>
                                      </p:stCondLst>
                                      <p:childTnLst>
                                        <p:set>
                                          <p:cBhvr>
                                            <p:cTn id="77" dur="1" fill="hold">
                                              <p:stCondLst>
                                                <p:cond delay="0"/>
                                              </p:stCondLst>
                                            </p:cTn>
                                            <p:tgtEl>
                                              <p:spTgt spid="23"/>
                                            </p:tgtEl>
                                            <p:attrNameLst>
                                              <p:attrName>style.visibility</p:attrName>
                                            </p:attrNameLst>
                                          </p:cBhvr>
                                          <p:to>
                                            <p:strVal val="visible"/>
                                          </p:to>
                                        </p:set>
                                        <p:anim calcmode="lin" valueType="num">
                                          <p:cBhvr additive="base">
                                            <p:cTn id="78" dur="1000" fill="hold"/>
                                            <p:tgtEl>
                                              <p:spTgt spid="23"/>
                                            </p:tgtEl>
                                            <p:attrNameLst>
                                              <p:attrName>ppt_x</p:attrName>
                                            </p:attrNameLst>
                                          </p:cBhvr>
                                          <p:tavLst>
                                            <p:tav tm="0">
                                              <p:val>
                                                <p:strVal val="#ppt_x"/>
                                              </p:val>
                                            </p:tav>
                                            <p:tav tm="100000">
                                              <p:val>
                                                <p:strVal val="#ppt_x"/>
                                              </p:val>
                                            </p:tav>
                                          </p:tavLst>
                                        </p:anim>
                                        <p:anim calcmode="lin" valueType="num">
                                          <p:cBhvr additive="base">
                                            <p:cTn id="79" dur="1000" fill="hold"/>
                                            <p:tgtEl>
                                              <p:spTgt spid="23"/>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350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1000" fill="hold"/>
                                            <p:tgtEl>
                                              <p:spTgt spid="25"/>
                                            </p:tgtEl>
                                            <p:attrNameLst>
                                              <p:attrName>ppt_x</p:attrName>
                                            </p:attrNameLst>
                                          </p:cBhvr>
                                          <p:tavLst>
                                            <p:tav tm="0">
                                              <p:val>
                                                <p:strVal val="#ppt_x"/>
                                              </p:val>
                                            </p:tav>
                                            <p:tav tm="100000">
                                              <p:val>
                                                <p:strVal val="#ppt_x"/>
                                              </p:val>
                                            </p:tav>
                                          </p:tavLst>
                                        </p:anim>
                                        <p:anim calcmode="lin" valueType="num">
                                          <p:cBhvr additive="base">
                                            <p:cTn id="83" dur="1000" fill="hold"/>
                                            <p:tgtEl>
                                              <p:spTgt spid="25"/>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3500"/>
                                      </p:stCondLst>
                                      <p:childTnLst>
                                        <p:set>
                                          <p:cBhvr>
                                            <p:cTn id="85" dur="1" fill="hold">
                                              <p:stCondLst>
                                                <p:cond delay="0"/>
                                              </p:stCondLst>
                                            </p:cTn>
                                            <p:tgtEl>
                                              <p:spTgt spid="26"/>
                                            </p:tgtEl>
                                            <p:attrNameLst>
                                              <p:attrName>style.visibility</p:attrName>
                                            </p:attrNameLst>
                                          </p:cBhvr>
                                          <p:to>
                                            <p:strVal val="visible"/>
                                          </p:to>
                                        </p:set>
                                        <p:anim calcmode="lin" valueType="num">
                                          <p:cBhvr additive="base">
                                            <p:cTn id="86" dur="1000" fill="hold"/>
                                            <p:tgtEl>
                                              <p:spTgt spid="26"/>
                                            </p:tgtEl>
                                            <p:attrNameLst>
                                              <p:attrName>ppt_x</p:attrName>
                                            </p:attrNameLst>
                                          </p:cBhvr>
                                          <p:tavLst>
                                            <p:tav tm="0">
                                              <p:val>
                                                <p:strVal val="#ppt_x"/>
                                              </p:val>
                                            </p:tav>
                                            <p:tav tm="100000">
                                              <p:val>
                                                <p:strVal val="#ppt_x"/>
                                              </p:val>
                                            </p:tav>
                                          </p:tavLst>
                                        </p:anim>
                                        <p:anim calcmode="lin" valueType="num">
                                          <p:cBhvr additive="base">
                                            <p:cTn id="87" dur="1000" fill="hold"/>
                                            <p:tgtEl>
                                              <p:spTgt spid="26"/>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3500"/>
                                      </p:stCondLst>
                                      <p:childTnLst>
                                        <p:set>
                                          <p:cBhvr>
                                            <p:cTn id="89" dur="1" fill="hold">
                                              <p:stCondLst>
                                                <p:cond delay="0"/>
                                              </p:stCondLst>
                                            </p:cTn>
                                            <p:tgtEl>
                                              <p:spTgt spid="31"/>
                                            </p:tgtEl>
                                            <p:attrNameLst>
                                              <p:attrName>style.visibility</p:attrName>
                                            </p:attrNameLst>
                                          </p:cBhvr>
                                          <p:to>
                                            <p:strVal val="visible"/>
                                          </p:to>
                                        </p:set>
                                        <p:anim calcmode="lin" valueType="num">
                                          <p:cBhvr additive="base">
                                            <p:cTn id="90" dur="1000" fill="hold"/>
                                            <p:tgtEl>
                                              <p:spTgt spid="31"/>
                                            </p:tgtEl>
                                            <p:attrNameLst>
                                              <p:attrName>ppt_x</p:attrName>
                                            </p:attrNameLst>
                                          </p:cBhvr>
                                          <p:tavLst>
                                            <p:tav tm="0">
                                              <p:val>
                                                <p:strVal val="#ppt_x"/>
                                              </p:val>
                                            </p:tav>
                                            <p:tav tm="100000">
                                              <p:val>
                                                <p:strVal val="#ppt_x"/>
                                              </p:val>
                                            </p:tav>
                                          </p:tavLst>
                                        </p:anim>
                                        <p:anim calcmode="lin" valueType="num">
                                          <p:cBhvr additive="base">
                                            <p:cTn id="91" dur="1000" fill="hold"/>
                                            <p:tgtEl>
                                              <p:spTgt spid="31"/>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3500"/>
                                      </p:stCondLst>
                                      <p:childTnLst>
                                        <p:set>
                                          <p:cBhvr>
                                            <p:cTn id="93" dur="1" fill="hold">
                                              <p:stCondLst>
                                                <p:cond delay="0"/>
                                              </p:stCondLst>
                                            </p:cTn>
                                            <p:tgtEl>
                                              <p:spTgt spid="32"/>
                                            </p:tgtEl>
                                            <p:attrNameLst>
                                              <p:attrName>style.visibility</p:attrName>
                                            </p:attrNameLst>
                                          </p:cBhvr>
                                          <p:to>
                                            <p:strVal val="visible"/>
                                          </p:to>
                                        </p:set>
                                        <p:anim calcmode="lin" valueType="num">
                                          <p:cBhvr additive="base">
                                            <p:cTn id="94" dur="1000" fill="hold"/>
                                            <p:tgtEl>
                                              <p:spTgt spid="32"/>
                                            </p:tgtEl>
                                            <p:attrNameLst>
                                              <p:attrName>ppt_x</p:attrName>
                                            </p:attrNameLst>
                                          </p:cBhvr>
                                          <p:tavLst>
                                            <p:tav tm="0">
                                              <p:val>
                                                <p:strVal val="#ppt_x"/>
                                              </p:val>
                                            </p:tav>
                                            <p:tav tm="100000">
                                              <p:val>
                                                <p:strVal val="#ppt_x"/>
                                              </p:val>
                                            </p:tav>
                                          </p:tavLst>
                                        </p:anim>
                                        <p:anim calcmode="lin" valueType="num">
                                          <p:cBhvr additive="base">
                                            <p:cTn id="95" dur="1000" fill="hold"/>
                                            <p:tgtEl>
                                              <p:spTgt spid="32"/>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3500"/>
                                      </p:stCondLst>
                                      <p:childTnLst>
                                        <p:set>
                                          <p:cBhvr>
                                            <p:cTn id="97" dur="1" fill="hold">
                                              <p:stCondLst>
                                                <p:cond delay="0"/>
                                              </p:stCondLst>
                                            </p:cTn>
                                            <p:tgtEl>
                                              <p:spTgt spid="33"/>
                                            </p:tgtEl>
                                            <p:attrNameLst>
                                              <p:attrName>style.visibility</p:attrName>
                                            </p:attrNameLst>
                                          </p:cBhvr>
                                          <p:to>
                                            <p:strVal val="visible"/>
                                          </p:to>
                                        </p:set>
                                        <p:anim calcmode="lin" valueType="num">
                                          <p:cBhvr additive="base">
                                            <p:cTn id="98" dur="1000" fill="hold"/>
                                            <p:tgtEl>
                                              <p:spTgt spid="33"/>
                                            </p:tgtEl>
                                            <p:attrNameLst>
                                              <p:attrName>ppt_x</p:attrName>
                                            </p:attrNameLst>
                                          </p:cBhvr>
                                          <p:tavLst>
                                            <p:tav tm="0">
                                              <p:val>
                                                <p:strVal val="#ppt_x"/>
                                              </p:val>
                                            </p:tav>
                                            <p:tav tm="100000">
                                              <p:val>
                                                <p:strVal val="#ppt_x"/>
                                              </p:val>
                                            </p:tav>
                                          </p:tavLst>
                                        </p:anim>
                                        <p:anim calcmode="lin" valueType="num">
                                          <p:cBhvr additive="base">
                                            <p:cTn id="99" dur="1000" fill="hold"/>
                                            <p:tgtEl>
                                              <p:spTgt spid="33"/>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3500"/>
                                      </p:stCondLst>
                                      <p:childTnLst>
                                        <p:set>
                                          <p:cBhvr>
                                            <p:cTn id="101" dur="1" fill="hold">
                                              <p:stCondLst>
                                                <p:cond delay="0"/>
                                              </p:stCondLst>
                                            </p:cTn>
                                            <p:tgtEl>
                                              <p:spTgt spid="34"/>
                                            </p:tgtEl>
                                            <p:attrNameLst>
                                              <p:attrName>style.visibility</p:attrName>
                                            </p:attrNameLst>
                                          </p:cBhvr>
                                          <p:to>
                                            <p:strVal val="visible"/>
                                          </p:to>
                                        </p:set>
                                        <p:anim calcmode="lin" valueType="num">
                                          <p:cBhvr additive="base">
                                            <p:cTn id="102" dur="1000" fill="hold"/>
                                            <p:tgtEl>
                                              <p:spTgt spid="34"/>
                                            </p:tgtEl>
                                            <p:attrNameLst>
                                              <p:attrName>ppt_x</p:attrName>
                                            </p:attrNameLst>
                                          </p:cBhvr>
                                          <p:tavLst>
                                            <p:tav tm="0">
                                              <p:val>
                                                <p:strVal val="#ppt_x"/>
                                              </p:val>
                                            </p:tav>
                                            <p:tav tm="100000">
                                              <p:val>
                                                <p:strVal val="#ppt_x"/>
                                              </p:val>
                                            </p:tav>
                                          </p:tavLst>
                                        </p:anim>
                                        <p:anim calcmode="lin" valueType="num">
                                          <p:cBhvr additive="base">
                                            <p:cTn id="103" dur="1000" fill="hold"/>
                                            <p:tgtEl>
                                              <p:spTgt spid="34"/>
                                            </p:tgtEl>
                                            <p:attrNameLst>
                                              <p:attrName>ppt_y</p:attrName>
                                            </p:attrNameLst>
                                          </p:cBhvr>
                                          <p:tavLst>
                                            <p:tav tm="0">
                                              <p:val>
                                                <p:strVal val="1+#ppt_h/2"/>
                                              </p:val>
                                            </p:tav>
                                            <p:tav tm="100000">
                                              <p:val>
                                                <p:strVal val="#ppt_y"/>
                                              </p:val>
                                            </p:tav>
                                          </p:tavLst>
                                        </p:anim>
                                      </p:childTnLst>
                                    </p:cTn>
                                  </p:par>
                                  <p:par>
                                    <p:cTn id="104" presetID="2" presetClass="entr" presetSubtype="1" fill="hold" grpId="0" nodeType="withEffect">
                                      <p:stCondLst>
                                        <p:cond delay="3500"/>
                                      </p:stCondLst>
                                      <p:childTnLst>
                                        <p:set>
                                          <p:cBhvr>
                                            <p:cTn id="105" dur="1" fill="hold">
                                              <p:stCondLst>
                                                <p:cond delay="0"/>
                                              </p:stCondLst>
                                            </p:cTn>
                                            <p:tgtEl>
                                              <p:spTgt spid="21"/>
                                            </p:tgtEl>
                                            <p:attrNameLst>
                                              <p:attrName>style.visibility</p:attrName>
                                            </p:attrNameLst>
                                          </p:cBhvr>
                                          <p:to>
                                            <p:strVal val="visible"/>
                                          </p:to>
                                        </p:set>
                                        <p:anim calcmode="lin" valueType="num">
                                          <p:cBhvr additive="base">
                                            <p:cTn id="106" dur="1000" fill="hold"/>
                                            <p:tgtEl>
                                              <p:spTgt spid="21"/>
                                            </p:tgtEl>
                                            <p:attrNameLst>
                                              <p:attrName>ppt_x</p:attrName>
                                            </p:attrNameLst>
                                          </p:cBhvr>
                                          <p:tavLst>
                                            <p:tav tm="0">
                                              <p:val>
                                                <p:strVal val="#ppt_x"/>
                                              </p:val>
                                            </p:tav>
                                            <p:tav tm="100000">
                                              <p:val>
                                                <p:strVal val="#ppt_x"/>
                                              </p:val>
                                            </p:tav>
                                          </p:tavLst>
                                        </p:anim>
                                        <p:anim calcmode="lin" valueType="num">
                                          <p:cBhvr additive="base">
                                            <p:cTn id="107" dur="1000" fill="hold"/>
                                            <p:tgtEl>
                                              <p:spTgt spid="21"/>
                                            </p:tgtEl>
                                            <p:attrNameLst>
                                              <p:attrName>ppt_y</p:attrName>
                                            </p:attrNameLst>
                                          </p:cBhvr>
                                          <p:tavLst>
                                            <p:tav tm="0">
                                              <p:val>
                                                <p:strVal val="0-#ppt_h/2"/>
                                              </p:val>
                                            </p:tav>
                                            <p:tav tm="100000">
                                              <p:val>
                                                <p:strVal val="#ppt_y"/>
                                              </p:val>
                                            </p:tav>
                                          </p:tavLst>
                                        </p:anim>
                                      </p:childTnLst>
                                    </p:cTn>
                                  </p:par>
                                  <p:par>
                                    <p:cTn id="108" presetID="2" presetClass="entr" presetSubtype="1" fill="hold" grpId="0" nodeType="withEffect">
                                      <p:stCondLst>
                                        <p:cond delay="3500"/>
                                      </p:stCondLst>
                                      <p:childTnLst>
                                        <p:set>
                                          <p:cBhvr>
                                            <p:cTn id="109" dur="1" fill="hold">
                                              <p:stCondLst>
                                                <p:cond delay="0"/>
                                              </p:stCondLst>
                                            </p:cTn>
                                            <p:tgtEl>
                                              <p:spTgt spid="24"/>
                                            </p:tgtEl>
                                            <p:attrNameLst>
                                              <p:attrName>style.visibility</p:attrName>
                                            </p:attrNameLst>
                                          </p:cBhvr>
                                          <p:to>
                                            <p:strVal val="visible"/>
                                          </p:to>
                                        </p:set>
                                        <p:anim calcmode="lin" valueType="num">
                                          <p:cBhvr additive="base">
                                            <p:cTn id="110" dur="1000" fill="hold"/>
                                            <p:tgtEl>
                                              <p:spTgt spid="24"/>
                                            </p:tgtEl>
                                            <p:attrNameLst>
                                              <p:attrName>ppt_x</p:attrName>
                                            </p:attrNameLst>
                                          </p:cBhvr>
                                          <p:tavLst>
                                            <p:tav tm="0">
                                              <p:val>
                                                <p:strVal val="#ppt_x"/>
                                              </p:val>
                                            </p:tav>
                                            <p:tav tm="100000">
                                              <p:val>
                                                <p:strVal val="#ppt_x"/>
                                              </p:val>
                                            </p:tav>
                                          </p:tavLst>
                                        </p:anim>
                                        <p:anim calcmode="lin" valueType="num">
                                          <p:cBhvr additive="base">
                                            <p:cTn id="111" dur="1000" fill="hold"/>
                                            <p:tgtEl>
                                              <p:spTgt spid="24"/>
                                            </p:tgtEl>
                                            <p:attrNameLst>
                                              <p:attrName>ppt_y</p:attrName>
                                            </p:attrNameLst>
                                          </p:cBhvr>
                                          <p:tavLst>
                                            <p:tav tm="0">
                                              <p:val>
                                                <p:strVal val="0-#ppt_h/2"/>
                                              </p:val>
                                            </p:tav>
                                            <p:tav tm="100000">
                                              <p:val>
                                                <p:strVal val="#ppt_y"/>
                                              </p:val>
                                            </p:tav>
                                          </p:tavLst>
                                        </p:anim>
                                      </p:childTnLst>
                                    </p:cTn>
                                  </p:par>
                                  <p:par>
                                    <p:cTn id="112" presetID="2" presetClass="entr" presetSubtype="1" fill="hold" grpId="0" nodeType="withEffect">
                                      <p:stCondLst>
                                        <p:cond delay="3500"/>
                                      </p:stCondLst>
                                      <p:childTnLst>
                                        <p:set>
                                          <p:cBhvr>
                                            <p:cTn id="113" dur="1" fill="hold">
                                              <p:stCondLst>
                                                <p:cond delay="0"/>
                                              </p:stCondLst>
                                            </p:cTn>
                                            <p:tgtEl>
                                              <p:spTgt spid="27"/>
                                            </p:tgtEl>
                                            <p:attrNameLst>
                                              <p:attrName>style.visibility</p:attrName>
                                            </p:attrNameLst>
                                          </p:cBhvr>
                                          <p:to>
                                            <p:strVal val="visible"/>
                                          </p:to>
                                        </p:set>
                                        <p:anim calcmode="lin" valueType="num">
                                          <p:cBhvr additive="base">
                                            <p:cTn id="114" dur="1000" fill="hold"/>
                                            <p:tgtEl>
                                              <p:spTgt spid="27"/>
                                            </p:tgtEl>
                                            <p:attrNameLst>
                                              <p:attrName>ppt_x</p:attrName>
                                            </p:attrNameLst>
                                          </p:cBhvr>
                                          <p:tavLst>
                                            <p:tav tm="0">
                                              <p:val>
                                                <p:strVal val="#ppt_x"/>
                                              </p:val>
                                            </p:tav>
                                            <p:tav tm="100000">
                                              <p:val>
                                                <p:strVal val="#ppt_x"/>
                                              </p:val>
                                            </p:tav>
                                          </p:tavLst>
                                        </p:anim>
                                        <p:anim calcmode="lin" valueType="num">
                                          <p:cBhvr additive="base">
                                            <p:cTn id="115" dur="1000" fill="hold"/>
                                            <p:tgtEl>
                                              <p:spTgt spid="27"/>
                                            </p:tgtEl>
                                            <p:attrNameLst>
                                              <p:attrName>ppt_y</p:attrName>
                                            </p:attrNameLst>
                                          </p:cBhvr>
                                          <p:tavLst>
                                            <p:tav tm="0">
                                              <p:val>
                                                <p:strVal val="0-#ppt_h/2"/>
                                              </p:val>
                                            </p:tav>
                                            <p:tav tm="100000">
                                              <p:val>
                                                <p:strVal val="#ppt_y"/>
                                              </p:val>
                                            </p:tav>
                                          </p:tavLst>
                                        </p:anim>
                                      </p:childTnLst>
                                    </p:cTn>
                                  </p:par>
                                  <p:par>
                                    <p:cTn id="116" presetID="2" presetClass="entr" presetSubtype="1" fill="hold" grpId="0" nodeType="withEffect">
                                      <p:stCondLst>
                                        <p:cond delay="3500"/>
                                      </p:stCondLst>
                                      <p:childTnLst>
                                        <p:set>
                                          <p:cBhvr>
                                            <p:cTn id="117" dur="1" fill="hold">
                                              <p:stCondLst>
                                                <p:cond delay="0"/>
                                              </p:stCondLst>
                                            </p:cTn>
                                            <p:tgtEl>
                                              <p:spTgt spid="28"/>
                                            </p:tgtEl>
                                            <p:attrNameLst>
                                              <p:attrName>style.visibility</p:attrName>
                                            </p:attrNameLst>
                                          </p:cBhvr>
                                          <p:to>
                                            <p:strVal val="visible"/>
                                          </p:to>
                                        </p:set>
                                        <p:anim calcmode="lin" valueType="num">
                                          <p:cBhvr additive="base">
                                            <p:cTn id="118" dur="1000" fill="hold"/>
                                            <p:tgtEl>
                                              <p:spTgt spid="28"/>
                                            </p:tgtEl>
                                            <p:attrNameLst>
                                              <p:attrName>ppt_x</p:attrName>
                                            </p:attrNameLst>
                                          </p:cBhvr>
                                          <p:tavLst>
                                            <p:tav tm="0">
                                              <p:val>
                                                <p:strVal val="#ppt_x"/>
                                              </p:val>
                                            </p:tav>
                                            <p:tav tm="100000">
                                              <p:val>
                                                <p:strVal val="#ppt_x"/>
                                              </p:val>
                                            </p:tav>
                                          </p:tavLst>
                                        </p:anim>
                                        <p:anim calcmode="lin" valueType="num">
                                          <p:cBhvr additive="base">
                                            <p:cTn id="119" dur="1000" fill="hold"/>
                                            <p:tgtEl>
                                              <p:spTgt spid="28"/>
                                            </p:tgtEl>
                                            <p:attrNameLst>
                                              <p:attrName>ppt_y</p:attrName>
                                            </p:attrNameLst>
                                          </p:cBhvr>
                                          <p:tavLst>
                                            <p:tav tm="0">
                                              <p:val>
                                                <p:strVal val="0-#ppt_h/2"/>
                                              </p:val>
                                            </p:tav>
                                            <p:tav tm="100000">
                                              <p:val>
                                                <p:strVal val="#ppt_y"/>
                                              </p:val>
                                            </p:tav>
                                          </p:tavLst>
                                        </p:anim>
                                      </p:childTnLst>
                                    </p:cTn>
                                  </p:par>
                                  <p:par>
                                    <p:cTn id="120" presetID="2" presetClass="entr" presetSubtype="1" fill="hold" grpId="0" nodeType="withEffect">
                                      <p:stCondLst>
                                        <p:cond delay="3500"/>
                                      </p:stCondLst>
                                      <p:childTnLst>
                                        <p:set>
                                          <p:cBhvr>
                                            <p:cTn id="121" dur="1" fill="hold">
                                              <p:stCondLst>
                                                <p:cond delay="0"/>
                                              </p:stCondLst>
                                            </p:cTn>
                                            <p:tgtEl>
                                              <p:spTgt spid="29"/>
                                            </p:tgtEl>
                                            <p:attrNameLst>
                                              <p:attrName>style.visibility</p:attrName>
                                            </p:attrNameLst>
                                          </p:cBhvr>
                                          <p:to>
                                            <p:strVal val="visible"/>
                                          </p:to>
                                        </p:set>
                                        <p:anim calcmode="lin" valueType="num">
                                          <p:cBhvr additive="base">
                                            <p:cTn id="122" dur="1000" fill="hold"/>
                                            <p:tgtEl>
                                              <p:spTgt spid="29"/>
                                            </p:tgtEl>
                                            <p:attrNameLst>
                                              <p:attrName>ppt_x</p:attrName>
                                            </p:attrNameLst>
                                          </p:cBhvr>
                                          <p:tavLst>
                                            <p:tav tm="0">
                                              <p:val>
                                                <p:strVal val="#ppt_x"/>
                                              </p:val>
                                            </p:tav>
                                            <p:tav tm="100000">
                                              <p:val>
                                                <p:strVal val="#ppt_x"/>
                                              </p:val>
                                            </p:tav>
                                          </p:tavLst>
                                        </p:anim>
                                        <p:anim calcmode="lin" valueType="num">
                                          <p:cBhvr additive="base">
                                            <p:cTn id="123" dur="1000" fill="hold"/>
                                            <p:tgtEl>
                                              <p:spTgt spid="29"/>
                                            </p:tgtEl>
                                            <p:attrNameLst>
                                              <p:attrName>ppt_y</p:attrName>
                                            </p:attrNameLst>
                                          </p:cBhvr>
                                          <p:tavLst>
                                            <p:tav tm="0">
                                              <p:val>
                                                <p:strVal val="0-#ppt_h/2"/>
                                              </p:val>
                                            </p:tav>
                                            <p:tav tm="100000">
                                              <p:val>
                                                <p:strVal val="#ppt_y"/>
                                              </p:val>
                                            </p:tav>
                                          </p:tavLst>
                                        </p:anim>
                                      </p:childTnLst>
                                    </p:cTn>
                                  </p:par>
                                  <p:par>
                                    <p:cTn id="124" presetID="2" presetClass="entr" presetSubtype="1" fill="hold" grpId="0" nodeType="withEffect">
                                      <p:stCondLst>
                                        <p:cond delay="3500"/>
                                      </p:stCondLst>
                                      <p:childTnLst>
                                        <p:set>
                                          <p:cBhvr>
                                            <p:cTn id="125" dur="1" fill="hold">
                                              <p:stCondLst>
                                                <p:cond delay="0"/>
                                              </p:stCondLst>
                                            </p:cTn>
                                            <p:tgtEl>
                                              <p:spTgt spid="30"/>
                                            </p:tgtEl>
                                            <p:attrNameLst>
                                              <p:attrName>style.visibility</p:attrName>
                                            </p:attrNameLst>
                                          </p:cBhvr>
                                          <p:to>
                                            <p:strVal val="visible"/>
                                          </p:to>
                                        </p:set>
                                        <p:anim calcmode="lin" valueType="num">
                                          <p:cBhvr additive="base">
                                            <p:cTn id="126" dur="1000" fill="hold"/>
                                            <p:tgtEl>
                                              <p:spTgt spid="30"/>
                                            </p:tgtEl>
                                            <p:attrNameLst>
                                              <p:attrName>ppt_x</p:attrName>
                                            </p:attrNameLst>
                                          </p:cBhvr>
                                          <p:tavLst>
                                            <p:tav tm="0">
                                              <p:val>
                                                <p:strVal val="#ppt_x"/>
                                              </p:val>
                                            </p:tav>
                                            <p:tav tm="100000">
                                              <p:val>
                                                <p:strVal val="#ppt_x"/>
                                              </p:val>
                                            </p:tav>
                                          </p:tavLst>
                                        </p:anim>
                                        <p:anim calcmode="lin" valueType="num">
                                          <p:cBhvr additive="base">
                                            <p:cTn id="127" dur="1000" fill="hold"/>
                                            <p:tgtEl>
                                              <p:spTgt spid="3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p:bldP spid="29" grpId="0"/>
          <p:bldP spid="30" grpId="0"/>
          <p:bldP spid="31" grpId="0"/>
          <p:bldP spid="32" grpId="0"/>
          <p:bldP spid="33" grpId="0"/>
          <p:bldP spid="34"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2170113" y="5006975"/>
            <a:ext cx="9746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TEAMWORK</a:t>
            </a:r>
            <a:endParaRPr kumimoji="0" lang="ru-RU" altLang="ru-RU" sz="1800" b="0" i="0" u="none" strike="noStrike" cap="none" normalizeH="0" baseline="0" dirty="0" smtClean="0">
              <a:ln>
                <a:noFill/>
              </a:ln>
              <a:solidFill>
                <a:schemeClr val="tx1">
                  <a:lumMod val="75000"/>
                </a:schemeClr>
              </a:solidFill>
              <a:effectLst/>
            </a:endParaRPr>
          </a:p>
        </p:txBody>
      </p:sp>
      <p:sp>
        <p:nvSpPr>
          <p:cNvPr id="7" name="Rectangle 7"/>
          <p:cNvSpPr>
            <a:spLocks noChangeArrowheads="1"/>
          </p:cNvSpPr>
          <p:nvPr/>
        </p:nvSpPr>
        <p:spPr bwMode="auto">
          <a:xfrm>
            <a:off x="3890963" y="693738"/>
            <a:ext cx="10868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INVESTMENT</a:t>
            </a:r>
            <a:endParaRPr kumimoji="0" lang="ru-RU" altLang="ru-RU" sz="1800" b="0" i="0" u="none" strike="noStrike" cap="none" normalizeH="0" baseline="0" dirty="0" smtClean="0">
              <a:ln>
                <a:noFill/>
              </a:ln>
              <a:solidFill>
                <a:schemeClr val="tx1">
                  <a:lumMod val="75000"/>
                </a:schemeClr>
              </a:solidFill>
              <a:effectLst/>
            </a:endParaRPr>
          </a:p>
        </p:txBody>
      </p:sp>
      <p:sp>
        <p:nvSpPr>
          <p:cNvPr id="8" name="Rectangle 8"/>
          <p:cNvSpPr>
            <a:spLocks noChangeArrowheads="1"/>
          </p:cNvSpPr>
          <p:nvPr/>
        </p:nvSpPr>
        <p:spPr bwMode="auto">
          <a:xfrm>
            <a:off x="7110413" y="693738"/>
            <a:ext cx="123591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MA</a:t>
            </a:r>
            <a:r>
              <a:rPr kumimoji="0" lang="en-US" altLang="ru-RU" sz="3000" b="1" i="0" u="none" strike="noStrike" cap="none" normalizeH="0" baseline="0" dirty="0" smtClean="0">
                <a:ln>
                  <a:noFill/>
                </a:ln>
                <a:solidFill>
                  <a:schemeClr val="tx1">
                    <a:lumMod val="75000"/>
                  </a:schemeClr>
                </a:solidFill>
                <a:effectLst/>
                <a:latin typeface="Amatic" panose="02000803000000000000" pitchFamily="2" charset="0"/>
              </a:rPr>
              <a:t>NAGEMENT</a:t>
            </a:r>
            <a:endParaRPr kumimoji="0" lang="ru-RU" altLang="ru-RU" sz="1800" b="0" i="0" u="none" strike="noStrike" cap="none" normalizeH="0" baseline="0" dirty="0" smtClean="0">
              <a:ln>
                <a:noFill/>
              </a:ln>
              <a:solidFill>
                <a:schemeClr val="tx1">
                  <a:lumMod val="75000"/>
                </a:schemeClr>
              </a:solidFill>
              <a:effectLst/>
            </a:endParaRPr>
          </a:p>
        </p:txBody>
      </p:sp>
      <p:sp>
        <p:nvSpPr>
          <p:cNvPr id="11" name="Rectangle 11"/>
          <p:cNvSpPr>
            <a:spLocks noChangeArrowheads="1"/>
          </p:cNvSpPr>
          <p:nvPr/>
        </p:nvSpPr>
        <p:spPr bwMode="auto">
          <a:xfrm>
            <a:off x="5678488" y="5006975"/>
            <a:ext cx="8127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CRE</a:t>
            </a:r>
            <a:r>
              <a:rPr kumimoji="0" lang="en-US" altLang="ru-RU" sz="3000" b="1" i="0" u="none" strike="noStrike" cap="none" normalizeH="0" baseline="0" dirty="0" smtClean="0">
                <a:ln>
                  <a:noFill/>
                </a:ln>
                <a:solidFill>
                  <a:schemeClr val="tx1">
                    <a:lumMod val="75000"/>
                  </a:schemeClr>
                </a:solidFill>
                <a:effectLst/>
                <a:latin typeface="Amatic" panose="02000803000000000000" pitchFamily="2" charset="0"/>
              </a:rPr>
              <a:t>ATIVE</a:t>
            </a:r>
            <a:endParaRPr kumimoji="0" lang="ru-RU" altLang="ru-RU" sz="1800" b="0" i="0" u="none" strike="noStrike" cap="none" normalizeH="0" baseline="0" dirty="0" smtClean="0">
              <a:ln>
                <a:noFill/>
              </a:ln>
              <a:solidFill>
                <a:schemeClr val="tx1">
                  <a:lumMod val="75000"/>
                </a:schemeClr>
              </a:solidFill>
              <a:effectLst/>
            </a:endParaRPr>
          </a:p>
        </p:txBody>
      </p:sp>
      <p:sp>
        <p:nvSpPr>
          <p:cNvPr id="14" name="Rectangle 14"/>
          <p:cNvSpPr>
            <a:spLocks noChangeArrowheads="1"/>
          </p:cNvSpPr>
          <p:nvPr/>
        </p:nvSpPr>
        <p:spPr bwMode="auto">
          <a:xfrm>
            <a:off x="8950325" y="5006975"/>
            <a:ext cx="83997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3000" b="1" i="0" u="none" strike="noStrike" cap="none" normalizeH="0" baseline="0" dirty="0" smtClean="0">
                <a:ln>
                  <a:noFill/>
                </a:ln>
                <a:solidFill>
                  <a:schemeClr val="tx1">
                    <a:lumMod val="75000"/>
                  </a:schemeClr>
                </a:solidFill>
                <a:effectLst/>
                <a:latin typeface="Amatic" panose="02000803000000000000" pitchFamily="2" charset="0"/>
              </a:rPr>
              <a:t>BUSINESS</a:t>
            </a:r>
            <a:endParaRPr kumimoji="0" lang="ru-RU" altLang="ru-RU" sz="1800" b="0" i="0" u="none" strike="noStrike" cap="none" normalizeH="0" baseline="0" dirty="0" smtClean="0">
              <a:ln>
                <a:noFill/>
              </a:ln>
              <a:solidFill>
                <a:schemeClr val="tx1">
                  <a:lumMod val="75000"/>
                </a:schemeClr>
              </a:solidFill>
              <a:effectLst/>
            </a:endParaRPr>
          </a:p>
        </p:txBody>
      </p:sp>
      <p:sp>
        <p:nvSpPr>
          <p:cNvPr id="15" name="Freeform 15"/>
          <p:cNvSpPr>
            <a:spLocks/>
          </p:cNvSpPr>
          <p:nvPr/>
        </p:nvSpPr>
        <p:spPr bwMode="auto">
          <a:xfrm>
            <a:off x="8369300" y="2959100"/>
            <a:ext cx="2043112" cy="1884363"/>
          </a:xfrm>
          <a:custGeom>
            <a:avLst/>
            <a:gdLst>
              <a:gd name="T0" fmla="*/ 113 w 536"/>
              <a:gd name="T1" fmla="*/ 2 h 494"/>
              <a:gd name="T2" fmla="*/ 230 w 536"/>
              <a:gd name="T3" fmla="*/ 2 h 494"/>
              <a:gd name="T4" fmla="*/ 395 w 536"/>
              <a:gd name="T5" fmla="*/ 3 h 494"/>
              <a:gd name="T6" fmla="*/ 536 w 536"/>
              <a:gd name="T7" fmla="*/ 252 h 494"/>
              <a:gd name="T8" fmla="*/ 396 w 536"/>
              <a:gd name="T9" fmla="*/ 493 h 494"/>
              <a:gd name="T10" fmla="*/ 113 w 536"/>
              <a:gd name="T11" fmla="*/ 494 h 494"/>
              <a:gd name="T12" fmla="*/ 0 w 536"/>
              <a:gd name="T13" fmla="*/ 294 h 494"/>
            </a:gdLst>
            <a:ahLst/>
            <a:cxnLst>
              <a:cxn ang="0">
                <a:pos x="T0" y="T1"/>
              </a:cxn>
              <a:cxn ang="0">
                <a:pos x="T2" y="T3"/>
              </a:cxn>
              <a:cxn ang="0">
                <a:pos x="T4" y="T5"/>
              </a:cxn>
              <a:cxn ang="0">
                <a:pos x="T6" y="T7"/>
              </a:cxn>
              <a:cxn ang="0">
                <a:pos x="T8" y="T9"/>
              </a:cxn>
              <a:cxn ang="0">
                <a:pos x="T10" y="T11"/>
              </a:cxn>
              <a:cxn ang="0">
                <a:pos x="T12" y="T13"/>
              </a:cxn>
            </a:cxnLst>
            <a:rect l="0" t="0" r="r" b="b"/>
            <a:pathLst>
              <a:path w="536" h="494">
                <a:moveTo>
                  <a:pt x="113" y="2"/>
                </a:moveTo>
                <a:cubicBezTo>
                  <a:pt x="152" y="8"/>
                  <a:pt x="191" y="4"/>
                  <a:pt x="230" y="2"/>
                </a:cubicBezTo>
                <a:cubicBezTo>
                  <a:pt x="285" y="0"/>
                  <a:pt x="340" y="1"/>
                  <a:pt x="395" y="3"/>
                </a:cubicBezTo>
                <a:cubicBezTo>
                  <a:pt x="436" y="89"/>
                  <a:pt x="485" y="172"/>
                  <a:pt x="536" y="252"/>
                </a:cubicBezTo>
                <a:cubicBezTo>
                  <a:pt x="488" y="333"/>
                  <a:pt x="443" y="413"/>
                  <a:pt x="396" y="493"/>
                </a:cubicBezTo>
                <a:cubicBezTo>
                  <a:pt x="302" y="493"/>
                  <a:pt x="207" y="494"/>
                  <a:pt x="113" y="494"/>
                </a:cubicBezTo>
                <a:cubicBezTo>
                  <a:pt x="76" y="428"/>
                  <a:pt x="36" y="360"/>
                  <a:pt x="0" y="294"/>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32" name="Group 31"/>
          <p:cNvGrpSpPr/>
          <p:nvPr/>
        </p:nvGrpSpPr>
        <p:grpSpPr>
          <a:xfrm>
            <a:off x="1778000" y="2959100"/>
            <a:ext cx="2165350" cy="1903413"/>
            <a:chOff x="1778000" y="2959100"/>
            <a:chExt cx="2165350" cy="1903413"/>
          </a:xfrm>
        </p:grpSpPr>
        <p:sp>
          <p:nvSpPr>
            <p:cNvPr id="16" name="Freeform 16"/>
            <p:cNvSpPr>
              <a:spLocks/>
            </p:cNvSpPr>
            <p:nvPr/>
          </p:nvSpPr>
          <p:spPr bwMode="auto">
            <a:xfrm>
              <a:off x="1778000" y="2959100"/>
              <a:ext cx="2165350" cy="1903413"/>
            </a:xfrm>
            <a:custGeom>
              <a:avLst/>
              <a:gdLst>
                <a:gd name="T0" fmla="*/ 534 w 568"/>
                <a:gd name="T1" fmla="*/ 194 h 499"/>
                <a:gd name="T2" fmla="*/ 509 w 568"/>
                <a:gd name="T3" fmla="*/ 143 h 499"/>
                <a:gd name="T4" fmla="*/ 479 w 568"/>
                <a:gd name="T5" fmla="*/ 101 h 499"/>
                <a:gd name="T6" fmla="*/ 428 w 568"/>
                <a:gd name="T7" fmla="*/ 2 h 499"/>
                <a:gd name="T8" fmla="*/ 139 w 568"/>
                <a:gd name="T9" fmla="*/ 3 h 499"/>
                <a:gd name="T10" fmla="*/ 74 w 568"/>
                <a:gd name="T11" fmla="*/ 120 h 499"/>
                <a:gd name="T12" fmla="*/ 0 w 568"/>
                <a:gd name="T13" fmla="*/ 250 h 499"/>
                <a:gd name="T14" fmla="*/ 145 w 568"/>
                <a:gd name="T15" fmla="*/ 495 h 499"/>
                <a:gd name="T16" fmla="*/ 423 w 568"/>
                <a:gd name="T17" fmla="*/ 493 h 499"/>
                <a:gd name="T18" fmla="*/ 436 w 568"/>
                <a:gd name="T19" fmla="*/ 469 h 499"/>
                <a:gd name="T20" fmla="*/ 490 w 568"/>
                <a:gd name="T21" fmla="*/ 383 h 499"/>
                <a:gd name="T22" fmla="*/ 568 w 568"/>
                <a:gd name="T23" fmla="*/ 25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8" h="499">
                  <a:moveTo>
                    <a:pt x="534" y="194"/>
                  </a:moveTo>
                  <a:cubicBezTo>
                    <a:pt x="527" y="176"/>
                    <a:pt x="519" y="159"/>
                    <a:pt x="509" y="143"/>
                  </a:cubicBezTo>
                  <a:cubicBezTo>
                    <a:pt x="500" y="128"/>
                    <a:pt x="489" y="115"/>
                    <a:pt x="479" y="101"/>
                  </a:cubicBezTo>
                  <a:cubicBezTo>
                    <a:pt x="457" y="71"/>
                    <a:pt x="440" y="37"/>
                    <a:pt x="428" y="2"/>
                  </a:cubicBezTo>
                  <a:cubicBezTo>
                    <a:pt x="330" y="1"/>
                    <a:pt x="236" y="0"/>
                    <a:pt x="139" y="3"/>
                  </a:cubicBezTo>
                  <a:cubicBezTo>
                    <a:pt x="117" y="43"/>
                    <a:pt x="96" y="80"/>
                    <a:pt x="74" y="120"/>
                  </a:cubicBezTo>
                  <a:cubicBezTo>
                    <a:pt x="50" y="163"/>
                    <a:pt x="26" y="207"/>
                    <a:pt x="0" y="250"/>
                  </a:cubicBezTo>
                  <a:cubicBezTo>
                    <a:pt x="38" y="337"/>
                    <a:pt x="98" y="412"/>
                    <a:pt x="145" y="495"/>
                  </a:cubicBezTo>
                  <a:cubicBezTo>
                    <a:pt x="237" y="499"/>
                    <a:pt x="330" y="486"/>
                    <a:pt x="423" y="493"/>
                  </a:cubicBezTo>
                  <a:cubicBezTo>
                    <a:pt x="425" y="484"/>
                    <a:pt x="431" y="476"/>
                    <a:pt x="436" y="469"/>
                  </a:cubicBezTo>
                  <a:cubicBezTo>
                    <a:pt x="455" y="441"/>
                    <a:pt x="473" y="412"/>
                    <a:pt x="490" y="383"/>
                  </a:cubicBezTo>
                  <a:cubicBezTo>
                    <a:pt x="516" y="339"/>
                    <a:pt x="542" y="294"/>
                    <a:pt x="568" y="25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7" name="Freeform 17"/>
            <p:cNvSpPr>
              <a:spLocks/>
            </p:cNvSpPr>
            <p:nvPr/>
          </p:nvSpPr>
          <p:spPr bwMode="auto">
            <a:xfrm>
              <a:off x="3752850" y="3905250"/>
              <a:ext cx="185737" cy="263525"/>
            </a:xfrm>
            <a:custGeom>
              <a:avLst/>
              <a:gdLst>
                <a:gd name="T0" fmla="*/ 46 w 49"/>
                <a:gd name="T1" fmla="*/ 69 h 69"/>
                <a:gd name="T2" fmla="*/ 49 w 49"/>
                <a:gd name="T3" fmla="*/ 0 h 69"/>
                <a:gd name="T4" fmla="*/ 0 w 49"/>
                <a:gd name="T5" fmla="*/ 36 h 69"/>
              </a:gdLst>
              <a:ahLst/>
              <a:cxnLst>
                <a:cxn ang="0">
                  <a:pos x="T0" y="T1"/>
                </a:cxn>
                <a:cxn ang="0">
                  <a:pos x="T2" y="T3"/>
                </a:cxn>
                <a:cxn ang="0">
                  <a:pos x="T4" y="T5"/>
                </a:cxn>
              </a:cxnLst>
              <a:rect l="0" t="0" r="r" b="b"/>
              <a:pathLst>
                <a:path w="49" h="69">
                  <a:moveTo>
                    <a:pt x="46" y="69"/>
                  </a:moveTo>
                  <a:cubicBezTo>
                    <a:pt x="47" y="46"/>
                    <a:pt x="48" y="23"/>
                    <a:pt x="49" y="0"/>
                  </a:cubicBezTo>
                  <a:cubicBezTo>
                    <a:pt x="34" y="13"/>
                    <a:pt x="17" y="24"/>
                    <a:pt x="0" y="36"/>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4" name="Group 33"/>
          <p:cNvGrpSpPr/>
          <p:nvPr/>
        </p:nvGrpSpPr>
        <p:grpSpPr>
          <a:xfrm>
            <a:off x="3497263" y="2036763"/>
            <a:ext cx="1981200" cy="1873250"/>
            <a:chOff x="3497263" y="2036763"/>
            <a:chExt cx="1981200" cy="1873250"/>
          </a:xfrm>
        </p:grpSpPr>
        <p:sp>
          <p:nvSpPr>
            <p:cNvPr id="18" name="Freeform 18"/>
            <p:cNvSpPr>
              <a:spLocks/>
            </p:cNvSpPr>
            <p:nvPr/>
          </p:nvSpPr>
          <p:spPr bwMode="auto">
            <a:xfrm>
              <a:off x="4164013" y="3157538"/>
              <a:ext cx="1314450" cy="752475"/>
            </a:xfrm>
            <a:custGeom>
              <a:avLst/>
              <a:gdLst>
                <a:gd name="T0" fmla="*/ 0 w 345"/>
                <a:gd name="T1" fmla="*/ 197 h 197"/>
                <a:gd name="T2" fmla="*/ 224 w 345"/>
                <a:gd name="T3" fmla="*/ 194 h 197"/>
                <a:gd name="T4" fmla="*/ 345 w 345"/>
                <a:gd name="T5" fmla="*/ 0 h 197"/>
              </a:gdLst>
              <a:ahLst/>
              <a:cxnLst>
                <a:cxn ang="0">
                  <a:pos x="T0" y="T1"/>
                </a:cxn>
                <a:cxn ang="0">
                  <a:pos x="T2" y="T3"/>
                </a:cxn>
                <a:cxn ang="0">
                  <a:pos x="T4" y="T5"/>
                </a:cxn>
              </a:cxnLst>
              <a:rect l="0" t="0" r="r" b="b"/>
              <a:pathLst>
                <a:path w="345" h="197">
                  <a:moveTo>
                    <a:pt x="0" y="197"/>
                  </a:moveTo>
                  <a:cubicBezTo>
                    <a:pt x="75" y="196"/>
                    <a:pt x="150" y="195"/>
                    <a:pt x="224" y="194"/>
                  </a:cubicBezTo>
                  <a:cubicBezTo>
                    <a:pt x="265" y="130"/>
                    <a:pt x="305" y="64"/>
                    <a:pt x="345"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33" name="Group 32"/>
            <p:cNvGrpSpPr/>
            <p:nvPr/>
          </p:nvGrpSpPr>
          <p:grpSpPr>
            <a:xfrm>
              <a:off x="3497263" y="2036763"/>
              <a:ext cx="1958975" cy="754063"/>
              <a:chOff x="3497263" y="2036763"/>
              <a:chExt cx="1958975" cy="754063"/>
            </a:xfrm>
          </p:grpSpPr>
          <p:sp>
            <p:nvSpPr>
              <p:cNvPr id="19" name="Freeform 19"/>
              <p:cNvSpPr>
                <a:spLocks/>
              </p:cNvSpPr>
              <p:nvPr/>
            </p:nvSpPr>
            <p:spPr bwMode="auto">
              <a:xfrm>
                <a:off x="3497263" y="2036763"/>
                <a:ext cx="1955800" cy="754063"/>
              </a:xfrm>
              <a:custGeom>
                <a:avLst/>
                <a:gdLst>
                  <a:gd name="T0" fmla="*/ 0 w 513"/>
                  <a:gd name="T1" fmla="*/ 198 h 198"/>
                  <a:gd name="T2" fmla="*/ 119 w 513"/>
                  <a:gd name="T3" fmla="*/ 0 h 198"/>
                  <a:gd name="T4" fmla="*/ 399 w 513"/>
                  <a:gd name="T5" fmla="*/ 2 h 198"/>
                  <a:gd name="T6" fmla="*/ 440 w 513"/>
                  <a:gd name="T7" fmla="*/ 75 h 198"/>
                  <a:gd name="T8" fmla="*/ 513 w 513"/>
                  <a:gd name="T9" fmla="*/ 198 h 198"/>
                </a:gdLst>
                <a:ahLst/>
                <a:cxnLst>
                  <a:cxn ang="0">
                    <a:pos x="T0" y="T1"/>
                  </a:cxn>
                  <a:cxn ang="0">
                    <a:pos x="T2" y="T3"/>
                  </a:cxn>
                  <a:cxn ang="0">
                    <a:pos x="T4" y="T5"/>
                  </a:cxn>
                  <a:cxn ang="0">
                    <a:pos x="T6" y="T7"/>
                  </a:cxn>
                  <a:cxn ang="0">
                    <a:pos x="T8" y="T9"/>
                  </a:cxn>
                </a:cxnLst>
                <a:rect l="0" t="0" r="r" b="b"/>
                <a:pathLst>
                  <a:path w="513" h="198">
                    <a:moveTo>
                      <a:pt x="0" y="198"/>
                    </a:moveTo>
                    <a:cubicBezTo>
                      <a:pt x="37" y="131"/>
                      <a:pt x="83" y="68"/>
                      <a:pt x="119" y="0"/>
                    </a:cubicBezTo>
                    <a:cubicBezTo>
                      <a:pt x="213" y="0"/>
                      <a:pt x="305" y="1"/>
                      <a:pt x="399" y="2"/>
                    </a:cubicBezTo>
                    <a:cubicBezTo>
                      <a:pt x="408" y="29"/>
                      <a:pt x="424" y="52"/>
                      <a:pt x="440" y="75"/>
                    </a:cubicBezTo>
                    <a:cubicBezTo>
                      <a:pt x="466" y="114"/>
                      <a:pt x="490" y="156"/>
                      <a:pt x="513" y="198"/>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0" name="Freeform 20"/>
              <p:cNvSpPr>
                <a:spLocks/>
              </p:cNvSpPr>
              <p:nvPr/>
            </p:nvSpPr>
            <p:spPr bwMode="auto">
              <a:xfrm>
                <a:off x="5281613" y="2570163"/>
                <a:ext cx="174625" cy="214313"/>
              </a:xfrm>
              <a:custGeom>
                <a:avLst/>
                <a:gdLst>
                  <a:gd name="T0" fmla="*/ 0 w 46"/>
                  <a:gd name="T1" fmla="*/ 21 h 56"/>
                  <a:gd name="T2" fmla="*/ 46 w 46"/>
                  <a:gd name="T3" fmla="*/ 56 h 56"/>
                  <a:gd name="T4" fmla="*/ 41 w 46"/>
                  <a:gd name="T5" fmla="*/ 0 h 56"/>
                </a:gdLst>
                <a:ahLst/>
                <a:cxnLst>
                  <a:cxn ang="0">
                    <a:pos x="T0" y="T1"/>
                  </a:cxn>
                  <a:cxn ang="0">
                    <a:pos x="T2" y="T3"/>
                  </a:cxn>
                  <a:cxn ang="0">
                    <a:pos x="T4" y="T5"/>
                  </a:cxn>
                </a:cxnLst>
                <a:rect l="0" t="0" r="r" b="b"/>
                <a:pathLst>
                  <a:path w="46" h="56">
                    <a:moveTo>
                      <a:pt x="0" y="21"/>
                    </a:moveTo>
                    <a:cubicBezTo>
                      <a:pt x="16" y="33"/>
                      <a:pt x="31" y="45"/>
                      <a:pt x="46" y="56"/>
                    </a:cubicBezTo>
                    <a:cubicBezTo>
                      <a:pt x="46" y="38"/>
                      <a:pt x="44" y="18"/>
                      <a:pt x="41"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grpSp>
        <p:nvGrpSpPr>
          <p:cNvPr id="35" name="Group 34"/>
          <p:cNvGrpSpPr/>
          <p:nvPr/>
        </p:nvGrpSpPr>
        <p:grpSpPr>
          <a:xfrm>
            <a:off x="5116513" y="2955925"/>
            <a:ext cx="2047875" cy="1906588"/>
            <a:chOff x="5116513" y="2955925"/>
            <a:chExt cx="2047875" cy="1906588"/>
          </a:xfrm>
        </p:grpSpPr>
        <p:sp>
          <p:nvSpPr>
            <p:cNvPr id="21" name="Freeform 21"/>
            <p:cNvSpPr>
              <a:spLocks/>
            </p:cNvSpPr>
            <p:nvPr/>
          </p:nvSpPr>
          <p:spPr bwMode="auto">
            <a:xfrm>
              <a:off x="5562600" y="2955925"/>
              <a:ext cx="1520825" cy="739775"/>
            </a:xfrm>
            <a:custGeom>
              <a:avLst/>
              <a:gdLst>
                <a:gd name="T0" fmla="*/ 0 w 399"/>
                <a:gd name="T1" fmla="*/ 3 h 194"/>
                <a:gd name="T2" fmla="*/ 282 w 399"/>
                <a:gd name="T3" fmla="*/ 2 h 194"/>
                <a:gd name="T4" fmla="*/ 399 w 399"/>
                <a:gd name="T5" fmla="*/ 194 h 194"/>
              </a:gdLst>
              <a:ahLst/>
              <a:cxnLst>
                <a:cxn ang="0">
                  <a:pos x="T0" y="T1"/>
                </a:cxn>
                <a:cxn ang="0">
                  <a:pos x="T2" y="T3"/>
                </a:cxn>
                <a:cxn ang="0">
                  <a:pos x="T4" y="T5"/>
                </a:cxn>
              </a:cxnLst>
              <a:rect l="0" t="0" r="r" b="b"/>
              <a:pathLst>
                <a:path w="399" h="194">
                  <a:moveTo>
                    <a:pt x="0" y="3"/>
                  </a:moveTo>
                  <a:cubicBezTo>
                    <a:pt x="94" y="1"/>
                    <a:pt x="188" y="0"/>
                    <a:pt x="282" y="2"/>
                  </a:cubicBezTo>
                  <a:cubicBezTo>
                    <a:pt x="323" y="64"/>
                    <a:pt x="361" y="130"/>
                    <a:pt x="399" y="194"/>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Freeform 22"/>
            <p:cNvSpPr>
              <a:spLocks/>
            </p:cNvSpPr>
            <p:nvPr/>
          </p:nvSpPr>
          <p:spPr bwMode="auto">
            <a:xfrm>
              <a:off x="5116513" y="3916363"/>
              <a:ext cx="2047875" cy="946150"/>
            </a:xfrm>
            <a:custGeom>
              <a:avLst/>
              <a:gdLst>
                <a:gd name="T0" fmla="*/ 0 w 537"/>
                <a:gd name="T1" fmla="*/ 39 h 248"/>
                <a:gd name="T2" fmla="*/ 116 w 537"/>
                <a:gd name="T3" fmla="*/ 242 h 248"/>
                <a:gd name="T4" fmla="*/ 398 w 537"/>
                <a:gd name="T5" fmla="*/ 244 h 248"/>
                <a:gd name="T6" fmla="*/ 537 w 537"/>
                <a:gd name="T7" fmla="*/ 0 h 248"/>
              </a:gdLst>
              <a:ahLst/>
              <a:cxnLst>
                <a:cxn ang="0">
                  <a:pos x="T0" y="T1"/>
                </a:cxn>
                <a:cxn ang="0">
                  <a:pos x="T2" y="T3"/>
                </a:cxn>
                <a:cxn ang="0">
                  <a:pos x="T4" y="T5"/>
                </a:cxn>
                <a:cxn ang="0">
                  <a:pos x="T6" y="T7"/>
                </a:cxn>
              </a:cxnLst>
              <a:rect l="0" t="0" r="r" b="b"/>
              <a:pathLst>
                <a:path w="537" h="248">
                  <a:moveTo>
                    <a:pt x="0" y="39"/>
                  </a:moveTo>
                  <a:cubicBezTo>
                    <a:pt x="31" y="111"/>
                    <a:pt x="70" y="179"/>
                    <a:pt x="116" y="242"/>
                  </a:cubicBezTo>
                  <a:cubicBezTo>
                    <a:pt x="209" y="248"/>
                    <a:pt x="305" y="247"/>
                    <a:pt x="398" y="244"/>
                  </a:cubicBezTo>
                  <a:cubicBezTo>
                    <a:pt x="449" y="165"/>
                    <a:pt x="495" y="83"/>
                    <a:pt x="537"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Freeform 23"/>
            <p:cNvSpPr>
              <a:spLocks/>
            </p:cNvSpPr>
            <p:nvPr/>
          </p:nvSpPr>
          <p:spPr bwMode="auto">
            <a:xfrm>
              <a:off x="6969125" y="3913188"/>
              <a:ext cx="195262" cy="231775"/>
            </a:xfrm>
            <a:custGeom>
              <a:avLst/>
              <a:gdLst>
                <a:gd name="T0" fmla="*/ 0 w 51"/>
                <a:gd name="T1" fmla="*/ 42 h 61"/>
                <a:gd name="T2" fmla="*/ 51 w 51"/>
                <a:gd name="T3" fmla="*/ 0 h 61"/>
                <a:gd name="T4" fmla="*/ 47 w 51"/>
                <a:gd name="T5" fmla="*/ 61 h 61"/>
              </a:gdLst>
              <a:ahLst/>
              <a:cxnLst>
                <a:cxn ang="0">
                  <a:pos x="T0" y="T1"/>
                </a:cxn>
                <a:cxn ang="0">
                  <a:pos x="T2" y="T3"/>
                </a:cxn>
                <a:cxn ang="0">
                  <a:pos x="T4" y="T5"/>
                </a:cxn>
              </a:cxnLst>
              <a:rect l="0" t="0" r="r" b="b"/>
              <a:pathLst>
                <a:path w="51" h="61">
                  <a:moveTo>
                    <a:pt x="0" y="42"/>
                  </a:moveTo>
                  <a:cubicBezTo>
                    <a:pt x="17" y="28"/>
                    <a:pt x="34" y="14"/>
                    <a:pt x="51" y="0"/>
                  </a:cubicBezTo>
                  <a:cubicBezTo>
                    <a:pt x="49" y="20"/>
                    <a:pt x="47" y="41"/>
                    <a:pt x="47" y="61"/>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nvGrpSpPr>
          <p:cNvPr id="37" name="Group 36"/>
          <p:cNvGrpSpPr/>
          <p:nvPr/>
        </p:nvGrpSpPr>
        <p:grpSpPr>
          <a:xfrm>
            <a:off x="6737350" y="2025650"/>
            <a:ext cx="1958975" cy="1884363"/>
            <a:chOff x="6737350" y="2025650"/>
            <a:chExt cx="1958975" cy="1884363"/>
          </a:xfrm>
        </p:grpSpPr>
        <p:sp>
          <p:nvSpPr>
            <p:cNvPr id="24" name="Freeform 24"/>
            <p:cNvSpPr>
              <a:spLocks/>
            </p:cNvSpPr>
            <p:nvPr/>
          </p:nvSpPr>
          <p:spPr bwMode="auto">
            <a:xfrm>
              <a:off x="7404100" y="3154363"/>
              <a:ext cx="1292225" cy="755650"/>
            </a:xfrm>
            <a:custGeom>
              <a:avLst/>
              <a:gdLst>
                <a:gd name="T0" fmla="*/ 0 w 339"/>
                <a:gd name="T1" fmla="*/ 195 h 198"/>
                <a:gd name="T2" fmla="*/ 224 w 339"/>
                <a:gd name="T3" fmla="*/ 198 h 198"/>
                <a:gd name="T4" fmla="*/ 339 w 339"/>
                <a:gd name="T5" fmla="*/ 0 h 198"/>
              </a:gdLst>
              <a:ahLst/>
              <a:cxnLst>
                <a:cxn ang="0">
                  <a:pos x="T0" y="T1"/>
                </a:cxn>
                <a:cxn ang="0">
                  <a:pos x="T2" y="T3"/>
                </a:cxn>
                <a:cxn ang="0">
                  <a:pos x="T4" y="T5"/>
                </a:cxn>
              </a:cxnLst>
              <a:rect l="0" t="0" r="r" b="b"/>
              <a:pathLst>
                <a:path w="339" h="198">
                  <a:moveTo>
                    <a:pt x="0" y="195"/>
                  </a:moveTo>
                  <a:cubicBezTo>
                    <a:pt x="75" y="196"/>
                    <a:pt x="149" y="197"/>
                    <a:pt x="224" y="198"/>
                  </a:cubicBezTo>
                  <a:cubicBezTo>
                    <a:pt x="260" y="131"/>
                    <a:pt x="299" y="64"/>
                    <a:pt x="339"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nvGrpSpPr>
            <p:cNvPr id="36" name="Group 35"/>
            <p:cNvGrpSpPr/>
            <p:nvPr/>
          </p:nvGrpSpPr>
          <p:grpSpPr>
            <a:xfrm>
              <a:off x="6737350" y="2025650"/>
              <a:ext cx="1939925" cy="765175"/>
              <a:chOff x="6737350" y="2025650"/>
              <a:chExt cx="1939925" cy="765175"/>
            </a:xfrm>
          </p:grpSpPr>
          <p:sp>
            <p:nvSpPr>
              <p:cNvPr id="25" name="Freeform 25"/>
              <p:cNvSpPr>
                <a:spLocks/>
              </p:cNvSpPr>
              <p:nvPr/>
            </p:nvSpPr>
            <p:spPr bwMode="auto">
              <a:xfrm>
                <a:off x="6737350" y="2025650"/>
                <a:ext cx="1939925" cy="765175"/>
              </a:xfrm>
              <a:custGeom>
                <a:avLst/>
                <a:gdLst>
                  <a:gd name="T0" fmla="*/ 0 w 509"/>
                  <a:gd name="T1" fmla="*/ 201 h 201"/>
                  <a:gd name="T2" fmla="*/ 118 w 509"/>
                  <a:gd name="T3" fmla="*/ 3 h 201"/>
                  <a:gd name="T4" fmla="*/ 397 w 509"/>
                  <a:gd name="T5" fmla="*/ 0 h 201"/>
                  <a:gd name="T6" fmla="*/ 509 w 509"/>
                  <a:gd name="T7" fmla="*/ 195 h 201"/>
                </a:gdLst>
                <a:ahLst/>
                <a:cxnLst>
                  <a:cxn ang="0">
                    <a:pos x="T0" y="T1"/>
                  </a:cxn>
                  <a:cxn ang="0">
                    <a:pos x="T2" y="T3"/>
                  </a:cxn>
                  <a:cxn ang="0">
                    <a:pos x="T4" y="T5"/>
                  </a:cxn>
                  <a:cxn ang="0">
                    <a:pos x="T6" y="T7"/>
                  </a:cxn>
                </a:cxnLst>
                <a:rect l="0" t="0" r="r" b="b"/>
                <a:pathLst>
                  <a:path w="509" h="201">
                    <a:moveTo>
                      <a:pt x="0" y="201"/>
                    </a:moveTo>
                    <a:cubicBezTo>
                      <a:pt x="39" y="135"/>
                      <a:pt x="78" y="69"/>
                      <a:pt x="118" y="3"/>
                    </a:cubicBezTo>
                    <a:cubicBezTo>
                      <a:pt x="211" y="2"/>
                      <a:pt x="304" y="0"/>
                      <a:pt x="397" y="0"/>
                    </a:cubicBezTo>
                    <a:cubicBezTo>
                      <a:pt x="435" y="65"/>
                      <a:pt x="471" y="130"/>
                      <a:pt x="509" y="195"/>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Freeform 26"/>
              <p:cNvSpPr>
                <a:spLocks/>
              </p:cNvSpPr>
              <p:nvPr/>
            </p:nvSpPr>
            <p:spPr bwMode="auto">
              <a:xfrm>
                <a:off x="8494713" y="2566988"/>
                <a:ext cx="182562" cy="193675"/>
              </a:xfrm>
              <a:custGeom>
                <a:avLst/>
                <a:gdLst>
                  <a:gd name="T0" fmla="*/ 0 w 48"/>
                  <a:gd name="T1" fmla="*/ 23 h 51"/>
                  <a:gd name="T2" fmla="*/ 48 w 48"/>
                  <a:gd name="T3" fmla="*/ 51 h 51"/>
                  <a:gd name="T4" fmla="*/ 45 w 48"/>
                  <a:gd name="T5" fmla="*/ 0 h 51"/>
                </a:gdLst>
                <a:ahLst/>
                <a:cxnLst>
                  <a:cxn ang="0">
                    <a:pos x="T0" y="T1"/>
                  </a:cxn>
                  <a:cxn ang="0">
                    <a:pos x="T2" y="T3"/>
                  </a:cxn>
                  <a:cxn ang="0">
                    <a:pos x="T4" y="T5"/>
                  </a:cxn>
                </a:cxnLst>
                <a:rect l="0" t="0" r="r" b="b"/>
                <a:pathLst>
                  <a:path w="48" h="51">
                    <a:moveTo>
                      <a:pt x="0" y="23"/>
                    </a:moveTo>
                    <a:cubicBezTo>
                      <a:pt x="17" y="32"/>
                      <a:pt x="33" y="41"/>
                      <a:pt x="48" y="51"/>
                    </a:cubicBezTo>
                    <a:cubicBezTo>
                      <a:pt x="47" y="34"/>
                      <a:pt x="47" y="17"/>
                      <a:pt x="45" y="0"/>
                    </a:cubicBezTo>
                  </a:path>
                </a:pathLst>
              </a:custGeom>
              <a:noFill/>
              <a:ln w="38100"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grpSp>
      </p:grpSp>
      <p:sp>
        <p:nvSpPr>
          <p:cNvPr id="27" name="Freeform 27"/>
          <p:cNvSpPr>
            <a:spLocks noEditPoints="1"/>
          </p:cNvSpPr>
          <p:nvPr/>
        </p:nvSpPr>
        <p:spPr bwMode="auto">
          <a:xfrm>
            <a:off x="7385050" y="2597150"/>
            <a:ext cx="723900" cy="720725"/>
          </a:xfrm>
          <a:custGeom>
            <a:avLst/>
            <a:gdLst>
              <a:gd name="T0" fmla="*/ 179 w 190"/>
              <a:gd name="T1" fmla="*/ 136 h 189"/>
              <a:gd name="T2" fmla="*/ 148 w 190"/>
              <a:gd name="T3" fmla="*/ 174 h 189"/>
              <a:gd name="T4" fmla="*/ 109 w 190"/>
              <a:gd name="T5" fmla="*/ 187 h 189"/>
              <a:gd name="T6" fmla="*/ 57 w 190"/>
              <a:gd name="T7" fmla="*/ 179 h 189"/>
              <a:gd name="T8" fmla="*/ 5 w 190"/>
              <a:gd name="T9" fmla="*/ 110 h 189"/>
              <a:gd name="T10" fmla="*/ 33 w 190"/>
              <a:gd name="T11" fmla="*/ 29 h 189"/>
              <a:gd name="T12" fmla="*/ 117 w 190"/>
              <a:gd name="T13" fmla="*/ 7 h 189"/>
              <a:gd name="T14" fmla="*/ 181 w 190"/>
              <a:gd name="T15" fmla="*/ 64 h 189"/>
              <a:gd name="T16" fmla="*/ 179 w 190"/>
              <a:gd name="T17" fmla="*/ 136 h 189"/>
              <a:gd name="T18" fmla="*/ 96 w 190"/>
              <a:gd name="T19" fmla="*/ 46 h 189"/>
              <a:gd name="T20" fmla="*/ 95 w 190"/>
              <a:gd name="T21" fmla="*/ 96 h 189"/>
              <a:gd name="T22" fmla="*/ 138 w 190"/>
              <a:gd name="T23" fmla="*/ 97 h 189"/>
              <a:gd name="T24" fmla="*/ 96 w 190"/>
              <a:gd name="T25" fmla="*/ 5 h 189"/>
              <a:gd name="T26" fmla="*/ 96 w 190"/>
              <a:gd name="T27" fmla="*/ 25 h 189"/>
              <a:gd name="T28" fmla="*/ 3 w 190"/>
              <a:gd name="T29" fmla="*/ 97 h 189"/>
              <a:gd name="T30" fmla="*/ 26 w 190"/>
              <a:gd name="T31" fmla="*/ 96 h 189"/>
              <a:gd name="T32" fmla="*/ 168 w 190"/>
              <a:gd name="T33" fmla="*/ 96 h 189"/>
              <a:gd name="T34" fmla="*/ 187 w 190"/>
              <a:gd name="T35" fmla="*/ 96 h 189"/>
              <a:gd name="T36" fmla="*/ 96 w 190"/>
              <a:gd name="T37" fmla="*/ 188 h 189"/>
              <a:gd name="T38" fmla="*/ 97 w 190"/>
              <a:gd name="T39" fmla="*/ 16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0" h="189">
                <a:moveTo>
                  <a:pt x="179" y="136"/>
                </a:moveTo>
                <a:cubicBezTo>
                  <a:pt x="172" y="151"/>
                  <a:pt x="162" y="165"/>
                  <a:pt x="148" y="174"/>
                </a:cubicBezTo>
                <a:cubicBezTo>
                  <a:pt x="137" y="182"/>
                  <a:pt x="123" y="186"/>
                  <a:pt x="109" y="187"/>
                </a:cubicBezTo>
                <a:cubicBezTo>
                  <a:pt x="91" y="189"/>
                  <a:pt x="73" y="186"/>
                  <a:pt x="57" y="179"/>
                </a:cubicBezTo>
                <a:cubicBezTo>
                  <a:pt x="30" y="167"/>
                  <a:pt x="10" y="140"/>
                  <a:pt x="5" y="110"/>
                </a:cubicBezTo>
                <a:cubicBezTo>
                  <a:pt x="0" y="81"/>
                  <a:pt x="11" y="49"/>
                  <a:pt x="33" y="29"/>
                </a:cubicBezTo>
                <a:cubicBezTo>
                  <a:pt x="55" y="8"/>
                  <a:pt x="88" y="0"/>
                  <a:pt x="117" y="7"/>
                </a:cubicBezTo>
                <a:cubicBezTo>
                  <a:pt x="146" y="14"/>
                  <a:pt x="171" y="36"/>
                  <a:pt x="181" y="64"/>
                </a:cubicBezTo>
                <a:cubicBezTo>
                  <a:pt x="190" y="87"/>
                  <a:pt x="188" y="113"/>
                  <a:pt x="179" y="136"/>
                </a:cubicBezTo>
                <a:close/>
                <a:moveTo>
                  <a:pt x="96" y="46"/>
                </a:moveTo>
                <a:cubicBezTo>
                  <a:pt x="96" y="62"/>
                  <a:pt x="96" y="79"/>
                  <a:pt x="95" y="96"/>
                </a:cubicBezTo>
                <a:cubicBezTo>
                  <a:pt x="110" y="95"/>
                  <a:pt x="124" y="95"/>
                  <a:pt x="138" y="97"/>
                </a:cubicBezTo>
                <a:moveTo>
                  <a:pt x="96" y="5"/>
                </a:moveTo>
                <a:cubicBezTo>
                  <a:pt x="95" y="11"/>
                  <a:pt x="95" y="18"/>
                  <a:pt x="96" y="25"/>
                </a:cubicBezTo>
                <a:moveTo>
                  <a:pt x="3" y="97"/>
                </a:moveTo>
                <a:cubicBezTo>
                  <a:pt x="11" y="97"/>
                  <a:pt x="18" y="96"/>
                  <a:pt x="26" y="96"/>
                </a:cubicBezTo>
                <a:moveTo>
                  <a:pt x="168" y="96"/>
                </a:moveTo>
                <a:cubicBezTo>
                  <a:pt x="175" y="96"/>
                  <a:pt x="181" y="96"/>
                  <a:pt x="187" y="96"/>
                </a:cubicBezTo>
                <a:moveTo>
                  <a:pt x="96" y="188"/>
                </a:moveTo>
                <a:cubicBezTo>
                  <a:pt x="97" y="181"/>
                  <a:pt x="97" y="174"/>
                  <a:pt x="97" y="168"/>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Freeform 28"/>
          <p:cNvSpPr>
            <a:spLocks noEditPoints="1"/>
          </p:cNvSpPr>
          <p:nvPr/>
        </p:nvSpPr>
        <p:spPr bwMode="auto">
          <a:xfrm>
            <a:off x="5776913" y="3576638"/>
            <a:ext cx="677862" cy="760413"/>
          </a:xfrm>
          <a:custGeom>
            <a:avLst/>
            <a:gdLst>
              <a:gd name="T0" fmla="*/ 60 w 178"/>
              <a:gd name="T1" fmla="*/ 153 h 199"/>
              <a:gd name="T2" fmla="*/ 46 w 178"/>
              <a:gd name="T3" fmla="*/ 119 h 199"/>
              <a:gd name="T4" fmla="*/ 38 w 178"/>
              <a:gd name="T5" fmla="*/ 89 h 199"/>
              <a:gd name="T6" fmla="*/ 91 w 178"/>
              <a:gd name="T7" fmla="*/ 33 h 199"/>
              <a:gd name="T8" fmla="*/ 143 w 178"/>
              <a:gd name="T9" fmla="*/ 89 h 199"/>
              <a:gd name="T10" fmla="*/ 136 w 178"/>
              <a:gd name="T11" fmla="*/ 118 h 199"/>
              <a:gd name="T12" fmla="*/ 123 w 178"/>
              <a:gd name="T13" fmla="*/ 148 h 199"/>
              <a:gd name="T14" fmla="*/ 108 w 178"/>
              <a:gd name="T15" fmla="*/ 157 h 199"/>
              <a:gd name="T16" fmla="*/ 86 w 178"/>
              <a:gd name="T17" fmla="*/ 162 h 199"/>
              <a:gd name="T18" fmla="*/ 66 w 178"/>
              <a:gd name="T19" fmla="*/ 170 h 199"/>
              <a:gd name="T20" fmla="*/ 62 w 178"/>
              <a:gd name="T21" fmla="*/ 175 h 199"/>
              <a:gd name="T22" fmla="*/ 64 w 178"/>
              <a:gd name="T23" fmla="*/ 180 h 199"/>
              <a:gd name="T24" fmla="*/ 69 w 178"/>
              <a:gd name="T25" fmla="*/ 181 h 199"/>
              <a:gd name="T26" fmla="*/ 111 w 178"/>
              <a:gd name="T27" fmla="*/ 172 h 199"/>
              <a:gd name="T28" fmla="*/ 116 w 178"/>
              <a:gd name="T29" fmla="*/ 174 h 199"/>
              <a:gd name="T30" fmla="*/ 117 w 178"/>
              <a:gd name="T31" fmla="*/ 180 h 199"/>
              <a:gd name="T32" fmla="*/ 114 w 178"/>
              <a:gd name="T33" fmla="*/ 185 h 199"/>
              <a:gd name="T34" fmla="*/ 97 w 178"/>
              <a:gd name="T35" fmla="*/ 192 h 199"/>
              <a:gd name="T36" fmla="*/ 78 w 178"/>
              <a:gd name="T37" fmla="*/ 199 h 199"/>
              <a:gd name="T38" fmla="*/ 77 w 178"/>
              <a:gd name="T39" fmla="*/ 87 h 199"/>
              <a:gd name="T40" fmla="*/ 88 w 178"/>
              <a:gd name="T41" fmla="*/ 101 h 199"/>
              <a:gd name="T42" fmla="*/ 102 w 178"/>
              <a:gd name="T43" fmla="*/ 75 h 199"/>
              <a:gd name="T44" fmla="*/ 20 w 178"/>
              <a:gd name="T45" fmla="*/ 90 h 199"/>
              <a:gd name="T46" fmla="*/ 0 w 178"/>
              <a:gd name="T47" fmla="*/ 86 h 199"/>
              <a:gd name="T48" fmla="*/ 29 w 178"/>
              <a:gd name="T49" fmla="*/ 51 h 199"/>
              <a:gd name="T50" fmla="*/ 12 w 178"/>
              <a:gd name="T51" fmla="*/ 44 h 199"/>
              <a:gd name="T52" fmla="*/ 54 w 178"/>
              <a:gd name="T53" fmla="*/ 27 h 199"/>
              <a:gd name="T54" fmla="*/ 46 w 178"/>
              <a:gd name="T55" fmla="*/ 14 h 199"/>
              <a:gd name="T56" fmla="*/ 90 w 178"/>
              <a:gd name="T57" fmla="*/ 19 h 199"/>
              <a:gd name="T58" fmla="*/ 90 w 178"/>
              <a:gd name="T59" fmla="*/ 0 h 199"/>
              <a:gd name="T60" fmla="*/ 133 w 178"/>
              <a:gd name="T61" fmla="*/ 13 h 199"/>
              <a:gd name="T62" fmla="*/ 127 w 178"/>
              <a:gd name="T63" fmla="*/ 27 h 199"/>
              <a:gd name="T64" fmla="*/ 166 w 178"/>
              <a:gd name="T65" fmla="*/ 46 h 199"/>
              <a:gd name="T66" fmla="*/ 154 w 178"/>
              <a:gd name="T67" fmla="*/ 52 h 199"/>
              <a:gd name="T68" fmla="*/ 151 w 178"/>
              <a:gd name="T69" fmla="*/ 53 h 199"/>
              <a:gd name="T70" fmla="*/ 178 w 178"/>
              <a:gd name="T71" fmla="*/ 90 h 199"/>
              <a:gd name="T72" fmla="*/ 160 w 178"/>
              <a:gd name="T73" fmla="*/ 90 h 199"/>
              <a:gd name="T74" fmla="*/ 90 w 178"/>
              <a:gd name="T75" fmla="*/ 53 h 199"/>
              <a:gd name="T76" fmla="*/ 57 w 178"/>
              <a:gd name="T77" fmla="*/ 84 h 199"/>
              <a:gd name="T78" fmla="*/ 90 w 178"/>
              <a:gd name="T79" fmla="*/ 116 h 199"/>
              <a:gd name="T80" fmla="*/ 122 w 178"/>
              <a:gd name="T81" fmla="*/ 84 h 199"/>
              <a:gd name="T82" fmla="*/ 90 w 178"/>
              <a:gd name="T83" fmla="*/ 5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8" h="199">
                <a:moveTo>
                  <a:pt x="60" y="153"/>
                </a:moveTo>
                <a:cubicBezTo>
                  <a:pt x="61" y="145"/>
                  <a:pt x="57" y="136"/>
                  <a:pt x="46" y="119"/>
                </a:cubicBezTo>
                <a:cubicBezTo>
                  <a:pt x="40" y="110"/>
                  <a:pt x="38" y="99"/>
                  <a:pt x="38" y="89"/>
                </a:cubicBezTo>
                <a:cubicBezTo>
                  <a:pt x="38" y="59"/>
                  <a:pt x="61" y="33"/>
                  <a:pt x="91" y="33"/>
                </a:cubicBezTo>
                <a:cubicBezTo>
                  <a:pt x="120" y="33"/>
                  <a:pt x="143" y="59"/>
                  <a:pt x="143" y="89"/>
                </a:cubicBezTo>
                <a:cubicBezTo>
                  <a:pt x="143" y="99"/>
                  <a:pt x="142" y="110"/>
                  <a:pt x="136" y="118"/>
                </a:cubicBezTo>
                <a:cubicBezTo>
                  <a:pt x="127" y="132"/>
                  <a:pt x="124" y="140"/>
                  <a:pt x="123" y="148"/>
                </a:cubicBezTo>
                <a:moveTo>
                  <a:pt x="108" y="157"/>
                </a:moveTo>
                <a:cubicBezTo>
                  <a:pt x="101" y="160"/>
                  <a:pt x="94" y="161"/>
                  <a:pt x="86" y="162"/>
                </a:cubicBezTo>
                <a:cubicBezTo>
                  <a:pt x="79" y="164"/>
                  <a:pt x="72" y="166"/>
                  <a:pt x="66" y="170"/>
                </a:cubicBezTo>
                <a:cubicBezTo>
                  <a:pt x="64" y="172"/>
                  <a:pt x="63" y="173"/>
                  <a:pt x="62" y="175"/>
                </a:cubicBezTo>
                <a:cubicBezTo>
                  <a:pt x="62" y="177"/>
                  <a:pt x="62" y="179"/>
                  <a:pt x="64" y="180"/>
                </a:cubicBezTo>
                <a:cubicBezTo>
                  <a:pt x="65" y="182"/>
                  <a:pt x="67" y="182"/>
                  <a:pt x="69" y="181"/>
                </a:cubicBezTo>
                <a:cubicBezTo>
                  <a:pt x="83" y="180"/>
                  <a:pt x="96" y="172"/>
                  <a:pt x="111" y="172"/>
                </a:cubicBezTo>
                <a:cubicBezTo>
                  <a:pt x="112" y="172"/>
                  <a:pt x="114" y="172"/>
                  <a:pt x="116" y="174"/>
                </a:cubicBezTo>
                <a:cubicBezTo>
                  <a:pt x="117" y="175"/>
                  <a:pt x="118" y="177"/>
                  <a:pt x="117" y="180"/>
                </a:cubicBezTo>
                <a:cubicBezTo>
                  <a:pt x="117" y="182"/>
                  <a:pt x="115" y="183"/>
                  <a:pt x="114" y="185"/>
                </a:cubicBezTo>
                <a:cubicBezTo>
                  <a:pt x="109" y="189"/>
                  <a:pt x="103" y="191"/>
                  <a:pt x="97" y="192"/>
                </a:cubicBezTo>
                <a:cubicBezTo>
                  <a:pt x="91" y="195"/>
                  <a:pt x="84" y="197"/>
                  <a:pt x="78" y="199"/>
                </a:cubicBezTo>
                <a:moveTo>
                  <a:pt x="77" y="87"/>
                </a:moveTo>
                <a:cubicBezTo>
                  <a:pt x="82" y="91"/>
                  <a:pt x="85" y="96"/>
                  <a:pt x="88" y="101"/>
                </a:cubicBezTo>
                <a:cubicBezTo>
                  <a:pt x="91" y="92"/>
                  <a:pt x="96" y="83"/>
                  <a:pt x="102" y="75"/>
                </a:cubicBezTo>
                <a:moveTo>
                  <a:pt x="20" y="90"/>
                </a:moveTo>
                <a:cubicBezTo>
                  <a:pt x="13" y="89"/>
                  <a:pt x="7" y="86"/>
                  <a:pt x="0" y="86"/>
                </a:cubicBezTo>
                <a:moveTo>
                  <a:pt x="29" y="51"/>
                </a:moveTo>
                <a:cubicBezTo>
                  <a:pt x="24" y="48"/>
                  <a:pt x="18" y="45"/>
                  <a:pt x="12" y="44"/>
                </a:cubicBezTo>
                <a:moveTo>
                  <a:pt x="54" y="27"/>
                </a:moveTo>
                <a:cubicBezTo>
                  <a:pt x="52" y="22"/>
                  <a:pt x="49" y="18"/>
                  <a:pt x="46" y="14"/>
                </a:cubicBezTo>
                <a:moveTo>
                  <a:pt x="90" y="19"/>
                </a:moveTo>
                <a:cubicBezTo>
                  <a:pt x="90" y="12"/>
                  <a:pt x="90" y="6"/>
                  <a:pt x="90" y="0"/>
                </a:cubicBezTo>
                <a:moveTo>
                  <a:pt x="133" y="13"/>
                </a:moveTo>
                <a:cubicBezTo>
                  <a:pt x="130" y="18"/>
                  <a:pt x="128" y="22"/>
                  <a:pt x="127" y="27"/>
                </a:cubicBezTo>
                <a:moveTo>
                  <a:pt x="166" y="46"/>
                </a:moveTo>
                <a:cubicBezTo>
                  <a:pt x="162" y="47"/>
                  <a:pt x="157" y="49"/>
                  <a:pt x="154" y="52"/>
                </a:cubicBezTo>
                <a:cubicBezTo>
                  <a:pt x="153" y="52"/>
                  <a:pt x="152" y="53"/>
                  <a:pt x="151" y="53"/>
                </a:cubicBezTo>
                <a:moveTo>
                  <a:pt x="178" y="90"/>
                </a:moveTo>
                <a:cubicBezTo>
                  <a:pt x="172" y="90"/>
                  <a:pt x="166" y="90"/>
                  <a:pt x="160" y="90"/>
                </a:cubicBezTo>
                <a:moveTo>
                  <a:pt x="90" y="53"/>
                </a:moveTo>
                <a:cubicBezTo>
                  <a:pt x="72" y="53"/>
                  <a:pt x="57" y="67"/>
                  <a:pt x="57" y="84"/>
                </a:cubicBezTo>
                <a:cubicBezTo>
                  <a:pt x="57" y="102"/>
                  <a:pt x="72" y="116"/>
                  <a:pt x="90" y="116"/>
                </a:cubicBezTo>
                <a:cubicBezTo>
                  <a:pt x="108" y="116"/>
                  <a:pt x="122" y="102"/>
                  <a:pt x="122" y="84"/>
                </a:cubicBezTo>
                <a:cubicBezTo>
                  <a:pt x="122" y="67"/>
                  <a:pt x="108" y="53"/>
                  <a:pt x="90" y="53"/>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Freeform 29"/>
          <p:cNvSpPr>
            <a:spLocks noEditPoints="1"/>
          </p:cNvSpPr>
          <p:nvPr/>
        </p:nvSpPr>
        <p:spPr bwMode="auto">
          <a:xfrm>
            <a:off x="4084638" y="2638425"/>
            <a:ext cx="781050" cy="638175"/>
          </a:xfrm>
          <a:custGeom>
            <a:avLst/>
            <a:gdLst>
              <a:gd name="T0" fmla="*/ 0 w 205"/>
              <a:gd name="T1" fmla="*/ 165 h 167"/>
              <a:gd name="T2" fmla="*/ 205 w 205"/>
              <a:gd name="T3" fmla="*/ 167 h 167"/>
              <a:gd name="T4" fmla="*/ 52 w 205"/>
              <a:gd name="T5" fmla="*/ 164 h 167"/>
              <a:gd name="T6" fmla="*/ 50 w 205"/>
              <a:gd name="T7" fmla="*/ 123 h 167"/>
              <a:gd name="T8" fmla="*/ 23 w 205"/>
              <a:gd name="T9" fmla="*/ 123 h 167"/>
              <a:gd name="T10" fmla="*/ 22 w 205"/>
              <a:gd name="T11" fmla="*/ 165 h 167"/>
              <a:gd name="T12" fmla="*/ 93 w 205"/>
              <a:gd name="T13" fmla="*/ 164 h 167"/>
              <a:gd name="T14" fmla="*/ 93 w 205"/>
              <a:gd name="T15" fmla="*/ 80 h 167"/>
              <a:gd name="T16" fmla="*/ 65 w 205"/>
              <a:gd name="T17" fmla="*/ 81 h 167"/>
              <a:gd name="T18" fmla="*/ 66 w 205"/>
              <a:gd name="T19" fmla="*/ 164 h 167"/>
              <a:gd name="T20" fmla="*/ 138 w 205"/>
              <a:gd name="T21" fmla="*/ 165 h 167"/>
              <a:gd name="T22" fmla="*/ 137 w 205"/>
              <a:gd name="T23" fmla="*/ 99 h 167"/>
              <a:gd name="T24" fmla="*/ 110 w 205"/>
              <a:gd name="T25" fmla="*/ 98 h 167"/>
              <a:gd name="T26" fmla="*/ 110 w 205"/>
              <a:gd name="T27" fmla="*/ 164 h 167"/>
              <a:gd name="T28" fmla="*/ 181 w 205"/>
              <a:gd name="T29" fmla="*/ 166 h 167"/>
              <a:gd name="T30" fmla="*/ 180 w 205"/>
              <a:gd name="T31" fmla="*/ 55 h 167"/>
              <a:gd name="T32" fmla="*/ 152 w 205"/>
              <a:gd name="T33" fmla="*/ 55 h 167"/>
              <a:gd name="T34" fmla="*/ 153 w 205"/>
              <a:gd name="T35" fmla="*/ 165 h 167"/>
              <a:gd name="T36" fmla="*/ 41 w 205"/>
              <a:gd name="T37" fmla="*/ 74 h 167"/>
              <a:gd name="T38" fmla="*/ 32 w 205"/>
              <a:gd name="T39" fmla="*/ 74 h 167"/>
              <a:gd name="T40" fmla="*/ 28 w 205"/>
              <a:gd name="T41" fmla="*/ 82 h 167"/>
              <a:gd name="T42" fmla="*/ 33 w 205"/>
              <a:gd name="T43" fmla="*/ 89 h 167"/>
              <a:gd name="T44" fmla="*/ 38 w 205"/>
              <a:gd name="T45" fmla="*/ 91 h 167"/>
              <a:gd name="T46" fmla="*/ 43 w 205"/>
              <a:gd name="T47" fmla="*/ 89 h 167"/>
              <a:gd name="T48" fmla="*/ 45 w 205"/>
              <a:gd name="T49" fmla="*/ 83 h 167"/>
              <a:gd name="T50" fmla="*/ 41 w 205"/>
              <a:gd name="T51" fmla="*/ 74 h 167"/>
              <a:gd name="T52" fmla="*/ 72 w 205"/>
              <a:gd name="T53" fmla="*/ 42 h 167"/>
              <a:gd name="T54" fmla="*/ 76 w 205"/>
              <a:gd name="T55" fmla="*/ 49 h 167"/>
              <a:gd name="T56" fmla="*/ 84 w 205"/>
              <a:gd name="T57" fmla="*/ 50 h 167"/>
              <a:gd name="T58" fmla="*/ 88 w 205"/>
              <a:gd name="T59" fmla="*/ 47 h 167"/>
              <a:gd name="T60" fmla="*/ 88 w 205"/>
              <a:gd name="T61" fmla="*/ 42 h 167"/>
              <a:gd name="T62" fmla="*/ 85 w 205"/>
              <a:gd name="T63" fmla="*/ 38 h 167"/>
              <a:gd name="T64" fmla="*/ 82 w 205"/>
              <a:gd name="T65" fmla="*/ 34 h 167"/>
              <a:gd name="T66" fmla="*/ 79 w 205"/>
              <a:gd name="T67" fmla="*/ 34 h 167"/>
              <a:gd name="T68" fmla="*/ 72 w 205"/>
              <a:gd name="T69" fmla="*/ 42 h 167"/>
              <a:gd name="T70" fmla="*/ 129 w 205"/>
              <a:gd name="T71" fmla="*/ 67 h 167"/>
              <a:gd name="T72" fmla="*/ 130 w 205"/>
              <a:gd name="T73" fmla="*/ 60 h 167"/>
              <a:gd name="T74" fmla="*/ 127 w 205"/>
              <a:gd name="T75" fmla="*/ 55 h 167"/>
              <a:gd name="T76" fmla="*/ 123 w 205"/>
              <a:gd name="T77" fmla="*/ 53 h 167"/>
              <a:gd name="T78" fmla="*/ 116 w 205"/>
              <a:gd name="T79" fmla="*/ 54 h 167"/>
              <a:gd name="T80" fmla="*/ 114 w 205"/>
              <a:gd name="T81" fmla="*/ 58 h 167"/>
              <a:gd name="T82" fmla="*/ 114 w 205"/>
              <a:gd name="T83" fmla="*/ 67 h 167"/>
              <a:gd name="T84" fmla="*/ 122 w 205"/>
              <a:gd name="T85" fmla="*/ 72 h 167"/>
              <a:gd name="T86" fmla="*/ 129 w 205"/>
              <a:gd name="T87" fmla="*/ 67 h 167"/>
              <a:gd name="T88" fmla="*/ 158 w 205"/>
              <a:gd name="T89" fmla="*/ 16 h 167"/>
              <a:gd name="T90" fmla="*/ 167 w 205"/>
              <a:gd name="T91" fmla="*/ 21 h 167"/>
              <a:gd name="T92" fmla="*/ 170 w 205"/>
              <a:gd name="T93" fmla="*/ 4 h 167"/>
              <a:gd name="T94" fmla="*/ 158 w 205"/>
              <a:gd name="T95" fmla="*/ 16 h 167"/>
              <a:gd name="T96" fmla="*/ 74 w 205"/>
              <a:gd name="T97" fmla="*/ 48 h 167"/>
              <a:gd name="T98" fmla="*/ 43 w 205"/>
              <a:gd name="T99" fmla="*/ 77 h 167"/>
              <a:gd name="T100" fmla="*/ 88 w 205"/>
              <a:gd name="T101" fmla="*/ 46 h 167"/>
              <a:gd name="T102" fmla="*/ 114 w 205"/>
              <a:gd name="T103" fmla="*/ 58 h 167"/>
              <a:gd name="T104" fmla="*/ 162 w 205"/>
              <a:gd name="T105" fmla="*/ 20 h 167"/>
              <a:gd name="T106" fmla="*/ 144 w 205"/>
              <a:gd name="T107" fmla="*/ 40 h 167"/>
              <a:gd name="T108" fmla="*/ 129 w 205"/>
              <a:gd name="T109" fmla="*/ 5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5" h="167">
                <a:moveTo>
                  <a:pt x="0" y="165"/>
                </a:moveTo>
                <a:cubicBezTo>
                  <a:pt x="68" y="163"/>
                  <a:pt x="137" y="164"/>
                  <a:pt x="205" y="167"/>
                </a:cubicBezTo>
                <a:moveTo>
                  <a:pt x="52" y="164"/>
                </a:moveTo>
                <a:cubicBezTo>
                  <a:pt x="51" y="150"/>
                  <a:pt x="50" y="136"/>
                  <a:pt x="50" y="123"/>
                </a:cubicBezTo>
                <a:cubicBezTo>
                  <a:pt x="41" y="123"/>
                  <a:pt x="32" y="123"/>
                  <a:pt x="23" y="123"/>
                </a:cubicBezTo>
                <a:cubicBezTo>
                  <a:pt x="23" y="137"/>
                  <a:pt x="23" y="151"/>
                  <a:pt x="22" y="165"/>
                </a:cubicBezTo>
                <a:moveTo>
                  <a:pt x="93" y="164"/>
                </a:moveTo>
                <a:cubicBezTo>
                  <a:pt x="95" y="136"/>
                  <a:pt x="94" y="108"/>
                  <a:pt x="93" y="80"/>
                </a:cubicBezTo>
                <a:cubicBezTo>
                  <a:pt x="84" y="81"/>
                  <a:pt x="74" y="82"/>
                  <a:pt x="65" y="81"/>
                </a:cubicBezTo>
                <a:cubicBezTo>
                  <a:pt x="65" y="108"/>
                  <a:pt x="66" y="136"/>
                  <a:pt x="66" y="164"/>
                </a:cubicBezTo>
                <a:moveTo>
                  <a:pt x="138" y="165"/>
                </a:moveTo>
                <a:cubicBezTo>
                  <a:pt x="136" y="143"/>
                  <a:pt x="136" y="121"/>
                  <a:pt x="137" y="99"/>
                </a:cubicBezTo>
                <a:cubicBezTo>
                  <a:pt x="128" y="99"/>
                  <a:pt x="119" y="99"/>
                  <a:pt x="110" y="98"/>
                </a:cubicBezTo>
                <a:cubicBezTo>
                  <a:pt x="110" y="120"/>
                  <a:pt x="110" y="142"/>
                  <a:pt x="110" y="164"/>
                </a:cubicBezTo>
                <a:moveTo>
                  <a:pt x="181" y="166"/>
                </a:moveTo>
                <a:cubicBezTo>
                  <a:pt x="180" y="129"/>
                  <a:pt x="180" y="92"/>
                  <a:pt x="180" y="55"/>
                </a:cubicBezTo>
                <a:cubicBezTo>
                  <a:pt x="171" y="54"/>
                  <a:pt x="161" y="54"/>
                  <a:pt x="152" y="55"/>
                </a:cubicBezTo>
                <a:cubicBezTo>
                  <a:pt x="152" y="92"/>
                  <a:pt x="153" y="128"/>
                  <a:pt x="153" y="165"/>
                </a:cubicBezTo>
                <a:moveTo>
                  <a:pt x="41" y="74"/>
                </a:moveTo>
                <a:cubicBezTo>
                  <a:pt x="38" y="73"/>
                  <a:pt x="35" y="72"/>
                  <a:pt x="32" y="74"/>
                </a:cubicBezTo>
                <a:cubicBezTo>
                  <a:pt x="29" y="75"/>
                  <a:pt x="27" y="79"/>
                  <a:pt x="28" y="82"/>
                </a:cubicBezTo>
                <a:cubicBezTo>
                  <a:pt x="28" y="85"/>
                  <a:pt x="30" y="87"/>
                  <a:pt x="33" y="89"/>
                </a:cubicBezTo>
                <a:cubicBezTo>
                  <a:pt x="34" y="90"/>
                  <a:pt x="36" y="91"/>
                  <a:pt x="38" y="91"/>
                </a:cubicBezTo>
                <a:cubicBezTo>
                  <a:pt x="40" y="91"/>
                  <a:pt x="42" y="90"/>
                  <a:pt x="43" y="89"/>
                </a:cubicBezTo>
                <a:cubicBezTo>
                  <a:pt x="44" y="87"/>
                  <a:pt x="45" y="85"/>
                  <a:pt x="45" y="83"/>
                </a:cubicBezTo>
                <a:cubicBezTo>
                  <a:pt x="44" y="80"/>
                  <a:pt x="43" y="76"/>
                  <a:pt x="41" y="74"/>
                </a:cubicBezTo>
                <a:close/>
                <a:moveTo>
                  <a:pt x="72" y="42"/>
                </a:moveTo>
                <a:cubicBezTo>
                  <a:pt x="72" y="45"/>
                  <a:pt x="74" y="48"/>
                  <a:pt x="76" y="49"/>
                </a:cubicBezTo>
                <a:cubicBezTo>
                  <a:pt x="78" y="51"/>
                  <a:pt x="82" y="51"/>
                  <a:pt x="84" y="50"/>
                </a:cubicBezTo>
                <a:cubicBezTo>
                  <a:pt x="86" y="49"/>
                  <a:pt x="87" y="49"/>
                  <a:pt x="88" y="47"/>
                </a:cubicBezTo>
                <a:cubicBezTo>
                  <a:pt x="89" y="46"/>
                  <a:pt x="89" y="44"/>
                  <a:pt x="88" y="42"/>
                </a:cubicBezTo>
                <a:cubicBezTo>
                  <a:pt x="87" y="40"/>
                  <a:pt x="86" y="39"/>
                  <a:pt x="85" y="38"/>
                </a:cubicBezTo>
                <a:cubicBezTo>
                  <a:pt x="84" y="36"/>
                  <a:pt x="83" y="35"/>
                  <a:pt x="82" y="34"/>
                </a:cubicBezTo>
                <a:cubicBezTo>
                  <a:pt x="81" y="34"/>
                  <a:pt x="80" y="34"/>
                  <a:pt x="79" y="34"/>
                </a:cubicBezTo>
                <a:cubicBezTo>
                  <a:pt x="75" y="34"/>
                  <a:pt x="71" y="38"/>
                  <a:pt x="72" y="42"/>
                </a:cubicBezTo>
                <a:close/>
                <a:moveTo>
                  <a:pt x="129" y="67"/>
                </a:moveTo>
                <a:cubicBezTo>
                  <a:pt x="130" y="65"/>
                  <a:pt x="130" y="63"/>
                  <a:pt x="130" y="60"/>
                </a:cubicBezTo>
                <a:cubicBezTo>
                  <a:pt x="129" y="58"/>
                  <a:pt x="129" y="56"/>
                  <a:pt x="127" y="55"/>
                </a:cubicBezTo>
                <a:cubicBezTo>
                  <a:pt x="126" y="54"/>
                  <a:pt x="124" y="54"/>
                  <a:pt x="123" y="53"/>
                </a:cubicBezTo>
                <a:cubicBezTo>
                  <a:pt x="120" y="53"/>
                  <a:pt x="117" y="53"/>
                  <a:pt x="116" y="54"/>
                </a:cubicBezTo>
                <a:cubicBezTo>
                  <a:pt x="115" y="55"/>
                  <a:pt x="114" y="56"/>
                  <a:pt x="114" y="58"/>
                </a:cubicBezTo>
                <a:cubicBezTo>
                  <a:pt x="113" y="61"/>
                  <a:pt x="113" y="64"/>
                  <a:pt x="114" y="67"/>
                </a:cubicBezTo>
                <a:cubicBezTo>
                  <a:pt x="116" y="70"/>
                  <a:pt x="119" y="71"/>
                  <a:pt x="122" y="72"/>
                </a:cubicBezTo>
                <a:cubicBezTo>
                  <a:pt x="125" y="72"/>
                  <a:pt x="128" y="70"/>
                  <a:pt x="129" y="67"/>
                </a:cubicBezTo>
                <a:close/>
                <a:moveTo>
                  <a:pt x="158" y="16"/>
                </a:moveTo>
                <a:cubicBezTo>
                  <a:pt x="160" y="19"/>
                  <a:pt x="163" y="21"/>
                  <a:pt x="167" y="21"/>
                </a:cubicBezTo>
                <a:cubicBezTo>
                  <a:pt x="176" y="21"/>
                  <a:pt x="177" y="8"/>
                  <a:pt x="170" y="4"/>
                </a:cubicBezTo>
                <a:cubicBezTo>
                  <a:pt x="163" y="0"/>
                  <a:pt x="154" y="9"/>
                  <a:pt x="158" y="16"/>
                </a:cubicBezTo>
                <a:close/>
                <a:moveTo>
                  <a:pt x="74" y="48"/>
                </a:moveTo>
                <a:cubicBezTo>
                  <a:pt x="63" y="57"/>
                  <a:pt x="53" y="67"/>
                  <a:pt x="43" y="77"/>
                </a:cubicBezTo>
                <a:moveTo>
                  <a:pt x="88" y="46"/>
                </a:moveTo>
                <a:cubicBezTo>
                  <a:pt x="97" y="51"/>
                  <a:pt x="104" y="54"/>
                  <a:pt x="114" y="58"/>
                </a:cubicBezTo>
                <a:moveTo>
                  <a:pt x="162" y="20"/>
                </a:moveTo>
                <a:cubicBezTo>
                  <a:pt x="156" y="27"/>
                  <a:pt x="150" y="33"/>
                  <a:pt x="144" y="40"/>
                </a:cubicBezTo>
                <a:cubicBezTo>
                  <a:pt x="139" y="45"/>
                  <a:pt x="133" y="51"/>
                  <a:pt x="129" y="57"/>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0" name="Freeform 30"/>
          <p:cNvSpPr>
            <a:spLocks noEditPoints="1"/>
          </p:cNvSpPr>
          <p:nvPr/>
        </p:nvSpPr>
        <p:spPr bwMode="auto">
          <a:xfrm>
            <a:off x="2425700" y="3660775"/>
            <a:ext cx="873125" cy="488950"/>
          </a:xfrm>
          <a:custGeom>
            <a:avLst/>
            <a:gdLst>
              <a:gd name="T0" fmla="*/ 174 w 229"/>
              <a:gd name="T1" fmla="*/ 51 h 128"/>
              <a:gd name="T2" fmla="*/ 177 w 229"/>
              <a:gd name="T3" fmla="*/ 80 h 128"/>
              <a:gd name="T4" fmla="*/ 161 w 229"/>
              <a:gd name="T5" fmla="*/ 88 h 128"/>
              <a:gd name="T6" fmla="*/ 130 w 229"/>
              <a:gd name="T7" fmla="*/ 64 h 128"/>
              <a:gd name="T8" fmla="*/ 87 w 229"/>
              <a:gd name="T9" fmla="*/ 66 h 128"/>
              <a:gd name="T10" fmla="*/ 86 w 229"/>
              <a:gd name="T11" fmla="*/ 44 h 128"/>
              <a:gd name="T12" fmla="*/ 160 w 229"/>
              <a:gd name="T13" fmla="*/ 29 h 128"/>
              <a:gd name="T14" fmla="*/ 57 w 229"/>
              <a:gd name="T15" fmla="*/ 105 h 128"/>
              <a:gd name="T16" fmla="*/ 73 w 229"/>
              <a:gd name="T17" fmla="*/ 86 h 128"/>
              <a:gd name="T18" fmla="*/ 54 w 229"/>
              <a:gd name="T19" fmla="*/ 92 h 128"/>
              <a:gd name="T20" fmla="*/ 65 w 229"/>
              <a:gd name="T21" fmla="*/ 101 h 128"/>
              <a:gd name="T22" fmla="*/ 68 w 229"/>
              <a:gd name="T23" fmla="*/ 116 h 128"/>
              <a:gd name="T24" fmla="*/ 90 w 229"/>
              <a:gd name="T25" fmla="*/ 91 h 128"/>
              <a:gd name="T26" fmla="*/ 75 w 229"/>
              <a:gd name="T27" fmla="*/ 90 h 128"/>
              <a:gd name="T28" fmla="*/ 98 w 229"/>
              <a:gd name="T29" fmla="*/ 94 h 128"/>
              <a:gd name="T30" fmla="*/ 76 w 229"/>
              <a:gd name="T31" fmla="*/ 120 h 128"/>
              <a:gd name="T32" fmla="*/ 98 w 229"/>
              <a:gd name="T33" fmla="*/ 94 h 128"/>
              <a:gd name="T34" fmla="*/ 86 w 229"/>
              <a:gd name="T35" fmla="*/ 124 h 128"/>
              <a:gd name="T36" fmla="*/ 107 w 229"/>
              <a:gd name="T37" fmla="*/ 115 h 128"/>
              <a:gd name="T38" fmla="*/ 88 w 229"/>
              <a:gd name="T39" fmla="*/ 116 h 128"/>
              <a:gd name="T40" fmla="*/ 87 w 229"/>
              <a:gd name="T41" fmla="*/ 34 h 128"/>
              <a:gd name="T42" fmla="*/ 71 w 229"/>
              <a:gd name="T43" fmla="*/ 35 h 128"/>
              <a:gd name="T44" fmla="*/ 52 w 229"/>
              <a:gd name="T45" fmla="*/ 61 h 128"/>
              <a:gd name="T46" fmla="*/ 54 w 229"/>
              <a:gd name="T47" fmla="*/ 92 h 128"/>
              <a:gd name="T48" fmla="*/ 118 w 229"/>
              <a:gd name="T49" fmla="*/ 125 h 128"/>
              <a:gd name="T50" fmla="*/ 118 w 229"/>
              <a:gd name="T51" fmla="*/ 117 h 128"/>
              <a:gd name="T52" fmla="*/ 139 w 229"/>
              <a:gd name="T53" fmla="*/ 115 h 128"/>
              <a:gd name="T54" fmla="*/ 150 w 229"/>
              <a:gd name="T55" fmla="*/ 115 h 128"/>
              <a:gd name="T56" fmla="*/ 162 w 229"/>
              <a:gd name="T57" fmla="*/ 106 h 128"/>
              <a:gd name="T58" fmla="*/ 0 w 229"/>
              <a:gd name="T59" fmla="*/ 58 h 128"/>
              <a:gd name="T60" fmla="*/ 27 w 229"/>
              <a:gd name="T61" fmla="*/ 79 h 128"/>
              <a:gd name="T62" fmla="*/ 36 w 229"/>
              <a:gd name="T63" fmla="*/ 80 h 128"/>
              <a:gd name="T64" fmla="*/ 77 w 229"/>
              <a:gd name="T65" fmla="*/ 24 h 128"/>
              <a:gd name="T66" fmla="*/ 57 w 229"/>
              <a:gd name="T67" fmla="*/ 8 h 128"/>
              <a:gd name="T68" fmla="*/ 195 w 229"/>
              <a:gd name="T69" fmla="*/ 1 h 128"/>
              <a:gd name="T70" fmla="*/ 160 w 229"/>
              <a:gd name="T71" fmla="*/ 29 h 128"/>
              <a:gd name="T72" fmla="*/ 189 w 229"/>
              <a:gd name="T73" fmla="*/ 77 h 128"/>
              <a:gd name="T74" fmla="*/ 194 w 229"/>
              <a:gd name="T75" fmla="*/ 77 h 128"/>
              <a:gd name="T76" fmla="*/ 229 w 229"/>
              <a:gd name="T77" fmla="*/ 6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9" h="128">
                <a:moveTo>
                  <a:pt x="161" y="29"/>
                </a:moveTo>
                <a:cubicBezTo>
                  <a:pt x="165" y="36"/>
                  <a:pt x="169" y="44"/>
                  <a:pt x="174" y="51"/>
                </a:cubicBezTo>
                <a:cubicBezTo>
                  <a:pt x="178" y="59"/>
                  <a:pt x="183" y="66"/>
                  <a:pt x="187" y="74"/>
                </a:cubicBezTo>
                <a:cubicBezTo>
                  <a:pt x="183" y="76"/>
                  <a:pt x="180" y="78"/>
                  <a:pt x="177" y="80"/>
                </a:cubicBezTo>
                <a:cubicBezTo>
                  <a:pt x="174" y="83"/>
                  <a:pt x="172" y="86"/>
                  <a:pt x="170" y="90"/>
                </a:cubicBezTo>
                <a:cubicBezTo>
                  <a:pt x="167" y="93"/>
                  <a:pt x="164" y="91"/>
                  <a:pt x="161" y="88"/>
                </a:cubicBezTo>
                <a:cubicBezTo>
                  <a:pt x="157" y="85"/>
                  <a:pt x="153" y="83"/>
                  <a:pt x="149" y="80"/>
                </a:cubicBezTo>
                <a:cubicBezTo>
                  <a:pt x="143" y="74"/>
                  <a:pt x="137" y="69"/>
                  <a:pt x="130" y="64"/>
                </a:cubicBezTo>
                <a:cubicBezTo>
                  <a:pt x="124" y="60"/>
                  <a:pt x="116" y="56"/>
                  <a:pt x="109" y="57"/>
                </a:cubicBezTo>
                <a:cubicBezTo>
                  <a:pt x="101" y="58"/>
                  <a:pt x="95" y="64"/>
                  <a:pt x="87" y="66"/>
                </a:cubicBezTo>
                <a:cubicBezTo>
                  <a:pt x="81" y="67"/>
                  <a:pt x="73" y="66"/>
                  <a:pt x="72" y="59"/>
                </a:cubicBezTo>
                <a:cubicBezTo>
                  <a:pt x="71" y="51"/>
                  <a:pt x="81" y="47"/>
                  <a:pt x="86" y="44"/>
                </a:cubicBezTo>
                <a:cubicBezTo>
                  <a:pt x="93" y="40"/>
                  <a:pt x="101" y="37"/>
                  <a:pt x="110" y="35"/>
                </a:cubicBezTo>
                <a:cubicBezTo>
                  <a:pt x="126" y="30"/>
                  <a:pt x="143" y="24"/>
                  <a:pt x="160" y="29"/>
                </a:cubicBezTo>
                <a:cubicBezTo>
                  <a:pt x="160" y="29"/>
                  <a:pt x="160" y="29"/>
                  <a:pt x="161" y="29"/>
                </a:cubicBezTo>
                <a:close/>
                <a:moveTo>
                  <a:pt x="57" y="105"/>
                </a:moveTo>
                <a:cubicBezTo>
                  <a:pt x="63" y="106"/>
                  <a:pt x="67" y="99"/>
                  <a:pt x="71" y="95"/>
                </a:cubicBezTo>
                <a:cubicBezTo>
                  <a:pt x="73" y="92"/>
                  <a:pt x="75" y="89"/>
                  <a:pt x="73" y="86"/>
                </a:cubicBezTo>
                <a:cubicBezTo>
                  <a:pt x="72" y="84"/>
                  <a:pt x="69" y="83"/>
                  <a:pt x="67" y="83"/>
                </a:cubicBezTo>
                <a:cubicBezTo>
                  <a:pt x="62" y="83"/>
                  <a:pt x="56" y="89"/>
                  <a:pt x="54" y="92"/>
                </a:cubicBezTo>
                <a:cubicBezTo>
                  <a:pt x="51" y="96"/>
                  <a:pt x="50" y="104"/>
                  <a:pt x="57" y="105"/>
                </a:cubicBezTo>
                <a:close/>
                <a:moveTo>
                  <a:pt x="65" y="101"/>
                </a:moveTo>
                <a:cubicBezTo>
                  <a:pt x="63" y="103"/>
                  <a:pt x="59" y="106"/>
                  <a:pt x="61" y="110"/>
                </a:cubicBezTo>
                <a:cubicBezTo>
                  <a:pt x="62" y="114"/>
                  <a:pt x="65" y="116"/>
                  <a:pt x="68" y="116"/>
                </a:cubicBezTo>
                <a:cubicBezTo>
                  <a:pt x="75" y="114"/>
                  <a:pt x="80" y="105"/>
                  <a:pt x="85" y="101"/>
                </a:cubicBezTo>
                <a:cubicBezTo>
                  <a:pt x="87" y="98"/>
                  <a:pt x="90" y="95"/>
                  <a:pt x="90" y="91"/>
                </a:cubicBezTo>
                <a:cubicBezTo>
                  <a:pt x="89" y="88"/>
                  <a:pt x="87" y="86"/>
                  <a:pt x="83" y="85"/>
                </a:cubicBezTo>
                <a:cubicBezTo>
                  <a:pt x="80" y="85"/>
                  <a:pt x="77" y="88"/>
                  <a:pt x="75" y="90"/>
                </a:cubicBezTo>
                <a:cubicBezTo>
                  <a:pt x="72" y="94"/>
                  <a:pt x="68" y="97"/>
                  <a:pt x="65" y="101"/>
                </a:cubicBezTo>
                <a:close/>
                <a:moveTo>
                  <a:pt x="98" y="94"/>
                </a:moveTo>
                <a:cubicBezTo>
                  <a:pt x="92" y="89"/>
                  <a:pt x="85" y="99"/>
                  <a:pt x="82" y="103"/>
                </a:cubicBezTo>
                <a:cubicBezTo>
                  <a:pt x="79" y="107"/>
                  <a:pt x="69" y="116"/>
                  <a:pt x="76" y="120"/>
                </a:cubicBezTo>
                <a:cubicBezTo>
                  <a:pt x="83" y="124"/>
                  <a:pt x="90" y="115"/>
                  <a:pt x="94" y="111"/>
                </a:cubicBezTo>
                <a:cubicBezTo>
                  <a:pt x="97" y="107"/>
                  <a:pt x="105" y="99"/>
                  <a:pt x="98" y="94"/>
                </a:cubicBezTo>
                <a:close/>
                <a:moveTo>
                  <a:pt x="88" y="116"/>
                </a:moveTo>
                <a:cubicBezTo>
                  <a:pt x="87" y="118"/>
                  <a:pt x="85" y="121"/>
                  <a:pt x="86" y="124"/>
                </a:cubicBezTo>
                <a:cubicBezTo>
                  <a:pt x="87" y="126"/>
                  <a:pt x="90" y="127"/>
                  <a:pt x="93" y="127"/>
                </a:cubicBezTo>
                <a:cubicBezTo>
                  <a:pt x="98" y="126"/>
                  <a:pt x="104" y="120"/>
                  <a:pt x="107" y="115"/>
                </a:cubicBezTo>
                <a:cubicBezTo>
                  <a:pt x="109" y="111"/>
                  <a:pt x="108" y="104"/>
                  <a:pt x="101" y="105"/>
                </a:cubicBezTo>
                <a:cubicBezTo>
                  <a:pt x="95" y="106"/>
                  <a:pt x="92" y="112"/>
                  <a:pt x="88" y="116"/>
                </a:cubicBezTo>
                <a:close/>
                <a:moveTo>
                  <a:pt x="97" y="40"/>
                </a:moveTo>
                <a:cubicBezTo>
                  <a:pt x="94" y="38"/>
                  <a:pt x="90" y="36"/>
                  <a:pt x="87" y="34"/>
                </a:cubicBezTo>
                <a:cubicBezTo>
                  <a:pt x="84" y="33"/>
                  <a:pt x="80" y="30"/>
                  <a:pt x="76" y="31"/>
                </a:cubicBezTo>
                <a:cubicBezTo>
                  <a:pt x="74" y="31"/>
                  <a:pt x="73" y="33"/>
                  <a:pt x="71" y="35"/>
                </a:cubicBezTo>
                <a:cubicBezTo>
                  <a:pt x="69" y="38"/>
                  <a:pt x="67" y="41"/>
                  <a:pt x="65" y="44"/>
                </a:cubicBezTo>
                <a:cubicBezTo>
                  <a:pt x="61" y="50"/>
                  <a:pt x="56" y="56"/>
                  <a:pt x="52" y="61"/>
                </a:cubicBezTo>
                <a:cubicBezTo>
                  <a:pt x="47" y="67"/>
                  <a:pt x="42" y="74"/>
                  <a:pt x="37" y="80"/>
                </a:cubicBezTo>
                <a:cubicBezTo>
                  <a:pt x="42" y="84"/>
                  <a:pt x="48" y="88"/>
                  <a:pt x="54" y="92"/>
                </a:cubicBezTo>
                <a:moveTo>
                  <a:pt x="101" y="122"/>
                </a:moveTo>
                <a:cubicBezTo>
                  <a:pt x="106" y="125"/>
                  <a:pt x="112" y="126"/>
                  <a:pt x="118" y="125"/>
                </a:cubicBezTo>
                <a:cubicBezTo>
                  <a:pt x="120" y="125"/>
                  <a:pt x="123" y="124"/>
                  <a:pt x="122" y="122"/>
                </a:cubicBezTo>
                <a:cubicBezTo>
                  <a:pt x="122" y="119"/>
                  <a:pt x="118" y="119"/>
                  <a:pt x="118" y="117"/>
                </a:cubicBezTo>
                <a:cubicBezTo>
                  <a:pt x="122" y="122"/>
                  <a:pt x="129" y="128"/>
                  <a:pt x="136" y="123"/>
                </a:cubicBezTo>
                <a:cubicBezTo>
                  <a:pt x="139" y="121"/>
                  <a:pt x="140" y="118"/>
                  <a:pt x="139" y="115"/>
                </a:cubicBezTo>
                <a:cubicBezTo>
                  <a:pt x="137" y="111"/>
                  <a:pt x="134" y="109"/>
                  <a:pt x="131" y="107"/>
                </a:cubicBezTo>
                <a:cubicBezTo>
                  <a:pt x="136" y="112"/>
                  <a:pt x="143" y="119"/>
                  <a:pt x="150" y="115"/>
                </a:cubicBezTo>
                <a:cubicBezTo>
                  <a:pt x="158" y="109"/>
                  <a:pt x="151" y="101"/>
                  <a:pt x="146" y="98"/>
                </a:cubicBezTo>
                <a:cubicBezTo>
                  <a:pt x="150" y="102"/>
                  <a:pt x="155" y="107"/>
                  <a:pt x="162" y="106"/>
                </a:cubicBezTo>
                <a:cubicBezTo>
                  <a:pt x="168" y="104"/>
                  <a:pt x="169" y="97"/>
                  <a:pt x="166" y="92"/>
                </a:cubicBezTo>
                <a:moveTo>
                  <a:pt x="0" y="58"/>
                </a:moveTo>
                <a:cubicBezTo>
                  <a:pt x="6" y="62"/>
                  <a:pt x="12" y="67"/>
                  <a:pt x="19" y="72"/>
                </a:cubicBezTo>
                <a:cubicBezTo>
                  <a:pt x="22" y="75"/>
                  <a:pt x="25" y="77"/>
                  <a:pt x="27" y="79"/>
                </a:cubicBezTo>
                <a:cubicBezTo>
                  <a:pt x="29" y="80"/>
                  <a:pt x="31" y="83"/>
                  <a:pt x="32" y="83"/>
                </a:cubicBezTo>
                <a:cubicBezTo>
                  <a:pt x="34" y="84"/>
                  <a:pt x="35" y="81"/>
                  <a:pt x="36" y="80"/>
                </a:cubicBezTo>
                <a:moveTo>
                  <a:pt x="74" y="32"/>
                </a:moveTo>
                <a:cubicBezTo>
                  <a:pt x="77" y="30"/>
                  <a:pt x="80" y="27"/>
                  <a:pt x="77" y="24"/>
                </a:cubicBezTo>
                <a:cubicBezTo>
                  <a:pt x="74" y="21"/>
                  <a:pt x="70" y="19"/>
                  <a:pt x="67" y="16"/>
                </a:cubicBezTo>
                <a:cubicBezTo>
                  <a:pt x="64" y="14"/>
                  <a:pt x="61" y="11"/>
                  <a:pt x="57" y="8"/>
                </a:cubicBezTo>
                <a:cubicBezTo>
                  <a:pt x="54" y="5"/>
                  <a:pt x="50" y="3"/>
                  <a:pt x="47" y="0"/>
                </a:cubicBezTo>
                <a:moveTo>
                  <a:pt x="195" y="1"/>
                </a:moveTo>
                <a:cubicBezTo>
                  <a:pt x="182" y="8"/>
                  <a:pt x="169" y="14"/>
                  <a:pt x="156" y="21"/>
                </a:cubicBezTo>
                <a:cubicBezTo>
                  <a:pt x="157" y="24"/>
                  <a:pt x="159" y="27"/>
                  <a:pt x="160" y="29"/>
                </a:cubicBezTo>
                <a:moveTo>
                  <a:pt x="187" y="73"/>
                </a:moveTo>
                <a:cubicBezTo>
                  <a:pt x="188" y="74"/>
                  <a:pt x="188" y="76"/>
                  <a:pt x="189" y="77"/>
                </a:cubicBezTo>
                <a:cubicBezTo>
                  <a:pt x="190" y="78"/>
                  <a:pt x="190" y="79"/>
                  <a:pt x="191" y="79"/>
                </a:cubicBezTo>
                <a:cubicBezTo>
                  <a:pt x="192" y="79"/>
                  <a:pt x="193" y="78"/>
                  <a:pt x="194" y="77"/>
                </a:cubicBezTo>
                <a:cubicBezTo>
                  <a:pt x="198" y="76"/>
                  <a:pt x="202" y="74"/>
                  <a:pt x="206" y="72"/>
                </a:cubicBezTo>
                <a:cubicBezTo>
                  <a:pt x="214" y="69"/>
                  <a:pt x="221" y="65"/>
                  <a:pt x="229" y="61"/>
                </a:cubicBezTo>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1" name="Freeform 31"/>
          <p:cNvSpPr>
            <a:spLocks noEditPoints="1"/>
          </p:cNvSpPr>
          <p:nvPr/>
        </p:nvSpPr>
        <p:spPr bwMode="auto">
          <a:xfrm>
            <a:off x="8990013" y="3600450"/>
            <a:ext cx="796925" cy="652463"/>
          </a:xfrm>
          <a:custGeom>
            <a:avLst/>
            <a:gdLst>
              <a:gd name="T0" fmla="*/ 0 w 209"/>
              <a:gd name="T1" fmla="*/ 94 h 171"/>
              <a:gd name="T2" fmla="*/ 0 w 209"/>
              <a:gd name="T3" fmla="*/ 40 h 171"/>
              <a:gd name="T4" fmla="*/ 202 w 209"/>
              <a:gd name="T5" fmla="*/ 32 h 171"/>
              <a:gd name="T6" fmla="*/ 209 w 209"/>
              <a:gd name="T7" fmla="*/ 97 h 171"/>
              <a:gd name="T8" fmla="*/ 116 w 209"/>
              <a:gd name="T9" fmla="*/ 139 h 171"/>
              <a:gd name="T10" fmla="*/ 118 w 209"/>
              <a:gd name="T11" fmla="*/ 109 h 171"/>
              <a:gd name="T12" fmla="*/ 112 w 209"/>
              <a:gd name="T13" fmla="*/ 103 h 171"/>
              <a:gd name="T14" fmla="*/ 92 w 209"/>
              <a:gd name="T15" fmla="*/ 104 h 171"/>
              <a:gd name="T16" fmla="*/ 91 w 209"/>
              <a:gd name="T17" fmla="*/ 132 h 171"/>
              <a:gd name="T18" fmla="*/ 98 w 209"/>
              <a:gd name="T19" fmla="*/ 139 h 171"/>
              <a:gd name="T20" fmla="*/ 116 w 209"/>
              <a:gd name="T21" fmla="*/ 139 h 171"/>
              <a:gd name="T22" fmla="*/ 92 w 209"/>
              <a:gd name="T23" fmla="*/ 27 h 171"/>
              <a:gd name="T24" fmla="*/ 88 w 209"/>
              <a:gd name="T25" fmla="*/ 23 h 171"/>
              <a:gd name="T26" fmla="*/ 75 w 209"/>
              <a:gd name="T27" fmla="*/ 24 h 171"/>
              <a:gd name="T28" fmla="*/ 74 w 209"/>
              <a:gd name="T29" fmla="*/ 31 h 171"/>
              <a:gd name="T30" fmla="*/ 138 w 209"/>
              <a:gd name="T31" fmla="*/ 27 h 171"/>
              <a:gd name="T32" fmla="*/ 135 w 209"/>
              <a:gd name="T33" fmla="*/ 23 h 171"/>
              <a:gd name="T34" fmla="*/ 121 w 209"/>
              <a:gd name="T35" fmla="*/ 24 h 171"/>
              <a:gd name="T36" fmla="*/ 120 w 209"/>
              <a:gd name="T37" fmla="*/ 31 h 171"/>
              <a:gd name="T38" fmla="*/ 125 w 209"/>
              <a:gd name="T39" fmla="*/ 18 h 171"/>
              <a:gd name="T40" fmla="*/ 119 w 209"/>
              <a:gd name="T41" fmla="*/ 12 h 171"/>
              <a:gd name="T42" fmla="*/ 91 w 209"/>
              <a:gd name="T43" fmla="*/ 12 h 171"/>
              <a:gd name="T44" fmla="*/ 87 w 209"/>
              <a:gd name="T45" fmla="*/ 23 h 171"/>
              <a:gd name="T46" fmla="*/ 136 w 209"/>
              <a:gd name="T47" fmla="*/ 11 h 171"/>
              <a:gd name="T48" fmla="*/ 121 w 209"/>
              <a:gd name="T49" fmla="*/ 1 h 171"/>
              <a:gd name="T50" fmla="*/ 80 w 209"/>
              <a:gd name="T51" fmla="*/ 4 h 171"/>
              <a:gd name="T52" fmla="*/ 76 w 209"/>
              <a:gd name="T53" fmla="*/ 23 h 171"/>
              <a:gd name="T54" fmla="*/ 6 w 209"/>
              <a:gd name="T55" fmla="*/ 147 h 171"/>
              <a:gd name="T56" fmla="*/ 11 w 209"/>
              <a:gd name="T57" fmla="*/ 167 h 171"/>
              <a:gd name="T58" fmla="*/ 65 w 209"/>
              <a:gd name="T59" fmla="*/ 171 h 171"/>
              <a:gd name="T60" fmla="*/ 158 w 209"/>
              <a:gd name="T61" fmla="*/ 171 h 171"/>
              <a:gd name="T62" fmla="*/ 193 w 209"/>
              <a:gd name="T63" fmla="*/ 170 h 171"/>
              <a:gd name="T64" fmla="*/ 204 w 209"/>
              <a:gd name="T65" fmla="*/ 155 h 171"/>
              <a:gd name="T66" fmla="*/ 204 w 209"/>
              <a:gd name="T67" fmla="*/ 99 h 171"/>
              <a:gd name="T68" fmla="*/ 101 w 209"/>
              <a:gd name="T69" fmla="*/ 114 h 171"/>
              <a:gd name="T70" fmla="*/ 100 w 209"/>
              <a:gd name="T71" fmla="*/ 116 h 171"/>
              <a:gd name="T72" fmla="*/ 100 w 209"/>
              <a:gd name="T73" fmla="*/ 129 h 171"/>
              <a:gd name="T74" fmla="*/ 107 w 209"/>
              <a:gd name="T75" fmla="*/ 130 h 171"/>
              <a:gd name="T76" fmla="*/ 110 w 209"/>
              <a:gd name="T77" fmla="*/ 127 h 171"/>
              <a:gd name="T78" fmla="*/ 110 w 209"/>
              <a:gd name="T79" fmla="*/ 115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9" h="171">
                <a:moveTo>
                  <a:pt x="91" y="119"/>
                </a:moveTo>
                <a:cubicBezTo>
                  <a:pt x="60" y="117"/>
                  <a:pt x="30" y="105"/>
                  <a:pt x="0" y="94"/>
                </a:cubicBezTo>
                <a:cubicBezTo>
                  <a:pt x="0" y="40"/>
                  <a:pt x="0" y="40"/>
                  <a:pt x="0" y="40"/>
                </a:cubicBezTo>
                <a:cubicBezTo>
                  <a:pt x="0" y="40"/>
                  <a:pt x="0" y="40"/>
                  <a:pt x="0" y="40"/>
                </a:cubicBezTo>
                <a:cubicBezTo>
                  <a:pt x="0" y="35"/>
                  <a:pt x="3" y="32"/>
                  <a:pt x="8" y="32"/>
                </a:cubicBezTo>
                <a:cubicBezTo>
                  <a:pt x="202" y="32"/>
                  <a:pt x="202" y="32"/>
                  <a:pt x="202" y="32"/>
                </a:cubicBezTo>
                <a:cubicBezTo>
                  <a:pt x="206" y="32"/>
                  <a:pt x="209" y="35"/>
                  <a:pt x="209" y="40"/>
                </a:cubicBezTo>
                <a:cubicBezTo>
                  <a:pt x="209" y="59"/>
                  <a:pt x="209" y="78"/>
                  <a:pt x="209" y="97"/>
                </a:cubicBezTo>
                <a:cubicBezTo>
                  <a:pt x="180" y="108"/>
                  <a:pt x="149" y="117"/>
                  <a:pt x="118" y="119"/>
                </a:cubicBezTo>
                <a:moveTo>
                  <a:pt x="116" y="139"/>
                </a:moveTo>
                <a:cubicBezTo>
                  <a:pt x="117" y="138"/>
                  <a:pt x="117" y="137"/>
                  <a:pt x="117" y="136"/>
                </a:cubicBezTo>
                <a:cubicBezTo>
                  <a:pt x="118" y="127"/>
                  <a:pt x="119" y="118"/>
                  <a:pt x="118" y="109"/>
                </a:cubicBezTo>
                <a:cubicBezTo>
                  <a:pt x="118" y="107"/>
                  <a:pt x="118" y="106"/>
                  <a:pt x="117" y="105"/>
                </a:cubicBezTo>
                <a:cubicBezTo>
                  <a:pt x="115" y="103"/>
                  <a:pt x="113" y="103"/>
                  <a:pt x="112" y="103"/>
                </a:cubicBezTo>
                <a:cubicBezTo>
                  <a:pt x="105" y="104"/>
                  <a:pt x="99" y="104"/>
                  <a:pt x="93" y="104"/>
                </a:cubicBezTo>
                <a:cubicBezTo>
                  <a:pt x="93" y="104"/>
                  <a:pt x="92" y="104"/>
                  <a:pt x="92" y="104"/>
                </a:cubicBezTo>
                <a:cubicBezTo>
                  <a:pt x="91" y="104"/>
                  <a:pt x="91" y="105"/>
                  <a:pt x="91" y="106"/>
                </a:cubicBezTo>
                <a:cubicBezTo>
                  <a:pt x="91" y="115"/>
                  <a:pt x="91" y="123"/>
                  <a:pt x="91" y="132"/>
                </a:cubicBezTo>
                <a:cubicBezTo>
                  <a:pt x="91" y="134"/>
                  <a:pt x="91" y="136"/>
                  <a:pt x="92" y="137"/>
                </a:cubicBezTo>
                <a:cubicBezTo>
                  <a:pt x="94" y="139"/>
                  <a:pt x="96" y="139"/>
                  <a:pt x="98" y="139"/>
                </a:cubicBezTo>
                <a:cubicBezTo>
                  <a:pt x="103" y="139"/>
                  <a:pt x="108" y="140"/>
                  <a:pt x="113" y="140"/>
                </a:cubicBezTo>
                <a:cubicBezTo>
                  <a:pt x="114" y="140"/>
                  <a:pt x="115" y="140"/>
                  <a:pt x="116" y="139"/>
                </a:cubicBezTo>
                <a:close/>
                <a:moveTo>
                  <a:pt x="92" y="31"/>
                </a:moveTo>
                <a:cubicBezTo>
                  <a:pt x="91" y="30"/>
                  <a:pt x="92" y="29"/>
                  <a:pt x="92" y="27"/>
                </a:cubicBezTo>
                <a:cubicBezTo>
                  <a:pt x="92" y="26"/>
                  <a:pt x="92" y="24"/>
                  <a:pt x="91" y="24"/>
                </a:cubicBezTo>
                <a:cubicBezTo>
                  <a:pt x="90" y="23"/>
                  <a:pt x="89" y="23"/>
                  <a:pt x="88" y="23"/>
                </a:cubicBezTo>
                <a:cubicBezTo>
                  <a:pt x="85" y="23"/>
                  <a:pt x="81" y="23"/>
                  <a:pt x="78" y="23"/>
                </a:cubicBezTo>
                <a:cubicBezTo>
                  <a:pt x="77" y="23"/>
                  <a:pt x="76" y="23"/>
                  <a:pt x="75" y="24"/>
                </a:cubicBezTo>
                <a:cubicBezTo>
                  <a:pt x="74" y="25"/>
                  <a:pt x="74" y="26"/>
                  <a:pt x="74" y="28"/>
                </a:cubicBezTo>
                <a:cubicBezTo>
                  <a:pt x="74" y="29"/>
                  <a:pt x="74" y="30"/>
                  <a:pt x="74" y="31"/>
                </a:cubicBezTo>
                <a:moveTo>
                  <a:pt x="138" y="31"/>
                </a:moveTo>
                <a:cubicBezTo>
                  <a:pt x="138" y="30"/>
                  <a:pt x="138" y="29"/>
                  <a:pt x="138" y="27"/>
                </a:cubicBezTo>
                <a:cubicBezTo>
                  <a:pt x="138" y="26"/>
                  <a:pt x="138" y="24"/>
                  <a:pt x="137" y="24"/>
                </a:cubicBezTo>
                <a:cubicBezTo>
                  <a:pt x="136" y="23"/>
                  <a:pt x="135" y="23"/>
                  <a:pt x="135" y="23"/>
                </a:cubicBezTo>
                <a:cubicBezTo>
                  <a:pt x="131" y="23"/>
                  <a:pt x="128" y="23"/>
                  <a:pt x="124" y="23"/>
                </a:cubicBezTo>
                <a:cubicBezTo>
                  <a:pt x="123" y="23"/>
                  <a:pt x="122" y="23"/>
                  <a:pt x="121" y="24"/>
                </a:cubicBezTo>
                <a:cubicBezTo>
                  <a:pt x="120" y="25"/>
                  <a:pt x="120" y="26"/>
                  <a:pt x="120" y="28"/>
                </a:cubicBezTo>
                <a:cubicBezTo>
                  <a:pt x="120" y="29"/>
                  <a:pt x="121" y="30"/>
                  <a:pt x="120" y="31"/>
                </a:cubicBezTo>
                <a:moveTo>
                  <a:pt x="125" y="23"/>
                </a:moveTo>
                <a:cubicBezTo>
                  <a:pt x="125" y="21"/>
                  <a:pt x="125" y="19"/>
                  <a:pt x="125" y="18"/>
                </a:cubicBezTo>
                <a:cubicBezTo>
                  <a:pt x="125" y="16"/>
                  <a:pt x="124" y="14"/>
                  <a:pt x="122" y="13"/>
                </a:cubicBezTo>
                <a:cubicBezTo>
                  <a:pt x="121" y="13"/>
                  <a:pt x="120" y="12"/>
                  <a:pt x="119" y="12"/>
                </a:cubicBezTo>
                <a:cubicBezTo>
                  <a:pt x="111" y="11"/>
                  <a:pt x="103" y="11"/>
                  <a:pt x="95" y="12"/>
                </a:cubicBezTo>
                <a:cubicBezTo>
                  <a:pt x="94" y="12"/>
                  <a:pt x="92" y="12"/>
                  <a:pt x="91" y="12"/>
                </a:cubicBezTo>
                <a:cubicBezTo>
                  <a:pt x="89" y="13"/>
                  <a:pt x="88" y="15"/>
                  <a:pt x="88" y="17"/>
                </a:cubicBezTo>
                <a:cubicBezTo>
                  <a:pt x="87" y="19"/>
                  <a:pt x="87" y="21"/>
                  <a:pt x="87" y="23"/>
                </a:cubicBezTo>
                <a:moveTo>
                  <a:pt x="136" y="23"/>
                </a:moveTo>
                <a:cubicBezTo>
                  <a:pt x="137" y="19"/>
                  <a:pt x="137" y="15"/>
                  <a:pt x="136" y="11"/>
                </a:cubicBezTo>
                <a:cubicBezTo>
                  <a:pt x="135" y="7"/>
                  <a:pt x="133" y="4"/>
                  <a:pt x="130" y="2"/>
                </a:cubicBezTo>
                <a:cubicBezTo>
                  <a:pt x="127" y="1"/>
                  <a:pt x="124" y="1"/>
                  <a:pt x="121" y="1"/>
                </a:cubicBezTo>
                <a:cubicBezTo>
                  <a:pt x="110" y="1"/>
                  <a:pt x="99" y="0"/>
                  <a:pt x="88" y="1"/>
                </a:cubicBezTo>
                <a:cubicBezTo>
                  <a:pt x="85" y="1"/>
                  <a:pt x="82" y="2"/>
                  <a:pt x="80" y="4"/>
                </a:cubicBezTo>
                <a:cubicBezTo>
                  <a:pt x="77" y="6"/>
                  <a:pt x="76" y="10"/>
                  <a:pt x="76" y="13"/>
                </a:cubicBezTo>
                <a:cubicBezTo>
                  <a:pt x="76" y="16"/>
                  <a:pt x="77" y="20"/>
                  <a:pt x="76" y="23"/>
                </a:cubicBezTo>
                <a:moveTo>
                  <a:pt x="7" y="96"/>
                </a:moveTo>
                <a:cubicBezTo>
                  <a:pt x="7" y="114"/>
                  <a:pt x="7" y="130"/>
                  <a:pt x="6" y="147"/>
                </a:cubicBezTo>
                <a:cubicBezTo>
                  <a:pt x="6" y="151"/>
                  <a:pt x="6" y="154"/>
                  <a:pt x="7" y="158"/>
                </a:cubicBezTo>
                <a:cubicBezTo>
                  <a:pt x="8" y="161"/>
                  <a:pt x="9" y="165"/>
                  <a:pt x="11" y="167"/>
                </a:cubicBezTo>
                <a:cubicBezTo>
                  <a:pt x="14" y="170"/>
                  <a:pt x="17" y="171"/>
                  <a:pt x="21" y="171"/>
                </a:cubicBezTo>
                <a:cubicBezTo>
                  <a:pt x="65" y="171"/>
                  <a:pt x="65" y="171"/>
                  <a:pt x="65" y="171"/>
                </a:cubicBezTo>
                <a:cubicBezTo>
                  <a:pt x="83" y="171"/>
                  <a:pt x="101" y="171"/>
                  <a:pt x="119" y="171"/>
                </a:cubicBezTo>
                <a:cubicBezTo>
                  <a:pt x="132" y="171"/>
                  <a:pt x="145" y="171"/>
                  <a:pt x="158" y="171"/>
                </a:cubicBezTo>
                <a:cubicBezTo>
                  <a:pt x="164" y="171"/>
                  <a:pt x="170" y="171"/>
                  <a:pt x="177" y="171"/>
                </a:cubicBezTo>
                <a:cubicBezTo>
                  <a:pt x="182" y="171"/>
                  <a:pt x="188" y="171"/>
                  <a:pt x="193" y="170"/>
                </a:cubicBezTo>
                <a:cubicBezTo>
                  <a:pt x="197" y="169"/>
                  <a:pt x="200" y="168"/>
                  <a:pt x="202" y="165"/>
                </a:cubicBezTo>
                <a:cubicBezTo>
                  <a:pt x="204" y="162"/>
                  <a:pt x="204" y="159"/>
                  <a:pt x="204" y="155"/>
                </a:cubicBezTo>
                <a:cubicBezTo>
                  <a:pt x="205" y="144"/>
                  <a:pt x="204" y="132"/>
                  <a:pt x="204" y="120"/>
                </a:cubicBezTo>
                <a:cubicBezTo>
                  <a:pt x="204" y="113"/>
                  <a:pt x="204" y="106"/>
                  <a:pt x="204" y="99"/>
                </a:cubicBezTo>
                <a:moveTo>
                  <a:pt x="108" y="114"/>
                </a:moveTo>
                <a:cubicBezTo>
                  <a:pt x="106" y="114"/>
                  <a:pt x="103" y="114"/>
                  <a:pt x="101" y="114"/>
                </a:cubicBezTo>
                <a:cubicBezTo>
                  <a:pt x="101" y="114"/>
                  <a:pt x="100" y="114"/>
                  <a:pt x="100" y="114"/>
                </a:cubicBezTo>
                <a:cubicBezTo>
                  <a:pt x="100" y="115"/>
                  <a:pt x="100" y="115"/>
                  <a:pt x="100" y="116"/>
                </a:cubicBezTo>
                <a:cubicBezTo>
                  <a:pt x="100" y="119"/>
                  <a:pt x="100" y="122"/>
                  <a:pt x="99" y="125"/>
                </a:cubicBezTo>
                <a:cubicBezTo>
                  <a:pt x="99" y="127"/>
                  <a:pt x="99" y="128"/>
                  <a:pt x="100" y="129"/>
                </a:cubicBezTo>
                <a:cubicBezTo>
                  <a:pt x="101" y="129"/>
                  <a:pt x="102" y="130"/>
                  <a:pt x="102" y="130"/>
                </a:cubicBezTo>
                <a:cubicBezTo>
                  <a:pt x="104" y="130"/>
                  <a:pt x="106" y="130"/>
                  <a:pt x="107" y="130"/>
                </a:cubicBezTo>
                <a:cubicBezTo>
                  <a:pt x="108" y="130"/>
                  <a:pt x="109" y="130"/>
                  <a:pt x="110" y="129"/>
                </a:cubicBezTo>
                <a:cubicBezTo>
                  <a:pt x="110" y="128"/>
                  <a:pt x="110" y="128"/>
                  <a:pt x="110" y="127"/>
                </a:cubicBezTo>
                <a:cubicBezTo>
                  <a:pt x="110" y="124"/>
                  <a:pt x="110" y="120"/>
                  <a:pt x="110" y="117"/>
                </a:cubicBezTo>
                <a:cubicBezTo>
                  <a:pt x="110" y="116"/>
                  <a:pt x="110" y="115"/>
                  <a:pt x="110" y="115"/>
                </a:cubicBezTo>
                <a:cubicBezTo>
                  <a:pt x="110" y="114"/>
                  <a:pt x="109" y="114"/>
                  <a:pt x="108" y="114"/>
                </a:cubicBezTo>
                <a:close/>
              </a:path>
            </a:pathLst>
          </a:custGeom>
          <a:noFill/>
          <a:ln w="22225" cap="rnd">
            <a:solidFill>
              <a:schemeClr val="tx1">
                <a:lumMod val="7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8" name="Rectangle 37"/>
          <p:cNvSpPr/>
          <p:nvPr/>
        </p:nvSpPr>
        <p:spPr>
          <a:xfrm>
            <a:off x="1794525" y="5460791"/>
            <a:ext cx="1968802" cy="707886"/>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39" name="Rectangle 38"/>
          <p:cNvSpPr/>
          <p:nvPr/>
        </p:nvSpPr>
        <p:spPr>
          <a:xfrm>
            <a:off x="5185425" y="5460791"/>
            <a:ext cx="1968802" cy="707886"/>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40" name="Rectangle 39"/>
          <p:cNvSpPr/>
          <p:nvPr/>
        </p:nvSpPr>
        <p:spPr>
          <a:xfrm>
            <a:off x="8507745" y="5460791"/>
            <a:ext cx="1968802" cy="707886"/>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41" name="Rectangle 40"/>
          <p:cNvSpPr/>
          <p:nvPr/>
        </p:nvSpPr>
        <p:spPr>
          <a:xfrm>
            <a:off x="3562289" y="1162338"/>
            <a:ext cx="1968802" cy="707886"/>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
        <p:nvSpPr>
          <p:cNvPr id="42" name="Rectangle 41"/>
          <p:cNvSpPr/>
          <p:nvPr/>
        </p:nvSpPr>
        <p:spPr>
          <a:xfrm>
            <a:off x="6777929" y="1162338"/>
            <a:ext cx="1968802" cy="707886"/>
          </a:xfrm>
          <a:prstGeom prst="rect">
            <a:avLst/>
          </a:prstGeom>
        </p:spPr>
        <p:txBody>
          <a:bodyPr wrap="square">
            <a:spAutoFit/>
          </a:bodyPr>
          <a:lstStyle/>
          <a:p>
            <a:r>
              <a:rPr lang="en-US" sz="800" dirty="0" smtClean="0">
                <a:solidFill>
                  <a:schemeClr val="tx1">
                    <a:lumMod val="75000"/>
                  </a:schemeClr>
                </a:solidFill>
              </a:rPr>
              <a:t>Lorem ipsum dolor sit amet, consectetur adipiscing elit, sed do eiusmod tempor incididunt ut labore et dolore magna aliqua. Ut enim ad minim</a:t>
            </a:r>
            <a:endParaRPr lang="ru-RU" sz="800" dirty="0">
              <a:solidFill>
                <a:schemeClr val="tx1">
                  <a:lumMod val="75000"/>
                </a:schemeClr>
              </a:solidFill>
            </a:endParaRPr>
          </a:p>
        </p:txBody>
      </p:sp>
    </p:spTree>
    <p:extLst>
      <p:ext uri="{BB962C8B-B14F-4D97-AF65-F5344CB8AC3E}">
        <p14:creationId xmlns:p14="http://schemas.microsoft.com/office/powerpoint/2010/main" val="273635237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67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67000">
                                          <p:cBhvr additive="base">
                                            <p:cTn id="7" dur="1000" fill="hold"/>
                                            <p:tgtEl>
                                              <p:spTgt spid="32"/>
                                            </p:tgtEl>
                                            <p:attrNameLst>
                                              <p:attrName>ppt_x</p:attrName>
                                            </p:attrNameLst>
                                          </p:cBhvr>
                                          <p:tavLst>
                                            <p:tav tm="0">
                                              <p:val>
                                                <p:strVal val="#ppt_x"/>
                                              </p:val>
                                            </p:tav>
                                            <p:tav tm="100000">
                                              <p:val>
                                                <p:strVal val="#ppt_x"/>
                                              </p:val>
                                            </p:tav>
                                          </p:tavLst>
                                        </p:anim>
                                        <p:anim calcmode="lin" valueType="num" p14:bounceEnd="67000">
                                          <p:cBhvr additive="base">
                                            <p:cTn id="8" dur="10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14:presetBounceEnd="67000">
                                      <p:stCondLst>
                                        <p:cond delay="100"/>
                                      </p:stCondLst>
                                      <p:childTnLst>
                                        <p:set>
                                          <p:cBhvr>
                                            <p:cTn id="10" dur="1" fill="hold">
                                              <p:stCondLst>
                                                <p:cond delay="0"/>
                                              </p:stCondLst>
                                            </p:cTn>
                                            <p:tgtEl>
                                              <p:spTgt spid="34"/>
                                            </p:tgtEl>
                                            <p:attrNameLst>
                                              <p:attrName>style.visibility</p:attrName>
                                            </p:attrNameLst>
                                          </p:cBhvr>
                                          <p:to>
                                            <p:strVal val="visible"/>
                                          </p:to>
                                        </p:set>
                                        <p:anim calcmode="lin" valueType="num" p14:bounceEnd="67000">
                                          <p:cBhvr additive="base">
                                            <p:cTn id="11" dur="1000" fill="hold"/>
                                            <p:tgtEl>
                                              <p:spTgt spid="34"/>
                                            </p:tgtEl>
                                            <p:attrNameLst>
                                              <p:attrName>ppt_x</p:attrName>
                                            </p:attrNameLst>
                                          </p:cBhvr>
                                          <p:tavLst>
                                            <p:tav tm="0">
                                              <p:val>
                                                <p:strVal val="#ppt_x"/>
                                              </p:val>
                                            </p:tav>
                                            <p:tav tm="100000">
                                              <p:val>
                                                <p:strVal val="#ppt_x"/>
                                              </p:val>
                                            </p:tav>
                                          </p:tavLst>
                                        </p:anim>
                                        <p:anim calcmode="lin" valueType="num" p14:bounceEnd="67000">
                                          <p:cBhvr additive="base">
                                            <p:cTn id="12" dur="10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14:presetBounceEnd="67000">
                                      <p:stCondLst>
                                        <p:cond delay="200"/>
                                      </p:stCondLst>
                                      <p:childTnLst>
                                        <p:set>
                                          <p:cBhvr>
                                            <p:cTn id="14" dur="1" fill="hold">
                                              <p:stCondLst>
                                                <p:cond delay="0"/>
                                              </p:stCondLst>
                                            </p:cTn>
                                            <p:tgtEl>
                                              <p:spTgt spid="35"/>
                                            </p:tgtEl>
                                            <p:attrNameLst>
                                              <p:attrName>style.visibility</p:attrName>
                                            </p:attrNameLst>
                                          </p:cBhvr>
                                          <p:to>
                                            <p:strVal val="visible"/>
                                          </p:to>
                                        </p:set>
                                        <p:anim calcmode="lin" valueType="num" p14:bounceEnd="67000">
                                          <p:cBhvr additive="base">
                                            <p:cTn id="15" dur="1000" fill="hold"/>
                                            <p:tgtEl>
                                              <p:spTgt spid="35"/>
                                            </p:tgtEl>
                                            <p:attrNameLst>
                                              <p:attrName>ppt_x</p:attrName>
                                            </p:attrNameLst>
                                          </p:cBhvr>
                                          <p:tavLst>
                                            <p:tav tm="0">
                                              <p:val>
                                                <p:strVal val="#ppt_x"/>
                                              </p:val>
                                            </p:tav>
                                            <p:tav tm="100000">
                                              <p:val>
                                                <p:strVal val="#ppt_x"/>
                                              </p:val>
                                            </p:tav>
                                          </p:tavLst>
                                        </p:anim>
                                        <p:anim calcmode="lin" valueType="num" p14:bounceEnd="67000">
                                          <p:cBhvr additive="base">
                                            <p:cTn id="16" dur="10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14:presetBounceEnd="67000">
                                      <p:stCondLst>
                                        <p:cond delay="300"/>
                                      </p:stCondLst>
                                      <p:childTnLst>
                                        <p:set>
                                          <p:cBhvr>
                                            <p:cTn id="18" dur="1" fill="hold">
                                              <p:stCondLst>
                                                <p:cond delay="0"/>
                                              </p:stCondLst>
                                            </p:cTn>
                                            <p:tgtEl>
                                              <p:spTgt spid="37"/>
                                            </p:tgtEl>
                                            <p:attrNameLst>
                                              <p:attrName>style.visibility</p:attrName>
                                            </p:attrNameLst>
                                          </p:cBhvr>
                                          <p:to>
                                            <p:strVal val="visible"/>
                                          </p:to>
                                        </p:set>
                                        <p:anim calcmode="lin" valueType="num" p14:bounceEnd="67000">
                                          <p:cBhvr additive="base">
                                            <p:cTn id="19" dur="1000" fill="hold"/>
                                            <p:tgtEl>
                                              <p:spTgt spid="37"/>
                                            </p:tgtEl>
                                            <p:attrNameLst>
                                              <p:attrName>ppt_x</p:attrName>
                                            </p:attrNameLst>
                                          </p:cBhvr>
                                          <p:tavLst>
                                            <p:tav tm="0">
                                              <p:val>
                                                <p:strVal val="#ppt_x"/>
                                              </p:val>
                                            </p:tav>
                                            <p:tav tm="100000">
                                              <p:val>
                                                <p:strVal val="#ppt_x"/>
                                              </p:val>
                                            </p:tav>
                                          </p:tavLst>
                                        </p:anim>
                                        <p:anim calcmode="lin" valueType="num" p14:bounceEnd="67000">
                                          <p:cBhvr additive="base">
                                            <p:cTn id="20" dur="1000" fill="hold"/>
                                            <p:tgtEl>
                                              <p:spTgt spid="3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14:presetBounceEnd="67000">
                                      <p:stCondLst>
                                        <p:cond delay="400"/>
                                      </p:stCondLst>
                                      <p:childTnLst>
                                        <p:set>
                                          <p:cBhvr>
                                            <p:cTn id="22" dur="1" fill="hold">
                                              <p:stCondLst>
                                                <p:cond delay="0"/>
                                              </p:stCondLst>
                                            </p:cTn>
                                            <p:tgtEl>
                                              <p:spTgt spid="15"/>
                                            </p:tgtEl>
                                            <p:attrNameLst>
                                              <p:attrName>style.visibility</p:attrName>
                                            </p:attrNameLst>
                                          </p:cBhvr>
                                          <p:to>
                                            <p:strVal val="visible"/>
                                          </p:to>
                                        </p:set>
                                        <p:anim calcmode="lin" valueType="num" p14:bounceEnd="67000">
                                          <p:cBhvr additive="base">
                                            <p:cTn id="23" dur="1000" fill="hold"/>
                                            <p:tgtEl>
                                              <p:spTgt spid="15"/>
                                            </p:tgtEl>
                                            <p:attrNameLst>
                                              <p:attrName>ppt_x</p:attrName>
                                            </p:attrNameLst>
                                          </p:cBhvr>
                                          <p:tavLst>
                                            <p:tav tm="0">
                                              <p:val>
                                                <p:strVal val="#ppt_x"/>
                                              </p:val>
                                            </p:tav>
                                            <p:tav tm="100000">
                                              <p:val>
                                                <p:strVal val="#ppt_x"/>
                                              </p:val>
                                            </p:tav>
                                          </p:tavLst>
                                        </p:anim>
                                        <p:anim calcmode="lin" valueType="num" p14:bounceEnd="67000">
                                          <p:cBhvr additive="base">
                                            <p:cTn id="24" dur="1000" fill="hold"/>
                                            <p:tgtEl>
                                              <p:spTgt spid="15"/>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1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30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ppt_w</p:attrName>
                                            </p:attrNameLst>
                                          </p:cBhvr>
                                          <p:tavLst>
                                            <p:tav tm="0">
                                              <p:val>
                                                <p:fltVal val="0"/>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animEffect transition="in" filter="fade">
                                          <p:cBhvr>
                                            <p:cTn id="49" dur="500"/>
                                            <p:tgtEl>
                                              <p:spTgt spid="31"/>
                                            </p:tgtEl>
                                          </p:cBhvr>
                                        </p:animEffect>
                                      </p:childTnLst>
                                    </p:cTn>
                                  </p:par>
                                  <p:par>
                                    <p:cTn id="50" presetID="2" presetClass="entr" presetSubtype="4" fill="hold" grpId="0" nodeType="withEffect" p14:presetBounceEnd="67000">
                                      <p:stCondLst>
                                        <p:cond delay="200"/>
                                      </p:stCondLst>
                                      <p:childTnLst>
                                        <p:set>
                                          <p:cBhvr>
                                            <p:cTn id="51" dur="1" fill="hold">
                                              <p:stCondLst>
                                                <p:cond delay="0"/>
                                              </p:stCondLst>
                                            </p:cTn>
                                            <p:tgtEl>
                                              <p:spTgt spid="6"/>
                                            </p:tgtEl>
                                            <p:attrNameLst>
                                              <p:attrName>style.visibility</p:attrName>
                                            </p:attrNameLst>
                                          </p:cBhvr>
                                          <p:to>
                                            <p:strVal val="visible"/>
                                          </p:to>
                                        </p:set>
                                        <p:anim calcmode="lin" valueType="num" p14:bounceEnd="67000">
                                          <p:cBhvr additive="base">
                                            <p:cTn id="52" dur="1000" fill="hold"/>
                                            <p:tgtEl>
                                              <p:spTgt spid="6"/>
                                            </p:tgtEl>
                                            <p:attrNameLst>
                                              <p:attrName>ppt_x</p:attrName>
                                            </p:attrNameLst>
                                          </p:cBhvr>
                                          <p:tavLst>
                                            <p:tav tm="0">
                                              <p:val>
                                                <p:strVal val="#ppt_x"/>
                                              </p:val>
                                            </p:tav>
                                            <p:tav tm="100000">
                                              <p:val>
                                                <p:strVal val="#ppt_x"/>
                                              </p:val>
                                            </p:tav>
                                          </p:tavLst>
                                        </p:anim>
                                        <p:anim calcmode="lin" valueType="num" p14:bounceEnd="67000">
                                          <p:cBhvr additive="base">
                                            <p:cTn id="53" dur="1000" fill="hold"/>
                                            <p:tgtEl>
                                              <p:spTgt spid="6"/>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14:presetBounceEnd="67000">
                                      <p:stCondLst>
                                        <p:cond delay="200"/>
                                      </p:stCondLst>
                                      <p:childTnLst>
                                        <p:set>
                                          <p:cBhvr>
                                            <p:cTn id="55" dur="1" fill="hold">
                                              <p:stCondLst>
                                                <p:cond delay="0"/>
                                              </p:stCondLst>
                                            </p:cTn>
                                            <p:tgtEl>
                                              <p:spTgt spid="38"/>
                                            </p:tgtEl>
                                            <p:attrNameLst>
                                              <p:attrName>style.visibility</p:attrName>
                                            </p:attrNameLst>
                                          </p:cBhvr>
                                          <p:to>
                                            <p:strVal val="visible"/>
                                          </p:to>
                                        </p:set>
                                        <p:anim calcmode="lin" valueType="num" p14:bounceEnd="67000">
                                          <p:cBhvr additive="base">
                                            <p:cTn id="56" dur="1000" fill="hold"/>
                                            <p:tgtEl>
                                              <p:spTgt spid="38"/>
                                            </p:tgtEl>
                                            <p:attrNameLst>
                                              <p:attrName>ppt_x</p:attrName>
                                            </p:attrNameLst>
                                          </p:cBhvr>
                                          <p:tavLst>
                                            <p:tav tm="0">
                                              <p:val>
                                                <p:strVal val="#ppt_x"/>
                                              </p:val>
                                            </p:tav>
                                            <p:tav tm="100000">
                                              <p:val>
                                                <p:strVal val="#ppt_x"/>
                                              </p:val>
                                            </p:tav>
                                          </p:tavLst>
                                        </p:anim>
                                        <p:anim calcmode="lin" valueType="num" p14:bounceEnd="67000">
                                          <p:cBhvr additive="base">
                                            <p:cTn id="57" dur="1000" fill="hold"/>
                                            <p:tgtEl>
                                              <p:spTgt spid="38"/>
                                            </p:tgtEl>
                                            <p:attrNameLst>
                                              <p:attrName>ppt_y</p:attrName>
                                            </p:attrNameLst>
                                          </p:cBhvr>
                                          <p:tavLst>
                                            <p:tav tm="0">
                                              <p:val>
                                                <p:strVal val="1+#ppt_h/2"/>
                                              </p:val>
                                            </p:tav>
                                            <p:tav tm="100000">
                                              <p:val>
                                                <p:strVal val="#ppt_y"/>
                                              </p:val>
                                            </p:tav>
                                          </p:tavLst>
                                        </p:anim>
                                      </p:childTnLst>
                                    </p:cTn>
                                  </p:par>
                                  <p:par>
                                    <p:cTn id="58" presetID="2" presetClass="entr" presetSubtype="1" fill="hold" grpId="0" nodeType="withEffect" p14:presetBounceEnd="67000">
                                      <p:stCondLst>
                                        <p:cond delay="400"/>
                                      </p:stCondLst>
                                      <p:childTnLst>
                                        <p:set>
                                          <p:cBhvr>
                                            <p:cTn id="59" dur="1" fill="hold">
                                              <p:stCondLst>
                                                <p:cond delay="0"/>
                                              </p:stCondLst>
                                            </p:cTn>
                                            <p:tgtEl>
                                              <p:spTgt spid="7"/>
                                            </p:tgtEl>
                                            <p:attrNameLst>
                                              <p:attrName>style.visibility</p:attrName>
                                            </p:attrNameLst>
                                          </p:cBhvr>
                                          <p:to>
                                            <p:strVal val="visible"/>
                                          </p:to>
                                        </p:set>
                                        <p:anim calcmode="lin" valueType="num" p14:bounceEnd="67000">
                                          <p:cBhvr additive="base">
                                            <p:cTn id="60" dur="1000" fill="hold"/>
                                            <p:tgtEl>
                                              <p:spTgt spid="7"/>
                                            </p:tgtEl>
                                            <p:attrNameLst>
                                              <p:attrName>ppt_x</p:attrName>
                                            </p:attrNameLst>
                                          </p:cBhvr>
                                          <p:tavLst>
                                            <p:tav tm="0">
                                              <p:val>
                                                <p:strVal val="#ppt_x"/>
                                              </p:val>
                                            </p:tav>
                                            <p:tav tm="100000">
                                              <p:val>
                                                <p:strVal val="#ppt_x"/>
                                              </p:val>
                                            </p:tav>
                                          </p:tavLst>
                                        </p:anim>
                                        <p:anim calcmode="lin" valueType="num" p14:bounceEnd="67000">
                                          <p:cBhvr additive="base">
                                            <p:cTn id="61" dur="1000" fill="hold"/>
                                            <p:tgtEl>
                                              <p:spTgt spid="7"/>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14:presetBounceEnd="67000">
                                      <p:stCondLst>
                                        <p:cond delay="400"/>
                                      </p:stCondLst>
                                      <p:childTnLst>
                                        <p:set>
                                          <p:cBhvr>
                                            <p:cTn id="63" dur="1" fill="hold">
                                              <p:stCondLst>
                                                <p:cond delay="0"/>
                                              </p:stCondLst>
                                            </p:cTn>
                                            <p:tgtEl>
                                              <p:spTgt spid="41"/>
                                            </p:tgtEl>
                                            <p:attrNameLst>
                                              <p:attrName>style.visibility</p:attrName>
                                            </p:attrNameLst>
                                          </p:cBhvr>
                                          <p:to>
                                            <p:strVal val="visible"/>
                                          </p:to>
                                        </p:set>
                                        <p:anim calcmode="lin" valueType="num" p14:bounceEnd="67000">
                                          <p:cBhvr additive="base">
                                            <p:cTn id="64" dur="1000" fill="hold"/>
                                            <p:tgtEl>
                                              <p:spTgt spid="41"/>
                                            </p:tgtEl>
                                            <p:attrNameLst>
                                              <p:attrName>ppt_x</p:attrName>
                                            </p:attrNameLst>
                                          </p:cBhvr>
                                          <p:tavLst>
                                            <p:tav tm="0">
                                              <p:val>
                                                <p:strVal val="#ppt_x"/>
                                              </p:val>
                                            </p:tav>
                                            <p:tav tm="100000">
                                              <p:val>
                                                <p:strVal val="#ppt_x"/>
                                              </p:val>
                                            </p:tav>
                                          </p:tavLst>
                                        </p:anim>
                                        <p:anim calcmode="lin" valueType="num" p14:bounceEnd="67000">
                                          <p:cBhvr additive="base">
                                            <p:cTn id="65" dur="1000" fill="hold"/>
                                            <p:tgtEl>
                                              <p:spTgt spid="41"/>
                                            </p:tgtEl>
                                            <p:attrNameLst>
                                              <p:attrName>ppt_y</p:attrName>
                                            </p:attrNameLst>
                                          </p:cBhvr>
                                          <p:tavLst>
                                            <p:tav tm="0">
                                              <p:val>
                                                <p:strVal val="0-#ppt_h/2"/>
                                              </p:val>
                                            </p:tav>
                                            <p:tav tm="100000">
                                              <p:val>
                                                <p:strVal val="#ppt_y"/>
                                              </p:val>
                                            </p:tav>
                                          </p:tavLst>
                                        </p:anim>
                                      </p:childTnLst>
                                    </p:cTn>
                                  </p:par>
                                  <p:par>
                                    <p:cTn id="66" presetID="2" presetClass="entr" presetSubtype="4" fill="hold" grpId="0" nodeType="withEffect" p14:presetBounceEnd="67000">
                                      <p:stCondLst>
                                        <p:cond delay="600"/>
                                      </p:stCondLst>
                                      <p:childTnLst>
                                        <p:set>
                                          <p:cBhvr>
                                            <p:cTn id="67" dur="1" fill="hold">
                                              <p:stCondLst>
                                                <p:cond delay="0"/>
                                              </p:stCondLst>
                                            </p:cTn>
                                            <p:tgtEl>
                                              <p:spTgt spid="11"/>
                                            </p:tgtEl>
                                            <p:attrNameLst>
                                              <p:attrName>style.visibility</p:attrName>
                                            </p:attrNameLst>
                                          </p:cBhvr>
                                          <p:to>
                                            <p:strVal val="visible"/>
                                          </p:to>
                                        </p:set>
                                        <p:anim calcmode="lin" valueType="num" p14:bounceEnd="67000">
                                          <p:cBhvr additive="base">
                                            <p:cTn id="68" dur="1000" fill="hold"/>
                                            <p:tgtEl>
                                              <p:spTgt spid="11"/>
                                            </p:tgtEl>
                                            <p:attrNameLst>
                                              <p:attrName>ppt_x</p:attrName>
                                            </p:attrNameLst>
                                          </p:cBhvr>
                                          <p:tavLst>
                                            <p:tav tm="0">
                                              <p:val>
                                                <p:strVal val="#ppt_x"/>
                                              </p:val>
                                            </p:tav>
                                            <p:tav tm="100000">
                                              <p:val>
                                                <p:strVal val="#ppt_x"/>
                                              </p:val>
                                            </p:tav>
                                          </p:tavLst>
                                        </p:anim>
                                        <p:anim calcmode="lin" valueType="num" p14:bounceEnd="67000">
                                          <p:cBhvr additive="base">
                                            <p:cTn id="69" dur="1000" fill="hold"/>
                                            <p:tgtEl>
                                              <p:spTgt spid="11"/>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14:presetBounceEnd="67000">
                                      <p:stCondLst>
                                        <p:cond delay="600"/>
                                      </p:stCondLst>
                                      <p:childTnLst>
                                        <p:set>
                                          <p:cBhvr>
                                            <p:cTn id="71" dur="1" fill="hold">
                                              <p:stCondLst>
                                                <p:cond delay="0"/>
                                              </p:stCondLst>
                                            </p:cTn>
                                            <p:tgtEl>
                                              <p:spTgt spid="39"/>
                                            </p:tgtEl>
                                            <p:attrNameLst>
                                              <p:attrName>style.visibility</p:attrName>
                                            </p:attrNameLst>
                                          </p:cBhvr>
                                          <p:to>
                                            <p:strVal val="visible"/>
                                          </p:to>
                                        </p:set>
                                        <p:anim calcmode="lin" valueType="num" p14:bounceEnd="67000">
                                          <p:cBhvr additive="base">
                                            <p:cTn id="72" dur="1000" fill="hold"/>
                                            <p:tgtEl>
                                              <p:spTgt spid="39"/>
                                            </p:tgtEl>
                                            <p:attrNameLst>
                                              <p:attrName>ppt_x</p:attrName>
                                            </p:attrNameLst>
                                          </p:cBhvr>
                                          <p:tavLst>
                                            <p:tav tm="0">
                                              <p:val>
                                                <p:strVal val="#ppt_x"/>
                                              </p:val>
                                            </p:tav>
                                            <p:tav tm="100000">
                                              <p:val>
                                                <p:strVal val="#ppt_x"/>
                                              </p:val>
                                            </p:tav>
                                          </p:tavLst>
                                        </p:anim>
                                        <p:anim calcmode="lin" valueType="num" p14:bounceEnd="67000">
                                          <p:cBhvr additive="base">
                                            <p:cTn id="73" dur="1000" fill="hold"/>
                                            <p:tgtEl>
                                              <p:spTgt spid="39"/>
                                            </p:tgtEl>
                                            <p:attrNameLst>
                                              <p:attrName>ppt_y</p:attrName>
                                            </p:attrNameLst>
                                          </p:cBhvr>
                                          <p:tavLst>
                                            <p:tav tm="0">
                                              <p:val>
                                                <p:strVal val="1+#ppt_h/2"/>
                                              </p:val>
                                            </p:tav>
                                            <p:tav tm="100000">
                                              <p:val>
                                                <p:strVal val="#ppt_y"/>
                                              </p:val>
                                            </p:tav>
                                          </p:tavLst>
                                        </p:anim>
                                      </p:childTnLst>
                                    </p:cTn>
                                  </p:par>
                                  <p:par>
                                    <p:cTn id="74" presetID="2" presetClass="entr" presetSubtype="1" fill="hold" grpId="0" nodeType="withEffect" p14:presetBounceEnd="67000">
                                      <p:stCondLst>
                                        <p:cond delay="800"/>
                                      </p:stCondLst>
                                      <p:childTnLst>
                                        <p:set>
                                          <p:cBhvr>
                                            <p:cTn id="75" dur="1" fill="hold">
                                              <p:stCondLst>
                                                <p:cond delay="0"/>
                                              </p:stCondLst>
                                            </p:cTn>
                                            <p:tgtEl>
                                              <p:spTgt spid="8"/>
                                            </p:tgtEl>
                                            <p:attrNameLst>
                                              <p:attrName>style.visibility</p:attrName>
                                            </p:attrNameLst>
                                          </p:cBhvr>
                                          <p:to>
                                            <p:strVal val="visible"/>
                                          </p:to>
                                        </p:set>
                                        <p:anim calcmode="lin" valueType="num" p14:bounceEnd="67000">
                                          <p:cBhvr additive="base">
                                            <p:cTn id="76" dur="1000" fill="hold"/>
                                            <p:tgtEl>
                                              <p:spTgt spid="8"/>
                                            </p:tgtEl>
                                            <p:attrNameLst>
                                              <p:attrName>ppt_x</p:attrName>
                                            </p:attrNameLst>
                                          </p:cBhvr>
                                          <p:tavLst>
                                            <p:tav tm="0">
                                              <p:val>
                                                <p:strVal val="#ppt_x"/>
                                              </p:val>
                                            </p:tav>
                                            <p:tav tm="100000">
                                              <p:val>
                                                <p:strVal val="#ppt_x"/>
                                              </p:val>
                                            </p:tav>
                                          </p:tavLst>
                                        </p:anim>
                                        <p:anim calcmode="lin" valueType="num" p14:bounceEnd="67000">
                                          <p:cBhvr additive="base">
                                            <p:cTn id="77" dur="1000" fill="hold"/>
                                            <p:tgtEl>
                                              <p:spTgt spid="8"/>
                                            </p:tgtEl>
                                            <p:attrNameLst>
                                              <p:attrName>ppt_y</p:attrName>
                                            </p:attrNameLst>
                                          </p:cBhvr>
                                          <p:tavLst>
                                            <p:tav tm="0">
                                              <p:val>
                                                <p:strVal val="0-#ppt_h/2"/>
                                              </p:val>
                                            </p:tav>
                                            <p:tav tm="100000">
                                              <p:val>
                                                <p:strVal val="#ppt_y"/>
                                              </p:val>
                                            </p:tav>
                                          </p:tavLst>
                                        </p:anim>
                                      </p:childTnLst>
                                    </p:cTn>
                                  </p:par>
                                  <p:par>
                                    <p:cTn id="78" presetID="2" presetClass="entr" presetSubtype="1" fill="hold" grpId="0" nodeType="withEffect" p14:presetBounceEnd="67000">
                                      <p:stCondLst>
                                        <p:cond delay="800"/>
                                      </p:stCondLst>
                                      <p:childTnLst>
                                        <p:set>
                                          <p:cBhvr>
                                            <p:cTn id="79" dur="1" fill="hold">
                                              <p:stCondLst>
                                                <p:cond delay="0"/>
                                              </p:stCondLst>
                                            </p:cTn>
                                            <p:tgtEl>
                                              <p:spTgt spid="42"/>
                                            </p:tgtEl>
                                            <p:attrNameLst>
                                              <p:attrName>style.visibility</p:attrName>
                                            </p:attrNameLst>
                                          </p:cBhvr>
                                          <p:to>
                                            <p:strVal val="visible"/>
                                          </p:to>
                                        </p:set>
                                        <p:anim calcmode="lin" valueType="num" p14:bounceEnd="67000">
                                          <p:cBhvr additive="base">
                                            <p:cTn id="80" dur="1000" fill="hold"/>
                                            <p:tgtEl>
                                              <p:spTgt spid="42"/>
                                            </p:tgtEl>
                                            <p:attrNameLst>
                                              <p:attrName>ppt_x</p:attrName>
                                            </p:attrNameLst>
                                          </p:cBhvr>
                                          <p:tavLst>
                                            <p:tav tm="0">
                                              <p:val>
                                                <p:strVal val="#ppt_x"/>
                                              </p:val>
                                            </p:tav>
                                            <p:tav tm="100000">
                                              <p:val>
                                                <p:strVal val="#ppt_x"/>
                                              </p:val>
                                            </p:tav>
                                          </p:tavLst>
                                        </p:anim>
                                        <p:anim calcmode="lin" valueType="num" p14:bounceEnd="67000">
                                          <p:cBhvr additive="base">
                                            <p:cTn id="81" dur="1000" fill="hold"/>
                                            <p:tgtEl>
                                              <p:spTgt spid="42"/>
                                            </p:tgtEl>
                                            <p:attrNameLst>
                                              <p:attrName>ppt_y</p:attrName>
                                            </p:attrNameLst>
                                          </p:cBhvr>
                                          <p:tavLst>
                                            <p:tav tm="0">
                                              <p:val>
                                                <p:strVal val="0-#ppt_h/2"/>
                                              </p:val>
                                            </p:tav>
                                            <p:tav tm="100000">
                                              <p:val>
                                                <p:strVal val="#ppt_y"/>
                                              </p:val>
                                            </p:tav>
                                          </p:tavLst>
                                        </p:anim>
                                      </p:childTnLst>
                                    </p:cTn>
                                  </p:par>
                                  <p:par>
                                    <p:cTn id="82" presetID="2" presetClass="entr" presetSubtype="4" fill="hold" grpId="0" nodeType="withEffect" p14:presetBounceEnd="67000">
                                      <p:stCondLst>
                                        <p:cond delay="1000"/>
                                      </p:stCondLst>
                                      <p:childTnLst>
                                        <p:set>
                                          <p:cBhvr>
                                            <p:cTn id="83" dur="1" fill="hold">
                                              <p:stCondLst>
                                                <p:cond delay="0"/>
                                              </p:stCondLst>
                                            </p:cTn>
                                            <p:tgtEl>
                                              <p:spTgt spid="14"/>
                                            </p:tgtEl>
                                            <p:attrNameLst>
                                              <p:attrName>style.visibility</p:attrName>
                                            </p:attrNameLst>
                                          </p:cBhvr>
                                          <p:to>
                                            <p:strVal val="visible"/>
                                          </p:to>
                                        </p:set>
                                        <p:anim calcmode="lin" valueType="num" p14:bounceEnd="67000">
                                          <p:cBhvr additive="base">
                                            <p:cTn id="84" dur="1000" fill="hold"/>
                                            <p:tgtEl>
                                              <p:spTgt spid="14"/>
                                            </p:tgtEl>
                                            <p:attrNameLst>
                                              <p:attrName>ppt_x</p:attrName>
                                            </p:attrNameLst>
                                          </p:cBhvr>
                                          <p:tavLst>
                                            <p:tav tm="0">
                                              <p:val>
                                                <p:strVal val="#ppt_x"/>
                                              </p:val>
                                            </p:tav>
                                            <p:tav tm="100000">
                                              <p:val>
                                                <p:strVal val="#ppt_x"/>
                                              </p:val>
                                            </p:tav>
                                          </p:tavLst>
                                        </p:anim>
                                        <p:anim calcmode="lin" valueType="num" p14:bounceEnd="67000">
                                          <p:cBhvr additive="base">
                                            <p:cTn id="85" dur="1000" fill="hold"/>
                                            <p:tgtEl>
                                              <p:spTgt spid="14"/>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14:presetBounceEnd="67000">
                                      <p:stCondLst>
                                        <p:cond delay="1000"/>
                                      </p:stCondLst>
                                      <p:childTnLst>
                                        <p:set>
                                          <p:cBhvr>
                                            <p:cTn id="87" dur="1" fill="hold">
                                              <p:stCondLst>
                                                <p:cond delay="0"/>
                                              </p:stCondLst>
                                            </p:cTn>
                                            <p:tgtEl>
                                              <p:spTgt spid="40"/>
                                            </p:tgtEl>
                                            <p:attrNameLst>
                                              <p:attrName>style.visibility</p:attrName>
                                            </p:attrNameLst>
                                          </p:cBhvr>
                                          <p:to>
                                            <p:strVal val="visible"/>
                                          </p:to>
                                        </p:set>
                                        <p:anim calcmode="lin" valueType="num" p14:bounceEnd="67000">
                                          <p:cBhvr additive="base">
                                            <p:cTn id="88" dur="1000" fill="hold"/>
                                            <p:tgtEl>
                                              <p:spTgt spid="40"/>
                                            </p:tgtEl>
                                            <p:attrNameLst>
                                              <p:attrName>ppt_x</p:attrName>
                                            </p:attrNameLst>
                                          </p:cBhvr>
                                          <p:tavLst>
                                            <p:tav tm="0">
                                              <p:val>
                                                <p:strVal val="#ppt_x"/>
                                              </p:val>
                                            </p:tav>
                                            <p:tav tm="100000">
                                              <p:val>
                                                <p:strVal val="#ppt_x"/>
                                              </p:val>
                                            </p:tav>
                                          </p:tavLst>
                                        </p:anim>
                                        <p:anim calcmode="lin" valueType="num" p14:bounceEnd="67000">
                                          <p:cBhvr additive="base">
                                            <p:cTn id="89" dur="10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p:bldP spid="14" grpId="0"/>
          <p:bldP spid="15" grpId="0" animBg="1"/>
          <p:bldP spid="27" grpId="0" animBg="1"/>
          <p:bldP spid="28" grpId="0" animBg="1"/>
          <p:bldP spid="29" grpId="0" animBg="1"/>
          <p:bldP spid="30" grpId="0" animBg="1"/>
          <p:bldP spid="31" grpId="0" animBg="1"/>
          <p:bldP spid="38" grpId="0"/>
          <p:bldP spid="39" grpId="0"/>
          <p:bldP spid="40" grpId="0"/>
          <p:bldP spid="41" grpId="0"/>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10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1000" fill="hold"/>
                                            <p:tgtEl>
                                              <p:spTgt spid="34"/>
                                            </p:tgtEl>
                                            <p:attrNameLst>
                                              <p:attrName>ppt_x</p:attrName>
                                            </p:attrNameLst>
                                          </p:cBhvr>
                                          <p:tavLst>
                                            <p:tav tm="0">
                                              <p:val>
                                                <p:strVal val="#ppt_x"/>
                                              </p:val>
                                            </p:tav>
                                            <p:tav tm="100000">
                                              <p:val>
                                                <p:strVal val="#ppt_x"/>
                                              </p:val>
                                            </p:tav>
                                          </p:tavLst>
                                        </p:anim>
                                        <p:anim calcmode="lin" valueType="num">
                                          <p:cBhvr additive="base">
                                            <p:cTn id="12" dur="1000" fill="hold"/>
                                            <p:tgtEl>
                                              <p:spTgt spid="34"/>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1000" fill="hold"/>
                                            <p:tgtEl>
                                              <p:spTgt spid="35"/>
                                            </p:tgtEl>
                                            <p:attrNameLst>
                                              <p:attrName>ppt_x</p:attrName>
                                            </p:attrNameLst>
                                          </p:cBhvr>
                                          <p:tavLst>
                                            <p:tav tm="0">
                                              <p:val>
                                                <p:strVal val="#ppt_x"/>
                                              </p:val>
                                            </p:tav>
                                            <p:tav tm="100000">
                                              <p:val>
                                                <p:strVal val="#ppt_x"/>
                                              </p:val>
                                            </p:tav>
                                          </p:tavLst>
                                        </p:anim>
                                        <p:anim calcmode="lin" valueType="num">
                                          <p:cBhvr additive="base">
                                            <p:cTn id="16" dur="10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30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1000" fill="hold"/>
                                            <p:tgtEl>
                                              <p:spTgt spid="37"/>
                                            </p:tgtEl>
                                            <p:attrNameLst>
                                              <p:attrName>ppt_x</p:attrName>
                                            </p:attrNameLst>
                                          </p:cBhvr>
                                          <p:tavLst>
                                            <p:tav tm="0">
                                              <p:val>
                                                <p:strVal val="#ppt_x"/>
                                              </p:val>
                                            </p:tav>
                                            <p:tav tm="100000">
                                              <p:val>
                                                <p:strVal val="#ppt_x"/>
                                              </p:val>
                                            </p:tav>
                                          </p:tavLst>
                                        </p:anim>
                                        <p:anim calcmode="lin" valueType="num">
                                          <p:cBhvr additive="base">
                                            <p:cTn id="20" dur="1000" fill="hold"/>
                                            <p:tgtEl>
                                              <p:spTgt spid="3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4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ppt_x"/>
                                              </p:val>
                                            </p:tav>
                                            <p:tav tm="100000">
                                              <p:val>
                                                <p:strVal val="#ppt_x"/>
                                              </p:val>
                                            </p:tav>
                                          </p:tavLst>
                                        </p:anim>
                                        <p:anim calcmode="lin" valueType="num">
                                          <p:cBhvr additive="base">
                                            <p:cTn id="24" dur="1000" fill="hold"/>
                                            <p:tgtEl>
                                              <p:spTgt spid="15"/>
                                            </p:tgtEl>
                                            <p:attrNameLst>
                                              <p:attrName>ppt_y</p:attrName>
                                            </p:attrNameLst>
                                          </p:cBhvr>
                                          <p:tavLst>
                                            <p:tav tm="0">
                                              <p:val>
                                                <p:strVal val="1+#ppt_h/2"/>
                                              </p:val>
                                            </p:tav>
                                            <p:tav tm="100000">
                                              <p:val>
                                                <p:strVal val="#ppt_y"/>
                                              </p:val>
                                            </p:tav>
                                          </p:tavLst>
                                        </p:anim>
                                      </p:childTnLst>
                                    </p:cTn>
                                  </p:par>
                                  <p:par>
                                    <p:cTn id="25" presetID="53" presetClass="entr" presetSubtype="16" fill="hold" grpId="0" nodeType="withEffect">
                                      <p:stCondLst>
                                        <p:cond delay="1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9"/>
                                            </p:tgtEl>
                                            <p:attrNameLst>
                                              <p:attrName>style.visibility</p:attrName>
                                            </p:attrNameLst>
                                          </p:cBhvr>
                                          <p:to>
                                            <p:strVal val="visible"/>
                                          </p:to>
                                        </p:set>
                                        <p:anim calcmode="lin" valueType="num">
                                          <p:cBhvr>
                                            <p:cTn id="32" dur="500" fill="hold"/>
                                            <p:tgtEl>
                                              <p:spTgt spid="29"/>
                                            </p:tgtEl>
                                            <p:attrNameLst>
                                              <p:attrName>ppt_w</p:attrName>
                                            </p:attrNameLst>
                                          </p:cBhvr>
                                          <p:tavLst>
                                            <p:tav tm="0">
                                              <p:val>
                                                <p:fltVal val="0"/>
                                              </p:val>
                                            </p:tav>
                                            <p:tav tm="100000">
                                              <p:val>
                                                <p:strVal val="#ppt_w"/>
                                              </p:val>
                                            </p:tav>
                                          </p:tavLst>
                                        </p:anim>
                                        <p:anim calcmode="lin" valueType="num">
                                          <p:cBhvr>
                                            <p:cTn id="33" dur="500" fill="hold"/>
                                            <p:tgtEl>
                                              <p:spTgt spid="29"/>
                                            </p:tgtEl>
                                            <p:attrNameLst>
                                              <p:attrName>ppt_h</p:attrName>
                                            </p:attrNameLst>
                                          </p:cBhvr>
                                          <p:tavLst>
                                            <p:tav tm="0">
                                              <p:val>
                                                <p:fltVal val="0"/>
                                              </p:val>
                                            </p:tav>
                                            <p:tav tm="100000">
                                              <p:val>
                                                <p:strVal val="#ppt_h"/>
                                              </p:val>
                                            </p:tav>
                                          </p:tavLst>
                                        </p:anim>
                                        <p:animEffect transition="in" filter="fade">
                                          <p:cBhvr>
                                            <p:cTn id="34" dur="500"/>
                                            <p:tgtEl>
                                              <p:spTgt spid="29"/>
                                            </p:tgtEl>
                                          </p:cBhvr>
                                        </p:animEffect>
                                      </p:childTnLst>
                                    </p:cTn>
                                  </p:par>
                                  <p:par>
                                    <p:cTn id="35" presetID="53" presetClass="entr" presetSubtype="16" fill="hold" grpId="0" nodeType="withEffect">
                                      <p:stCondLst>
                                        <p:cond delay="30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ppt_w</p:attrName>
                                            </p:attrNameLst>
                                          </p:cBhvr>
                                          <p:tavLst>
                                            <p:tav tm="0">
                                              <p:val>
                                                <p:fltVal val="0"/>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animEffect transition="in" filter="fade">
                                          <p:cBhvr>
                                            <p:cTn id="49" dur="500"/>
                                            <p:tgtEl>
                                              <p:spTgt spid="31"/>
                                            </p:tgtEl>
                                          </p:cBhvr>
                                        </p:animEffect>
                                      </p:childTnLst>
                                    </p:cTn>
                                  </p:par>
                                  <p:par>
                                    <p:cTn id="50" presetID="2" presetClass="entr" presetSubtype="4" fill="hold" grpId="0" nodeType="withEffect">
                                      <p:stCondLst>
                                        <p:cond delay="200"/>
                                      </p:stCondLst>
                                      <p:childTnLst>
                                        <p:set>
                                          <p:cBhvr>
                                            <p:cTn id="51" dur="1" fill="hold">
                                              <p:stCondLst>
                                                <p:cond delay="0"/>
                                              </p:stCondLst>
                                            </p:cTn>
                                            <p:tgtEl>
                                              <p:spTgt spid="6"/>
                                            </p:tgtEl>
                                            <p:attrNameLst>
                                              <p:attrName>style.visibility</p:attrName>
                                            </p:attrNameLst>
                                          </p:cBhvr>
                                          <p:to>
                                            <p:strVal val="visible"/>
                                          </p:to>
                                        </p:set>
                                        <p:anim calcmode="lin" valueType="num">
                                          <p:cBhvr additive="base">
                                            <p:cTn id="52" dur="1000" fill="hold"/>
                                            <p:tgtEl>
                                              <p:spTgt spid="6"/>
                                            </p:tgtEl>
                                            <p:attrNameLst>
                                              <p:attrName>ppt_x</p:attrName>
                                            </p:attrNameLst>
                                          </p:cBhvr>
                                          <p:tavLst>
                                            <p:tav tm="0">
                                              <p:val>
                                                <p:strVal val="#ppt_x"/>
                                              </p:val>
                                            </p:tav>
                                            <p:tav tm="100000">
                                              <p:val>
                                                <p:strVal val="#ppt_x"/>
                                              </p:val>
                                            </p:tav>
                                          </p:tavLst>
                                        </p:anim>
                                        <p:anim calcmode="lin" valueType="num">
                                          <p:cBhvr additive="base">
                                            <p:cTn id="53" dur="1000" fill="hold"/>
                                            <p:tgtEl>
                                              <p:spTgt spid="6"/>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200"/>
                                      </p:stCondLst>
                                      <p:childTnLst>
                                        <p:set>
                                          <p:cBhvr>
                                            <p:cTn id="55" dur="1" fill="hold">
                                              <p:stCondLst>
                                                <p:cond delay="0"/>
                                              </p:stCondLst>
                                            </p:cTn>
                                            <p:tgtEl>
                                              <p:spTgt spid="38"/>
                                            </p:tgtEl>
                                            <p:attrNameLst>
                                              <p:attrName>style.visibility</p:attrName>
                                            </p:attrNameLst>
                                          </p:cBhvr>
                                          <p:to>
                                            <p:strVal val="visible"/>
                                          </p:to>
                                        </p:set>
                                        <p:anim calcmode="lin" valueType="num">
                                          <p:cBhvr additive="base">
                                            <p:cTn id="56" dur="1000" fill="hold"/>
                                            <p:tgtEl>
                                              <p:spTgt spid="38"/>
                                            </p:tgtEl>
                                            <p:attrNameLst>
                                              <p:attrName>ppt_x</p:attrName>
                                            </p:attrNameLst>
                                          </p:cBhvr>
                                          <p:tavLst>
                                            <p:tav tm="0">
                                              <p:val>
                                                <p:strVal val="#ppt_x"/>
                                              </p:val>
                                            </p:tav>
                                            <p:tav tm="100000">
                                              <p:val>
                                                <p:strVal val="#ppt_x"/>
                                              </p:val>
                                            </p:tav>
                                          </p:tavLst>
                                        </p:anim>
                                        <p:anim calcmode="lin" valueType="num">
                                          <p:cBhvr additive="base">
                                            <p:cTn id="57" dur="1000" fill="hold"/>
                                            <p:tgtEl>
                                              <p:spTgt spid="38"/>
                                            </p:tgtEl>
                                            <p:attrNameLst>
                                              <p:attrName>ppt_y</p:attrName>
                                            </p:attrNameLst>
                                          </p:cBhvr>
                                          <p:tavLst>
                                            <p:tav tm="0">
                                              <p:val>
                                                <p:strVal val="1+#ppt_h/2"/>
                                              </p:val>
                                            </p:tav>
                                            <p:tav tm="100000">
                                              <p:val>
                                                <p:strVal val="#ppt_y"/>
                                              </p:val>
                                            </p:tav>
                                          </p:tavLst>
                                        </p:anim>
                                      </p:childTnLst>
                                    </p:cTn>
                                  </p:par>
                                  <p:par>
                                    <p:cTn id="58" presetID="2" presetClass="entr" presetSubtype="1" fill="hold" grpId="0" nodeType="withEffect">
                                      <p:stCondLst>
                                        <p:cond delay="400"/>
                                      </p:stCondLst>
                                      <p:childTnLst>
                                        <p:set>
                                          <p:cBhvr>
                                            <p:cTn id="59" dur="1" fill="hold">
                                              <p:stCondLst>
                                                <p:cond delay="0"/>
                                              </p:stCondLst>
                                            </p:cTn>
                                            <p:tgtEl>
                                              <p:spTgt spid="7"/>
                                            </p:tgtEl>
                                            <p:attrNameLst>
                                              <p:attrName>style.visibility</p:attrName>
                                            </p:attrNameLst>
                                          </p:cBhvr>
                                          <p:to>
                                            <p:strVal val="visible"/>
                                          </p:to>
                                        </p:set>
                                        <p:anim calcmode="lin" valueType="num">
                                          <p:cBhvr additive="base">
                                            <p:cTn id="60" dur="1000" fill="hold"/>
                                            <p:tgtEl>
                                              <p:spTgt spid="7"/>
                                            </p:tgtEl>
                                            <p:attrNameLst>
                                              <p:attrName>ppt_x</p:attrName>
                                            </p:attrNameLst>
                                          </p:cBhvr>
                                          <p:tavLst>
                                            <p:tav tm="0">
                                              <p:val>
                                                <p:strVal val="#ppt_x"/>
                                              </p:val>
                                            </p:tav>
                                            <p:tav tm="100000">
                                              <p:val>
                                                <p:strVal val="#ppt_x"/>
                                              </p:val>
                                            </p:tav>
                                          </p:tavLst>
                                        </p:anim>
                                        <p:anim calcmode="lin" valueType="num">
                                          <p:cBhvr additive="base">
                                            <p:cTn id="61" dur="1000" fill="hold"/>
                                            <p:tgtEl>
                                              <p:spTgt spid="7"/>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stCondLst>
                                        <p:cond delay="400"/>
                                      </p:stCondLst>
                                      <p:childTnLst>
                                        <p:set>
                                          <p:cBhvr>
                                            <p:cTn id="63" dur="1" fill="hold">
                                              <p:stCondLst>
                                                <p:cond delay="0"/>
                                              </p:stCondLst>
                                            </p:cTn>
                                            <p:tgtEl>
                                              <p:spTgt spid="41"/>
                                            </p:tgtEl>
                                            <p:attrNameLst>
                                              <p:attrName>style.visibility</p:attrName>
                                            </p:attrNameLst>
                                          </p:cBhvr>
                                          <p:to>
                                            <p:strVal val="visible"/>
                                          </p:to>
                                        </p:set>
                                        <p:anim calcmode="lin" valueType="num">
                                          <p:cBhvr additive="base">
                                            <p:cTn id="64" dur="1000" fill="hold"/>
                                            <p:tgtEl>
                                              <p:spTgt spid="41"/>
                                            </p:tgtEl>
                                            <p:attrNameLst>
                                              <p:attrName>ppt_x</p:attrName>
                                            </p:attrNameLst>
                                          </p:cBhvr>
                                          <p:tavLst>
                                            <p:tav tm="0">
                                              <p:val>
                                                <p:strVal val="#ppt_x"/>
                                              </p:val>
                                            </p:tav>
                                            <p:tav tm="100000">
                                              <p:val>
                                                <p:strVal val="#ppt_x"/>
                                              </p:val>
                                            </p:tav>
                                          </p:tavLst>
                                        </p:anim>
                                        <p:anim calcmode="lin" valueType="num">
                                          <p:cBhvr additive="base">
                                            <p:cTn id="65" dur="1000" fill="hold"/>
                                            <p:tgtEl>
                                              <p:spTgt spid="41"/>
                                            </p:tgtEl>
                                            <p:attrNameLst>
                                              <p:attrName>ppt_y</p:attrName>
                                            </p:attrNameLst>
                                          </p:cBhvr>
                                          <p:tavLst>
                                            <p:tav tm="0">
                                              <p:val>
                                                <p:strVal val="0-#ppt_h/2"/>
                                              </p:val>
                                            </p:tav>
                                            <p:tav tm="100000">
                                              <p:val>
                                                <p:strVal val="#ppt_y"/>
                                              </p:val>
                                            </p:tav>
                                          </p:tavLst>
                                        </p:anim>
                                      </p:childTnLst>
                                    </p:cTn>
                                  </p:par>
                                  <p:par>
                                    <p:cTn id="66" presetID="2" presetClass="entr" presetSubtype="4" fill="hold" grpId="0" nodeType="withEffect">
                                      <p:stCondLst>
                                        <p:cond delay="600"/>
                                      </p:stCondLst>
                                      <p:childTnLst>
                                        <p:set>
                                          <p:cBhvr>
                                            <p:cTn id="67" dur="1" fill="hold">
                                              <p:stCondLst>
                                                <p:cond delay="0"/>
                                              </p:stCondLst>
                                            </p:cTn>
                                            <p:tgtEl>
                                              <p:spTgt spid="11"/>
                                            </p:tgtEl>
                                            <p:attrNameLst>
                                              <p:attrName>style.visibility</p:attrName>
                                            </p:attrNameLst>
                                          </p:cBhvr>
                                          <p:to>
                                            <p:strVal val="visible"/>
                                          </p:to>
                                        </p:set>
                                        <p:anim calcmode="lin" valueType="num">
                                          <p:cBhvr additive="base">
                                            <p:cTn id="68" dur="1000" fill="hold"/>
                                            <p:tgtEl>
                                              <p:spTgt spid="11"/>
                                            </p:tgtEl>
                                            <p:attrNameLst>
                                              <p:attrName>ppt_x</p:attrName>
                                            </p:attrNameLst>
                                          </p:cBhvr>
                                          <p:tavLst>
                                            <p:tav tm="0">
                                              <p:val>
                                                <p:strVal val="#ppt_x"/>
                                              </p:val>
                                            </p:tav>
                                            <p:tav tm="100000">
                                              <p:val>
                                                <p:strVal val="#ppt_x"/>
                                              </p:val>
                                            </p:tav>
                                          </p:tavLst>
                                        </p:anim>
                                        <p:anim calcmode="lin" valueType="num">
                                          <p:cBhvr additive="base">
                                            <p:cTn id="69" dur="1000" fill="hold"/>
                                            <p:tgtEl>
                                              <p:spTgt spid="11"/>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600"/>
                                      </p:stCondLst>
                                      <p:childTnLst>
                                        <p:set>
                                          <p:cBhvr>
                                            <p:cTn id="71" dur="1" fill="hold">
                                              <p:stCondLst>
                                                <p:cond delay="0"/>
                                              </p:stCondLst>
                                            </p:cTn>
                                            <p:tgtEl>
                                              <p:spTgt spid="39"/>
                                            </p:tgtEl>
                                            <p:attrNameLst>
                                              <p:attrName>style.visibility</p:attrName>
                                            </p:attrNameLst>
                                          </p:cBhvr>
                                          <p:to>
                                            <p:strVal val="visible"/>
                                          </p:to>
                                        </p:set>
                                        <p:anim calcmode="lin" valueType="num">
                                          <p:cBhvr additive="base">
                                            <p:cTn id="72" dur="1000" fill="hold"/>
                                            <p:tgtEl>
                                              <p:spTgt spid="39"/>
                                            </p:tgtEl>
                                            <p:attrNameLst>
                                              <p:attrName>ppt_x</p:attrName>
                                            </p:attrNameLst>
                                          </p:cBhvr>
                                          <p:tavLst>
                                            <p:tav tm="0">
                                              <p:val>
                                                <p:strVal val="#ppt_x"/>
                                              </p:val>
                                            </p:tav>
                                            <p:tav tm="100000">
                                              <p:val>
                                                <p:strVal val="#ppt_x"/>
                                              </p:val>
                                            </p:tav>
                                          </p:tavLst>
                                        </p:anim>
                                        <p:anim calcmode="lin" valueType="num">
                                          <p:cBhvr additive="base">
                                            <p:cTn id="73" dur="1000" fill="hold"/>
                                            <p:tgtEl>
                                              <p:spTgt spid="39"/>
                                            </p:tgtEl>
                                            <p:attrNameLst>
                                              <p:attrName>ppt_y</p:attrName>
                                            </p:attrNameLst>
                                          </p:cBhvr>
                                          <p:tavLst>
                                            <p:tav tm="0">
                                              <p:val>
                                                <p:strVal val="1+#ppt_h/2"/>
                                              </p:val>
                                            </p:tav>
                                            <p:tav tm="100000">
                                              <p:val>
                                                <p:strVal val="#ppt_y"/>
                                              </p:val>
                                            </p:tav>
                                          </p:tavLst>
                                        </p:anim>
                                      </p:childTnLst>
                                    </p:cTn>
                                  </p:par>
                                  <p:par>
                                    <p:cTn id="74" presetID="2" presetClass="entr" presetSubtype="1" fill="hold" grpId="0" nodeType="withEffect">
                                      <p:stCondLst>
                                        <p:cond delay="800"/>
                                      </p:stCondLst>
                                      <p:childTnLst>
                                        <p:set>
                                          <p:cBhvr>
                                            <p:cTn id="75" dur="1" fill="hold">
                                              <p:stCondLst>
                                                <p:cond delay="0"/>
                                              </p:stCondLst>
                                            </p:cTn>
                                            <p:tgtEl>
                                              <p:spTgt spid="8"/>
                                            </p:tgtEl>
                                            <p:attrNameLst>
                                              <p:attrName>style.visibility</p:attrName>
                                            </p:attrNameLst>
                                          </p:cBhvr>
                                          <p:to>
                                            <p:strVal val="visible"/>
                                          </p:to>
                                        </p:set>
                                        <p:anim calcmode="lin" valueType="num">
                                          <p:cBhvr additive="base">
                                            <p:cTn id="76" dur="1000" fill="hold"/>
                                            <p:tgtEl>
                                              <p:spTgt spid="8"/>
                                            </p:tgtEl>
                                            <p:attrNameLst>
                                              <p:attrName>ppt_x</p:attrName>
                                            </p:attrNameLst>
                                          </p:cBhvr>
                                          <p:tavLst>
                                            <p:tav tm="0">
                                              <p:val>
                                                <p:strVal val="#ppt_x"/>
                                              </p:val>
                                            </p:tav>
                                            <p:tav tm="100000">
                                              <p:val>
                                                <p:strVal val="#ppt_x"/>
                                              </p:val>
                                            </p:tav>
                                          </p:tavLst>
                                        </p:anim>
                                        <p:anim calcmode="lin" valueType="num">
                                          <p:cBhvr additive="base">
                                            <p:cTn id="77" dur="1000" fill="hold"/>
                                            <p:tgtEl>
                                              <p:spTgt spid="8"/>
                                            </p:tgtEl>
                                            <p:attrNameLst>
                                              <p:attrName>ppt_y</p:attrName>
                                            </p:attrNameLst>
                                          </p:cBhvr>
                                          <p:tavLst>
                                            <p:tav tm="0">
                                              <p:val>
                                                <p:strVal val="0-#ppt_h/2"/>
                                              </p:val>
                                            </p:tav>
                                            <p:tav tm="100000">
                                              <p:val>
                                                <p:strVal val="#ppt_y"/>
                                              </p:val>
                                            </p:tav>
                                          </p:tavLst>
                                        </p:anim>
                                      </p:childTnLst>
                                    </p:cTn>
                                  </p:par>
                                  <p:par>
                                    <p:cTn id="78" presetID="2" presetClass="entr" presetSubtype="1" fill="hold" grpId="0" nodeType="withEffect">
                                      <p:stCondLst>
                                        <p:cond delay="800"/>
                                      </p:stCondLst>
                                      <p:childTnLst>
                                        <p:set>
                                          <p:cBhvr>
                                            <p:cTn id="79" dur="1" fill="hold">
                                              <p:stCondLst>
                                                <p:cond delay="0"/>
                                              </p:stCondLst>
                                            </p:cTn>
                                            <p:tgtEl>
                                              <p:spTgt spid="42"/>
                                            </p:tgtEl>
                                            <p:attrNameLst>
                                              <p:attrName>style.visibility</p:attrName>
                                            </p:attrNameLst>
                                          </p:cBhvr>
                                          <p:to>
                                            <p:strVal val="visible"/>
                                          </p:to>
                                        </p:set>
                                        <p:anim calcmode="lin" valueType="num">
                                          <p:cBhvr additive="base">
                                            <p:cTn id="80" dur="1000" fill="hold"/>
                                            <p:tgtEl>
                                              <p:spTgt spid="42"/>
                                            </p:tgtEl>
                                            <p:attrNameLst>
                                              <p:attrName>ppt_x</p:attrName>
                                            </p:attrNameLst>
                                          </p:cBhvr>
                                          <p:tavLst>
                                            <p:tav tm="0">
                                              <p:val>
                                                <p:strVal val="#ppt_x"/>
                                              </p:val>
                                            </p:tav>
                                            <p:tav tm="100000">
                                              <p:val>
                                                <p:strVal val="#ppt_x"/>
                                              </p:val>
                                            </p:tav>
                                          </p:tavLst>
                                        </p:anim>
                                        <p:anim calcmode="lin" valueType="num">
                                          <p:cBhvr additive="base">
                                            <p:cTn id="81" dur="1000" fill="hold"/>
                                            <p:tgtEl>
                                              <p:spTgt spid="42"/>
                                            </p:tgtEl>
                                            <p:attrNameLst>
                                              <p:attrName>ppt_y</p:attrName>
                                            </p:attrNameLst>
                                          </p:cBhvr>
                                          <p:tavLst>
                                            <p:tav tm="0">
                                              <p:val>
                                                <p:strVal val="0-#ppt_h/2"/>
                                              </p:val>
                                            </p:tav>
                                            <p:tav tm="100000">
                                              <p:val>
                                                <p:strVal val="#ppt_y"/>
                                              </p:val>
                                            </p:tav>
                                          </p:tavLst>
                                        </p:anim>
                                      </p:childTnLst>
                                    </p:cTn>
                                  </p:par>
                                  <p:par>
                                    <p:cTn id="82" presetID="2" presetClass="entr" presetSubtype="4" fill="hold" grpId="0" nodeType="withEffect">
                                      <p:stCondLst>
                                        <p:cond delay="1000"/>
                                      </p:stCondLst>
                                      <p:childTnLst>
                                        <p:set>
                                          <p:cBhvr>
                                            <p:cTn id="83" dur="1" fill="hold">
                                              <p:stCondLst>
                                                <p:cond delay="0"/>
                                              </p:stCondLst>
                                            </p:cTn>
                                            <p:tgtEl>
                                              <p:spTgt spid="14"/>
                                            </p:tgtEl>
                                            <p:attrNameLst>
                                              <p:attrName>style.visibility</p:attrName>
                                            </p:attrNameLst>
                                          </p:cBhvr>
                                          <p:to>
                                            <p:strVal val="visible"/>
                                          </p:to>
                                        </p:set>
                                        <p:anim calcmode="lin" valueType="num">
                                          <p:cBhvr additive="base">
                                            <p:cTn id="84" dur="1000" fill="hold"/>
                                            <p:tgtEl>
                                              <p:spTgt spid="14"/>
                                            </p:tgtEl>
                                            <p:attrNameLst>
                                              <p:attrName>ppt_x</p:attrName>
                                            </p:attrNameLst>
                                          </p:cBhvr>
                                          <p:tavLst>
                                            <p:tav tm="0">
                                              <p:val>
                                                <p:strVal val="#ppt_x"/>
                                              </p:val>
                                            </p:tav>
                                            <p:tav tm="100000">
                                              <p:val>
                                                <p:strVal val="#ppt_x"/>
                                              </p:val>
                                            </p:tav>
                                          </p:tavLst>
                                        </p:anim>
                                        <p:anim calcmode="lin" valueType="num">
                                          <p:cBhvr additive="base">
                                            <p:cTn id="85" dur="1000" fill="hold"/>
                                            <p:tgtEl>
                                              <p:spTgt spid="14"/>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1000"/>
                                      </p:stCondLst>
                                      <p:childTnLst>
                                        <p:set>
                                          <p:cBhvr>
                                            <p:cTn id="87" dur="1" fill="hold">
                                              <p:stCondLst>
                                                <p:cond delay="0"/>
                                              </p:stCondLst>
                                            </p:cTn>
                                            <p:tgtEl>
                                              <p:spTgt spid="40"/>
                                            </p:tgtEl>
                                            <p:attrNameLst>
                                              <p:attrName>style.visibility</p:attrName>
                                            </p:attrNameLst>
                                          </p:cBhvr>
                                          <p:to>
                                            <p:strVal val="visible"/>
                                          </p:to>
                                        </p:set>
                                        <p:anim calcmode="lin" valueType="num">
                                          <p:cBhvr additive="base">
                                            <p:cTn id="88" dur="1000" fill="hold"/>
                                            <p:tgtEl>
                                              <p:spTgt spid="40"/>
                                            </p:tgtEl>
                                            <p:attrNameLst>
                                              <p:attrName>ppt_x</p:attrName>
                                            </p:attrNameLst>
                                          </p:cBhvr>
                                          <p:tavLst>
                                            <p:tav tm="0">
                                              <p:val>
                                                <p:strVal val="#ppt_x"/>
                                              </p:val>
                                            </p:tav>
                                            <p:tav tm="100000">
                                              <p:val>
                                                <p:strVal val="#ppt_x"/>
                                              </p:val>
                                            </p:tav>
                                          </p:tavLst>
                                        </p:anim>
                                        <p:anim calcmode="lin" valueType="num">
                                          <p:cBhvr additive="base">
                                            <p:cTn id="89" dur="10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1" grpId="0"/>
          <p:bldP spid="14" grpId="0"/>
          <p:bldP spid="15" grpId="0" animBg="1"/>
          <p:bldP spid="27" grpId="0" animBg="1"/>
          <p:bldP spid="28" grpId="0" animBg="1"/>
          <p:bldP spid="29" grpId="0" animBg="1"/>
          <p:bldP spid="30" grpId="0" animBg="1"/>
          <p:bldP spid="31" grpId="0" animBg="1"/>
          <p:bldP spid="38" grpId="0"/>
          <p:bldP spid="39" grpId="0"/>
          <p:bldP spid="40" grpId="0"/>
          <p:bldP spid="41" grpId="0"/>
          <p:bldP spid="42" grpId="0"/>
        </p:bldLst>
      </p:timing>
    </mc:Fallback>
  </mc:AlternateContent>
</p:sld>
</file>

<file path=ppt/theme/theme1.xml><?xml version="1.0" encoding="utf-8"?>
<a:theme xmlns:a="http://schemas.openxmlformats.org/drawingml/2006/main" name="Office Theme">
  <a:themeElements>
    <a:clrScheme name="31 Info dark">
      <a:dk1>
        <a:srgbClr val="FFFFFF"/>
      </a:dk1>
      <a:lt1>
        <a:sysClr val="window" lastClr="FFFFFF"/>
      </a:lt1>
      <a:dk2>
        <a:srgbClr val="FFFFFF"/>
      </a:dk2>
      <a:lt2>
        <a:srgbClr val="242E3D"/>
      </a:lt2>
      <a:accent1>
        <a:srgbClr val="00A9C9"/>
      </a:accent1>
      <a:accent2>
        <a:srgbClr val="46B9D6"/>
      </a:accent2>
      <a:accent3>
        <a:srgbClr val="84DAEC"/>
      </a:accent3>
      <a:accent4>
        <a:srgbClr val="B8EFF7"/>
      </a:accent4>
      <a:accent5>
        <a:srgbClr val="1F67DB"/>
      </a:accent5>
      <a:accent6>
        <a:srgbClr val="685DE3"/>
      </a:accent6>
      <a:hlink>
        <a:srgbClr val="F33B48"/>
      </a:hlink>
      <a:folHlink>
        <a:srgbClr val="FFC000"/>
      </a:folHlink>
    </a:clrScheme>
    <a:fontScheme name="Doodle">
      <a:majorFont>
        <a:latin typeface="Architects Daughter"/>
        <a:ea typeface=""/>
        <a:cs typeface=""/>
      </a:majorFont>
      <a:minorFont>
        <a:latin typeface="Architects Daugh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385</TotalTime>
  <Words>1804</Words>
  <Application>Microsoft Office PowerPoint</Application>
  <PresentationFormat>Widescreen</PresentationFormat>
  <Paragraphs>158</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Amatic</vt:lpstr>
      <vt:lpstr>Architects Daughter</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Пользователь Windows</cp:lastModifiedBy>
  <cp:revision>75</cp:revision>
  <dcterms:created xsi:type="dcterms:W3CDTF">2019-07-15T10:12:55Z</dcterms:created>
  <dcterms:modified xsi:type="dcterms:W3CDTF">2022-03-29T08:31:35Z</dcterms:modified>
</cp:coreProperties>
</file>