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7" r:id="rId6"/>
    <p:sldId id="260" r:id="rId7"/>
    <p:sldId id="261" r:id="rId8"/>
    <p:sldId id="262" r:id="rId9"/>
    <p:sldId id="263" r:id="rId10"/>
    <p:sldId id="264" r:id="rId11"/>
    <p:sldId id="288" r:id="rId12"/>
    <p:sldId id="265" r:id="rId13"/>
    <p:sldId id="278" r:id="rId14"/>
    <p:sldId id="266" r:id="rId15"/>
    <p:sldId id="267" r:id="rId16"/>
    <p:sldId id="268" r:id="rId17"/>
    <p:sldId id="269" r:id="rId18"/>
    <p:sldId id="289" r:id="rId19"/>
    <p:sldId id="270" r:id="rId20"/>
    <p:sldId id="271" r:id="rId21"/>
    <p:sldId id="272" r:id="rId22"/>
    <p:sldId id="273" r:id="rId23"/>
    <p:sldId id="290" r:id="rId24"/>
    <p:sldId id="274" r:id="rId25"/>
    <p:sldId id="275" r:id="rId26"/>
    <p:sldId id="276" r:id="rId27"/>
    <p:sldId id="279" r:id="rId28"/>
    <p:sldId id="291" r:id="rId29"/>
    <p:sldId id="280" r:id="rId30"/>
    <p:sldId id="281" r:id="rId31"/>
    <p:sldId id="282" r:id="rId32"/>
    <p:sldId id="283" r:id="rId33"/>
    <p:sldId id="284" r:id="rId34"/>
    <p:sldId id="285" r:id="rId35"/>
    <p:sldId id="287" r:id="rId36"/>
    <p:sldId id="286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12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6">
                <a:tint val="77000"/>
              </a:schemeClr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42374</c:v>
                </c:pt>
                <c:pt idx="1">
                  <c:v>42741</c:v>
                </c:pt>
                <c:pt idx="2">
                  <c:v>43107</c:v>
                </c:pt>
                <c:pt idx="3">
                  <c:v>43473</c:v>
                </c:pt>
                <c:pt idx="4">
                  <c:v>43839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6">
                <a:shade val="76000"/>
              </a:schemeClr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42374</c:v>
                </c:pt>
                <c:pt idx="1">
                  <c:v>42741</c:v>
                </c:pt>
                <c:pt idx="2">
                  <c:v>43107</c:v>
                </c:pt>
                <c:pt idx="3">
                  <c:v>43473</c:v>
                </c:pt>
                <c:pt idx="4">
                  <c:v>43839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5773224"/>
        <c:axId val="220750136"/>
      </c:areaChart>
      <c:dateAx>
        <c:axId val="445773224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0750136"/>
        <c:crosses val="autoZero"/>
        <c:auto val="1"/>
        <c:lblOffset val="100"/>
        <c:baseTimeUnit val="days"/>
      </c:dateAx>
      <c:valAx>
        <c:axId val="2207501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577322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6">
                <a:tint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>
                <a:shade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20750920"/>
        <c:axId val="220751312"/>
      </c:barChart>
      <c:catAx>
        <c:axId val="2207509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0751312"/>
        <c:crosses val="autoZero"/>
        <c:auto val="1"/>
        <c:lblAlgn val="ctr"/>
        <c:lblOffset val="100"/>
        <c:noMultiLvlLbl val="0"/>
      </c:catAx>
      <c:valAx>
        <c:axId val="2207513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0750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6">
                <a:tint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>
                <a:shade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8626792"/>
        <c:axId val="198627184"/>
      </c:barChart>
      <c:catAx>
        <c:axId val="198626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627184"/>
        <c:crosses val="autoZero"/>
        <c:auto val="1"/>
        <c:lblAlgn val="ctr"/>
        <c:lblOffset val="100"/>
        <c:noMultiLvlLbl val="0"/>
      </c:catAx>
      <c:valAx>
        <c:axId val="198627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6267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6">
                  <a:tint val="6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6">
                  <a:shade val="6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8627968"/>
        <c:axId val="198628360"/>
      </c:lineChart>
      <c:catAx>
        <c:axId val="198627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628360"/>
        <c:crosses val="autoZero"/>
        <c:auto val="1"/>
        <c:lblAlgn val="ctr"/>
        <c:lblOffset val="100"/>
        <c:noMultiLvlLbl val="0"/>
      </c:catAx>
      <c:valAx>
        <c:axId val="1986283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6279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6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6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6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6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6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6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6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6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90</c:v>
                </c:pt>
                <c:pt idx="1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6">
  <a:schemeClr val="accent6"/>
</cs:colorStyle>
</file>

<file path=ppt/charts/colors2.xml><?xml version="1.0" encoding="utf-8"?>
<cs:colorStyle xmlns:cs="http://schemas.microsoft.com/office/drawing/2012/chartStyle" xmlns:a="http://schemas.openxmlformats.org/drawingml/2006/main" meth="withinLinearReversed" id="26">
  <a:schemeClr val="accent6"/>
</cs:colorStyle>
</file>

<file path=ppt/charts/colors3.xml><?xml version="1.0" encoding="utf-8"?>
<cs:colorStyle xmlns:cs="http://schemas.microsoft.com/office/drawing/2012/chartStyle" xmlns:a="http://schemas.openxmlformats.org/drawingml/2006/main" meth="withinLinearReversed" id="26">
  <a:schemeClr val="accent6"/>
</cs:colorStyle>
</file>

<file path=ppt/charts/colors4.xml><?xml version="1.0" encoding="utf-8"?>
<cs:colorStyle xmlns:cs="http://schemas.microsoft.com/office/drawing/2012/chartStyle" xmlns:a="http://schemas.openxmlformats.org/drawingml/2006/main" meth="withinLinearReversed" id="26">
  <a:schemeClr val="accent6"/>
</cs:colorStyle>
</file>

<file path=ppt/charts/colors5.xml><?xml version="1.0" encoding="utf-8"?>
<cs:colorStyle xmlns:cs="http://schemas.microsoft.com/office/drawing/2012/chartStyle" xmlns:a="http://schemas.openxmlformats.org/drawingml/2006/main" meth="withinLinearReversed" id="26">
  <a:schemeClr val="accent6"/>
</cs:colorStyle>
</file>

<file path=ppt/charts/colors6.xml><?xml version="1.0" encoding="utf-8"?>
<cs:colorStyle xmlns:cs="http://schemas.microsoft.com/office/drawing/2012/chartStyle" xmlns:a="http://schemas.openxmlformats.org/drawingml/2006/main" meth="withinLinearReversed" id="26">
  <a:schemeClr val="accent6"/>
</cs:colorStyle>
</file>

<file path=ppt/charts/colors7.xml><?xml version="1.0" encoding="utf-8"?>
<cs:colorStyle xmlns:cs="http://schemas.microsoft.com/office/drawing/2012/chartStyle" xmlns:a="http://schemas.openxmlformats.org/drawingml/2006/main" meth="withinLinearReversed" id="26">
  <a:schemeClr val="accent6"/>
</cs:colorStyle>
</file>

<file path=ppt/charts/colors8.xml><?xml version="1.0" encoding="utf-8"?>
<cs:colorStyle xmlns:cs="http://schemas.microsoft.com/office/drawing/2012/chartStyle" xmlns:a="http://schemas.openxmlformats.org/drawingml/2006/main" meth="withinLinearReversed" id="26">
  <a:schemeClr val="accent6"/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>
          <a:xfrm>
            <a:off x="2960912" y="1"/>
            <a:ext cx="6270175" cy="4689563"/>
          </a:xfrm>
          <a:custGeom>
            <a:avLst/>
            <a:gdLst>
              <a:gd name="connsiteX0" fmla="*/ 3135087 w 6270175"/>
              <a:gd name="connsiteY0" fmla="*/ 1632854 h 4689563"/>
              <a:gd name="connsiteX1" fmla="*/ 4663441 w 6270175"/>
              <a:gd name="connsiteY1" fmla="*/ 3161209 h 4689563"/>
              <a:gd name="connsiteX2" fmla="*/ 3135087 w 6270175"/>
              <a:gd name="connsiteY2" fmla="*/ 4689563 h 4689563"/>
              <a:gd name="connsiteX3" fmla="*/ 1606732 w 6270175"/>
              <a:gd name="connsiteY3" fmla="*/ 3161209 h 4689563"/>
              <a:gd name="connsiteX4" fmla="*/ 4741819 w 6270175"/>
              <a:gd name="connsiteY4" fmla="*/ 0 h 4689563"/>
              <a:gd name="connsiteX5" fmla="*/ 4741823 w 6270175"/>
              <a:gd name="connsiteY5" fmla="*/ 0 h 4689563"/>
              <a:gd name="connsiteX6" fmla="*/ 6270175 w 6270175"/>
              <a:gd name="connsiteY6" fmla="*/ 1528353 h 4689563"/>
              <a:gd name="connsiteX7" fmla="*/ 4741821 w 6270175"/>
              <a:gd name="connsiteY7" fmla="*/ 3056707 h 4689563"/>
              <a:gd name="connsiteX8" fmla="*/ 3213466 w 6270175"/>
              <a:gd name="connsiteY8" fmla="*/ 1528353 h 4689563"/>
              <a:gd name="connsiteX9" fmla="*/ 1528354 w 6270175"/>
              <a:gd name="connsiteY9" fmla="*/ 0 h 4689563"/>
              <a:gd name="connsiteX10" fmla="*/ 1528356 w 6270175"/>
              <a:gd name="connsiteY10" fmla="*/ 0 h 4689563"/>
              <a:gd name="connsiteX11" fmla="*/ 3056709 w 6270175"/>
              <a:gd name="connsiteY11" fmla="*/ 1528354 h 4689563"/>
              <a:gd name="connsiteX12" fmla="*/ 1528355 w 6270175"/>
              <a:gd name="connsiteY12" fmla="*/ 3056708 h 4689563"/>
              <a:gd name="connsiteX13" fmla="*/ 0 w 6270175"/>
              <a:gd name="connsiteY13" fmla="*/ 1528354 h 4689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270175" h="4689563">
                <a:moveTo>
                  <a:pt x="3135087" y="1632854"/>
                </a:moveTo>
                <a:lnTo>
                  <a:pt x="4663441" y="3161209"/>
                </a:lnTo>
                <a:lnTo>
                  <a:pt x="3135087" y="4689563"/>
                </a:lnTo>
                <a:lnTo>
                  <a:pt x="1606732" y="3161209"/>
                </a:lnTo>
                <a:close/>
                <a:moveTo>
                  <a:pt x="4741819" y="0"/>
                </a:moveTo>
                <a:lnTo>
                  <a:pt x="4741823" y="0"/>
                </a:lnTo>
                <a:lnTo>
                  <a:pt x="6270175" y="1528353"/>
                </a:lnTo>
                <a:lnTo>
                  <a:pt x="4741821" y="3056707"/>
                </a:lnTo>
                <a:lnTo>
                  <a:pt x="3213466" y="1528353"/>
                </a:lnTo>
                <a:close/>
                <a:moveTo>
                  <a:pt x="1528354" y="0"/>
                </a:moveTo>
                <a:lnTo>
                  <a:pt x="1528356" y="0"/>
                </a:lnTo>
                <a:lnTo>
                  <a:pt x="3056709" y="1528354"/>
                </a:lnTo>
                <a:lnTo>
                  <a:pt x="1528355" y="3056708"/>
                </a:lnTo>
                <a:lnTo>
                  <a:pt x="0" y="152835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359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 flipH="1">
            <a:off x="6186714" y="0"/>
            <a:ext cx="5500914" cy="6858000"/>
          </a:xfrm>
          <a:custGeom>
            <a:avLst/>
            <a:gdLst>
              <a:gd name="connsiteX0" fmla="*/ 1375229 w 5500914"/>
              <a:gd name="connsiteY0" fmla="*/ 0 h 6858000"/>
              <a:gd name="connsiteX1" fmla="*/ 5500914 w 5500914"/>
              <a:gd name="connsiteY1" fmla="*/ 0 h 6858000"/>
              <a:gd name="connsiteX2" fmla="*/ 4125686 w 5500914"/>
              <a:gd name="connsiteY2" fmla="*/ 6858000 h 6858000"/>
              <a:gd name="connsiteX3" fmla="*/ 0 w 550091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00914" h="6858000">
                <a:moveTo>
                  <a:pt x="1375229" y="0"/>
                </a:moveTo>
                <a:lnTo>
                  <a:pt x="5500914" y="0"/>
                </a:lnTo>
                <a:lnTo>
                  <a:pt x="4125686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858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5609771" cy="4851400"/>
          </a:xfrm>
          <a:custGeom>
            <a:avLst/>
            <a:gdLst>
              <a:gd name="connsiteX0" fmla="*/ 0 w 5609771"/>
              <a:gd name="connsiteY0" fmla="*/ 0 h 4851400"/>
              <a:gd name="connsiteX1" fmla="*/ 3837392 w 5609771"/>
              <a:gd name="connsiteY1" fmla="*/ 0 h 4851400"/>
              <a:gd name="connsiteX2" fmla="*/ 5609771 w 5609771"/>
              <a:gd name="connsiteY2" fmla="*/ 1164772 h 4851400"/>
              <a:gd name="connsiteX3" fmla="*/ 0 w 5609771"/>
              <a:gd name="connsiteY3" fmla="*/ 4851400 h 485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09771" h="4851400">
                <a:moveTo>
                  <a:pt x="0" y="0"/>
                </a:moveTo>
                <a:lnTo>
                  <a:pt x="3837392" y="0"/>
                </a:lnTo>
                <a:lnTo>
                  <a:pt x="5609771" y="1164772"/>
                </a:lnTo>
                <a:lnTo>
                  <a:pt x="0" y="48514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7663543" y="3929969"/>
            <a:ext cx="4238171" cy="256857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853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 flipH="1">
            <a:off x="6466115" y="0"/>
            <a:ext cx="5725885" cy="4851400"/>
          </a:xfrm>
          <a:custGeom>
            <a:avLst/>
            <a:gdLst>
              <a:gd name="connsiteX0" fmla="*/ 0 w 5609771"/>
              <a:gd name="connsiteY0" fmla="*/ 0 h 4851400"/>
              <a:gd name="connsiteX1" fmla="*/ 3837392 w 5609771"/>
              <a:gd name="connsiteY1" fmla="*/ 0 h 4851400"/>
              <a:gd name="connsiteX2" fmla="*/ 5609771 w 5609771"/>
              <a:gd name="connsiteY2" fmla="*/ 1164772 h 4851400"/>
              <a:gd name="connsiteX3" fmla="*/ 0 w 5609771"/>
              <a:gd name="connsiteY3" fmla="*/ 4851400 h 4851400"/>
              <a:gd name="connsiteX0" fmla="*/ 0 w 5725885"/>
              <a:gd name="connsiteY0" fmla="*/ 0 h 4851400"/>
              <a:gd name="connsiteX1" fmla="*/ 3837392 w 5725885"/>
              <a:gd name="connsiteY1" fmla="*/ 0 h 4851400"/>
              <a:gd name="connsiteX2" fmla="*/ 5725885 w 5725885"/>
              <a:gd name="connsiteY2" fmla="*/ 2122715 h 4851400"/>
              <a:gd name="connsiteX3" fmla="*/ 0 w 5725885"/>
              <a:gd name="connsiteY3" fmla="*/ 4851400 h 4851400"/>
              <a:gd name="connsiteX4" fmla="*/ 0 w 5725885"/>
              <a:gd name="connsiteY4" fmla="*/ 0 h 485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25885" h="4851400">
                <a:moveTo>
                  <a:pt x="0" y="0"/>
                </a:moveTo>
                <a:lnTo>
                  <a:pt x="3837392" y="0"/>
                </a:lnTo>
                <a:lnTo>
                  <a:pt x="5725885" y="2122715"/>
                </a:lnTo>
                <a:lnTo>
                  <a:pt x="0" y="4851400"/>
                </a:lnTo>
                <a:lnTo>
                  <a:pt x="0" y="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62857" y="3915454"/>
            <a:ext cx="4238171" cy="256857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544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2830287" y="0"/>
            <a:ext cx="6952342" cy="6858000"/>
          </a:xfrm>
          <a:custGeom>
            <a:avLst/>
            <a:gdLst>
              <a:gd name="connsiteX0" fmla="*/ 2946399 w 6952342"/>
              <a:gd name="connsiteY0" fmla="*/ 0 h 6858000"/>
              <a:gd name="connsiteX1" fmla="*/ 6952342 w 6952342"/>
              <a:gd name="connsiteY1" fmla="*/ 1 h 6858000"/>
              <a:gd name="connsiteX2" fmla="*/ 4949372 w 6952342"/>
              <a:gd name="connsiteY2" fmla="*/ 2750458 h 6858000"/>
              <a:gd name="connsiteX3" fmla="*/ 4947200 w 6952342"/>
              <a:gd name="connsiteY3" fmla="*/ 2747477 h 6858000"/>
              <a:gd name="connsiteX4" fmla="*/ 2979930 w 6952342"/>
              <a:gd name="connsiteY4" fmla="*/ 5449093 h 6858000"/>
              <a:gd name="connsiteX5" fmla="*/ 4005943 w 6952342"/>
              <a:gd name="connsiteY5" fmla="*/ 6858000 h 6858000"/>
              <a:gd name="connsiteX6" fmla="*/ 0 w 6952342"/>
              <a:gd name="connsiteY6" fmla="*/ 6858000 h 6858000"/>
              <a:gd name="connsiteX7" fmla="*/ 2002971 w 6952342"/>
              <a:gd name="connsiteY7" fmla="*/ 4107544 h 6858000"/>
              <a:gd name="connsiteX8" fmla="*/ 2010325 w 6952342"/>
              <a:gd name="connsiteY8" fmla="*/ 4117641 h 6858000"/>
              <a:gd name="connsiteX9" fmla="*/ 3977595 w 6952342"/>
              <a:gd name="connsiteY9" fmla="*/ 141602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952342" h="6858000">
                <a:moveTo>
                  <a:pt x="2946399" y="0"/>
                </a:moveTo>
                <a:lnTo>
                  <a:pt x="6952342" y="1"/>
                </a:lnTo>
                <a:lnTo>
                  <a:pt x="4949372" y="2750458"/>
                </a:lnTo>
                <a:lnTo>
                  <a:pt x="4947200" y="2747477"/>
                </a:lnTo>
                <a:lnTo>
                  <a:pt x="2979930" y="5449093"/>
                </a:lnTo>
                <a:lnTo>
                  <a:pt x="4005943" y="6858000"/>
                </a:lnTo>
                <a:lnTo>
                  <a:pt x="0" y="6858000"/>
                </a:lnTo>
                <a:lnTo>
                  <a:pt x="2002971" y="4107544"/>
                </a:lnTo>
                <a:lnTo>
                  <a:pt x="2010325" y="4117641"/>
                </a:lnTo>
                <a:lnTo>
                  <a:pt x="3977595" y="141602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98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/>
          <p:cNvSpPr>
            <a:spLocks noGrp="1"/>
          </p:cNvSpPr>
          <p:nvPr>
            <p:ph type="pic" sz="quarter" idx="11"/>
          </p:nvPr>
        </p:nvSpPr>
        <p:spPr>
          <a:xfrm>
            <a:off x="6096000" y="2195285"/>
            <a:ext cx="6096000" cy="1857829"/>
          </a:xfrm>
          <a:custGeom>
            <a:avLst/>
            <a:gdLst>
              <a:gd name="connsiteX0" fmla="*/ 1083733 w 6096000"/>
              <a:gd name="connsiteY0" fmla="*/ 0 h 1857829"/>
              <a:gd name="connsiteX1" fmla="*/ 6096000 w 6096000"/>
              <a:gd name="connsiteY1" fmla="*/ 0 h 1857829"/>
              <a:gd name="connsiteX2" fmla="*/ 6096000 w 6096000"/>
              <a:gd name="connsiteY2" fmla="*/ 1857829 h 1857829"/>
              <a:gd name="connsiteX3" fmla="*/ 0 w 6096000"/>
              <a:gd name="connsiteY3" fmla="*/ 1857829 h 1857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1857829">
                <a:moveTo>
                  <a:pt x="1083733" y="0"/>
                </a:moveTo>
                <a:lnTo>
                  <a:pt x="6096000" y="0"/>
                </a:lnTo>
                <a:lnTo>
                  <a:pt x="6096000" y="1857829"/>
                </a:lnTo>
                <a:lnTo>
                  <a:pt x="0" y="185782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>
          <a:xfrm>
            <a:off x="0" y="2862942"/>
            <a:ext cx="6096000" cy="1857829"/>
          </a:xfrm>
          <a:custGeom>
            <a:avLst/>
            <a:gdLst>
              <a:gd name="connsiteX0" fmla="*/ 0 w 6096000"/>
              <a:gd name="connsiteY0" fmla="*/ 0 h 1857829"/>
              <a:gd name="connsiteX1" fmla="*/ 6096000 w 6096000"/>
              <a:gd name="connsiteY1" fmla="*/ 0 h 1857829"/>
              <a:gd name="connsiteX2" fmla="*/ 5012267 w 6096000"/>
              <a:gd name="connsiteY2" fmla="*/ 1857829 h 1857829"/>
              <a:gd name="connsiteX3" fmla="*/ 0 w 6096000"/>
              <a:gd name="connsiteY3" fmla="*/ 1857829 h 1857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1857829">
                <a:moveTo>
                  <a:pt x="0" y="0"/>
                </a:moveTo>
                <a:lnTo>
                  <a:pt x="6096000" y="0"/>
                </a:lnTo>
                <a:lnTo>
                  <a:pt x="5012267" y="1857829"/>
                </a:lnTo>
                <a:lnTo>
                  <a:pt x="0" y="185782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821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0" grpId="0"/>
    </p:bld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12800" y="972458"/>
            <a:ext cx="5167086" cy="5167086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218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2598737" y="1527401"/>
            <a:ext cx="6994525" cy="4035426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864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3772552" y="1251856"/>
            <a:ext cx="4646896" cy="4005944"/>
          </a:xfrm>
          <a:custGeom>
            <a:avLst/>
            <a:gdLst>
              <a:gd name="connsiteX0" fmla="*/ 2323448 w 4646896"/>
              <a:gd name="connsiteY0" fmla="*/ 0 h 4005944"/>
              <a:gd name="connsiteX1" fmla="*/ 4646896 w 4646896"/>
              <a:gd name="connsiteY1" fmla="*/ 4005944 h 4005944"/>
              <a:gd name="connsiteX2" fmla="*/ 0 w 4646896"/>
              <a:gd name="connsiteY2" fmla="*/ 4005944 h 4005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46896" h="4005944">
                <a:moveTo>
                  <a:pt x="2323448" y="0"/>
                </a:moveTo>
                <a:lnTo>
                  <a:pt x="4646896" y="4005944"/>
                </a:lnTo>
                <a:lnTo>
                  <a:pt x="0" y="400594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22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645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5254625"/>
            <a:ext cx="12192000" cy="1262063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228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671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/>
          </p:cNvSpPr>
          <p:nvPr>
            <p:ph type="pic" sz="quarter" idx="12"/>
          </p:nvPr>
        </p:nvSpPr>
        <p:spPr>
          <a:xfrm>
            <a:off x="8352406" y="1473197"/>
            <a:ext cx="1858960" cy="1260572"/>
          </a:xfrm>
          <a:custGeom>
            <a:avLst/>
            <a:gdLst>
              <a:gd name="connsiteX0" fmla="*/ 0 w 1858960"/>
              <a:gd name="connsiteY0" fmla="*/ 0 h 1260572"/>
              <a:gd name="connsiteX1" fmla="*/ 1858960 w 1858960"/>
              <a:gd name="connsiteY1" fmla="*/ 0 h 1260572"/>
              <a:gd name="connsiteX2" fmla="*/ 929480 w 1858960"/>
              <a:gd name="connsiteY2" fmla="*/ 1260572 h 1260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58960" h="1260572">
                <a:moveTo>
                  <a:pt x="0" y="0"/>
                </a:moveTo>
                <a:lnTo>
                  <a:pt x="1858960" y="0"/>
                </a:lnTo>
                <a:lnTo>
                  <a:pt x="929480" y="126057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1959426" y="1473197"/>
            <a:ext cx="1858960" cy="1260572"/>
          </a:xfrm>
          <a:custGeom>
            <a:avLst/>
            <a:gdLst>
              <a:gd name="connsiteX0" fmla="*/ 0 w 1858960"/>
              <a:gd name="connsiteY0" fmla="*/ 0 h 1260572"/>
              <a:gd name="connsiteX1" fmla="*/ 1858960 w 1858960"/>
              <a:gd name="connsiteY1" fmla="*/ 0 h 1260572"/>
              <a:gd name="connsiteX2" fmla="*/ 929480 w 1858960"/>
              <a:gd name="connsiteY2" fmla="*/ 1260572 h 1260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58960" h="1260572">
                <a:moveTo>
                  <a:pt x="0" y="0"/>
                </a:moveTo>
                <a:lnTo>
                  <a:pt x="1858960" y="0"/>
                </a:lnTo>
                <a:lnTo>
                  <a:pt x="929480" y="126057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4985657" y="1055914"/>
            <a:ext cx="2220685" cy="1505857"/>
          </a:xfrm>
          <a:custGeom>
            <a:avLst/>
            <a:gdLst>
              <a:gd name="connsiteX0" fmla="*/ 0 w 2220685"/>
              <a:gd name="connsiteY0" fmla="*/ 0 h 1505857"/>
              <a:gd name="connsiteX1" fmla="*/ 2220685 w 2220685"/>
              <a:gd name="connsiteY1" fmla="*/ 0 h 1505857"/>
              <a:gd name="connsiteX2" fmla="*/ 1110343 w 2220685"/>
              <a:gd name="connsiteY2" fmla="*/ 1505857 h 1505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20685" h="1505857">
                <a:moveTo>
                  <a:pt x="0" y="0"/>
                </a:moveTo>
                <a:lnTo>
                  <a:pt x="2220685" y="0"/>
                </a:lnTo>
                <a:lnTo>
                  <a:pt x="1110343" y="150585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4985657" y="1055913"/>
            <a:ext cx="2220685" cy="5123543"/>
          </a:xfrm>
          <a:prstGeom prst="rect">
            <a:avLst/>
          </a:prstGeom>
          <a:noFill/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8352404" y="1473197"/>
            <a:ext cx="1858962" cy="4288976"/>
          </a:xfrm>
          <a:prstGeom prst="rect">
            <a:avLst/>
          </a:prstGeom>
          <a:noFill/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937936" y="1473197"/>
            <a:ext cx="1858962" cy="4288976"/>
          </a:xfrm>
          <a:prstGeom prst="rect">
            <a:avLst/>
          </a:prstGeom>
          <a:noFill/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745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7" grpId="0"/>
      <p:bldP spid="14" grpId="0"/>
      <p:bldP spid="6" grpId="0" animBg="1"/>
      <p:bldP spid="7" grpId="0" animBg="1"/>
      <p:bldP spid="8" grpId="0" animBg="1"/>
    </p:bld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4263571" y="1596571"/>
            <a:ext cx="3664858" cy="3664858"/>
          </a:xfrm>
          <a:custGeom>
            <a:avLst/>
            <a:gdLst>
              <a:gd name="connsiteX0" fmla="*/ 1832429 w 3664858"/>
              <a:gd name="connsiteY0" fmla="*/ 0 h 3664858"/>
              <a:gd name="connsiteX1" fmla="*/ 3664858 w 3664858"/>
              <a:gd name="connsiteY1" fmla="*/ 1832429 h 3664858"/>
              <a:gd name="connsiteX2" fmla="*/ 1832429 w 3664858"/>
              <a:gd name="connsiteY2" fmla="*/ 3664858 h 3664858"/>
              <a:gd name="connsiteX3" fmla="*/ 0 w 3664858"/>
              <a:gd name="connsiteY3" fmla="*/ 1832429 h 3664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64858" h="3664858">
                <a:moveTo>
                  <a:pt x="1832429" y="0"/>
                </a:moveTo>
                <a:lnTo>
                  <a:pt x="3664858" y="1832429"/>
                </a:lnTo>
                <a:lnTo>
                  <a:pt x="1832429" y="3664858"/>
                </a:lnTo>
                <a:lnTo>
                  <a:pt x="0" y="183242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393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435429" y="0"/>
            <a:ext cx="2656114" cy="4223657"/>
          </a:xfrm>
          <a:custGeom>
            <a:avLst/>
            <a:gdLst>
              <a:gd name="connsiteX0" fmla="*/ 664029 w 2656114"/>
              <a:gd name="connsiteY0" fmla="*/ 0 h 4223657"/>
              <a:gd name="connsiteX1" fmla="*/ 2656114 w 2656114"/>
              <a:gd name="connsiteY1" fmla="*/ 0 h 4223657"/>
              <a:gd name="connsiteX2" fmla="*/ 1992086 w 2656114"/>
              <a:gd name="connsiteY2" fmla="*/ 4223657 h 4223657"/>
              <a:gd name="connsiteX3" fmla="*/ 0 w 2656114"/>
              <a:gd name="connsiteY3" fmla="*/ 4223657 h 4223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6114" h="4223657">
                <a:moveTo>
                  <a:pt x="664029" y="0"/>
                </a:moveTo>
                <a:lnTo>
                  <a:pt x="2656114" y="0"/>
                </a:lnTo>
                <a:lnTo>
                  <a:pt x="1992086" y="4223657"/>
                </a:lnTo>
                <a:lnTo>
                  <a:pt x="0" y="422365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1342572" y="2634343"/>
            <a:ext cx="2656114" cy="4223657"/>
          </a:xfrm>
          <a:custGeom>
            <a:avLst/>
            <a:gdLst>
              <a:gd name="connsiteX0" fmla="*/ 664029 w 2656114"/>
              <a:gd name="connsiteY0" fmla="*/ 0 h 4223657"/>
              <a:gd name="connsiteX1" fmla="*/ 2656114 w 2656114"/>
              <a:gd name="connsiteY1" fmla="*/ 0 h 4223657"/>
              <a:gd name="connsiteX2" fmla="*/ 1992086 w 2656114"/>
              <a:gd name="connsiteY2" fmla="*/ 4223657 h 4223657"/>
              <a:gd name="connsiteX3" fmla="*/ 0 w 2656114"/>
              <a:gd name="connsiteY3" fmla="*/ 4223657 h 4223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6114" h="4223657">
                <a:moveTo>
                  <a:pt x="664029" y="0"/>
                </a:moveTo>
                <a:lnTo>
                  <a:pt x="2656114" y="0"/>
                </a:lnTo>
                <a:lnTo>
                  <a:pt x="1992086" y="4223657"/>
                </a:lnTo>
                <a:lnTo>
                  <a:pt x="0" y="422365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52802" y="-1"/>
            <a:ext cx="2656114" cy="4223657"/>
          </a:xfrm>
          <a:custGeom>
            <a:avLst/>
            <a:gdLst>
              <a:gd name="connsiteX0" fmla="*/ 664029 w 2656114"/>
              <a:gd name="connsiteY0" fmla="*/ 0 h 4223657"/>
              <a:gd name="connsiteX1" fmla="*/ 2656114 w 2656114"/>
              <a:gd name="connsiteY1" fmla="*/ 0 h 4223657"/>
              <a:gd name="connsiteX2" fmla="*/ 1992086 w 2656114"/>
              <a:gd name="connsiteY2" fmla="*/ 4223657 h 4223657"/>
              <a:gd name="connsiteX3" fmla="*/ 0 w 2656114"/>
              <a:gd name="connsiteY3" fmla="*/ 4223657 h 4223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6114" h="4223657">
                <a:moveTo>
                  <a:pt x="664029" y="0"/>
                </a:moveTo>
                <a:lnTo>
                  <a:pt x="2656114" y="0"/>
                </a:lnTo>
                <a:lnTo>
                  <a:pt x="1992086" y="4223657"/>
                </a:lnTo>
                <a:lnTo>
                  <a:pt x="0" y="422365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4259945" y="2634342"/>
            <a:ext cx="2656114" cy="4223657"/>
          </a:xfrm>
          <a:custGeom>
            <a:avLst/>
            <a:gdLst>
              <a:gd name="connsiteX0" fmla="*/ 664029 w 2656114"/>
              <a:gd name="connsiteY0" fmla="*/ 0 h 4223657"/>
              <a:gd name="connsiteX1" fmla="*/ 2656114 w 2656114"/>
              <a:gd name="connsiteY1" fmla="*/ 0 h 4223657"/>
              <a:gd name="connsiteX2" fmla="*/ 1992086 w 2656114"/>
              <a:gd name="connsiteY2" fmla="*/ 4223657 h 4223657"/>
              <a:gd name="connsiteX3" fmla="*/ 0 w 2656114"/>
              <a:gd name="connsiteY3" fmla="*/ 4223657 h 4223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6114" h="4223657">
                <a:moveTo>
                  <a:pt x="664029" y="0"/>
                </a:moveTo>
                <a:lnTo>
                  <a:pt x="2656114" y="0"/>
                </a:lnTo>
                <a:lnTo>
                  <a:pt x="1992086" y="4223657"/>
                </a:lnTo>
                <a:lnTo>
                  <a:pt x="0" y="422365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172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643313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640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hart Placeholder 6"/>
          <p:cNvSpPr>
            <a:spLocks noGrp="1"/>
          </p:cNvSpPr>
          <p:nvPr>
            <p:ph type="chart" sz="quarter" idx="10"/>
          </p:nvPr>
        </p:nvSpPr>
        <p:spPr>
          <a:xfrm>
            <a:off x="739549" y="1828800"/>
            <a:ext cx="5951537" cy="3556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536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hart Placeholder 6"/>
          <p:cNvSpPr>
            <a:spLocks noGrp="1"/>
          </p:cNvSpPr>
          <p:nvPr>
            <p:ph type="chart" sz="quarter" idx="10"/>
          </p:nvPr>
        </p:nvSpPr>
        <p:spPr>
          <a:xfrm>
            <a:off x="5587320" y="1857828"/>
            <a:ext cx="5951537" cy="3556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481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hart Placeholder 6"/>
          <p:cNvSpPr>
            <a:spLocks noGrp="1"/>
          </p:cNvSpPr>
          <p:nvPr>
            <p:ph type="chart" sz="quarter" idx="10"/>
          </p:nvPr>
        </p:nvSpPr>
        <p:spPr>
          <a:xfrm>
            <a:off x="0" y="0"/>
            <a:ext cx="12192000" cy="2975429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648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hart Placeholder 6"/>
          <p:cNvSpPr>
            <a:spLocks noGrp="1"/>
          </p:cNvSpPr>
          <p:nvPr>
            <p:ph type="chart" sz="quarter" idx="10"/>
          </p:nvPr>
        </p:nvSpPr>
        <p:spPr>
          <a:xfrm>
            <a:off x="260577" y="1916113"/>
            <a:ext cx="2613025" cy="2409825"/>
          </a:xfrm>
        </p:spPr>
        <p:txBody>
          <a:bodyPr/>
          <a:lstStyle/>
          <a:p>
            <a:endParaRPr lang="en-US"/>
          </a:p>
        </p:txBody>
      </p:sp>
      <p:sp>
        <p:nvSpPr>
          <p:cNvPr id="8" name="Chart Placeholder 6"/>
          <p:cNvSpPr>
            <a:spLocks noGrp="1"/>
          </p:cNvSpPr>
          <p:nvPr>
            <p:ph type="chart" sz="quarter" idx="11"/>
          </p:nvPr>
        </p:nvSpPr>
        <p:spPr>
          <a:xfrm>
            <a:off x="3243263" y="1916113"/>
            <a:ext cx="2613025" cy="24098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Chart Placeholder 6"/>
          <p:cNvSpPr>
            <a:spLocks noGrp="1"/>
          </p:cNvSpPr>
          <p:nvPr>
            <p:ph type="chart" sz="quarter" idx="12"/>
          </p:nvPr>
        </p:nvSpPr>
        <p:spPr>
          <a:xfrm>
            <a:off x="6225949" y="1916113"/>
            <a:ext cx="2613025" cy="2409825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Chart Placeholder 6"/>
          <p:cNvSpPr>
            <a:spLocks noGrp="1"/>
          </p:cNvSpPr>
          <p:nvPr>
            <p:ph type="chart" sz="quarter" idx="13"/>
          </p:nvPr>
        </p:nvSpPr>
        <p:spPr>
          <a:xfrm>
            <a:off x="9208635" y="1916113"/>
            <a:ext cx="2613025" cy="24098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633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0"/>
          </p:nvPr>
        </p:nvSpPr>
        <p:spPr>
          <a:xfrm>
            <a:off x="927463" y="2240280"/>
            <a:ext cx="2377440" cy="2377440"/>
          </a:xfrm>
          <a:custGeom>
            <a:avLst/>
            <a:gdLst>
              <a:gd name="connsiteX0" fmla="*/ 1188720 w 2377440"/>
              <a:gd name="connsiteY0" fmla="*/ 0 h 2377440"/>
              <a:gd name="connsiteX1" fmla="*/ 2377440 w 2377440"/>
              <a:gd name="connsiteY1" fmla="*/ 1188720 h 2377440"/>
              <a:gd name="connsiteX2" fmla="*/ 1188720 w 2377440"/>
              <a:gd name="connsiteY2" fmla="*/ 2377440 h 2377440"/>
              <a:gd name="connsiteX3" fmla="*/ 0 w 2377440"/>
              <a:gd name="connsiteY3" fmla="*/ 1188720 h 237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7440" h="2377440">
                <a:moveTo>
                  <a:pt x="1188720" y="0"/>
                </a:moveTo>
                <a:lnTo>
                  <a:pt x="2377440" y="1188720"/>
                </a:lnTo>
                <a:lnTo>
                  <a:pt x="1188720" y="2377440"/>
                </a:lnTo>
                <a:lnTo>
                  <a:pt x="0" y="11887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1"/>
          </p:nvPr>
        </p:nvSpPr>
        <p:spPr>
          <a:xfrm>
            <a:off x="3587931" y="2240280"/>
            <a:ext cx="2377440" cy="2377440"/>
          </a:xfrm>
          <a:custGeom>
            <a:avLst/>
            <a:gdLst>
              <a:gd name="connsiteX0" fmla="*/ 1188720 w 2377440"/>
              <a:gd name="connsiteY0" fmla="*/ 0 h 2377440"/>
              <a:gd name="connsiteX1" fmla="*/ 2377440 w 2377440"/>
              <a:gd name="connsiteY1" fmla="*/ 1188720 h 2377440"/>
              <a:gd name="connsiteX2" fmla="*/ 1188720 w 2377440"/>
              <a:gd name="connsiteY2" fmla="*/ 2377440 h 2377440"/>
              <a:gd name="connsiteX3" fmla="*/ 0 w 2377440"/>
              <a:gd name="connsiteY3" fmla="*/ 1188720 h 237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7440" h="2377440">
                <a:moveTo>
                  <a:pt x="1188720" y="0"/>
                </a:moveTo>
                <a:lnTo>
                  <a:pt x="2377440" y="1188720"/>
                </a:lnTo>
                <a:lnTo>
                  <a:pt x="1188720" y="2377440"/>
                </a:lnTo>
                <a:lnTo>
                  <a:pt x="0" y="11887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2"/>
          </p:nvPr>
        </p:nvSpPr>
        <p:spPr>
          <a:xfrm>
            <a:off x="6248399" y="2240280"/>
            <a:ext cx="2377440" cy="2377440"/>
          </a:xfrm>
          <a:custGeom>
            <a:avLst/>
            <a:gdLst>
              <a:gd name="connsiteX0" fmla="*/ 1188720 w 2377440"/>
              <a:gd name="connsiteY0" fmla="*/ 0 h 2377440"/>
              <a:gd name="connsiteX1" fmla="*/ 2377440 w 2377440"/>
              <a:gd name="connsiteY1" fmla="*/ 1188720 h 2377440"/>
              <a:gd name="connsiteX2" fmla="*/ 1188720 w 2377440"/>
              <a:gd name="connsiteY2" fmla="*/ 2377440 h 2377440"/>
              <a:gd name="connsiteX3" fmla="*/ 0 w 2377440"/>
              <a:gd name="connsiteY3" fmla="*/ 1188720 h 237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7440" h="2377440">
                <a:moveTo>
                  <a:pt x="1188720" y="0"/>
                </a:moveTo>
                <a:lnTo>
                  <a:pt x="2377440" y="1188720"/>
                </a:lnTo>
                <a:lnTo>
                  <a:pt x="1188720" y="2377440"/>
                </a:lnTo>
                <a:lnTo>
                  <a:pt x="0" y="11887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3"/>
          </p:nvPr>
        </p:nvSpPr>
        <p:spPr>
          <a:xfrm>
            <a:off x="8908867" y="2240280"/>
            <a:ext cx="2377440" cy="2377440"/>
          </a:xfrm>
          <a:custGeom>
            <a:avLst/>
            <a:gdLst>
              <a:gd name="connsiteX0" fmla="*/ 1188720 w 2377440"/>
              <a:gd name="connsiteY0" fmla="*/ 0 h 2377440"/>
              <a:gd name="connsiteX1" fmla="*/ 2377440 w 2377440"/>
              <a:gd name="connsiteY1" fmla="*/ 1188720 h 2377440"/>
              <a:gd name="connsiteX2" fmla="*/ 1188720 w 2377440"/>
              <a:gd name="connsiteY2" fmla="*/ 2377440 h 2377440"/>
              <a:gd name="connsiteX3" fmla="*/ 0 w 2377440"/>
              <a:gd name="connsiteY3" fmla="*/ 1188720 h 237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7440" h="2377440">
                <a:moveTo>
                  <a:pt x="1188720" y="0"/>
                </a:moveTo>
                <a:lnTo>
                  <a:pt x="2377440" y="1188720"/>
                </a:lnTo>
                <a:lnTo>
                  <a:pt x="1188720" y="2377440"/>
                </a:lnTo>
                <a:lnTo>
                  <a:pt x="0" y="11887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034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</p:bld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949233" y="609599"/>
            <a:ext cx="4484916" cy="5634446"/>
          </a:xfrm>
          <a:custGeom>
            <a:avLst/>
            <a:gdLst>
              <a:gd name="connsiteX0" fmla="*/ 1780904 w 4484916"/>
              <a:gd name="connsiteY0" fmla="*/ 0 h 5634446"/>
              <a:gd name="connsiteX1" fmla="*/ 3561808 w 4484916"/>
              <a:gd name="connsiteY1" fmla="*/ 1780904 h 5634446"/>
              <a:gd name="connsiteX2" fmla="*/ 2987043 w 4484916"/>
              <a:gd name="connsiteY2" fmla="*/ 2355669 h 5634446"/>
              <a:gd name="connsiteX3" fmla="*/ 4484916 w 4484916"/>
              <a:gd name="connsiteY3" fmla="*/ 3853542 h 5634446"/>
              <a:gd name="connsiteX4" fmla="*/ 2704012 w 4484916"/>
              <a:gd name="connsiteY4" fmla="*/ 5634446 h 5634446"/>
              <a:gd name="connsiteX5" fmla="*/ 923108 w 4484916"/>
              <a:gd name="connsiteY5" fmla="*/ 3853542 h 5634446"/>
              <a:gd name="connsiteX6" fmla="*/ 1497873 w 4484916"/>
              <a:gd name="connsiteY6" fmla="*/ 3278777 h 5634446"/>
              <a:gd name="connsiteX7" fmla="*/ 0 w 4484916"/>
              <a:gd name="connsiteY7" fmla="*/ 1780904 h 5634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84916" h="5634446">
                <a:moveTo>
                  <a:pt x="1780904" y="0"/>
                </a:moveTo>
                <a:lnTo>
                  <a:pt x="3561808" y="1780904"/>
                </a:lnTo>
                <a:lnTo>
                  <a:pt x="2987043" y="2355669"/>
                </a:lnTo>
                <a:lnTo>
                  <a:pt x="4484916" y="3853542"/>
                </a:lnTo>
                <a:lnTo>
                  <a:pt x="2704012" y="5634446"/>
                </a:lnTo>
                <a:lnTo>
                  <a:pt x="923108" y="3853542"/>
                </a:lnTo>
                <a:lnTo>
                  <a:pt x="1497873" y="3278777"/>
                </a:lnTo>
                <a:lnTo>
                  <a:pt x="0" y="178090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434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207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780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3544390" y="0"/>
            <a:ext cx="8647611" cy="6858000"/>
          </a:xfrm>
          <a:custGeom>
            <a:avLst/>
            <a:gdLst>
              <a:gd name="connsiteX0" fmla="*/ 2404415 w 8647611"/>
              <a:gd name="connsiteY0" fmla="*/ 0 h 6858000"/>
              <a:gd name="connsiteX1" fmla="*/ 6243196 w 8647611"/>
              <a:gd name="connsiteY1" fmla="*/ 0 h 6858000"/>
              <a:gd name="connsiteX2" fmla="*/ 8647611 w 8647611"/>
              <a:gd name="connsiteY2" fmla="*/ 6858000 h 6858000"/>
              <a:gd name="connsiteX3" fmla="*/ 0 w 864761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47611" h="6858000">
                <a:moveTo>
                  <a:pt x="2404415" y="0"/>
                </a:moveTo>
                <a:lnTo>
                  <a:pt x="6243196" y="0"/>
                </a:lnTo>
                <a:lnTo>
                  <a:pt x="8647611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625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>
          <a:xfrm>
            <a:off x="609600" y="725713"/>
            <a:ext cx="5254172" cy="4992916"/>
          </a:xfrm>
          <a:custGeom>
            <a:avLst/>
            <a:gdLst>
              <a:gd name="connsiteX0" fmla="*/ 4034972 w 5254172"/>
              <a:gd name="connsiteY0" fmla="*/ 2554516 h 4992916"/>
              <a:gd name="connsiteX1" fmla="*/ 5254172 w 5254172"/>
              <a:gd name="connsiteY1" fmla="*/ 3773716 h 4992916"/>
              <a:gd name="connsiteX2" fmla="*/ 4034972 w 5254172"/>
              <a:gd name="connsiteY2" fmla="*/ 4992916 h 4992916"/>
              <a:gd name="connsiteX3" fmla="*/ 2815772 w 5254172"/>
              <a:gd name="connsiteY3" fmla="*/ 3773716 h 4992916"/>
              <a:gd name="connsiteX4" fmla="*/ 1988457 w 5254172"/>
              <a:gd name="connsiteY4" fmla="*/ 508001 h 4992916"/>
              <a:gd name="connsiteX5" fmla="*/ 3976914 w 5254172"/>
              <a:gd name="connsiteY5" fmla="*/ 2496458 h 4992916"/>
              <a:gd name="connsiteX6" fmla="*/ 1988457 w 5254172"/>
              <a:gd name="connsiteY6" fmla="*/ 4484915 h 4992916"/>
              <a:gd name="connsiteX7" fmla="*/ 0 w 5254172"/>
              <a:gd name="connsiteY7" fmla="*/ 2496458 h 4992916"/>
              <a:gd name="connsiteX8" fmla="*/ 4034972 w 5254172"/>
              <a:gd name="connsiteY8" fmla="*/ 0 h 4992916"/>
              <a:gd name="connsiteX9" fmla="*/ 5254172 w 5254172"/>
              <a:gd name="connsiteY9" fmla="*/ 1219200 h 4992916"/>
              <a:gd name="connsiteX10" fmla="*/ 4034972 w 5254172"/>
              <a:gd name="connsiteY10" fmla="*/ 2438400 h 4992916"/>
              <a:gd name="connsiteX11" fmla="*/ 2815772 w 5254172"/>
              <a:gd name="connsiteY11" fmla="*/ 1219200 h 4992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54172" h="4992916">
                <a:moveTo>
                  <a:pt x="4034972" y="2554516"/>
                </a:moveTo>
                <a:lnTo>
                  <a:pt x="5254172" y="3773716"/>
                </a:lnTo>
                <a:lnTo>
                  <a:pt x="4034972" y="4992916"/>
                </a:lnTo>
                <a:lnTo>
                  <a:pt x="2815772" y="3773716"/>
                </a:lnTo>
                <a:close/>
                <a:moveTo>
                  <a:pt x="1988457" y="508001"/>
                </a:moveTo>
                <a:lnTo>
                  <a:pt x="3976914" y="2496458"/>
                </a:lnTo>
                <a:lnTo>
                  <a:pt x="1988457" y="4484915"/>
                </a:lnTo>
                <a:lnTo>
                  <a:pt x="0" y="2496458"/>
                </a:lnTo>
                <a:close/>
                <a:moveTo>
                  <a:pt x="4034972" y="0"/>
                </a:moveTo>
                <a:lnTo>
                  <a:pt x="5254172" y="1219200"/>
                </a:lnTo>
                <a:lnTo>
                  <a:pt x="4034972" y="2438400"/>
                </a:lnTo>
                <a:lnTo>
                  <a:pt x="2815772" y="12192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367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/>
          <p:cNvSpPr>
            <a:spLocks noGrp="1"/>
          </p:cNvSpPr>
          <p:nvPr>
            <p:ph type="pic" sz="quarter" idx="11"/>
          </p:nvPr>
        </p:nvSpPr>
        <p:spPr>
          <a:xfrm>
            <a:off x="2510972" y="2378071"/>
            <a:ext cx="3691155" cy="3672863"/>
          </a:xfrm>
          <a:custGeom>
            <a:avLst/>
            <a:gdLst>
              <a:gd name="connsiteX0" fmla="*/ 2197131 w 3691155"/>
              <a:gd name="connsiteY0" fmla="*/ 2252917 h 3672863"/>
              <a:gd name="connsiteX1" fmla="*/ 2230666 w 3691155"/>
              <a:gd name="connsiteY1" fmla="*/ 3639328 h 3672863"/>
              <a:gd name="connsiteX2" fmla="*/ 844255 w 3691155"/>
              <a:gd name="connsiteY2" fmla="*/ 3672863 h 3672863"/>
              <a:gd name="connsiteX3" fmla="*/ 810719 w 3691155"/>
              <a:gd name="connsiteY3" fmla="*/ 2286452 h 3672863"/>
              <a:gd name="connsiteX4" fmla="*/ 3657620 w 3691155"/>
              <a:gd name="connsiteY4" fmla="*/ 720022 h 3672863"/>
              <a:gd name="connsiteX5" fmla="*/ 3691155 w 3691155"/>
              <a:gd name="connsiteY5" fmla="*/ 2106434 h 3672863"/>
              <a:gd name="connsiteX6" fmla="*/ 2304744 w 3691155"/>
              <a:gd name="connsiteY6" fmla="*/ 2139969 h 3672863"/>
              <a:gd name="connsiteX7" fmla="*/ 2271208 w 3691155"/>
              <a:gd name="connsiteY7" fmla="*/ 753557 h 3672863"/>
              <a:gd name="connsiteX8" fmla="*/ 2142636 w 3691155"/>
              <a:gd name="connsiteY8" fmla="*/ 0 h 3672863"/>
              <a:gd name="connsiteX9" fmla="*/ 2194463 w 3691155"/>
              <a:gd name="connsiteY9" fmla="*/ 2142636 h 3672863"/>
              <a:gd name="connsiteX10" fmla="*/ 51827 w 3691155"/>
              <a:gd name="connsiteY10" fmla="*/ 2194464 h 3672863"/>
              <a:gd name="connsiteX11" fmla="*/ 0 w 3691155"/>
              <a:gd name="connsiteY11" fmla="*/ 51827 h 3672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691155" h="3672863">
                <a:moveTo>
                  <a:pt x="2197131" y="2252917"/>
                </a:moveTo>
                <a:lnTo>
                  <a:pt x="2230666" y="3639328"/>
                </a:lnTo>
                <a:lnTo>
                  <a:pt x="844255" y="3672863"/>
                </a:lnTo>
                <a:lnTo>
                  <a:pt x="810719" y="2286452"/>
                </a:lnTo>
                <a:close/>
                <a:moveTo>
                  <a:pt x="3657620" y="720022"/>
                </a:moveTo>
                <a:lnTo>
                  <a:pt x="3691155" y="2106434"/>
                </a:lnTo>
                <a:lnTo>
                  <a:pt x="2304744" y="2139969"/>
                </a:lnTo>
                <a:lnTo>
                  <a:pt x="2271208" y="753557"/>
                </a:lnTo>
                <a:close/>
                <a:moveTo>
                  <a:pt x="2142636" y="0"/>
                </a:moveTo>
                <a:lnTo>
                  <a:pt x="2194463" y="2142636"/>
                </a:lnTo>
                <a:lnTo>
                  <a:pt x="51827" y="2194464"/>
                </a:lnTo>
                <a:lnTo>
                  <a:pt x="0" y="518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0"/>
          </p:nvPr>
        </p:nvSpPr>
        <p:spPr>
          <a:xfrm>
            <a:off x="195944" y="177761"/>
            <a:ext cx="3691155" cy="3672863"/>
          </a:xfrm>
          <a:custGeom>
            <a:avLst/>
            <a:gdLst>
              <a:gd name="connsiteX0" fmla="*/ 2197131 w 3691155"/>
              <a:gd name="connsiteY0" fmla="*/ 2252917 h 3672863"/>
              <a:gd name="connsiteX1" fmla="*/ 2230666 w 3691155"/>
              <a:gd name="connsiteY1" fmla="*/ 3639328 h 3672863"/>
              <a:gd name="connsiteX2" fmla="*/ 844255 w 3691155"/>
              <a:gd name="connsiteY2" fmla="*/ 3672863 h 3672863"/>
              <a:gd name="connsiteX3" fmla="*/ 810719 w 3691155"/>
              <a:gd name="connsiteY3" fmla="*/ 2286452 h 3672863"/>
              <a:gd name="connsiteX4" fmla="*/ 3657620 w 3691155"/>
              <a:gd name="connsiteY4" fmla="*/ 720022 h 3672863"/>
              <a:gd name="connsiteX5" fmla="*/ 3691155 w 3691155"/>
              <a:gd name="connsiteY5" fmla="*/ 2106434 h 3672863"/>
              <a:gd name="connsiteX6" fmla="*/ 2304744 w 3691155"/>
              <a:gd name="connsiteY6" fmla="*/ 2139969 h 3672863"/>
              <a:gd name="connsiteX7" fmla="*/ 2271208 w 3691155"/>
              <a:gd name="connsiteY7" fmla="*/ 753558 h 3672863"/>
              <a:gd name="connsiteX8" fmla="*/ 2142636 w 3691155"/>
              <a:gd name="connsiteY8" fmla="*/ 0 h 3672863"/>
              <a:gd name="connsiteX9" fmla="*/ 2194463 w 3691155"/>
              <a:gd name="connsiteY9" fmla="*/ 2142636 h 3672863"/>
              <a:gd name="connsiteX10" fmla="*/ 51827 w 3691155"/>
              <a:gd name="connsiteY10" fmla="*/ 2194463 h 3672863"/>
              <a:gd name="connsiteX11" fmla="*/ 0 w 3691155"/>
              <a:gd name="connsiteY11" fmla="*/ 51827 h 3672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691155" h="3672863">
                <a:moveTo>
                  <a:pt x="2197131" y="2252917"/>
                </a:moveTo>
                <a:lnTo>
                  <a:pt x="2230666" y="3639328"/>
                </a:lnTo>
                <a:lnTo>
                  <a:pt x="844255" y="3672863"/>
                </a:lnTo>
                <a:lnTo>
                  <a:pt x="810719" y="2286452"/>
                </a:lnTo>
                <a:close/>
                <a:moveTo>
                  <a:pt x="3657620" y="720022"/>
                </a:moveTo>
                <a:lnTo>
                  <a:pt x="3691155" y="2106434"/>
                </a:lnTo>
                <a:lnTo>
                  <a:pt x="2304744" y="2139969"/>
                </a:lnTo>
                <a:lnTo>
                  <a:pt x="2271208" y="753558"/>
                </a:lnTo>
                <a:close/>
                <a:moveTo>
                  <a:pt x="2142636" y="0"/>
                </a:moveTo>
                <a:lnTo>
                  <a:pt x="2194463" y="2142636"/>
                </a:lnTo>
                <a:lnTo>
                  <a:pt x="51827" y="2194463"/>
                </a:lnTo>
                <a:lnTo>
                  <a:pt x="0" y="518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095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6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290286" y="0"/>
            <a:ext cx="5500914" cy="6858000"/>
          </a:xfrm>
          <a:custGeom>
            <a:avLst/>
            <a:gdLst>
              <a:gd name="connsiteX0" fmla="*/ 1375229 w 5500914"/>
              <a:gd name="connsiteY0" fmla="*/ 0 h 6858000"/>
              <a:gd name="connsiteX1" fmla="*/ 5500914 w 5500914"/>
              <a:gd name="connsiteY1" fmla="*/ 0 h 6858000"/>
              <a:gd name="connsiteX2" fmla="*/ 4125686 w 5500914"/>
              <a:gd name="connsiteY2" fmla="*/ 6858000 h 6858000"/>
              <a:gd name="connsiteX3" fmla="*/ 0 w 550091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00914" h="6858000">
                <a:moveTo>
                  <a:pt x="1375229" y="0"/>
                </a:moveTo>
                <a:lnTo>
                  <a:pt x="5500914" y="0"/>
                </a:lnTo>
                <a:lnTo>
                  <a:pt x="4125686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271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7D62C-AB55-4663-9E95-7F0437A2EFF7}" type="datetimeFigureOut">
              <a:rPr lang="en-US" smtClean="0"/>
              <a:t>8/29/2019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66A69-6BF5-4B6F-AED8-53F474FF80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927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70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7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Freeform 11"/>
          <p:cNvSpPr/>
          <p:nvPr/>
        </p:nvSpPr>
        <p:spPr>
          <a:xfrm>
            <a:off x="4691269" y="1"/>
            <a:ext cx="2809460" cy="1404730"/>
          </a:xfrm>
          <a:custGeom>
            <a:avLst/>
            <a:gdLst>
              <a:gd name="connsiteX0" fmla="*/ 0 w 2809460"/>
              <a:gd name="connsiteY0" fmla="*/ 0 h 1404730"/>
              <a:gd name="connsiteX1" fmla="*/ 2809460 w 2809460"/>
              <a:gd name="connsiteY1" fmla="*/ 0 h 1404730"/>
              <a:gd name="connsiteX2" fmla="*/ 1404730 w 2809460"/>
              <a:gd name="connsiteY2" fmla="*/ 1404730 h 1404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09460" h="1404730">
                <a:moveTo>
                  <a:pt x="0" y="0"/>
                </a:moveTo>
                <a:lnTo>
                  <a:pt x="2809460" y="0"/>
                </a:lnTo>
                <a:lnTo>
                  <a:pt x="1404730" y="140473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 rot="8100000">
            <a:off x="5901246" y="3649884"/>
            <a:ext cx="2830286" cy="45719"/>
          </a:xfrm>
          <a:prstGeom prst="rect">
            <a:avLst/>
          </a:prstGeom>
          <a:solidFill>
            <a:schemeClr val="tx1">
              <a:lumMod val="50000"/>
              <a:lumOff val="5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 rot="13500000" flipH="1">
            <a:off x="3493327" y="3649882"/>
            <a:ext cx="2830286" cy="45719"/>
          </a:xfrm>
          <a:prstGeom prst="rect">
            <a:avLst/>
          </a:prstGeom>
          <a:solidFill>
            <a:schemeClr val="tx1">
              <a:lumMod val="50000"/>
              <a:lumOff val="5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8100000">
            <a:off x="6686692" y="3020971"/>
            <a:ext cx="2830286" cy="45719"/>
          </a:xfrm>
          <a:prstGeom prst="rect">
            <a:avLst/>
          </a:prstGeom>
          <a:solidFill>
            <a:schemeClr val="accent6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13500000" flipH="1">
            <a:off x="2707881" y="3020969"/>
            <a:ext cx="2830286" cy="45719"/>
          </a:xfrm>
          <a:prstGeom prst="rect">
            <a:avLst/>
          </a:prstGeom>
          <a:solidFill>
            <a:schemeClr val="accent6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126034" y="4941407"/>
            <a:ext cx="39292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DIGITAL SLIDE</a:t>
            </a:r>
            <a:endParaRPr lang="en-US" sz="4000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49935" y="5649293"/>
            <a:ext cx="1692130" cy="2966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The Future Starts Here</a:t>
            </a:r>
            <a:endParaRPr lang="en-US" sz="1000" spc="90" dirty="0">
              <a:solidFill>
                <a:schemeClr val="tx1">
                  <a:lumMod val="75000"/>
                  <a:lumOff val="25000"/>
                </a:schemeClr>
              </a:solidFill>
              <a:latin typeface="Philosoph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464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4" grpId="0" animBg="1"/>
      <p:bldP spid="5" grpId="0" animBg="1"/>
      <p:bldP spid="6" grpId="0" animBg="1"/>
      <p:bldP spid="7" grpId="0" animBg="1"/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arallelogram 3"/>
          <p:cNvSpPr/>
          <p:nvPr/>
        </p:nvSpPr>
        <p:spPr>
          <a:xfrm flipH="1">
            <a:off x="5894617" y="671285"/>
            <a:ext cx="1132114" cy="5515429"/>
          </a:xfrm>
          <a:prstGeom prst="parallelogram">
            <a:avLst>
              <a:gd name="adj" fmla="val 96138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arallelogram 4"/>
          <p:cNvSpPr/>
          <p:nvPr/>
        </p:nvSpPr>
        <p:spPr>
          <a:xfrm flipH="1">
            <a:off x="5809347" y="1342571"/>
            <a:ext cx="1132114" cy="5515429"/>
          </a:xfrm>
          <a:prstGeom prst="parallelogram">
            <a:avLst>
              <a:gd name="adj" fmla="val 96138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arallelogram 5"/>
          <p:cNvSpPr/>
          <p:nvPr/>
        </p:nvSpPr>
        <p:spPr>
          <a:xfrm flipH="1">
            <a:off x="5979886" y="0"/>
            <a:ext cx="1132114" cy="5515429"/>
          </a:xfrm>
          <a:prstGeom prst="parallelogram">
            <a:avLst>
              <a:gd name="adj" fmla="val 96138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988457" y="1973451"/>
            <a:ext cx="3888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Interior Design</a:t>
            </a:r>
            <a:endParaRPr lang="en-US" sz="3200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2138" y="2786191"/>
            <a:ext cx="49968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latin typeface="Philosopher" panose="02000503000000020004" pitchFamily="2" charset="0"/>
              </a:rPr>
              <a:t> do </a:t>
            </a:r>
            <a:r>
              <a:rPr lang="en-US" sz="1000" spc="90" dirty="0" err="1">
                <a:latin typeface="Philosopher" panose="02000503000000020004" pitchFamily="2" charset="0"/>
              </a:rPr>
              <a:t>eiusmod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incididunt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labore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dolore</a:t>
            </a:r>
            <a:r>
              <a:rPr lang="en-US" sz="1000" spc="90" dirty="0">
                <a:latin typeface="Philosopher" panose="02000503000000020004" pitchFamily="2" charset="0"/>
              </a:rPr>
              <a:t> magna </a:t>
            </a:r>
            <a:r>
              <a:rPr lang="en-US" sz="1000" spc="90" dirty="0" err="1">
                <a:latin typeface="Philosopher" panose="02000503000000020004" pitchFamily="2" charset="0"/>
              </a:rPr>
              <a:t>aliqua</a:t>
            </a:r>
            <a:r>
              <a:rPr lang="en-US" sz="1000" spc="90" dirty="0"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latin typeface="Philosopher" panose="02000503000000020004" pitchFamily="2" charset="0"/>
              </a:rPr>
              <a:t>Varius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morbi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enim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nunc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faucibus</a:t>
            </a:r>
            <a:r>
              <a:rPr lang="en-US" sz="1000" spc="90" dirty="0">
                <a:latin typeface="Philosopher" panose="02000503000000020004" pitchFamily="2" charset="0"/>
              </a:rPr>
              <a:t> a </a:t>
            </a:r>
            <a:r>
              <a:rPr lang="en-US" sz="1000" spc="90" dirty="0" err="1">
                <a:latin typeface="Philosopher" panose="02000503000000020004" pitchFamily="2" charset="0"/>
              </a:rPr>
              <a:t>pellentesque</a:t>
            </a:r>
            <a:r>
              <a:rPr lang="en-US" sz="1000" spc="90" dirty="0">
                <a:latin typeface="Philosopher" panose="02000503000000020004" pitchFamily="2" charset="0"/>
              </a:rPr>
              <a:t>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porttitor</a:t>
            </a:r>
            <a:r>
              <a:rPr lang="en-US" sz="1000" spc="90" dirty="0">
                <a:latin typeface="Philosopher" panose="02000503000000020004" pitchFamily="2" charset="0"/>
              </a:rPr>
              <a:t>. Habitant </a:t>
            </a:r>
            <a:r>
              <a:rPr lang="en-US" sz="1000" spc="90" dirty="0" err="1">
                <a:latin typeface="Philosopher" panose="02000503000000020004" pitchFamily="2" charset="0"/>
              </a:rPr>
              <a:t>morbi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tristique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senectus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netus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malesuada</a:t>
            </a:r>
            <a:r>
              <a:rPr lang="en-US" sz="1000" spc="90" dirty="0">
                <a:latin typeface="Philosopher" panose="02000503000000020004" pitchFamily="2" charset="0"/>
              </a:rPr>
              <a:t> fames.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2138" y="3900797"/>
            <a:ext cx="4996844" cy="1220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 err="1"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morbi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tincidunt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augue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interdum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velit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euismod</a:t>
            </a:r>
            <a:r>
              <a:rPr lang="en-US" sz="1000" spc="90" dirty="0">
                <a:latin typeface="Philosopher" panose="02000503000000020004" pitchFamily="2" charset="0"/>
              </a:rPr>
              <a:t> in </a:t>
            </a:r>
            <a:r>
              <a:rPr lang="en-US" sz="1000" spc="90" dirty="0" err="1">
                <a:latin typeface="Philosopher" panose="02000503000000020004" pitchFamily="2" charset="0"/>
              </a:rPr>
              <a:t>pellentesque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massa</a:t>
            </a:r>
            <a:r>
              <a:rPr lang="en-US" sz="1000" spc="90" dirty="0"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latin typeface="Philosopher" panose="02000503000000020004" pitchFamily="2" charset="0"/>
              </a:rPr>
              <a:t>Congue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mauris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rhoncus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aenean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vel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latin typeface="Philosopher" panose="02000503000000020004" pitchFamily="2" charset="0"/>
              </a:rPr>
              <a:t>Etiam</a:t>
            </a:r>
            <a:r>
              <a:rPr lang="en-US" sz="1000" spc="90" dirty="0">
                <a:latin typeface="Philosopher" panose="02000503000000020004" pitchFamily="2" charset="0"/>
              </a:rPr>
              <a:t>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nisl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purus</a:t>
            </a:r>
            <a:r>
              <a:rPr lang="en-US" sz="1000" spc="90" dirty="0">
                <a:latin typeface="Philosopher" panose="02000503000000020004" pitchFamily="2" charset="0"/>
              </a:rPr>
              <a:t> in </a:t>
            </a:r>
            <a:r>
              <a:rPr lang="en-US" sz="1000" spc="90" dirty="0" err="1">
                <a:latin typeface="Philosopher" panose="02000503000000020004" pitchFamily="2" charset="0"/>
              </a:rPr>
              <a:t>mollis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nunc</a:t>
            </a:r>
            <a:r>
              <a:rPr lang="en-US" sz="1000" spc="90" dirty="0"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latin typeface="Philosopher" panose="02000503000000020004" pitchFamily="2" charset="0"/>
              </a:rPr>
              <a:t>Arcu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bibendum</a:t>
            </a:r>
            <a:r>
              <a:rPr lang="en-US" sz="1000" spc="90" dirty="0">
                <a:latin typeface="Philosopher" panose="02000503000000020004" pitchFamily="2" charset="0"/>
              </a:rPr>
              <a:t> at </a:t>
            </a:r>
            <a:r>
              <a:rPr lang="en-US" sz="1000" spc="90" dirty="0" err="1">
                <a:latin typeface="Philosopher" panose="02000503000000020004" pitchFamily="2" charset="0"/>
              </a:rPr>
              <a:t>varius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vel</a:t>
            </a:r>
            <a:r>
              <a:rPr lang="en-US" sz="1000" spc="90" dirty="0">
                <a:latin typeface="Philosopher" panose="02000503000000020004" pitchFamily="2" charset="0"/>
              </a:rPr>
              <a:t> pharetra </a:t>
            </a:r>
            <a:r>
              <a:rPr lang="en-US" sz="1000" spc="90" dirty="0" err="1">
                <a:latin typeface="Philosopher" panose="02000503000000020004" pitchFamily="2" charset="0"/>
              </a:rPr>
              <a:t>vel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turpis</a:t>
            </a:r>
            <a:r>
              <a:rPr lang="en-US" sz="1000" spc="90" dirty="0"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latin typeface="Philosopher" panose="02000503000000020004" pitchFamily="2" charset="0"/>
              </a:rPr>
              <a:t>Arcu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risus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quis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varius</a:t>
            </a:r>
            <a:r>
              <a:rPr lang="en-US" sz="1000" spc="90" dirty="0">
                <a:latin typeface="Philosopher" panose="02000503000000020004" pitchFamily="2" charset="0"/>
              </a:rPr>
              <a:t> quam </a:t>
            </a:r>
            <a:r>
              <a:rPr lang="en-US" sz="1000" spc="90" dirty="0" err="1">
                <a:latin typeface="Philosopher" panose="02000503000000020004" pitchFamily="2" charset="0"/>
              </a:rPr>
              <a:t>quisque</a:t>
            </a:r>
            <a:r>
              <a:rPr lang="en-US" sz="1000" spc="90" dirty="0">
                <a:latin typeface="Philosopher" panose="02000503000000020004" pitchFamily="2" charset="0"/>
              </a:rPr>
              <a:t>. Vitae </a:t>
            </a:r>
            <a:r>
              <a:rPr lang="en-US" sz="1000" spc="90" dirty="0" err="1">
                <a:latin typeface="Philosopher" panose="02000503000000020004" pitchFamily="2" charset="0"/>
              </a:rPr>
              <a:t>turpis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massa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elementum</a:t>
            </a:r>
            <a:r>
              <a:rPr lang="en-US" sz="1000" spc="90" dirty="0">
                <a:latin typeface="Philosopher" panose="02000503000000020004" pitchFamily="2" charset="0"/>
              </a:rPr>
              <a:t> tempus. </a:t>
            </a:r>
            <a:r>
              <a:rPr lang="en-US" sz="1000" spc="90" dirty="0" err="1">
                <a:latin typeface="Philosopher" panose="02000503000000020004" pitchFamily="2" charset="0"/>
              </a:rPr>
              <a:t>Ullamcorper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velit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ullamcorper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morbi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tincidunt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ornare</a:t>
            </a:r>
            <a:r>
              <a:rPr lang="en-US" sz="1000" spc="90" dirty="0">
                <a:latin typeface="Philosopher" panose="02000503000000020004" pitchFamily="2" charset="0"/>
              </a:rPr>
              <a:t>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8639034" y="6509982"/>
            <a:ext cx="3552968" cy="348019"/>
            <a:chOff x="8639034" y="6509982"/>
            <a:chExt cx="3552968" cy="348019"/>
          </a:xfrm>
        </p:grpSpPr>
        <p:sp>
          <p:nvSpPr>
            <p:cNvPr id="11" name="Rectangle 10"/>
            <p:cNvSpPr/>
            <p:nvPr/>
          </p:nvSpPr>
          <p:spPr>
            <a:xfrm>
              <a:off x="8639034" y="6509983"/>
              <a:ext cx="3552968" cy="348018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273524" y="6509982"/>
              <a:ext cx="81887" cy="3480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639033" y="6548075"/>
            <a:ext cx="2586487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Your Footer Here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403415" y="6541454"/>
            <a:ext cx="788585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05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7742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  <p:bldP spid="9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Diamond 3"/>
          <p:cNvSpPr/>
          <p:nvPr/>
        </p:nvSpPr>
        <p:spPr>
          <a:xfrm>
            <a:off x="1320800" y="1948543"/>
            <a:ext cx="2960914" cy="2960914"/>
          </a:xfrm>
          <a:prstGeom prst="diamond">
            <a:avLst/>
          </a:prstGeom>
          <a:solidFill>
            <a:schemeClr val="tx1">
              <a:lumMod val="50000"/>
              <a:lumOff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 rot="2700000">
            <a:off x="2569028" y="2931619"/>
            <a:ext cx="2830286" cy="45719"/>
          </a:xfrm>
          <a:prstGeom prst="rect">
            <a:avLst/>
          </a:prstGeom>
          <a:solidFill>
            <a:schemeClr val="accent6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8100000">
            <a:off x="1849750" y="4604392"/>
            <a:ext cx="2830286" cy="45719"/>
          </a:xfrm>
          <a:prstGeom prst="rect">
            <a:avLst/>
          </a:prstGeom>
          <a:solidFill>
            <a:schemeClr val="tx1">
              <a:lumMod val="75000"/>
              <a:lumOff val="2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8100000">
            <a:off x="832929" y="2282107"/>
            <a:ext cx="2830286" cy="45719"/>
          </a:xfrm>
          <a:prstGeom prst="rect">
            <a:avLst/>
          </a:prstGeom>
          <a:solidFill>
            <a:schemeClr val="tx1">
              <a:lumMod val="75000"/>
              <a:lumOff val="2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2700000">
            <a:off x="271255" y="3943993"/>
            <a:ext cx="2830286" cy="45719"/>
          </a:xfrm>
          <a:prstGeom prst="rect">
            <a:avLst/>
          </a:prstGeom>
          <a:solidFill>
            <a:schemeClr val="accent6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914861" y="3136612"/>
            <a:ext cx="17727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PART 2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30491" y="4527928"/>
            <a:ext cx="46136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do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eiusmod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incididunt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labore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dolore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magna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aliqua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55711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arallelogram 4"/>
          <p:cNvSpPr/>
          <p:nvPr/>
        </p:nvSpPr>
        <p:spPr>
          <a:xfrm rot="2717755">
            <a:off x="2828902" y="-671591"/>
            <a:ext cx="1370244" cy="7216290"/>
          </a:xfrm>
          <a:prstGeom prst="parallelogram">
            <a:avLst>
              <a:gd name="adj" fmla="val 96138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arallelogram 5"/>
          <p:cNvSpPr/>
          <p:nvPr/>
        </p:nvSpPr>
        <p:spPr>
          <a:xfrm rot="19458352" flipH="1">
            <a:off x="5447154" y="-593657"/>
            <a:ext cx="1277323" cy="3526303"/>
          </a:xfrm>
          <a:prstGeom prst="parallelogram">
            <a:avLst>
              <a:gd name="adj" fmla="val 96138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028047" y="1243586"/>
            <a:ext cx="3552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Digital Image</a:t>
            </a:r>
            <a:endParaRPr lang="en-US" sz="3200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1610" y="3789415"/>
            <a:ext cx="2199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Make it Simple</a:t>
            </a:r>
            <a:endParaRPr lang="en-US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79087" y="4203215"/>
            <a:ext cx="49968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latin typeface="Philosopher" panose="02000503000000020004" pitchFamily="2" charset="0"/>
              </a:rPr>
              <a:t> do </a:t>
            </a:r>
            <a:r>
              <a:rPr lang="en-US" sz="1000" spc="90" dirty="0" err="1">
                <a:latin typeface="Philosopher" panose="02000503000000020004" pitchFamily="2" charset="0"/>
              </a:rPr>
              <a:t>eiusmod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incididunt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labore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dolore</a:t>
            </a:r>
            <a:r>
              <a:rPr lang="en-US" sz="1000" spc="90" dirty="0">
                <a:latin typeface="Philosopher" panose="02000503000000020004" pitchFamily="2" charset="0"/>
              </a:rPr>
              <a:t> magna </a:t>
            </a:r>
            <a:r>
              <a:rPr lang="en-US" sz="1000" spc="90" dirty="0" err="1">
                <a:latin typeface="Philosopher" panose="02000503000000020004" pitchFamily="2" charset="0"/>
              </a:rPr>
              <a:t>aliqua</a:t>
            </a:r>
            <a:r>
              <a:rPr lang="en-US" sz="1000" spc="90" dirty="0"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latin typeface="Philosopher" panose="02000503000000020004" pitchFamily="2" charset="0"/>
              </a:rPr>
              <a:t>Varius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morbi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enim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nunc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faucibus</a:t>
            </a:r>
            <a:r>
              <a:rPr lang="en-US" sz="1000" spc="90" dirty="0">
                <a:latin typeface="Philosopher" panose="02000503000000020004" pitchFamily="2" charset="0"/>
              </a:rPr>
              <a:t> a </a:t>
            </a:r>
            <a:r>
              <a:rPr lang="en-US" sz="1000" spc="90" dirty="0" err="1">
                <a:latin typeface="Philosopher" panose="02000503000000020004" pitchFamily="2" charset="0"/>
              </a:rPr>
              <a:t>pellentesque</a:t>
            </a:r>
            <a:r>
              <a:rPr lang="en-US" sz="1000" spc="90" dirty="0">
                <a:latin typeface="Philosopher" panose="02000503000000020004" pitchFamily="2" charset="0"/>
              </a:rPr>
              <a:t>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porttitor</a:t>
            </a:r>
            <a:r>
              <a:rPr lang="en-US" sz="1000" spc="90" dirty="0">
                <a:latin typeface="Philosopher" panose="02000503000000020004" pitchFamily="2" charset="0"/>
              </a:rPr>
              <a:t>. Habitant </a:t>
            </a:r>
            <a:r>
              <a:rPr lang="en-US" sz="1000" spc="90" dirty="0" err="1">
                <a:latin typeface="Philosopher" panose="02000503000000020004" pitchFamily="2" charset="0"/>
              </a:rPr>
              <a:t>morbi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tristique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senectus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netus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malesuada</a:t>
            </a:r>
            <a:r>
              <a:rPr lang="en-US" sz="1000" spc="90" dirty="0">
                <a:latin typeface="Philosopher" panose="02000503000000020004" pitchFamily="2" charset="0"/>
              </a:rPr>
              <a:t> fames.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8639034" y="6509982"/>
            <a:ext cx="3552968" cy="348019"/>
            <a:chOff x="8639034" y="6509982"/>
            <a:chExt cx="3552968" cy="348019"/>
          </a:xfrm>
        </p:grpSpPr>
        <p:sp>
          <p:nvSpPr>
            <p:cNvPr id="11" name="Rectangle 10"/>
            <p:cNvSpPr/>
            <p:nvPr/>
          </p:nvSpPr>
          <p:spPr>
            <a:xfrm>
              <a:off x="8639034" y="6509983"/>
              <a:ext cx="3552968" cy="348018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273524" y="6509982"/>
              <a:ext cx="81887" cy="3480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639033" y="6548075"/>
            <a:ext cx="2586487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Your Footer Here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403415" y="6541454"/>
            <a:ext cx="788585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06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772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9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40668" y="372728"/>
            <a:ext cx="4110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Text Slide</a:t>
            </a:r>
            <a:endParaRPr lang="en-US" sz="3200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3143" y="1436914"/>
            <a:ext cx="1088571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latin typeface="Philosopher" panose="02000503000000020004" pitchFamily="2" charset="0"/>
              </a:rPr>
              <a:t> do </a:t>
            </a:r>
            <a:r>
              <a:rPr lang="en-US" sz="1000" spc="90" dirty="0" err="1">
                <a:latin typeface="Philosopher" panose="02000503000000020004" pitchFamily="2" charset="0"/>
              </a:rPr>
              <a:t>eiusmod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incididunt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labore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dolore</a:t>
            </a:r>
            <a:r>
              <a:rPr lang="en-US" sz="1000" spc="90" dirty="0">
                <a:latin typeface="Philosopher" panose="02000503000000020004" pitchFamily="2" charset="0"/>
              </a:rPr>
              <a:t> magna </a:t>
            </a:r>
            <a:r>
              <a:rPr lang="en-US" sz="1000" spc="90" dirty="0" err="1">
                <a:latin typeface="Philosopher" panose="02000503000000020004" pitchFamily="2" charset="0"/>
              </a:rPr>
              <a:t>aliqua</a:t>
            </a:r>
            <a:r>
              <a:rPr lang="en-US" sz="1000" spc="90" dirty="0"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latin typeface="Philosopher" panose="02000503000000020004" pitchFamily="2" charset="0"/>
              </a:rPr>
              <a:t>Varius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morbi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enim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nunc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faucibus</a:t>
            </a:r>
            <a:r>
              <a:rPr lang="en-US" sz="1000" spc="90" dirty="0">
                <a:latin typeface="Philosopher" panose="02000503000000020004" pitchFamily="2" charset="0"/>
              </a:rPr>
              <a:t> a </a:t>
            </a:r>
            <a:r>
              <a:rPr lang="en-US" sz="1000" spc="90" dirty="0" err="1">
                <a:latin typeface="Philosopher" panose="02000503000000020004" pitchFamily="2" charset="0"/>
              </a:rPr>
              <a:t>pellentesque</a:t>
            </a:r>
            <a:r>
              <a:rPr lang="en-US" sz="1000" spc="90" dirty="0">
                <a:latin typeface="Philosopher" panose="02000503000000020004" pitchFamily="2" charset="0"/>
              </a:rPr>
              <a:t>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porttitor</a:t>
            </a:r>
            <a:r>
              <a:rPr lang="en-US" sz="1000" spc="90" dirty="0" smtClean="0">
                <a:latin typeface="Philosopher" panose="02000503000000020004" pitchFamily="2" charset="0"/>
              </a:rPr>
              <a:t>. </a:t>
            </a:r>
            <a:r>
              <a:rPr lang="fr-FR" sz="1000" spc="90" dirty="0">
                <a:latin typeface="Philosopher" panose="02000503000000020004" pitchFamily="2" charset="0"/>
              </a:rPr>
              <a:t>Habitant </a:t>
            </a:r>
            <a:r>
              <a:rPr lang="fr-FR" sz="1000" spc="90" dirty="0" err="1">
                <a:latin typeface="Philosopher" panose="02000503000000020004" pitchFamily="2" charset="0"/>
              </a:rPr>
              <a:t>morbi</a:t>
            </a:r>
            <a:r>
              <a:rPr lang="fr-FR" sz="1000" spc="90" dirty="0">
                <a:latin typeface="Philosopher" panose="02000503000000020004" pitchFamily="2" charset="0"/>
              </a:rPr>
              <a:t> tristique </a:t>
            </a:r>
            <a:r>
              <a:rPr lang="fr-FR" sz="1000" spc="90" dirty="0" err="1">
                <a:latin typeface="Philosopher" panose="02000503000000020004" pitchFamily="2" charset="0"/>
              </a:rPr>
              <a:t>senectus</a:t>
            </a:r>
            <a:r>
              <a:rPr lang="fr-FR" sz="1000" spc="90" dirty="0">
                <a:latin typeface="Philosopher" panose="02000503000000020004" pitchFamily="2" charset="0"/>
              </a:rPr>
              <a:t> et </a:t>
            </a:r>
            <a:r>
              <a:rPr lang="fr-FR" sz="1000" spc="90" dirty="0" err="1">
                <a:latin typeface="Philosopher" panose="02000503000000020004" pitchFamily="2" charset="0"/>
              </a:rPr>
              <a:t>netus</a:t>
            </a:r>
            <a:r>
              <a:rPr lang="fr-FR" sz="1000" spc="90" dirty="0">
                <a:latin typeface="Philosopher" panose="02000503000000020004" pitchFamily="2" charset="0"/>
              </a:rPr>
              <a:t> et </a:t>
            </a:r>
            <a:r>
              <a:rPr lang="fr-FR" sz="1000" spc="90" dirty="0" err="1">
                <a:latin typeface="Philosopher" panose="02000503000000020004" pitchFamily="2" charset="0"/>
              </a:rPr>
              <a:t>malesuada</a:t>
            </a:r>
            <a:r>
              <a:rPr lang="fr-FR" sz="1000" spc="90" dirty="0">
                <a:latin typeface="Philosopher" panose="02000503000000020004" pitchFamily="2" charset="0"/>
              </a:rPr>
              <a:t> </a:t>
            </a:r>
            <a:r>
              <a:rPr lang="fr-FR" sz="1000" spc="90" dirty="0" err="1">
                <a:latin typeface="Philosopher" panose="02000503000000020004" pitchFamily="2" charset="0"/>
              </a:rPr>
              <a:t>fames</a:t>
            </a:r>
            <a:r>
              <a:rPr lang="fr-FR" sz="1000" spc="90" dirty="0">
                <a:latin typeface="Philosopher" panose="02000503000000020004" pitchFamily="2" charset="0"/>
              </a:rPr>
              <a:t>.</a:t>
            </a:r>
            <a:endParaRPr lang="en-US" sz="1000" spc="90" dirty="0">
              <a:latin typeface="Philosopher" panose="02000503000000020004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3143" y="2193324"/>
            <a:ext cx="10885714" cy="758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 err="1"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morbi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tincidunt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augue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interdum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velit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euismod</a:t>
            </a:r>
            <a:r>
              <a:rPr lang="en-US" sz="1000" spc="90" dirty="0">
                <a:latin typeface="Philosopher" panose="02000503000000020004" pitchFamily="2" charset="0"/>
              </a:rPr>
              <a:t> in </a:t>
            </a:r>
            <a:r>
              <a:rPr lang="en-US" sz="1000" spc="90" dirty="0" err="1">
                <a:latin typeface="Philosopher" panose="02000503000000020004" pitchFamily="2" charset="0"/>
              </a:rPr>
              <a:t>pellentesque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massa</a:t>
            </a:r>
            <a:r>
              <a:rPr lang="en-US" sz="1000" spc="90" dirty="0"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latin typeface="Philosopher" panose="02000503000000020004" pitchFamily="2" charset="0"/>
              </a:rPr>
              <a:t>Congue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mauris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rhoncus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aenean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vel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latin typeface="Philosopher" panose="02000503000000020004" pitchFamily="2" charset="0"/>
              </a:rPr>
              <a:t>Etiam</a:t>
            </a:r>
            <a:r>
              <a:rPr lang="en-US" sz="1000" spc="90" dirty="0">
                <a:latin typeface="Philosopher" panose="02000503000000020004" pitchFamily="2" charset="0"/>
              </a:rPr>
              <a:t>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nisl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purus</a:t>
            </a:r>
            <a:r>
              <a:rPr lang="en-US" sz="1000" spc="90" dirty="0">
                <a:latin typeface="Philosopher" panose="02000503000000020004" pitchFamily="2" charset="0"/>
              </a:rPr>
              <a:t> in </a:t>
            </a:r>
            <a:r>
              <a:rPr lang="en-US" sz="1000" spc="90" dirty="0" err="1">
                <a:latin typeface="Philosopher" panose="02000503000000020004" pitchFamily="2" charset="0"/>
              </a:rPr>
              <a:t>mollis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nunc</a:t>
            </a:r>
            <a:r>
              <a:rPr lang="en-US" sz="1000" spc="90" dirty="0"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latin typeface="Philosopher" panose="02000503000000020004" pitchFamily="2" charset="0"/>
              </a:rPr>
              <a:t>Arcu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bibendum</a:t>
            </a:r>
            <a:r>
              <a:rPr lang="en-US" sz="1000" spc="90" dirty="0">
                <a:latin typeface="Philosopher" panose="02000503000000020004" pitchFamily="2" charset="0"/>
              </a:rPr>
              <a:t> at </a:t>
            </a:r>
            <a:r>
              <a:rPr lang="en-US" sz="1000" spc="90" dirty="0" err="1">
                <a:latin typeface="Philosopher" panose="02000503000000020004" pitchFamily="2" charset="0"/>
              </a:rPr>
              <a:t>varius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vel</a:t>
            </a:r>
            <a:r>
              <a:rPr lang="en-US" sz="1000" spc="90" dirty="0">
                <a:latin typeface="Philosopher" panose="02000503000000020004" pitchFamily="2" charset="0"/>
              </a:rPr>
              <a:t> pharetra </a:t>
            </a:r>
            <a:r>
              <a:rPr lang="en-US" sz="1000" spc="90" dirty="0" err="1">
                <a:latin typeface="Philosopher" panose="02000503000000020004" pitchFamily="2" charset="0"/>
              </a:rPr>
              <a:t>vel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turpis</a:t>
            </a:r>
            <a:r>
              <a:rPr lang="en-US" sz="1000" spc="90" dirty="0"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latin typeface="Philosopher" panose="02000503000000020004" pitchFamily="2" charset="0"/>
              </a:rPr>
              <a:t>Arcu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risus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quis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varius</a:t>
            </a:r>
            <a:r>
              <a:rPr lang="en-US" sz="1000" spc="90" dirty="0">
                <a:latin typeface="Philosopher" panose="02000503000000020004" pitchFamily="2" charset="0"/>
              </a:rPr>
              <a:t> quam </a:t>
            </a:r>
            <a:r>
              <a:rPr lang="en-US" sz="1000" spc="90" dirty="0" err="1">
                <a:latin typeface="Philosopher" panose="02000503000000020004" pitchFamily="2" charset="0"/>
              </a:rPr>
              <a:t>quisque</a:t>
            </a:r>
            <a:r>
              <a:rPr lang="en-US" sz="1000" spc="90" dirty="0">
                <a:latin typeface="Philosopher" panose="02000503000000020004" pitchFamily="2" charset="0"/>
              </a:rPr>
              <a:t>. Vitae </a:t>
            </a:r>
            <a:r>
              <a:rPr lang="en-US" sz="1000" spc="90" dirty="0" err="1">
                <a:latin typeface="Philosopher" panose="02000503000000020004" pitchFamily="2" charset="0"/>
              </a:rPr>
              <a:t>turpis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massa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elementum</a:t>
            </a:r>
            <a:r>
              <a:rPr lang="en-US" sz="1000" spc="90" dirty="0">
                <a:latin typeface="Philosopher" panose="02000503000000020004" pitchFamily="2" charset="0"/>
              </a:rPr>
              <a:t> tempus. </a:t>
            </a:r>
            <a:r>
              <a:rPr lang="en-US" sz="1000" spc="90" dirty="0" err="1">
                <a:latin typeface="Philosopher" panose="02000503000000020004" pitchFamily="2" charset="0"/>
              </a:rPr>
              <a:t>Ullamcorper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velit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ullamcorper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morbi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tincidunt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ornare</a:t>
            </a:r>
            <a:r>
              <a:rPr lang="en-US" sz="1000" spc="90" dirty="0">
                <a:latin typeface="Philosopher" panose="02000503000000020004" pitchFamily="2" charset="0"/>
              </a:rPr>
              <a:t>. In </a:t>
            </a:r>
            <a:r>
              <a:rPr lang="en-US" sz="1000" spc="90" dirty="0" err="1">
                <a:latin typeface="Philosopher" panose="02000503000000020004" pitchFamily="2" charset="0"/>
              </a:rPr>
              <a:t>pellentesque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massa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placerat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duis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ultricies</a:t>
            </a:r>
            <a:r>
              <a:rPr lang="en-US" sz="1000" spc="90" dirty="0">
                <a:latin typeface="Philosopher" panose="02000503000000020004" pitchFamily="2" charset="0"/>
              </a:rPr>
              <a:t> lacus sed.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53143" y="3154085"/>
            <a:ext cx="10885714" cy="52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Ac </a:t>
            </a:r>
            <a:r>
              <a:rPr lang="en-US" sz="1000" spc="90" dirty="0" err="1">
                <a:latin typeface="Philosopher" panose="02000503000000020004" pitchFamily="2" charset="0"/>
              </a:rPr>
              <a:t>tortor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dignissim</a:t>
            </a:r>
            <a:r>
              <a:rPr lang="en-US" sz="1000" spc="90" dirty="0">
                <a:latin typeface="Philosopher" panose="02000503000000020004" pitchFamily="2" charset="0"/>
              </a:rPr>
              <a:t> convallis </a:t>
            </a:r>
            <a:r>
              <a:rPr lang="en-US" sz="1000" spc="90" dirty="0" err="1">
                <a:latin typeface="Philosopher" panose="02000503000000020004" pitchFamily="2" charset="0"/>
              </a:rPr>
              <a:t>aenean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tortor</a:t>
            </a:r>
            <a:r>
              <a:rPr lang="en-US" sz="1000" spc="90" dirty="0">
                <a:latin typeface="Philosopher" panose="02000503000000020004" pitchFamily="2" charset="0"/>
              </a:rPr>
              <a:t>. Vitae </a:t>
            </a:r>
            <a:r>
              <a:rPr lang="en-US" sz="1000" spc="90" dirty="0" err="1">
                <a:latin typeface="Philosopher" panose="02000503000000020004" pitchFamily="2" charset="0"/>
              </a:rPr>
              <a:t>sapien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pellentesque</a:t>
            </a:r>
            <a:r>
              <a:rPr lang="en-US" sz="1000" spc="90" dirty="0">
                <a:latin typeface="Philosopher" panose="02000503000000020004" pitchFamily="2" charset="0"/>
              </a:rPr>
              <a:t> habitant </a:t>
            </a:r>
            <a:r>
              <a:rPr lang="en-US" sz="1000" spc="90" dirty="0" err="1">
                <a:latin typeface="Philosopher" panose="02000503000000020004" pitchFamily="2" charset="0"/>
              </a:rPr>
              <a:t>morbi</a:t>
            </a:r>
            <a:r>
              <a:rPr lang="en-US" sz="1000" spc="90" dirty="0">
                <a:latin typeface="Philosopher" panose="02000503000000020004" pitchFamily="2" charset="0"/>
              </a:rPr>
              <a:t>. Convallis </a:t>
            </a:r>
            <a:r>
              <a:rPr lang="en-US" sz="1000" spc="90" dirty="0" err="1">
                <a:latin typeface="Philosopher" panose="02000503000000020004" pitchFamily="2" charset="0"/>
              </a:rPr>
              <a:t>posuere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morbi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leo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urna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molestie</a:t>
            </a:r>
            <a:r>
              <a:rPr lang="en-US" sz="1000" spc="90" dirty="0"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latin typeface="Philosopher" panose="02000503000000020004" pitchFamily="2" charset="0"/>
              </a:rPr>
              <a:t>Viverra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aliquet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eget</a:t>
            </a:r>
            <a:r>
              <a:rPr lang="en-US" sz="1000" spc="90" dirty="0">
                <a:latin typeface="Philosopher" panose="02000503000000020004" pitchFamily="2" charset="0"/>
              </a:rPr>
              <a:t>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tellus</a:t>
            </a:r>
            <a:r>
              <a:rPr lang="en-US" sz="1000" spc="90" dirty="0"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latin typeface="Philosopher" panose="02000503000000020004" pitchFamily="2" charset="0"/>
              </a:rPr>
              <a:t>Nibh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nisl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condimentum</a:t>
            </a:r>
            <a:r>
              <a:rPr lang="en-US" sz="1000" spc="90" dirty="0">
                <a:latin typeface="Philosopher" panose="02000503000000020004" pitchFamily="2" charset="0"/>
              </a:rPr>
              <a:t> id </a:t>
            </a:r>
            <a:r>
              <a:rPr lang="en-US" sz="1000" spc="90" dirty="0" err="1">
                <a:latin typeface="Philosopher" panose="02000503000000020004" pitchFamily="2" charset="0"/>
              </a:rPr>
              <a:t>venenatis</a:t>
            </a:r>
            <a:r>
              <a:rPr lang="en-US" sz="1000" spc="90" dirty="0">
                <a:latin typeface="Philosopher" panose="02000503000000020004" pitchFamily="2" charset="0"/>
              </a:rPr>
              <a:t> a </a:t>
            </a:r>
            <a:r>
              <a:rPr lang="en-US" sz="1000" spc="90" dirty="0" err="1">
                <a:latin typeface="Philosopher" panose="02000503000000020004" pitchFamily="2" charset="0"/>
              </a:rPr>
              <a:t>condimentum</a:t>
            </a:r>
            <a:r>
              <a:rPr lang="en-US" sz="1000" spc="90" dirty="0">
                <a:latin typeface="Philosopher" panose="02000503000000020004" pitchFamily="2" charset="0"/>
              </a:rPr>
              <a:t> vitae. </a:t>
            </a:r>
            <a:r>
              <a:rPr lang="en-US" sz="1000" spc="90" dirty="0" err="1">
                <a:latin typeface="Philosopher" panose="02000503000000020004" pitchFamily="2" charset="0"/>
              </a:rPr>
              <a:t>Scelerisque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eleifend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donec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pretium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vulputate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sapien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nec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sagittis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aliquam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malesuada</a:t>
            </a:r>
            <a:r>
              <a:rPr lang="en-US" sz="1000" spc="90" dirty="0">
                <a:latin typeface="Philosopher" panose="02000503000000020004" pitchFamily="2" charset="0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3143" y="3884014"/>
            <a:ext cx="10885714" cy="52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Massa </a:t>
            </a:r>
            <a:r>
              <a:rPr lang="en-US" sz="1000" spc="90" dirty="0" err="1"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nec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feugiat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nisl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pretium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fusce</a:t>
            </a:r>
            <a:r>
              <a:rPr lang="en-US" sz="1000" spc="90" dirty="0">
                <a:latin typeface="Philosopher" panose="02000503000000020004" pitchFamily="2" charset="0"/>
              </a:rPr>
              <a:t> id. </a:t>
            </a:r>
            <a:r>
              <a:rPr lang="en-US" sz="1000" spc="90" dirty="0" err="1">
                <a:latin typeface="Philosopher" panose="02000503000000020004" pitchFamily="2" charset="0"/>
              </a:rPr>
              <a:t>Pellentesque</a:t>
            </a:r>
            <a:r>
              <a:rPr lang="en-US" sz="1000" spc="90" dirty="0">
                <a:latin typeface="Philosopher" panose="02000503000000020004" pitchFamily="2" charset="0"/>
              </a:rPr>
              <a:t> habitant </a:t>
            </a:r>
            <a:r>
              <a:rPr lang="en-US" sz="1000" spc="90" dirty="0" err="1">
                <a:latin typeface="Philosopher" panose="02000503000000020004" pitchFamily="2" charset="0"/>
              </a:rPr>
              <a:t>morbi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tristique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senectus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netus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malesuada</a:t>
            </a:r>
            <a:r>
              <a:rPr lang="en-US" sz="1000" spc="90" dirty="0">
                <a:latin typeface="Philosopher" panose="02000503000000020004" pitchFamily="2" charset="0"/>
              </a:rPr>
              <a:t> fames. </a:t>
            </a:r>
            <a:r>
              <a:rPr lang="en-US" sz="1000" spc="90" dirty="0" err="1">
                <a:latin typeface="Philosopher" panose="02000503000000020004" pitchFamily="2" charset="0"/>
              </a:rPr>
              <a:t>Urna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nunc</a:t>
            </a:r>
            <a:r>
              <a:rPr lang="en-US" sz="1000" spc="90" dirty="0">
                <a:latin typeface="Philosopher" panose="02000503000000020004" pitchFamily="2" charset="0"/>
              </a:rPr>
              <a:t> id cursus </a:t>
            </a:r>
            <a:r>
              <a:rPr lang="en-US" sz="1000" spc="90" dirty="0" err="1">
                <a:latin typeface="Philosopher" panose="02000503000000020004" pitchFamily="2" charset="0"/>
              </a:rPr>
              <a:t>metus</a:t>
            </a:r>
            <a:r>
              <a:rPr lang="en-US" sz="1000" spc="90" dirty="0"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latin typeface="Philosopher" panose="02000503000000020004" pitchFamily="2" charset="0"/>
              </a:rPr>
              <a:t>Egestas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purus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viverra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accumsan</a:t>
            </a:r>
            <a:r>
              <a:rPr lang="en-US" sz="1000" spc="90" dirty="0">
                <a:latin typeface="Philosopher" panose="02000503000000020004" pitchFamily="2" charset="0"/>
              </a:rPr>
              <a:t> in </a:t>
            </a:r>
            <a:r>
              <a:rPr lang="en-US" sz="1000" spc="90" dirty="0" err="1">
                <a:latin typeface="Philosopher" panose="02000503000000020004" pitchFamily="2" charset="0"/>
              </a:rPr>
              <a:t>nisl</a:t>
            </a:r>
            <a:r>
              <a:rPr lang="en-US" sz="1000" spc="90" dirty="0">
                <a:latin typeface="Philosopher" panose="02000503000000020004" pitchFamily="2" charset="0"/>
              </a:rPr>
              <a:t> nisi.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53143" y="4613943"/>
            <a:ext cx="10885714" cy="52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 err="1">
                <a:latin typeface="Philosopher" panose="02000503000000020004" pitchFamily="2" charset="0"/>
              </a:rPr>
              <a:t>Feugiat</a:t>
            </a:r>
            <a:r>
              <a:rPr lang="en-US" sz="1000" spc="90" dirty="0">
                <a:latin typeface="Philosopher" panose="02000503000000020004" pitchFamily="2" charset="0"/>
              </a:rPr>
              <a:t> in ante </a:t>
            </a:r>
            <a:r>
              <a:rPr lang="en-US" sz="1000" spc="90" dirty="0" err="1">
                <a:latin typeface="Philosopher" panose="02000503000000020004" pitchFamily="2" charset="0"/>
              </a:rPr>
              <a:t>metus</a:t>
            </a:r>
            <a:r>
              <a:rPr lang="en-US" sz="1000" spc="90" dirty="0">
                <a:latin typeface="Philosopher" panose="02000503000000020004" pitchFamily="2" charset="0"/>
              </a:rPr>
              <a:t> dictum at </a:t>
            </a:r>
            <a:r>
              <a:rPr lang="en-US" sz="1000" spc="90" dirty="0" err="1"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commodo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ullamcorper</a:t>
            </a:r>
            <a:r>
              <a:rPr lang="en-US" sz="1000" spc="90" dirty="0"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latin typeface="Philosopher" panose="02000503000000020004" pitchFamily="2" charset="0"/>
              </a:rPr>
              <a:t>Tincidunt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ornare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massa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eget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egestas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purus</a:t>
            </a:r>
            <a:r>
              <a:rPr lang="en-US" sz="1000" spc="90" dirty="0">
                <a:latin typeface="Philosopher" panose="02000503000000020004" pitchFamily="2" charset="0"/>
              </a:rPr>
              <a:t>. Libero </a:t>
            </a:r>
            <a:r>
              <a:rPr lang="en-US" sz="1000" spc="90" dirty="0" err="1">
                <a:latin typeface="Philosopher" panose="02000503000000020004" pitchFamily="2" charset="0"/>
              </a:rPr>
              <a:t>volutpat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cras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ornare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arcu</a:t>
            </a:r>
            <a:r>
              <a:rPr lang="en-US" sz="1000" spc="90" dirty="0">
                <a:latin typeface="Philosopher" panose="02000503000000020004" pitchFamily="2" charset="0"/>
              </a:rPr>
              <a:t> dui </a:t>
            </a:r>
            <a:r>
              <a:rPr lang="en-US" sz="1000" spc="90" dirty="0" err="1">
                <a:latin typeface="Philosopher" panose="02000503000000020004" pitchFamily="2" charset="0"/>
              </a:rPr>
              <a:t>vivamus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arcu</a:t>
            </a:r>
            <a:r>
              <a:rPr lang="en-US" sz="1000" spc="90" dirty="0">
                <a:latin typeface="Philosopher" panose="02000503000000020004" pitchFamily="2" charset="0"/>
              </a:rPr>
              <a:t>. Cum </a:t>
            </a:r>
            <a:r>
              <a:rPr lang="en-US" sz="1000" spc="90" dirty="0" err="1">
                <a:latin typeface="Philosopher" panose="02000503000000020004" pitchFamily="2" charset="0"/>
              </a:rPr>
              <a:t>sociis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natoque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penatibus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magnis</a:t>
            </a:r>
            <a:r>
              <a:rPr lang="en-US" sz="1000" spc="90" dirty="0">
                <a:latin typeface="Philosopher" panose="02000503000000020004" pitchFamily="2" charset="0"/>
              </a:rPr>
              <a:t> dis parturient </a:t>
            </a:r>
            <a:r>
              <a:rPr lang="en-US" sz="1000" spc="90" dirty="0" err="1">
                <a:latin typeface="Philosopher" panose="02000503000000020004" pitchFamily="2" charset="0"/>
              </a:rPr>
              <a:t>montes</a:t>
            </a:r>
            <a:r>
              <a:rPr lang="en-US" sz="1000" spc="90" dirty="0"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latin typeface="Philosopher" panose="02000503000000020004" pitchFamily="2" charset="0"/>
              </a:rPr>
              <a:t>Vulputate</a:t>
            </a:r>
            <a:r>
              <a:rPr lang="en-US" sz="1000" spc="90" dirty="0">
                <a:latin typeface="Philosopher" panose="02000503000000020004" pitchFamily="2" charset="0"/>
              </a:rPr>
              <a:t> mi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mauris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commodo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quis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imperdiet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massa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tincidunt</a:t>
            </a:r>
            <a:r>
              <a:rPr lang="en-US" sz="1000" spc="90" dirty="0">
                <a:latin typeface="Philosopher" panose="02000503000000020004" pitchFamily="2" charset="0"/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3143" y="5343872"/>
            <a:ext cx="10885714" cy="52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Ac </a:t>
            </a:r>
            <a:r>
              <a:rPr lang="en-US" sz="1000" spc="90" dirty="0" err="1">
                <a:latin typeface="Philosopher" panose="02000503000000020004" pitchFamily="2" charset="0"/>
              </a:rPr>
              <a:t>orci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phasellus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egestas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tellus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rutrum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tellus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pellentesque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eu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tincidunt</a:t>
            </a:r>
            <a:r>
              <a:rPr lang="en-US" sz="1000" spc="90" dirty="0">
                <a:latin typeface="Philosopher" panose="02000503000000020004" pitchFamily="2" charset="0"/>
              </a:rPr>
              <a:t>. Ac </a:t>
            </a:r>
            <a:r>
              <a:rPr lang="en-US" sz="1000" spc="90" dirty="0" err="1">
                <a:latin typeface="Philosopher" panose="02000503000000020004" pitchFamily="2" charset="0"/>
              </a:rPr>
              <a:t>auctor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augue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mauris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augue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neque</a:t>
            </a:r>
            <a:r>
              <a:rPr lang="en-US" sz="1000" spc="90" dirty="0">
                <a:latin typeface="Philosopher" panose="02000503000000020004" pitchFamily="2" charset="0"/>
              </a:rPr>
              <a:t> gravida. </a:t>
            </a:r>
            <a:r>
              <a:rPr lang="en-US" sz="1000" spc="90" dirty="0" err="1"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viverra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tellus</a:t>
            </a:r>
            <a:r>
              <a:rPr lang="en-US" sz="1000" spc="90" dirty="0">
                <a:latin typeface="Philosopher" panose="02000503000000020004" pitchFamily="2" charset="0"/>
              </a:rPr>
              <a:t> in </a:t>
            </a:r>
            <a:r>
              <a:rPr lang="en-US" sz="1000" spc="90" dirty="0" err="1">
                <a:latin typeface="Philosopher" panose="02000503000000020004" pitchFamily="2" charset="0"/>
              </a:rPr>
              <a:t>hac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habitasse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platea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dictumst</a:t>
            </a:r>
            <a:r>
              <a:rPr lang="en-US" sz="1000" spc="90" dirty="0">
                <a:latin typeface="Philosopher" panose="02000503000000020004" pitchFamily="2" charset="0"/>
              </a:rPr>
              <a:t>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8639034" y="6509982"/>
            <a:ext cx="3552968" cy="348019"/>
            <a:chOff x="8639034" y="6509982"/>
            <a:chExt cx="3552968" cy="348019"/>
          </a:xfrm>
        </p:grpSpPr>
        <p:sp>
          <p:nvSpPr>
            <p:cNvPr id="10" name="Rectangle 9"/>
            <p:cNvSpPr/>
            <p:nvPr/>
          </p:nvSpPr>
          <p:spPr>
            <a:xfrm>
              <a:off x="8639034" y="6509983"/>
              <a:ext cx="3552968" cy="348018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1273524" y="6509982"/>
              <a:ext cx="81887" cy="3480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639033" y="6548075"/>
            <a:ext cx="2586487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Your Footer Here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403415" y="6528214"/>
            <a:ext cx="78858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07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6132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arallelogram 5"/>
          <p:cNvSpPr/>
          <p:nvPr/>
        </p:nvSpPr>
        <p:spPr>
          <a:xfrm rot="18383217" flipV="1">
            <a:off x="7908683" y="-179145"/>
            <a:ext cx="1370244" cy="7216290"/>
          </a:xfrm>
          <a:prstGeom prst="parallelogram">
            <a:avLst>
              <a:gd name="adj" fmla="val 96138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arallelogram 6"/>
          <p:cNvSpPr/>
          <p:nvPr/>
        </p:nvSpPr>
        <p:spPr>
          <a:xfrm rot="1269472" flipH="1" flipV="1">
            <a:off x="6042240" y="-208966"/>
            <a:ext cx="1277323" cy="3526303"/>
          </a:xfrm>
          <a:prstGeom prst="parallelogram">
            <a:avLst>
              <a:gd name="adj" fmla="val 96138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969302" y="1243586"/>
            <a:ext cx="37704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Creative Image</a:t>
            </a:r>
            <a:endParaRPr lang="en-US" sz="3200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48902" y="3789415"/>
            <a:ext cx="1971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Make it Easy</a:t>
            </a:r>
            <a:endParaRPr lang="en-US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96702" y="4203215"/>
            <a:ext cx="49968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latin typeface="Philosopher" panose="02000503000000020004" pitchFamily="2" charset="0"/>
              </a:rPr>
              <a:t> do </a:t>
            </a:r>
            <a:r>
              <a:rPr lang="en-US" sz="1000" spc="90" dirty="0" err="1">
                <a:latin typeface="Philosopher" panose="02000503000000020004" pitchFamily="2" charset="0"/>
              </a:rPr>
              <a:t>eiusmod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incididunt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labore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dolore</a:t>
            </a:r>
            <a:r>
              <a:rPr lang="en-US" sz="1000" spc="90" dirty="0">
                <a:latin typeface="Philosopher" panose="02000503000000020004" pitchFamily="2" charset="0"/>
              </a:rPr>
              <a:t> magna </a:t>
            </a:r>
            <a:r>
              <a:rPr lang="en-US" sz="1000" spc="90" dirty="0" err="1">
                <a:latin typeface="Philosopher" panose="02000503000000020004" pitchFamily="2" charset="0"/>
              </a:rPr>
              <a:t>aliqua</a:t>
            </a:r>
            <a:r>
              <a:rPr lang="en-US" sz="1000" spc="90" dirty="0"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latin typeface="Philosopher" panose="02000503000000020004" pitchFamily="2" charset="0"/>
              </a:rPr>
              <a:t>Varius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morbi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enim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nunc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faucibus</a:t>
            </a:r>
            <a:r>
              <a:rPr lang="en-US" sz="1000" spc="90" dirty="0">
                <a:latin typeface="Philosopher" panose="02000503000000020004" pitchFamily="2" charset="0"/>
              </a:rPr>
              <a:t> a </a:t>
            </a:r>
            <a:r>
              <a:rPr lang="en-US" sz="1000" spc="90" dirty="0" err="1">
                <a:latin typeface="Philosopher" panose="02000503000000020004" pitchFamily="2" charset="0"/>
              </a:rPr>
              <a:t>pellentesque</a:t>
            </a:r>
            <a:r>
              <a:rPr lang="en-US" sz="1000" spc="90" dirty="0">
                <a:latin typeface="Philosopher" panose="02000503000000020004" pitchFamily="2" charset="0"/>
              </a:rPr>
              <a:t>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porttitor</a:t>
            </a:r>
            <a:r>
              <a:rPr lang="en-US" sz="1000" spc="90" dirty="0">
                <a:latin typeface="Philosopher" panose="02000503000000020004" pitchFamily="2" charset="0"/>
              </a:rPr>
              <a:t>. Habitant </a:t>
            </a:r>
            <a:r>
              <a:rPr lang="en-US" sz="1000" spc="90" dirty="0" err="1">
                <a:latin typeface="Philosopher" panose="02000503000000020004" pitchFamily="2" charset="0"/>
              </a:rPr>
              <a:t>morbi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tristique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senectus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netus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malesuada</a:t>
            </a:r>
            <a:r>
              <a:rPr lang="en-US" sz="1000" spc="90" dirty="0">
                <a:latin typeface="Philosopher" panose="02000503000000020004" pitchFamily="2" charset="0"/>
              </a:rPr>
              <a:t> fames.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8639034" y="6509982"/>
            <a:ext cx="3552968" cy="348019"/>
            <a:chOff x="8639034" y="6509982"/>
            <a:chExt cx="3552968" cy="348019"/>
          </a:xfrm>
        </p:grpSpPr>
        <p:sp>
          <p:nvSpPr>
            <p:cNvPr id="12" name="Rectangle 11"/>
            <p:cNvSpPr/>
            <p:nvPr/>
          </p:nvSpPr>
          <p:spPr>
            <a:xfrm>
              <a:off x="8639034" y="6509983"/>
              <a:ext cx="3552968" cy="348018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273524" y="6509982"/>
              <a:ext cx="81887" cy="3480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8639033" y="6548075"/>
            <a:ext cx="2586487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Your Footer Here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403415" y="6541454"/>
            <a:ext cx="788585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08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4927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  <p:bldP spid="9" grpId="0"/>
      <p:bldP spid="10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ight Triangle 4"/>
          <p:cNvSpPr/>
          <p:nvPr/>
        </p:nvSpPr>
        <p:spPr>
          <a:xfrm rot="3136420">
            <a:off x="6806824" y="591131"/>
            <a:ext cx="3049298" cy="5900713"/>
          </a:xfrm>
          <a:custGeom>
            <a:avLst/>
            <a:gdLst>
              <a:gd name="connsiteX0" fmla="*/ 0 w 1364343"/>
              <a:gd name="connsiteY0" fmla="*/ 4615543 h 4615543"/>
              <a:gd name="connsiteX1" fmla="*/ 0 w 1364343"/>
              <a:gd name="connsiteY1" fmla="*/ 0 h 4615543"/>
              <a:gd name="connsiteX2" fmla="*/ 1364343 w 1364343"/>
              <a:gd name="connsiteY2" fmla="*/ 4615543 h 4615543"/>
              <a:gd name="connsiteX3" fmla="*/ 0 w 1364343"/>
              <a:gd name="connsiteY3" fmla="*/ 4615543 h 4615543"/>
              <a:gd name="connsiteX0" fmla="*/ 1684955 w 3049298"/>
              <a:gd name="connsiteY0" fmla="*/ 5900713 h 5900713"/>
              <a:gd name="connsiteX1" fmla="*/ 0 w 3049298"/>
              <a:gd name="connsiteY1" fmla="*/ 0 h 5900713"/>
              <a:gd name="connsiteX2" fmla="*/ 3049298 w 3049298"/>
              <a:gd name="connsiteY2" fmla="*/ 5900713 h 5900713"/>
              <a:gd name="connsiteX3" fmla="*/ 1684955 w 3049298"/>
              <a:gd name="connsiteY3" fmla="*/ 5900713 h 5900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9298" h="5900713">
                <a:moveTo>
                  <a:pt x="1684955" y="5900713"/>
                </a:moveTo>
                <a:lnTo>
                  <a:pt x="0" y="0"/>
                </a:lnTo>
                <a:lnTo>
                  <a:pt x="3049298" y="5900713"/>
                </a:lnTo>
                <a:lnTo>
                  <a:pt x="1684955" y="5900713"/>
                </a:lnTo>
                <a:close/>
              </a:path>
            </a:pathLst>
          </a:cu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 rot="18416261">
            <a:off x="2805450" y="3407647"/>
            <a:ext cx="37704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Lets Drive</a:t>
            </a:r>
            <a:endParaRPr lang="en-US" sz="3200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7637716">
            <a:off x="6600934" y="3806791"/>
            <a:ext cx="37704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One More Step</a:t>
            </a:r>
            <a:endParaRPr lang="en-US" sz="3200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6333" y="1634415"/>
            <a:ext cx="4444363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latin typeface="Philosopher" panose="02000503000000020004" pitchFamily="2" charset="0"/>
              </a:rPr>
              <a:t> do </a:t>
            </a:r>
            <a:r>
              <a:rPr lang="en-US" sz="1000" spc="90" dirty="0" err="1">
                <a:latin typeface="Philosopher" panose="02000503000000020004" pitchFamily="2" charset="0"/>
              </a:rPr>
              <a:t>eiusmod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incididunt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labore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dolore</a:t>
            </a:r>
            <a:r>
              <a:rPr lang="en-US" sz="1000" spc="90" dirty="0">
                <a:latin typeface="Philosopher" panose="02000503000000020004" pitchFamily="2" charset="0"/>
              </a:rPr>
              <a:t> magna </a:t>
            </a:r>
            <a:r>
              <a:rPr lang="en-US" sz="1000" spc="90" dirty="0" err="1">
                <a:latin typeface="Philosopher" panose="02000503000000020004" pitchFamily="2" charset="0"/>
              </a:rPr>
              <a:t>aliqua</a:t>
            </a:r>
            <a:r>
              <a:rPr lang="en-US" sz="1000" spc="90" dirty="0"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latin typeface="Philosopher" panose="02000503000000020004" pitchFamily="2" charset="0"/>
              </a:rPr>
              <a:t>Varius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morbi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enim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nunc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faucibus</a:t>
            </a:r>
            <a:r>
              <a:rPr lang="en-US" sz="1000" spc="90" dirty="0">
                <a:latin typeface="Philosopher" panose="02000503000000020004" pitchFamily="2" charset="0"/>
              </a:rPr>
              <a:t> a </a:t>
            </a:r>
            <a:r>
              <a:rPr lang="en-US" sz="1000" spc="90" dirty="0" err="1">
                <a:latin typeface="Philosopher" panose="02000503000000020004" pitchFamily="2" charset="0"/>
              </a:rPr>
              <a:t>pellentesque</a:t>
            </a:r>
            <a:r>
              <a:rPr lang="en-US" sz="1000" spc="90" dirty="0">
                <a:latin typeface="Philosopher" panose="02000503000000020004" pitchFamily="2" charset="0"/>
              </a:rPr>
              <a:t>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porttitor</a:t>
            </a:r>
            <a:r>
              <a:rPr lang="en-US" sz="1000" spc="90" dirty="0">
                <a:latin typeface="Philosopher" panose="02000503000000020004" pitchFamily="2" charset="0"/>
              </a:rPr>
              <a:t>. Habitant </a:t>
            </a:r>
            <a:r>
              <a:rPr lang="en-US" sz="1000" spc="90" dirty="0" err="1">
                <a:latin typeface="Philosopher" panose="02000503000000020004" pitchFamily="2" charset="0"/>
              </a:rPr>
              <a:t>morbi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tristique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senectus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netus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malesuada</a:t>
            </a:r>
            <a:r>
              <a:rPr lang="en-US" sz="1000" spc="90" dirty="0">
                <a:latin typeface="Philosopher" panose="02000503000000020004" pitchFamily="2" charset="0"/>
              </a:rPr>
              <a:t> fames.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621486" y="4846852"/>
            <a:ext cx="3267507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latin typeface="Philosopher" panose="02000503000000020004" pitchFamily="2" charset="0"/>
              </a:rPr>
              <a:t> do </a:t>
            </a:r>
            <a:r>
              <a:rPr lang="en-US" sz="1000" spc="90" dirty="0" err="1">
                <a:latin typeface="Philosopher" panose="02000503000000020004" pitchFamily="2" charset="0"/>
              </a:rPr>
              <a:t>eiusmod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incididunt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labore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dolore</a:t>
            </a:r>
            <a:r>
              <a:rPr lang="en-US" sz="1000" spc="90" dirty="0">
                <a:latin typeface="Philosopher" panose="02000503000000020004" pitchFamily="2" charset="0"/>
              </a:rPr>
              <a:t> magna </a:t>
            </a:r>
            <a:r>
              <a:rPr lang="en-US" sz="1000" spc="90" dirty="0" err="1">
                <a:latin typeface="Philosopher" panose="02000503000000020004" pitchFamily="2" charset="0"/>
              </a:rPr>
              <a:t>aliqua</a:t>
            </a:r>
            <a:r>
              <a:rPr lang="en-US" sz="1000" spc="90" dirty="0"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latin typeface="Philosopher" panose="02000503000000020004" pitchFamily="2" charset="0"/>
              </a:rPr>
              <a:t>Varius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morbi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enim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nunc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faucibus</a:t>
            </a:r>
            <a:r>
              <a:rPr lang="en-US" sz="1000" spc="90" dirty="0">
                <a:latin typeface="Philosopher" panose="02000503000000020004" pitchFamily="2" charset="0"/>
              </a:rPr>
              <a:t> a </a:t>
            </a:r>
            <a:r>
              <a:rPr lang="en-US" sz="1000" spc="90" dirty="0" err="1">
                <a:latin typeface="Philosopher" panose="02000503000000020004" pitchFamily="2" charset="0"/>
              </a:rPr>
              <a:t>pellentesque</a:t>
            </a:r>
            <a:r>
              <a:rPr lang="en-US" sz="1000" spc="90" dirty="0">
                <a:latin typeface="Philosopher" panose="02000503000000020004" pitchFamily="2" charset="0"/>
              </a:rPr>
              <a:t>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 smtClean="0">
                <a:latin typeface="Philosopher" panose="02000503000000020004" pitchFamily="2" charset="0"/>
              </a:rPr>
              <a:t>porttitor</a:t>
            </a:r>
            <a:endParaRPr lang="en-US" sz="1000" spc="90" dirty="0">
              <a:latin typeface="Philosopher" panose="02000503000000020004" pitchFamily="2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8639034" y="6509982"/>
            <a:ext cx="3552968" cy="348019"/>
            <a:chOff x="8639034" y="6509982"/>
            <a:chExt cx="3552968" cy="348019"/>
          </a:xfrm>
        </p:grpSpPr>
        <p:sp>
          <p:nvSpPr>
            <p:cNvPr id="11" name="Rectangle 10"/>
            <p:cNvSpPr/>
            <p:nvPr/>
          </p:nvSpPr>
          <p:spPr>
            <a:xfrm>
              <a:off x="8639034" y="6509983"/>
              <a:ext cx="3552968" cy="348018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273524" y="6509982"/>
              <a:ext cx="81887" cy="3480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639033" y="6548075"/>
            <a:ext cx="2586487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Your Footer Here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403415" y="6541454"/>
            <a:ext cx="788585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09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7362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  <p:bldP spid="9" grpId="0"/>
      <p:bldP spid="13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arallelogram 4"/>
          <p:cNvSpPr/>
          <p:nvPr/>
        </p:nvSpPr>
        <p:spPr>
          <a:xfrm rot="1058316">
            <a:off x="5254835" y="1920078"/>
            <a:ext cx="1132114" cy="4773159"/>
          </a:xfrm>
          <a:prstGeom prst="parallelogram">
            <a:avLst>
              <a:gd name="adj" fmla="val 96138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arallelogram 5"/>
          <p:cNvSpPr/>
          <p:nvPr/>
        </p:nvSpPr>
        <p:spPr>
          <a:xfrm rot="1058316">
            <a:off x="5805052" y="258192"/>
            <a:ext cx="1132114" cy="4773159"/>
          </a:xfrm>
          <a:prstGeom prst="parallelogram">
            <a:avLst>
              <a:gd name="adj" fmla="val 96138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344758" y="1275981"/>
            <a:ext cx="4558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The Best From Us</a:t>
            </a:r>
            <a:endParaRPr lang="en-US" sz="3200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71109" y="4407903"/>
            <a:ext cx="425527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elit</a:t>
            </a:r>
            <a:endParaRPr lang="en-US" sz="1000" spc="90" dirty="0">
              <a:latin typeface="Philosopher" panose="02000503000000020004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72395" y="4894354"/>
            <a:ext cx="425527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elit</a:t>
            </a:r>
            <a:endParaRPr lang="en-US" sz="1000" spc="90" dirty="0">
              <a:latin typeface="Philosopher" panose="02000503000000020004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83437" y="5378764"/>
            <a:ext cx="425527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elit</a:t>
            </a:r>
            <a:endParaRPr lang="en-US" sz="1000" spc="90" dirty="0">
              <a:latin typeface="Philosopher" panose="02000503000000020004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30205" y="5841508"/>
            <a:ext cx="425527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elit</a:t>
            </a:r>
            <a:endParaRPr lang="en-US" sz="1000" spc="90" dirty="0">
              <a:latin typeface="Philosopher" panose="02000503000000020004" pitchFamily="2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6076880" y="4524499"/>
            <a:ext cx="116114" cy="11611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795807" y="5006922"/>
            <a:ext cx="116114" cy="11611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545622" y="5482289"/>
            <a:ext cx="116114" cy="11611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256031" y="5959547"/>
            <a:ext cx="116114" cy="11611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5591" y="5034563"/>
            <a:ext cx="4558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Our Services</a:t>
            </a:r>
            <a:endParaRPr lang="en-US" sz="3200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6927340" y="737686"/>
            <a:ext cx="116114" cy="11611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6646267" y="1220109"/>
            <a:ext cx="116114" cy="11611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6396082" y="1695476"/>
            <a:ext cx="116114" cy="11611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6106491" y="2172734"/>
            <a:ext cx="116114" cy="11611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2487872" y="576103"/>
            <a:ext cx="425527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elit</a:t>
            </a:r>
            <a:endParaRPr lang="en-US" sz="1000" spc="90" dirty="0">
              <a:latin typeface="Philosopher" panose="02000503000000020004" pitchFamily="2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50202" y="1062554"/>
            <a:ext cx="425527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elit</a:t>
            </a:r>
            <a:endParaRPr lang="en-US" sz="1000" spc="90" dirty="0">
              <a:latin typeface="Philosopher" panose="02000503000000020004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861244" y="1546964"/>
            <a:ext cx="425527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elit</a:t>
            </a:r>
            <a:endParaRPr lang="en-US" sz="1000" spc="90" dirty="0">
              <a:latin typeface="Philosopher" panose="02000503000000020004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8012" y="2009708"/>
            <a:ext cx="425527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elit</a:t>
            </a:r>
            <a:endParaRPr lang="en-US" sz="1000" spc="90" dirty="0">
              <a:latin typeface="Philosopher" panose="02000503000000020004" pitchFamily="2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8639034" y="6509982"/>
            <a:ext cx="3552968" cy="348019"/>
            <a:chOff x="8639034" y="6509982"/>
            <a:chExt cx="3552968" cy="348019"/>
          </a:xfrm>
        </p:grpSpPr>
        <p:sp>
          <p:nvSpPr>
            <p:cNvPr id="28" name="Rectangle 27"/>
            <p:cNvSpPr/>
            <p:nvPr/>
          </p:nvSpPr>
          <p:spPr>
            <a:xfrm>
              <a:off x="8639034" y="6509983"/>
              <a:ext cx="3552968" cy="348018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1273524" y="6509982"/>
              <a:ext cx="81887" cy="3480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8639033" y="6548075"/>
            <a:ext cx="2586487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Your Footer Here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1403415" y="6541454"/>
            <a:ext cx="788585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10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7835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10" grpId="0"/>
      <p:bldP spid="11" grpId="0"/>
      <p:bldP spid="12" grpId="0"/>
      <p:bldP spid="2" grpId="0" animBg="1"/>
      <p:bldP spid="13" grpId="0" animBg="1"/>
      <p:bldP spid="14" grpId="0" animBg="1"/>
      <p:bldP spid="15" grpId="0" animBg="1"/>
      <p:bldP spid="18" grpId="0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30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/>
          <p:cNvSpPr/>
          <p:nvPr/>
        </p:nvSpPr>
        <p:spPr>
          <a:xfrm>
            <a:off x="6197600" y="972458"/>
            <a:ext cx="5167086" cy="51670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arallelogram 5"/>
          <p:cNvSpPr/>
          <p:nvPr/>
        </p:nvSpPr>
        <p:spPr>
          <a:xfrm rot="20841233">
            <a:off x="10567063" y="994945"/>
            <a:ext cx="1132114" cy="4773159"/>
          </a:xfrm>
          <a:prstGeom prst="parallelogram">
            <a:avLst>
              <a:gd name="adj" fmla="val 9613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arallelogram 6"/>
          <p:cNvSpPr/>
          <p:nvPr/>
        </p:nvSpPr>
        <p:spPr>
          <a:xfrm rot="20841233">
            <a:off x="10429845" y="1300355"/>
            <a:ext cx="1132114" cy="4773159"/>
          </a:xfrm>
          <a:prstGeom prst="parallelogram">
            <a:avLst>
              <a:gd name="adj" fmla="val 9613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731550" y="2629691"/>
            <a:ext cx="1971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pc="90" dirty="0" smtClean="0">
                <a:solidFill>
                  <a:schemeClr val="bg1"/>
                </a:solidFill>
                <a:latin typeface="Sufrimeda" panose="02000000000000000000" pitchFamily="2" charset="0"/>
              </a:rPr>
              <a:t>Make it Easy</a:t>
            </a:r>
            <a:endParaRPr lang="en-US" spc="90" dirty="0">
              <a:solidFill>
                <a:schemeClr val="bg1"/>
              </a:solidFill>
              <a:latin typeface="Sufrimeda" panose="02000000000000000000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99886" y="2999023"/>
            <a:ext cx="4009872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do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eiusmod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incididunt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labore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dolore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magna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aliqua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Varius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morbi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enim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nunc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faucibus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a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pellentesque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porttitor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. Habitant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morbi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tristique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senectus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netus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malesuada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fames.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8639034" y="6509982"/>
            <a:ext cx="3552968" cy="348019"/>
            <a:chOff x="8639034" y="6509982"/>
            <a:chExt cx="3552968" cy="348019"/>
          </a:xfrm>
        </p:grpSpPr>
        <p:sp>
          <p:nvSpPr>
            <p:cNvPr id="11" name="Rectangle 10"/>
            <p:cNvSpPr/>
            <p:nvPr/>
          </p:nvSpPr>
          <p:spPr>
            <a:xfrm>
              <a:off x="8639034" y="6509983"/>
              <a:ext cx="3552968" cy="348018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273524" y="6509982"/>
              <a:ext cx="81887" cy="3480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639033" y="6548075"/>
            <a:ext cx="2586487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Your Footer Here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403415" y="6541454"/>
            <a:ext cx="788585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11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2389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9" grpId="0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Diamond 3"/>
          <p:cNvSpPr/>
          <p:nvPr/>
        </p:nvSpPr>
        <p:spPr>
          <a:xfrm>
            <a:off x="1320800" y="1948543"/>
            <a:ext cx="2960914" cy="2960914"/>
          </a:xfrm>
          <a:prstGeom prst="diamond">
            <a:avLst/>
          </a:prstGeom>
          <a:solidFill>
            <a:schemeClr val="tx1">
              <a:lumMod val="50000"/>
              <a:lumOff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 rot="2700000">
            <a:off x="2569028" y="2931619"/>
            <a:ext cx="2830286" cy="45719"/>
          </a:xfrm>
          <a:prstGeom prst="rect">
            <a:avLst/>
          </a:prstGeom>
          <a:solidFill>
            <a:schemeClr val="accent6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8100000">
            <a:off x="1849750" y="4604392"/>
            <a:ext cx="2830286" cy="45719"/>
          </a:xfrm>
          <a:prstGeom prst="rect">
            <a:avLst/>
          </a:prstGeom>
          <a:solidFill>
            <a:schemeClr val="tx1">
              <a:lumMod val="75000"/>
              <a:lumOff val="2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8100000">
            <a:off x="832929" y="2282107"/>
            <a:ext cx="2830286" cy="45719"/>
          </a:xfrm>
          <a:prstGeom prst="rect">
            <a:avLst/>
          </a:prstGeom>
          <a:solidFill>
            <a:schemeClr val="tx1">
              <a:lumMod val="75000"/>
              <a:lumOff val="2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2700000">
            <a:off x="271255" y="3943993"/>
            <a:ext cx="2830286" cy="45719"/>
          </a:xfrm>
          <a:prstGeom prst="rect">
            <a:avLst/>
          </a:prstGeom>
          <a:solidFill>
            <a:schemeClr val="accent6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914861" y="3136612"/>
            <a:ext cx="17727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PART 3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30491" y="4527928"/>
            <a:ext cx="46136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do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eiusmod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incididunt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labore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dolore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magna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aliqua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29755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639033" y="0"/>
            <a:ext cx="3552967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arallelogram 4"/>
          <p:cNvSpPr/>
          <p:nvPr/>
        </p:nvSpPr>
        <p:spPr>
          <a:xfrm rot="20841233">
            <a:off x="1858492" y="534952"/>
            <a:ext cx="1132114" cy="4773159"/>
          </a:xfrm>
          <a:prstGeom prst="parallelogram">
            <a:avLst>
              <a:gd name="adj" fmla="val 96138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arallelogram 5"/>
          <p:cNvSpPr/>
          <p:nvPr/>
        </p:nvSpPr>
        <p:spPr>
          <a:xfrm rot="20841233">
            <a:off x="1662550" y="1782116"/>
            <a:ext cx="1132114" cy="4773159"/>
          </a:xfrm>
          <a:prstGeom prst="parallelogram">
            <a:avLst>
              <a:gd name="adj" fmla="val 96138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 rot="5400000">
            <a:off x="8043946" y="3308945"/>
            <a:ext cx="37704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spc="90" dirty="0" smtClean="0">
                <a:solidFill>
                  <a:schemeClr val="bg1"/>
                </a:solidFill>
                <a:latin typeface="Sufrimeda" panose="02000000000000000000" pitchFamily="2" charset="0"/>
              </a:rPr>
              <a:t>One More Step</a:t>
            </a:r>
            <a:endParaRPr lang="en-US" sz="3200" spc="90" dirty="0">
              <a:solidFill>
                <a:schemeClr val="bg1"/>
              </a:solidFill>
              <a:latin typeface="Sufrimeda" panose="02000000000000000000" pitchFamily="2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639034" y="6509982"/>
            <a:ext cx="3552968" cy="348019"/>
            <a:chOff x="8639034" y="6509982"/>
            <a:chExt cx="3552968" cy="348019"/>
          </a:xfrm>
        </p:grpSpPr>
        <p:sp>
          <p:nvSpPr>
            <p:cNvPr id="9" name="Rectangle 8"/>
            <p:cNvSpPr/>
            <p:nvPr/>
          </p:nvSpPr>
          <p:spPr>
            <a:xfrm>
              <a:off x="8639034" y="6509983"/>
              <a:ext cx="3552968" cy="348018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273524" y="6509982"/>
              <a:ext cx="81887" cy="3480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8639033" y="6548075"/>
            <a:ext cx="2586487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Your Footer Here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403415" y="6541454"/>
            <a:ext cx="788585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12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704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91542" y="827314"/>
            <a:ext cx="6008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pc="90" dirty="0" smtClean="0">
                <a:solidFill>
                  <a:schemeClr val="bg1"/>
                </a:solidFill>
                <a:latin typeface="Sufrimeda" panose="02000000000000000000" pitchFamily="2" charset="0"/>
              </a:rPr>
              <a:t>The Future in the Hands</a:t>
            </a:r>
            <a:endParaRPr lang="en-US" sz="3200" spc="90" dirty="0">
              <a:solidFill>
                <a:schemeClr val="bg1"/>
              </a:solidFill>
              <a:latin typeface="Sufrimeda" panose="020000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20571" y="1711886"/>
            <a:ext cx="5979886" cy="52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do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eiusmod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incididunt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labore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dolore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magna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aliqua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78742" y="5652514"/>
            <a:ext cx="763451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do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eiusmod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incididunt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labore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dolore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magna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aliqua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Varius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morbi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enim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nunc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faucibus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a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pellentesque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porttitor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. Habitant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morbi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tristique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senectus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netus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malesuada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fames.</a:t>
            </a:r>
          </a:p>
        </p:txBody>
      </p:sp>
    </p:spTree>
    <p:extLst>
      <p:ext uri="{BB962C8B-B14F-4D97-AF65-F5344CB8AC3E}">
        <p14:creationId xmlns:p14="http://schemas.microsoft.com/office/powerpoint/2010/main" val="2764525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4210753" y="5568844"/>
            <a:ext cx="37704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Creative Image</a:t>
            </a:r>
            <a:endParaRPr lang="en-US" sz="3200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639034" y="6509982"/>
            <a:ext cx="3552968" cy="348019"/>
            <a:chOff x="8639034" y="6509982"/>
            <a:chExt cx="3552968" cy="348019"/>
          </a:xfrm>
        </p:grpSpPr>
        <p:sp>
          <p:nvSpPr>
            <p:cNvPr id="6" name="Rectangle 5"/>
            <p:cNvSpPr/>
            <p:nvPr/>
          </p:nvSpPr>
          <p:spPr>
            <a:xfrm>
              <a:off x="8639034" y="6509983"/>
              <a:ext cx="3552968" cy="348018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1273524" y="6509982"/>
              <a:ext cx="81887" cy="3480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8639033" y="6548075"/>
            <a:ext cx="2586487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Your Footer Here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03415" y="6541454"/>
            <a:ext cx="788585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13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763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/>
          <p:cNvSpPr/>
          <p:nvPr/>
        </p:nvSpPr>
        <p:spPr>
          <a:xfrm>
            <a:off x="5762171" y="2278742"/>
            <a:ext cx="2888343" cy="26125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762171" y="2793999"/>
            <a:ext cx="3193143" cy="26125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762171" y="3309256"/>
            <a:ext cx="2888343" cy="26125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762172" y="3824513"/>
            <a:ext cx="2627086" cy="28302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762171" y="4339771"/>
            <a:ext cx="3541486" cy="24674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731656" y="2252504"/>
            <a:ext cx="8998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spc="90" dirty="0" smtClean="0">
                <a:latin typeface="Philosopher" panose="02000503000000020004" pitchFamily="2" charset="0"/>
              </a:rPr>
              <a:t>Speed</a:t>
            </a:r>
            <a:endParaRPr lang="en-US" sz="1400" spc="90" dirty="0">
              <a:latin typeface="Philosopher" panose="02000503000000020004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31656" y="2770738"/>
            <a:ext cx="8998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spc="90" dirty="0" smtClean="0">
                <a:latin typeface="Philosopher" panose="02000503000000020004" pitchFamily="2" charset="0"/>
              </a:rPr>
              <a:t>Brake</a:t>
            </a:r>
            <a:endParaRPr lang="en-US" sz="1400" spc="90" dirty="0">
              <a:latin typeface="Philosopher" panose="02000503000000020004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55886" y="3288972"/>
            <a:ext cx="1175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spc="90" dirty="0" smtClean="0">
                <a:latin typeface="Philosopher" panose="02000503000000020004" pitchFamily="2" charset="0"/>
              </a:rPr>
              <a:t>Suspension</a:t>
            </a:r>
            <a:endParaRPr lang="en-US" sz="1400" spc="90" dirty="0">
              <a:latin typeface="Philosopher" panose="02000503000000020004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31656" y="3792322"/>
            <a:ext cx="8998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spc="90" dirty="0" err="1" smtClean="0">
                <a:latin typeface="Philosopher" panose="02000503000000020004" pitchFamily="2" charset="0"/>
              </a:rPr>
              <a:t>Wheele</a:t>
            </a:r>
            <a:endParaRPr lang="en-US" sz="1400" spc="90" dirty="0">
              <a:latin typeface="Philosopher" panose="02000503000000020004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39771" y="4310556"/>
            <a:ext cx="1291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spc="90" dirty="0" smtClean="0">
                <a:latin typeface="Philosopher" panose="02000503000000020004" pitchFamily="2" charset="0"/>
              </a:rPr>
              <a:t>Convenience</a:t>
            </a:r>
            <a:endParaRPr lang="en-US" sz="1400" spc="90" dirty="0">
              <a:latin typeface="Philosopher" panose="02000503000000020004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76172" y="924709"/>
            <a:ext cx="4558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Car Test</a:t>
            </a:r>
            <a:endParaRPr lang="en-US" sz="3200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33132" y="5099010"/>
            <a:ext cx="4444363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latin typeface="Philosopher" panose="02000503000000020004" pitchFamily="2" charset="0"/>
              </a:rPr>
              <a:t> do </a:t>
            </a:r>
            <a:r>
              <a:rPr lang="en-US" sz="1000" spc="90" dirty="0" err="1">
                <a:latin typeface="Philosopher" panose="02000503000000020004" pitchFamily="2" charset="0"/>
              </a:rPr>
              <a:t>eiusmod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incididunt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labore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dolore</a:t>
            </a:r>
            <a:r>
              <a:rPr lang="en-US" sz="1000" spc="90" dirty="0">
                <a:latin typeface="Philosopher" panose="02000503000000020004" pitchFamily="2" charset="0"/>
              </a:rPr>
              <a:t> magna </a:t>
            </a:r>
            <a:r>
              <a:rPr lang="en-US" sz="1000" spc="90" dirty="0" err="1">
                <a:latin typeface="Philosopher" panose="02000503000000020004" pitchFamily="2" charset="0"/>
              </a:rPr>
              <a:t>aliqua</a:t>
            </a:r>
            <a:r>
              <a:rPr lang="en-US" sz="1000" spc="90" dirty="0"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latin typeface="Philosopher" panose="02000503000000020004" pitchFamily="2" charset="0"/>
              </a:rPr>
              <a:t>Varius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morbi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enim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nunc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faucibus</a:t>
            </a:r>
            <a:r>
              <a:rPr lang="en-US" sz="1000" spc="90" dirty="0">
                <a:latin typeface="Philosopher" panose="02000503000000020004" pitchFamily="2" charset="0"/>
              </a:rPr>
              <a:t> a </a:t>
            </a:r>
            <a:r>
              <a:rPr lang="en-US" sz="1000" spc="90" dirty="0" err="1">
                <a:latin typeface="Philosopher" panose="02000503000000020004" pitchFamily="2" charset="0"/>
              </a:rPr>
              <a:t>pellentesque</a:t>
            </a:r>
            <a:r>
              <a:rPr lang="en-US" sz="1000" spc="90" dirty="0">
                <a:latin typeface="Philosopher" panose="02000503000000020004" pitchFamily="2" charset="0"/>
              </a:rPr>
              <a:t>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porttitor</a:t>
            </a:r>
            <a:r>
              <a:rPr lang="en-US" sz="1000" spc="90" dirty="0">
                <a:latin typeface="Philosopher" panose="02000503000000020004" pitchFamily="2" charset="0"/>
              </a:rPr>
              <a:t>. Habitant </a:t>
            </a:r>
            <a:r>
              <a:rPr lang="en-US" sz="1000" spc="90" dirty="0" err="1">
                <a:latin typeface="Philosopher" panose="02000503000000020004" pitchFamily="2" charset="0"/>
              </a:rPr>
              <a:t>morbi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tristique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senectus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netus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malesuada</a:t>
            </a:r>
            <a:r>
              <a:rPr lang="en-US" sz="1000" spc="90" dirty="0">
                <a:latin typeface="Philosopher" panose="02000503000000020004" pitchFamily="2" charset="0"/>
              </a:rPr>
              <a:t> fames.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8639034" y="6509982"/>
            <a:ext cx="3552968" cy="348019"/>
            <a:chOff x="8639034" y="6509982"/>
            <a:chExt cx="3552968" cy="348019"/>
          </a:xfrm>
        </p:grpSpPr>
        <p:sp>
          <p:nvSpPr>
            <p:cNvPr id="16" name="Rectangle 15"/>
            <p:cNvSpPr/>
            <p:nvPr/>
          </p:nvSpPr>
          <p:spPr>
            <a:xfrm>
              <a:off x="8639034" y="6509983"/>
              <a:ext cx="3552968" cy="348018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273524" y="6509982"/>
              <a:ext cx="81887" cy="3480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8639033" y="6548075"/>
            <a:ext cx="2586487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Your Footer Here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403415" y="6528214"/>
            <a:ext cx="78858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14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9185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2" grpId="0"/>
      <p:bldP spid="9" grpId="0"/>
      <p:bldP spid="10" grpId="0"/>
      <p:bldP spid="11" grpId="0"/>
      <p:bldP spid="12" grpId="0"/>
      <p:bldP spid="13" grpId="0"/>
      <p:bldP spid="14" grpId="0"/>
      <p:bldP spid="18" grpId="0"/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3816858" y="344137"/>
            <a:ext cx="4558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Keynote Slide</a:t>
            </a:r>
            <a:endParaRPr lang="en-US" sz="3200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25646" y="1913238"/>
            <a:ext cx="772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2017</a:t>
            </a:r>
            <a:endParaRPr lang="en-US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14041" y="1913238"/>
            <a:ext cx="777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2018</a:t>
            </a:r>
            <a:endParaRPr lang="en-US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08849" y="1913238"/>
            <a:ext cx="76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2019</a:t>
            </a:r>
            <a:endParaRPr lang="en-US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572397" y="1913238"/>
            <a:ext cx="823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2020</a:t>
            </a:r>
            <a:endParaRPr lang="en-US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26058" y="2282570"/>
            <a:ext cx="1997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Keynote Here</a:t>
            </a:r>
            <a:endParaRPr lang="en-US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404" y="2282570"/>
            <a:ext cx="1997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Keynote Here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94995" y="2282570"/>
            <a:ext cx="1997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Keynote Here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979586" y="2282570"/>
            <a:ext cx="1997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Keynote Here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13394" y="3023804"/>
            <a:ext cx="2022478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latin typeface="Philosopher" panose="02000503000000020004" pitchFamily="2" charset="0"/>
              </a:rPr>
              <a:t> do </a:t>
            </a:r>
            <a:r>
              <a:rPr lang="en-US" sz="1000" spc="90" dirty="0" err="1">
                <a:latin typeface="Philosopher" panose="02000503000000020004" pitchFamily="2" charset="0"/>
              </a:rPr>
              <a:t>eiusmod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incididunt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labore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dolore</a:t>
            </a:r>
            <a:r>
              <a:rPr lang="en-US" sz="1000" spc="90" dirty="0">
                <a:latin typeface="Philosopher" panose="02000503000000020004" pitchFamily="2" charset="0"/>
              </a:rPr>
              <a:t> magna </a:t>
            </a:r>
            <a:r>
              <a:rPr lang="en-US" sz="1000" spc="90" dirty="0" err="1">
                <a:latin typeface="Philosopher" panose="02000503000000020004" pitchFamily="2" charset="0"/>
              </a:rPr>
              <a:t>aliqua</a:t>
            </a:r>
            <a:r>
              <a:rPr lang="en-US" sz="1000" spc="90" dirty="0">
                <a:latin typeface="Philosopher" panose="02000503000000020004" pitchFamily="2" charset="0"/>
              </a:rPr>
              <a:t>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791530" y="3021234"/>
            <a:ext cx="2022478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latin typeface="Philosopher" panose="02000503000000020004" pitchFamily="2" charset="0"/>
              </a:rPr>
              <a:t> do </a:t>
            </a:r>
            <a:r>
              <a:rPr lang="en-US" sz="1000" spc="90" dirty="0" err="1">
                <a:latin typeface="Philosopher" panose="02000503000000020004" pitchFamily="2" charset="0"/>
              </a:rPr>
              <a:t>eiusmod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incididunt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labore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dolore</a:t>
            </a:r>
            <a:r>
              <a:rPr lang="en-US" sz="1000" spc="90" dirty="0">
                <a:latin typeface="Philosopher" panose="02000503000000020004" pitchFamily="2" charset="0"/>
              </a:rPr>
              <a:t> magna </a:t>
            </a:r>
            <a:r>
              <a:rPr lang="en-US" sz="1000" spc="90" dirty="0" err="1">
                <a:latin typeface="Philosopher" panose="02000503000000020004" pitchFamily="2" charset="0"/>
              </a:rPr>
              <a:t>aliqua</a:t>
            </a:r>
            <a:r>
              <a:rPr lang="en-US" sz="1000" spc="90" dirty="0">
                <a:latin typeface="Philosopher" panose="02000503000000020004" pitchFamily="2" charset="0"/>
              </a:rPr>
              <a:t>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369666" y="3018664"/>
            <a:ext cx="2022478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latin typeface="Philosopher" panose="02000503000000020004" pitchFamily="2" charset="0"/>
              </a:rPr>
              <a:t> do </a:t>
            </a:r>
            <a:r>
              <a:rPr lang="en-US" sz="1000" spc="90" dirty="0" err="1">
                <a:latin typeface="Philosopher" panose="02000503000000020004" pitchFamily="2" charset="0"/>
              </a:rPr>
              <a:t>eiusmod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incididunt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labore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dolore</a:t>
            </a:r>
            <a:r>
              <a:rPr lang="en-US" sz="1000" spc="90" dirty="0">
                <a:latin typeface="Philosopher" panose="02000503000000020004" pitchFamily="2" charset="0"/>
              </a:rPr>
              <a:t> magna </a:t>
            </a:r>
            <a:r>
              <a:rPr lang="en-US" sz="1000" spc="90" dirty="0" err="1">
                <a:latin typeface="Philosopher" panose="02000503000000020004" pitchFamily="2" charset="0"/>
              </a:rPr>
              <a:t>aliqua</a:t>
            </a:r>
            <a:r>
              <a:rPr lang="en-US" sz="1000" spc="90" dirty="0">
                <a:latin typeface="Philosopher" panose="02000503000000020004" pitchFamily="2" charset="0"/>
              </a:rPr>
              <a:t>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947802" y="3016094"/>
            <a:ext cx="2022478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latin typeface="Philosopher" panose="02000503000000020004" pitchFamily="2" charset="0"/>
              </a:rPr>
              <a:t> do </a:t>
            </a:r>
            <a:r>
              <a:rPr lang="en-US" sz="1000" spc="90" dirty="0" err="1">
                <a:latin typeface="Philosopher" panose="02000503000000020004" pitchFamily="2" charset="0"/>
              </a:rPr>
              <a:t>eiusmod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incididunt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labore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dolore</a:t>
            </a:r>
            <a:r>
              <a:rPr lang="en-US" sz="1000" spc="90" dirty="0">
                <a:latin typeface="Philosopher" panose="02000503000000020004" pitchFamily="2" charset="0"/>
              </a:rPr>
              <a:t> magna </a:t>
            </a:r>
            <a:r>
              <a:rPr lang="en-US" sz="1000" spc="90" dirty="0" err="1">
                <a:latin typeface="Philosopher" panose="02000503000000020004" pitchFamily="2" charset="0"/>
              </a:rPr>
              <a:t>aliqua</a:t>
            </a:r>
            <a:r>
              <a:rPr lang="en-US" sz="1000" spc="90" dirty="0">
                <a:latin typeface="Philosopher" panose="02000503000000020004" pitchFamily="2" charset="0"/>
              </a:rPr>
              <a:t>.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8639034" y="6509982"/>
            <a:ext cx="3552968" cy="348019"/>
            <a:chOff x="8639034" y="6509982"/>
            <a:chExt cx="3552968" cy="348019"/>
          </a:xfrm>
        </p:grpSpPr>
        <p:sp>
          <p:nvSpPr>
            <p:cNvPr id="18" name="Rectangle 17"/>
            <p:cNvSpPr/>
            <p:nvPr/>
          </p:nvSpPr>
          <p:spPr>
            <a:xfrm>
              <a:off x="8639034" y="6509983"/>
              <a:ext cx="3552968" cy="348018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1273524" y="6509982"/>
              <a:ext cx="81887" cy="3480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8639033" y="6548075"/>
            <a:ext cx="2586487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Your Footer Here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403415" y="6528214"/>
            <a:ext cx="78858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15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312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20" grpId="0"/>
      <p:bldP spid="2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Diamond 3"/>
          <p:cNvSpPr/>
          <p:nvPr/>
        </p:nvSpPr>
        <p:spPr>
          <a:xfrm>
            <a:off x="1320800" y="1948543"/>
            <a:ext cx="2960914" cy="2960914"/>
          </a:xfrm>
          <a:prstGeom prst="diamond">
            <a:avLst/>
          </a:prstGeom>
          <a:solidFill>
            <a:schemeClr val="tx1">
              <a:lumMod val="50000"/>
              <a:lumOff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 rot="2700000">
            <a:off x="2569028" y="2931619"/>
            <a:ext cx="2830286" cy="45719"/>
          </a:xfrm>
          <a:prstGeom prst="rect">
            <a:avLst/>
          </a:prstGeom>
          <a:solidFill>
            <a:schemeClr val="accent6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8100000">
            <a:off x="1849750" y="4604392"/>
            <a:ext cx="2830286" cy="45719"/>
          </a:xfrm>
          <a:prstGeom prst="rect">
            <a:avLst/>
          </a:prstGeom>
          <a:solidFill>
            <a:schemeClr val="tx1">
              <a:lumMod val="75000"/>
              <a:lumOff val="2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8100000">
            <a:off x="832929" y="2282107"/>
            <a:ext cx="2830286" cy="45719"/>
          </a:xfrm>
          <a:prstGeom prst="rect">
            <a:avLst/>
          </a:prstGeom>
          <a:solidFill>
            <a:schemeClr val="tx1">
              <a:lumMod val="75000"/>
              <a:lumOff val="2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2700000">
            <a:off x="271255" y="3943993"/>
            <a:ext cx="2830286" cy="45719"/>
          </a:xfrm>
          <a:prstGeom prst="rect">
            <a:avLst/>
          </a:prstGeom>
          <a:solidFill>
            <a:schemeClr val="accent6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914861" y="3136612"/>
            <a:ext cx="17727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PART 4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30491" y="4527928"/>
            <a:ext cx="46136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do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eiusmod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incididunt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labore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dolore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magna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aliqua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03424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extBox 4"/>
          <p:cNvSpPr txBox="1"/>
          <p:nvPr/>
        </p:nvSpPr>
        <p:spPr>
          <a:xfrm>
            <a:off x="1980634" y="344137"/>
            <a:ext cx="8230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Different From Our Service</a:t>
            </a:r>
            <a:endParaRPr lang="en-US" sz="3200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77666" y="6333275"/>
            <a:ext cx="8195247" cy="296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 smtClean="0">
                <a:latin typeface="Philosopher" panose="02000503000000020004" pitchFamily="2" charset="0"/>
              </a:rPr>
              <a:t>elit</a:t>
            </a:r>
            <a:endParaRPr lang="en-US" sz="1000" spc="90" dirty="0">
              <a:latin typeface="Philosopher" panose="02000503000000020004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63315" y="3093388"/>
            <a:ext cx="650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One</a:t>
            </a:r>
            <a:endParaRPr lang="en-US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80634" y="3800902"/>
            <a:ext cx="18377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latin typeface="Philosopher" panose="02000503000000020004" pitchFamily="2" charset="0"/>
              </a:rPr>
              <a:t> do </a:t>
            </a:r>
            <a:r>
              <a:rPr lang="en-US" sz="1000" spc="90" dirty="0" err="1">
                <a:latin typeface="Philosopher" panose="02000503000000020004" pitchFamily="2" charset="0"/>
              </a:rPr>
              <a:t>eiusmod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incididunt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labore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dolore</a:t>
            </a:r>
            <a:r>
              <a:rPr lang="en-US" sz="1000" spc="90" dirty="0">
                <a:latin typeface="Philosopher" panose="02000503000000020004" pitchFamily="2" charset="0"/>
              </a:rPr>
              <a:t> magna </a:t>
            </a:r>
            <a:r>
              <a:rPr lang="en-US" sz="1000" spc="90" dirty="0" err="1">
                <a:latin typeface="Philosopher" panose="02000503000000020004" pitchFamily="2" charset="0"/>
              </a:rPr>
              <a:t>aliqua</a:t>
            </a:r>
            <a:r>
              <a:rPr lang="en-US" sz="1000" spc="90" dirty="0">
                <a:latin typeface="Philosopher" panose="02000503000000020004" pitchFamily="2" charset="0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770750" y="2908722"/>
            <a:ext cx="693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Two</a:t>
            </a:r>
            <a:endParaRPr lang="en-US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88069" y="3616236"/>
            <a:ext cx="18377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latin typeface="Philosopher" panose="02000503000000020004" pitchFamily="2" charset="0"/>
              </a:rPr>
              <a:t> do </a:t>
            </a:r>
            <a:r>
              <a:rPr lang="en-US" sz="1000" spc="90" dirty="0" err="1">
                <a:latin typeface="Philosopher" panose="02000503000000020004" pitchFamily="2" charset="0"/>
              </a:rPr>
              <a:t>eiusmod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incididunt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labore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dolore</a:t>
            </a:r>
            <a:r>
              <a:rPr lang="en-US" sz="1000" spc="90" dirty="0">
                <a:latin typeface="Philosopher" panose="02000503000000020004" pitchFamily="2" charset="0"/>
              </a:rPr>
              <a:t> magna </a:t>
            </a:r>
            <a:r>
              <a:rPr lang="en-US" sz="1000" spc="90" dirty="0" err="1">
                <a:latin typeface="Philosopher" panose="02000503000000020004" pitchFamily="2" charset="0"/>
              </a:rPr>
              <a:t>aliqua</a:t>
            </a:r>
            <a:r>
              <a:rPr lang="en-US" sz="1000" spc="90" dirty="0">
                <a:latin typeface="Philosopher" panose="02000503000000020004" pitchFamily="2" charset="0"/>
              </a:rPr>
              <a:t>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809811" y="3113252"/>
            <a:ext cx="932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Three</a:t>
            </a:r>
            <a:endParaRPr lang="en-US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357759" y="3817261"/>
            <a:ext cx="18377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latin typeface="Philosopher" panose="02000503000000020004" pitchFamily="2" charset="0"/>
              </a:rPr>
              <a:t> do </a:t>
            </a:r>
            <a:r>
              <a:rPr lang="en-US" sz="1000" spc="90" dirty="0" err="1">
                <a:latin typeface="Philosopher" panose="02000503000000020004" pitchFamily="2" charset="0"/>
              </a:rPr>
              <a:t>eiusmod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incididunt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labore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dolore</a:t>
            </a:r>
            <a:r>
              <a:rPr lang="en-US" sz="1000" spc="90" dirty="0">
                <a:latin typeface="Philosopher" panose="02000503000000020004" pitchFamily="2" charset="0"/>
              </a:rPr>
              <a:t> magna </a:t>
            </a:r>
            <a:r>
              <a:rPr lang="en-US" sz="1000" spc="90" dirty="0" err="1">
                <a:latin typeface="Philosopher" panose="02000503000000020004" pitchFamily="2" charset="0"/>
              </a:rPr>
              <a:t>aliqua</a:t>
            </a:r>
            <a:r>
              <a:rPr lang="en-US" sz="1000" spc="90" dirty="0">
                <a:latin typeface="Philosopher" panose="02000503000000020004" pitchFamily="2" charset="0"/>
              </a:rPr>
              <a:t>.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8639034" y="6509982"/>
            <a:ext cx="3552968" cy="348019"/>
            <a:chOff x="8639034" y="6509982"/>
            <a:chExt cx="3552968" cy="348019"/>
          </a:xfrm>
        </p:grpSpPr>
        <p:sp>
          <p:nvSpPr>
            <p:cNvPr id="18" name="Rectangle 17"/>
            <p:cNvSpPr/>
            <p:nvPr/>
          </p:nvSpPr>
          <p:spPr>
            <a:xfrm>
              <a:off x="8639034" y="6509983"/>
              <a:ext cx="3552968" cy="348018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1273524" y="6509982"/>
              <a:ext cx="81887" cy="3480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8639033" y="6548075"/>
            <a:ext cx="2586487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Your Footer Here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403415" y="6528214"/>
            <a:ext cx="78858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16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2334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1" grpId="0"/>
      <p:bldP spid="12" grpId="0"/>
      <p:bldP spid="13" grpId="0"/>
      <p:bldP spid="14" grpId="0"/>
      <p:bldP spid="15" grpId="0"/>
      <p:bldP spid="16" grpId="0"/>
      <p:bldP spid="20" grpId="0"/>
      <p:bldP spid="2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iamond 5"/>
          <p:cNvSpPr/>
          <p:nvPr/>
        </p:nvSpPr>
        <p:spPr>
          <a:xfrm>
            <a:off x="7427685" y="266702"/>
            <a:ext cx="1828798" cy="1828798"/>
          </a:xfrm>
          <a:prstGeom prst="diamond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iamond 6"/>
          <p:cNvSpPr/>
          <p:nvPr/>
        </p:nvSpPr>
        <p:spPr>
          <a:xfrm>
            <a:off x="2933702" y="4760685"/>
            <a:ext cx="1828798" cy="1828798"/>
          </a:xfrm>
          <a:prstGeom prst="diamond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iamond 7"/>
          <p:cNvSpPr/>
          <p:nvPr/>
        </p:nvSpPr>
        <p:spPr>
          <a:xfrm>
            <a:off x="7427685" y="4760685"/>
            <a:ext cx="1828798" cy="1828798"/>
          </a:xfrm>
          <a:prstGeom prst="diamond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iamond 8"/>
          <p:cNvSpPr/>
          <p:nvPr/>
        </p:nvSpPr>
        <p:spPr>
          <a:xfrm>
            <a:off x="2933702" y="266702"/>
            <a:ext cx="1828798" cy="1828798"/>
          </a:xfrm>
          <a:prstGeom prst="diamond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iamond 9"/>
          <p:cNvSpPr/>
          <p:nvPr/>
        </p:nvSpPr>
        <p:spPr>
          <a:xfrm>
            <a:off x="6096000" y="765630"/>
            <a:ext cx="2663370" cy="2663370"/>
          </a:xfrm>
          <a:prstGeom prst="diamond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iamond 10"/>
          <p:cNvSpPr/>
          <p:nvPr/>
        </p:nvSpPr>
        <p:spPr>
          <a:xfrm>
            <a:off x="3432630" y="3429000"/>
            <a:ext cx="2663370" cy="2663370"/>
          </a:xfrm>
          <a:prstGeom prst="diamond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iamond 11"/>
          <p:cNvSpPr/>
          <p:nvPr/>
        </p:nvSpPr>
        <p:spPr>
          <a:xfrm>
            <a:off x="6096000" y="3429000"/>
            <a:ext cx="2663370" cy="2663370"/>
          </a:xfrm>
          <a:prstGeom prst="diamond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iamond 12"/>
          <p:cNvSpPr/>
          <p:nvPr/>
        </p:nvSpPr>
        <p:spPr>
          <a:xfrm>
            <a:off x="3432630" y="767445"/>
            <a:ext cx="2663370" cy="2663370"/>
          </a:xfrm>
          <a:prstGeom prst="diamond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/>
          <p:cNvSpPr txBox="1"/>
          <p:nvPr/>
        </p:nvSpPr>
        <p:spPr>
          <a:xfrm>
            <a:off x="499855" y="2886761"/>
            <a:ext cx="31199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Make It</a:t>
            </a:r>
          </a:p>
          <a:p>
            <a:pPr algn="r"/>
            <a:r>
              <a:rPr lang="en-US" sz="3200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Easy</a:t>
            </a:r>
            <a:endParaRPr lang="en-US" sz="3200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759370" y="2890391"/>
            <a:ext cx="31199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Make It</a:t>
            </a:r>
          </a:p>
          <a:p>
            <a:pPr algn="r"/>
            <a:r>
              <a:rPr lang="en-US" sz="3200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Simple</a:t>
            </a:r>
            <a:endParaRPr lang="en-US" sz="3200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8639034" y="6509982"/>
            <a:ext cx="3552968" cy="348019"/>
            <a:chOff x="8639034" y="6509982"/>
            <a:chExt cx="3552968" cy="348019"/>
          </a:xfrm>
        </p:grpSpPr>
        <p:sp>
          <p:nvSpPr>
            <p:cNvPr id="17" name="Rectangle 16"/>
            <p:cNvSpPr/>
            <p:nvPr/>
          </p:nvSpPr>
          <p:spPr>
            <a:xfrm>
              <a:off x="8639034" y="6509983"/>
              <a:ext cx="3552968" cy="348018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273524" y="6509982"/>
              <a:ext cx="81887" cy="3480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639033" y="6548075"/>
            <a:ext cx="2586487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Your Footer Here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403415" y="6541454"/>
            <a:ext cx="788585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17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673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9" grpId="0"/>
      <p:bldP spid="2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TextBox 6"/>
          <p:cNvSpPr txBox="1"/>
          <p:nvPr/>
        </p:nvSpPr>
        <p:spPr>
          <a:xfrm>
            <a:off x="6666075" y="1165772"/>
            <a:ext cx="4558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Awesome Design</a:t>
            </a:r>
            <a:endParaRPr lang="en-US" sz="3200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16059" y="4434111"/>
            <a:ext cx="49968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latin typeface="Philosopher" panose="02000503000000020004" pitchFamily="2" charset="0"/>
              </a:rPr>
              <a:t> do </a:t>
            </a:r>
            <a:r>
              <a:rPr lang="en-US" sz="1000" spc="90" dirty="0" err="1">
                <a:latin typeface="Philosopher" panose="02000503000000020004" pitchFamily="2" charset="0"/>
              </a:rPr>
              <a:t>eiusmod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incididunt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labore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dolore</a:t>
            </a:r>
            <a:r>
              <a:rPr lang="en-US" sz="1000" spc="90" dirty="0">
                <a:latin typeface="Philosopher" panose="02000503000000020004" pitchFamily="2" charset="0"/>
              </a:rPr>
              <a:t> magna </a:t>
            </a:r>
            <a:r>
              <a:rPr lang="en-US" sz="1000" spc="90" dirty="0" err="1">
                <a:latin typeface="Philosopher" panose="02000503000000020004" pitchFamily="2" charset="0"/>
              </a:rPr>
              <a:t>aliqua</a:t>
            </a:r>
            <a:r>
              <a:rPr lang="en-US" sz="1000" spc="90" dirty="0"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latin typeface="Philosopher" panose="02000503000000020004" pitchFamily="2" charset="0"/>
              </a:rPr>
              <a:t>Varius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morbi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enim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nunc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faucibus</a:t>
            </a:r>
            <a:r>
              <a:rPr lang="en-US" sz="1000" spc="90" dirty="0">
                <a:latin typeface="Philosopher" panose="02000503000000020004" pitchFamily="2" charset="0"/>
              </a:rPr>
              <a:t> a </a:t>
            </a:r>
            <a:r>
              <a:rPr lang="en-US" sz="1000" spc="90" dirty="0" err="1">
                <a:latin typeface="Philosopher" panose="02000503000000020004" pitchFamily="2" charset="0"/>
              </a:rPr>
              <a:t>pellentesque</a:t>
            </a:r>
            <a:r>
              <a:rPr lang="en-US" sz="1000" spc="90" dirty="0">
                <a:latin typeface="Philosopher" panose="02000503000000020004" pitchFamily="2" charset="0"/>
              </a:rPr>
              <a:t>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porttitor</a:t>
            </a:r>
            <a:r>
              <a:rPr lang="en-US" sz="1000" spc="90" dirty="0">
                <a:latin typeface="Philosopher" panose="02000503000000020004" pitchFamily="2" charset="0"/>
              </a:rPr>
              <a:t>. Habitant </a:t>
            </a:r>
            <a:r>
              <a:rPr lang="en-US" sz="1000" spc="90" dirty="0" err="1">
                <a:latin typeface="Philosopher" panose="02000503000000020004" pitchFamily="2" charset="0"/>
              </a:rPr>
              <a:t>morbi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tristique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senectus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netus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malesuada</a:t>
            </a:r>
            <a:r>
              <a:rPr lang="en-US" sz="1000" spc="90" dirty="0">
                <a:latin typeface="Philosopher" panose="02000503000000020004" pitchFamily="2" charset="0"/>
              </a:rPr>
              <a:t> fames.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8639034" y="6509982"/>
            <a:ext cx="3552968" cy="348019"/>
            <a:chOff x="8639034" y="6509982"/>
            <a:chExt cx="3552968" cy="348019"/>
          </a:xfrm>
        </p:grpSpPr>
        <p:sp>
          <p:nvSpPr>
            <p:cNvPr id="10" name="Rectangle 9"/>
            <p:cNvSpPr/>
            <p:nvPr/>
          </p:nvSpPr>
          <p:spPr>
            <a:xfrm>
              <a:off x="8639034" y="6509983"/>
              <a:ext cx="3552968" cy="348018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1273524" y="6509982"/>
              <a:ext cx="81887" cy="3480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639033" y="6548075"/>
            <a:ext cx="2586487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Your Footer Here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403415" y="6541454"/>
            <a:ext cx="788585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18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0667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/>
      <p:bldP spid="1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Isosceles Triangle 6"/>
          <p:cNvSpPr/>
          <p:nvPr/>
        </p:nvSpPr>
        <p:spPr>
          <a:xfrm>
            <a:off x="5370286" y="2803384"/>
            <a:ext cx="1451428" cy="1251232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7"/>
          <p:cNvSpPr/>
          <p:nvPr/>
        </p:nvSpPr>
        <p:spPr>
          <a:xfrm>
            <a:off x="8972296" y="2968171"/>
            <a:ext cx="1069122" cy="921658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Isosceles Triangle 8"/>
          <p:cNvSpPr/>
          <p:nvPr/>
        </p:nvSpPr>
        <p:spPr>
          <a:xfrm>
            <a:off x="2150582" y="2927307"/>
            <a:ext cx="1069122" cy="921658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460242" y="3294966"/>
            <a:ext cx="449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01</a:t>
            </a:r>
            <a:endParaRPr lang="en-US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43848" y="3425687"/>
            <a:ext cx="504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90" dirty="0" smtClean="0">
                <a:solidFill>
                  <a:schemeClr val="bg1"/>
                </a:solidFill>
                <a:latin typeface="Sufrimeda" panose="02000000000000000000" pitchFamily="2" charset="0"/>
              </a:rPr>
              <a:t>02</a:t>
            </a:r>
            <a:endParaRPr lang="en-US" spc="90" dirty="0">
              <a:solidFill>
                <a:schemeClr val="bg1"/>
              </a:solidFill>
              <a:latin typeface="Sufrimeda" panose="02000000000000000000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254704" y="3294966"/>
            <a:ext cx="504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03</a:t>
            </a:r>
            <a:endParaRPr lang="en-US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73904" y="4054616"/>
            <a:ext cx="2022478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latin typeface="Philosopher" panose="02000503000000020004" pitchFamily="2" charset="0"/>
              </a:rPr>
              <a:t> do </a:t>
            </a:r>
            <a:r>
              <a:rPr lang="en-US" sz="1000" spc="90" dirty="0" err="1">
                <a:latin typeface="Philosopher" panose="02000503000000020004" pitchFamily="2" charset="0"/>
              </a:rPr>
              <a:t>eiusmod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incididunt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labore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dolore</a:t>
            </a:r>
            <a:r>
              <a:rPr lang="en-US" sz="1000" spc="90" dirty="0">
                <a:latin typeface="Philosopher" panose="02000503000000020004" pitchFamily="2" charset="0"/>
              </a:rPr>
              <a:t> magna </a:t>
            </a:r>
            <a:r>
              <a:rPr lang="en-US" sz="1000" spc="90" dirty="0" err="1">
                <a:latin typeface="Philosopher" panose="02000503000000020004" pitchFamily="2" charset="0"/>
              </a:rPr>
              <a:t>aliqua</a:t>
            </a:r>
            <a:r>
              <a:rPr lang="en-US" sz="1000" spc="90" dirty="0">
                <a:latin typeface="Philosopher" panose="02000503000000020004" pitchFamily="2" charset="0"/>
              </a:rPr>
              <a:t>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84761" y="4265616"/>
            <a:ext cx="2022478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latin typeface="Philosopher" panose="02000503000000020004" pitchFamily="2" charset="0"/>
              </a:rPr>
              <a:t> do </a:t>
            </a:r>
            <a:r>
              <a:rPr lang="en-US" sz="1000" spc="90" dirty="0" err="1">
                <a:latin typeface="Philosopher" panose="02000503000000020004" pitchFamily="2" charset="0"/>
              </a:rPr>
              <a:t>eiusmod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incididunt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labore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dolore</a:t>
            </a:r>
            <a:r>
              <a:rPr lang="en-US" sz="1000" spc="90" dirty="0">
                <a:latin typeface="Philosopher" panose="02000503000000020004" pitchFamily="2" charset="0"/>
              </a:rPr>
              <a:t> magna </a:t>
            </a:r>
            <a:r>
              <a:rPr lang="en-US" sz="1000" spc="90" dirty="0" err="1">
                <a:latin typeface="Philosopher" panose="02000503000000020004" pitchFamily="2" charset="0"/>
              </a:rPr>
              <a:t>aliqua</a:t>
            </a:r>
            <a:r>
              <a:rPr lang="en-US" sz="1000" spc="90" dirty="0">
                <a:latin typeface="Philosopher" panose="02000503000000020004" pitchFamily="2" charset="0"/>
              </a:rPr>
              <a:t>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452132" y="4054616"/>
            <a:ext cx="2022478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latin typeface="Philosopher" panose="02000503000000020004" pitchFamily="2" charset="0"/>
              </a:rPr>
              <a:t> do </a:t>
            </a:r>
            <a:r>
              <a:rPr lang="en-US" sz="1000" spc="90" dirty="0" err="1">
                <a:latin typeface="Philosopher" panose="02000503000000020004" pitchFamily="2" charset="0"/>
              </a:rPr>
              <a:t>eiusmod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incididunt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labore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dolore</a:t>
            </a:r>
            <a:r>
              <a:rPr lang="en-US" sz="1000" spc="90" dirty="0">
                <a:latin typeface="Philosopher" panose="02000503000000020004" pitchFamily="2" charset="0"/>
              </a:rPr>
              <a:t> magna </a:t>
            </a:r>
            <a:r>
              <a:rPr lang="en-US" sz="1000" spc="90" dirty="0" err="1">
                <a:latin typeface="Philosopher" panose="02000503000000020004" pitchFamily="2" charset="0"/>
              </a:rPr>
              <a:t>aliqua</a:t>
            </a:r>
            <a:r>
              <a:rPr lang="en-US" sz="1000" spc="90" dirty="0">
                <a:latin typeface="Philosopher" panose="02000503000000020004" pitchFamily="2" charset="0"/>
              </a:rPr>
              <a:t>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998376" y="6123532"/>
            <a:ext cx="819524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latin typeface="Philosopher" panose="02000503000000020004" pitchFamily="2" charset="0"/>
              </a:rPr>
              <a:t> do </a:t>
            </a:r>
            <a:r>
              <a:rPr lang="en-US" sz="1000" spc="90" dirty="0" err="1">
                <a:latin typeface="Philosopher" panose="02000503000000020004" pitchFamily="2" charset="0"/>
              </a:rPr>
              <a:t>eiusmod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incididunt</a:t>
            </a:r>
            <a:endParaRPr lang="en-US" sz="1000" spc="90" dirty="0">
              <a:latin typeface="Philosopher" panose="02000503000000020004" pitchFamily="2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8639034" y="6509982"/>
            <a:ext cx="3552968" cy="348019"/>
            <a:chOff x="8639034" y="6509982"/>
            <a:chExt cx="3552968" cy="348019"/>
          </a:xfrm>
        </p:grpSpPr>
        <p:sp>
          <p:nvSpPr>
            <p:cNvPr id="18" name="Rectangle 17"/>
            <p:cNvSpPr/>
            <p:nvPr/>
          </p:nvSpPr>
          <p:spPr>
            <a:xfrm>
              <a:off x="8639034" y="6509983"/>
              <a:ext cx="3552968" cy="348018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1273524" y="6509982"/>
              <a:ext cx="81887" cy="3480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8639033" y="6548075"/>
            <a:ext cx="2586487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Your Footer Here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403415" y="6528214"/>
            <a:ext cx="78858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19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7053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20" grpId="0"/>
      <p:bldP spid="2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Diamond 3"/>
          <p:cNvSpPr/>
          <p:nvPr/>
        </p:nvSpPr>
        <p:spPr>
          <a:xfrm>
            <a:off x="1320800" y="1948543"/>
            <a:ext cx="2960914" cy="2960914"/>
          </a:xfrm>
          <a:prstGeom prst="diamond">
            <a:avLst/>
          </a:prstGeom>
          <a:solidFill>
            <a:schemeClr val="tx1">
              <a:lumMod val="50000"/>
              <a:lumOff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 rot="2700000">
            <a:off x="2569028" y="2931619"/>
            <a:ext cx="2830286" cy="45719"/>
          </a:xfrm>
          <a:prstGeom prst="rect">
            <a:avLst/>
          </a:prstGeom>
          <a:solidFill>
            <a:schemeClr val="accent6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8100000">
            <a:off x="1849750" y="4604392"/>
            <a:ext cx="2830286" cy="45719"/>
          </a:xfrm>
          <a:prstGeom prst="rect">
            <a:avLst/>
          </a:prstGeom>
          <a:solidFill>
            <a:schemeClr val="tx1">
              <a:lumMod val="75000"/>
              <a:lumOff val="2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8100000">
            <a:off x="832929" y="2282107"/>
            <a:ext cx="2830286" cy="45719"/>
          </a:xfrm>
          <a:prstGeom prst="rect">
            <a:avLst/>
          </a:prstGeom>
          <a:solidFill>
            <a:schemeClr val="tx1">
              <a:lumMod val="75000"/>
              <a:lumOff val="2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2700000">
            <a:off x="271255" y="3943993"/>
            <a:ext cx="2830286" cy="45719"/>
          </a:xfrm>
          <a:prstGeom prst="rect">
            <a:avLst/>
          </a:prstGeom>
          <a:solidFill>
            <a:schemeClr val="accent6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914861" y="3136612"/>
            <a:ext cx="17727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PART 5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30491" y="4527928"/>
            <a:ext cx="46136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do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eiusmod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incididunt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labore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dolore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magna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aliqua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72175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801" y="1543612"/>
            <a:ext cx="7153414" cy="4023447"/>
          </a:xfrm>
          <a:prstGeom prst="rect">
            <a:avLst/>
          </a:prstGeom>
        </p:spPr>
      </p:pic>
      <p:sp>
        <p:nvSpPr>
          <p:cNvPr id="4" name="Isosceles Triangle 3"/>
          <p:cNvSpPr/>
          <p:nvPr/>
        </p:nvSpPr>
        <p:spPr>
          <a:xfrm flipV="1">
            <a:off x="1254034" y="2249714"/>
            <a:ext cx="336732" cy="290286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flipV="1">
            <a:off x="2175691" y="3955142"/>
            <a:ext cx="336732" cy="290286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/>
          <p:cNvSpPr/>
          <p:nvPr/>
        </p:nvSpPr>
        <p:spPr>
          <a:xfrm flipV="1">
            <a:off x="5201919" y="2540000"/>
            <a:ext cx="336732" cy="290286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/>
          <p:cNvSpPr/>
          <p:nvPr/>
        </p:nvSpPr>
        <p:spPr>
          <a:xfrm flipV="1">
            <a:off x="6399347" y="4245428"/>
            <a:ext cx="336732" cy="290286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816858" y="311930"/>
            <a:ext cx="4558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Our Company</a:t>
            </a:r>
            <a:endParaRPr lang="en-US" sz="3200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75142" y="2645620"/>
            <a:ext cx="3331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We Are In Everywhere</a:t>
            </a:r>
            <a:endParaRPr lang="en-US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83219" y="3120244"/>
            <a:ext cx="29157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latin typeface="Philosopher" panose="02000503000000020004" pitchFamily="2" charset="0"/>
              </a:rPr>
              <a:t> do </a:t>
            </a:r>
            <a:r>
              <a:rPr lang="en-US" sz="1000" spc="90" dirty="0" err="1">
                <a:latin typeface="Philosopher" panose="02000503000000020004" pitchFamily="2" charset="0"/>
              </a:rPr>
              <a:t>eiusmod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incididunt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labore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dolore</a:t>
            </a:r>
            <a:r>
              <a:rPr lang="en-US" sz="1000" spc="90" dirty="0">
                <a:latin typeface="Philosopher" panose="02000503000000020004" pitchFamily="2" charset="0"/>
              </a:rPr>
              <a:t> magna </a:t>
            </a:r>
            <a:r>
              <a:rPr lang="en-US" sz="1000" spc="90" dirty="0" err="1">
                <a:latin typeface="Philosopher" panose="02000503000000020004" pitchFamily="2" charset="0"/>
              </a:rPr>
              <a:t>aliqua</a:t>
            </a:r>
            <a:r>
              <a:rPr lang="en-US" sz="1000" spc="90" dirty="0">
                <a:latin typeface="Philosopher" panose="02000503000000020004" pitchFamily="2" charset="0"/>
              </a:rPr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98376" y="6066292"/>
            <a:ext cx="819524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latin typeface="Philosopher" panose="02000503000000020004" pitchFamily="2" charset="0"/>
              </a:rPr>
              <a:t> do </a:t>
            </a:r>
            <a:r>
              <a:rPr lang="en-US" sz="1000" spc="90" dirty="0" err="1">
                <a:latin typeface="Philosopher" panose="02000503000000020004" pitchFamily="2" charset="0"/>
              </a:rPr>
              <a:t>eiusmod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incididunt</a:t>
            </a:r>
            <a:endParaRPr lang="en-US" sz="1000" spc="90" dirty="0">
              <a:latin typeface="Philosopher" panose="02000503000000020004" pitchFamily="2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8639034" y="6509982"/>
            <a:ext cx="3552968" cy="348019"/>
            <a:chOff x="8639034" y="6509982"/>
            <a:chExt cx="3552968" cy="348019"/>
          </a:xfrm>
        </p:grpSpPr>
        <p:sp>
          <p:nvSpPr>
            <p:cNvPr id="13" name="Rectangle 12"/>
            <p:cNvSpPr/>
            <p:nvPr/>
          </p:nvSpPr>
          <p:spPr>
            <a:xfrm>
              <a:off x="8639034" y="6509983"/>
              <a:ext cx="3552968" cy="348018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1273524" y="6509982"/>
              <a:ext cx="81887" cy="3480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8639033" y="6548075"/>
            <a:ext cx="2586487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Your Footer Here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403415" y="6541454"/>
            <a:ext cx="788585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20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5261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/>
      <p:bldP spid="10" grpId="0"/>
      <p:bldP spid="11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arallelogram 17"/>
          <p:cNvSpPr/>
          <p:nvPr/>
        </p:nvSpPr>
        <p:spPr>
          <a:xfrm>
            <a:off x="2009282" y="2756974"/>
            <a:ext cx="4209143" cy="1415140"/>
          </a:xfrm>
          <a:prstGeom prst="parallelogram">
            <a:avLst>
              <a:gd name="adj" fmla="val 39359"/>
            </a:avLst>
          </a:prstGeom>
          <a:solidFill>
            <a:schemeClr val="tx1">
              <a:lumMod val="75000"/>
              <a:lumOff val="2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613834" y="2826657"/>
            <a:ext cx="36045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pc="90" dirty="0" smtClean="0">
                <a:solidFill>
                  <a:schemeClr val="bg1">
                    <a:alpha val="65000"/>
                  </a:schemeClr>
                </a:solidFill>
                <a:latin typeface="Sufrimeda" panose="02000000000000000000" pitchFamily="2" charset="0"/>
              </a:rPr>
              <a:t>Table of</a:t>
            </a:r>
          </a:p>
          <a:p>
            <a:r>
              <a:rPr lang="en-US" sz="3600" spc="90" dirty="0" smtClean="0">
                <a:solidFill>
                  <a:schemeClr val="bg1">
                    <a:alpha val="65000"/>
                  </a:schemeClr>
                </a:solidFill>
                <a:latin typeface="Sufrimeda" panose="02000000000000000000" pitchFamily="2" charset="0"/>
              </a:rPr>
              <a:t>	Content</a:t>
            </a:r>
            <a:endParaRPr lang="en-US" sz="3600" spc="90" dirty="0">
              <a:solidFill>
                <a:schemeClr val="bg1">
                  <a:alpha val="6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Rectangle 7"/>
          <p:cNvSpPr/>
          <p:nvPr/>
        </p:nvSpPr>
        <p:spPr>
          <a:xfrm rot="2700000">
            <a:off x="1132113" y="5340988"/>
            <a:ext cx="2830286" cy="45719"/>
          </a:xfrm>
          <a:prstGeom prst="rect">
            <a:avLst/>
          </a:prstGeom>
          <a:solidFill>
            <a:schemeClr val="accent6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8100000">
            <a:off x="3374571" y="5340988"/>
            <a:ext cx="2830286" cy="45719"/>
          </a:xfrm>
          <a:prstGeom prst="rect">
            <a:avLst/>
          </a:prstGeom>
          <a:solidFill>
            <a:schemeClr val="tx1">
              <a:lumMod val="50000"/>
              <a:lumOff val="5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8100000">
            <a:off x="178523" y="1493787"/>
            <a:ext cx="2830286" cy="45719"/>
          </a:xfrm>
          <a:prstGeom prst="rect">
            <a:avLst/>
          </a:prstGeom>
          <a:solidFill>
            <a:schemeClr val="tx1">
              <a:lumMod val="50000"/>
              <a:lumOff val="5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2700000">
            <a:off x="2474685" y="1493788"/>
            <a:ext cx="2830286" cy="45719"/>
          </a:xfrm>
          <a:prstGeom prst="rect">
            <a:avLst/>
          </a:prstGeom>
          <a:solidFill>
            <a:schemeClr val="accent6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473589" y="609599"/>
            <a:ext cx="11163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PART 1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73589" y="1009709"/>
            <a:ext cx="381725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do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eiusmod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incididunt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labore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dolore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magna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aliqua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473589" y="1994594"/>
            <a:ext cx="11756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PART 2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473589" y="2394704"/>
            <a:ext cx="381725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do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eiusmod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incididunt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labore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dolore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magna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aliqua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473589" y="3379589"/>
            <a:ext cx="11756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PART 3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73589" y="3779699"/>
            <a:ext cx="381725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do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eiusmod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incididunt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labore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dolore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magna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aliqua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473589" y="4764584"/>
            <a:ext cx="11820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PART 4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473589" y="5164694"/>
            <a:ext cx="381725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do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eiusmod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incididunt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labore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dolore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magna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aliqua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53177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" grpId="0"/>
      <p:bldP spid="8" grpId="0" animBg="1"/>
      <p:bldP spid="9" grpId="0" animBg="1"/>
      <p:bldP spid="10" grpId="0" animBg="1"/>
      <p:bldP spid="11" grpId="0" animBg="1"/>
      <p:bldP spid="4" grpId="0"/>
      <p:bldP spid="5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Placeholder 6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995414852"/>
              </p:ext>
            </p:extLst>
          </p:nvPr>
        </p:nvGraphicFramePr>
        <p:xfrm>
          <a:off x="739775" y="1828800"/>
          <a:ext cx="5951538" cy="355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816858" y="311930"/>
            <a:ext cx="4558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Data Analysis</a:t>
            </a:r>
            <a:endParaRPr lang="en-US" sz="3200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35542" y="2896686"/>
            <a:ext cx="2432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Example of Data</a:t>
            </a:r>
            <a:endParaRPr lang="en-US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94105" y="3266018"/>
            <a:ext cx="29157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latin typeface="Philosopher" panose="02000503000000020004" pitchFamily="2" charset="0"/>
              </a:rPr>
              <a:t> do </a:t>
            </a:r>
            <a:r>
              <a:rPr lang="en-US" sz="1000" spc="90" dirty="0" err="1">
                <a:latin typeface="Philosopher" panose="02000503000000020004" pitchFamily="2" charset="0"/>
              </a:rPr>
              <a:t>eiusmod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incididunt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labore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dolore</a:t>
            </a:r>
            <a:r>
              <a:rPr lang="en-US" sz="1000" spc="90" dirty="0">
                <a:latin typeface="Philosopher" panose="02000503000000020004" pitchFamily="2" charset="0"/>
              </a:rPr>
              <a:t> magna </a:t>
            </a:r>
            <a:r>
              <a:rPr lang="en-US" sz="1000" spc="90" dirty="0" err="1">
                <a:latin typeface="Philosopher" panose="02000503000000020004" pitchFamily="2" charset="0"/>
              </a:rPr>
              <a:t>aliqua</a:t>
            </a:r>
            <a:r>
              <a:rPr lang="en-US" sz="1000" spc="90" dirty="0">
                <a:latin typeface="Philosopher" panose="02000503000000020004" pitchFamily="2" charset="0"/>
              </a:rPr>
              <a:t>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8639034" y="6509982"/>
            <a:ext cx="3552968" cy="348019"/>
            <a:chOff x="8639034" y="6509982"/>
            <a:chExt cx="3552968" cy="348019"/>
          </a:xfrm>
        </p:grpSpPr>
        <p:sp>
          <p:nvSpPr>
            <p:cNvPr id="8" name="Rectangle 7"/>
            <p:cNvSpPr/>
            <p:nvPr/>
          </p:nvSpPr>
          <p:spPr>
            <a:xfrm>
              <a:off x="8639034" y="6509983"/>
              <a:ext cx="3552968" cy="348018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273524" y="6509982"/>
              <a:ext cx="81887" cy="3480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8639033" y="6548075"/>
            <a:ext cx="2586487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Your Footer Here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403415" y="6541454"/>
            <a:ext cx="788585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21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580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0" grpId="0"/>
      <p:bldP spid="1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hart Placeholder 13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331233723"/>
              </p:ext>
            </p:extLst>
          </p:nvPr>
        </p:nvGraphicFramePr>
        <p:xfrm>
          <a:off x="5588000" y="1857375"/>
          <a:ext cx="5951538" cy="355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816858" y="311930"/>
            <a:ext cx="4558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Data Analysis</a:t>
            </a:r>
            <a:endParaRPr lang="en-US" sz="3200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34742" y="2896686"/>
            <a:ext cx="2432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Example of Data</a:t>
            </a:r>
            <a:endParaRPr lang="en-US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93305" y="3266018"/>
            <a:ext cx="29157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latin typeface="Philosopher" panose="02000503000000020004" pitchFamily="2" charset="0"/>
              </a:rPr>
              <a:t> do </a:t>
            </a:r>
            <a:r>
              <a:rPr lang="en-US" sz="1000" spc="90" dirty="0" err="1">
                <a:latin typeface="Philosopher" panose="02000503000000020004" pitchFamily="2" charset="0"/>
              </a:rPr>
              <a:t>eiusmod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incididunt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labore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dolore</a:t>
            </a:r>
            <a:r>
              <a:rPr lang="en-US" sz="1000" spc="90" dirty="0">
                <a:latin typeface="Philosopher" panose="02000503000000020004" pitchFamily="2" charset="0"/>
              </a:rPr>
              <a:t> magna </a:t>
            </a:r>
            <a:r>
              <a:rPr lang="en-US" sz="1000" spc="90" dirty="0" err="1">
                <a:latin typeface="Philosopher" panose="02000503000000020004" pitchFamily="2" charset="0"/>
              </a:rPr>
              <a:t>aliqua</a:t>
            </a:r>
            <a:r>
              <a:rPr lang="en-US" sz="1000" spc="90" dirty="0">
                <a:latin typeface="Philosopher" panose="02000503000000020004" pitchFamily="2" charset="0"/>
              </a:rPr>
              <a:t>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8639034" y="6509982"/>
            <a:ext cx="3552968" cy="348019"/>
            <a:chOff x="8639034" y="6509982"/>
            <a:chExt cx="3552968" cy="348019"/>
          </a:xfrm>
        </p:grpSpPr>
        <p:sp>
          <p:nvSpPr>
            <p:cNvPr id="7" name="Rectangle 6"/>
            <p:cNvSpPr/>
            <p:nvPr/>
          </p:nvSpPr>
          <p:spPr>
            <a:xfrm>
              <a:off x="8639034" y="6509983"/>
              <a:ext cx="3552968" cy="348018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1273524" y="6509982"/>
              <a:ext cx="81887" cy="3480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8639033" y="6548075"/>
            <a:ext cx="2586487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Your Footer Here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03415" y="6541454"/>
            <a:ext cx="788585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22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2314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9" grpId="0"/>
      <p:bldP spid="1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Placeholder 5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1404763794"/>
              </p:ext>
            </p:extLst>
          </p:nvPr>
        </p:nvGraphicFramePr>
        <p:xfrm>
          <a:off x="739775" y="1828800"/>
          <a:ext cx="5951538" cy="355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816858" y="311930"/>
            <a:ext cx="4558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Data Analysis</a:t>
            </a:r>
            <a:endParaRPr lang="en-US" sz="3200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35542" y="2896686"/>
            <a:ext cx="2432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Example of Data</a:t>
            </a:r>
            <a:endParaRPr lang="en-US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94105" y="3266018"/>
            <a:ext cx="29157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latin typeface="Philosopher" panose="02000503000000020004" pitchFamily="2" charset="0"/>
              </a:rPr>
              <a:t> do </a:t>
            </a:r>
            <a:r>
              <a:rPr lang="en-US" sz="1000" spc="90" dirty="0" err="1">
                <a:latin typeface="Philosopher" panose="02000503000000020004" pitchFamily="2" charset="0"/>
              </a:rPr>
              <a:t>eiusmod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incididunt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labore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dolore</a:t>
            </a:r>
            <a:r>
              <a:rPr lang="en-US" sz="1000" spc="90" dirty="0">
                <a:latin typeface="Philosopher" panose="02000503000000020004" pitchFamily="2" charset="0"/>
              </a:rPr>
              <a:t> magna </a:t>
            </a:r>
            <a:r>
              <a:rPr lang="en-US" sz="1000" spc="90" dirty="0" err="1">
                <a:latin typeface="Philosopher" panose="02000503000000020004" pitchFamily="2" charset="0"/>
              </a:rPr>
              <a:t>aliqua</a:t>
            </a:r>
            <a:r>
              <a:rPr lang="en-US" sz="1000" spc="90" dirty="0">
                <a:latin typeface="Philosopher" panose="02000503000000020004" pitchFamily="2" charset="0"/>
              </a:rPr>
              <a:t>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8639034" y="6509982"/>
            <a:ext cx="3552968" cy="348019"/>
            <a:chOff x="8639034" y="6509982"/>
            <a:chExt cx="3552968" cy="348019"/>
          </a:xfrm>
        </p:grpSpPr>
        <p:sp>
          <p:nvSpPr>
            <p:cNvPr id="8" name="Rectangle 7"/>
            <p:cNvSpPr/>
            <p:nvPr/>
          </p:nvSpPr>
          <p:spPr>
            <a:xfrm>
              <a:off x="8639034" y="6509983"/>
              <a:ext cx="3552968" cy="348018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273524" y="6509982"/>
              <a:ext cx="81887" cy="3480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8639033" y="6548075"/>
            <a:ext cx="2586487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Your Footer Here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403415" y="6541454"/>
            <a:ext cx="788585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23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3963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0" grpId="0"/>
      <p:bldP spid="1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Placeholder 8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2262680221"/>
              </p:ext>
            </p:extLst>
          </p:nvPr>
        </p:nvGraphicFramePr>
        <p:xfrm>
          <a:off x="0" y="0"/>
          <a:ext cx="12192000" cy="2974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803838" y="4160336"/>
            <a:ext cx="4558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Data Analysis</a:t>
            </a:r>
            <a:endParaRPr lang="en-US" sz="3200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05163" y="5043762"/>
            <a:ext cx="3781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Example of Data</a:t>
            </a:r>
            <a:endParaRPr lang="en-US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0" y="5425622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latin typeface="Philosopher" panose="02000503000000020004" pitchFamily="2" charset="0"/>
              </a:rPr>
              <a:t> do </a:t>
            </a:r>
            <a:r>
              <a:rPr lang="en-US" sz="1000" spc="90" dirty="0" err="1">
                <a:latin typeface="Philosopher" panose="02000503000000020004" pitchFamily="2" charset="0"/>
              </a:rPr>
              <a:t>eiusmod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incididunt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labore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dolore</a:t>
            </a:r>
            <a:r>
              <a:rPr lang="en-US" sz="1000" spc="90" dirty="0">
                <a:latin typeface="Philosopher" panose="02000503000000020004" pitchFamily="2" charset="0"/>
              </a:rPr>
              <a:t> magna </a:t>
            </a:r>
            <a:r>
              <a:rPr lang="en-US" sz="1000" spc="90" dirty="0" err="1">
                <a:latin typeface="Philosopher" panose="02000503000000020004" pitchFamily="2" charset="0"/>
              </a:rPr>
              <a:t>aliqua</a:t>
            </a:r>
            <a:r>
              <a:rPr lang="en-US" sz="1000" spc="90" dirty="0"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latin typeface="Philosopher" panose="02000503000000020004" pitchFamily="2" charset="0"/>
              </a:rPr>
              <a:t>Varius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morbi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enim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nunc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faucibus</a:t>
            </a:r>
            <a:r>
              <a:rPr lang="en-US" sz="1000" spc="90" dirty="0">
                <a:latin typeface="Philosopher" panose="02000503000000020004" pitchFamily="2" charset="0"/>
              </a:rPr>
              <a:t> a </a:t>
            </a:r>
            <a:r>
              <a:rPr lang="en-US" sz="1000" spc="90" dirty="0" err="1">
                <a:latin typeface="Philosopher" panose="02000503000000020004" pitchFamily="2" charset="0"/>
              </a:rPr>
              <a:t>pellentesque</a:t>
            </a:r>
            <a:r>
              <a:rPr lang="en-US" sz="1000" spc="90" dirty="0">
                <a:latin typeface="Philosopher" panose="02000503000000020004" pitchFamily="2" charset="0"/>
              </a:rPr>
              <a:t>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porttitor</a:t>
            </a:r>
            <a:r>
              <a:rPr lang="en-US" sz="1000" spc="90" dirty="0">
                <a:latin typeface="Philosopher" panose="02000503000000020004" pitchFamily="2" charset="0"/>
              </a:rPr>
              <a:t>. Habitant </a:t>
            </a:r>
            <a:r>
              <a:rPr lang="en-US" sz="1000" spc="90" dirty="0" err="1">
                <a:latin typeface="Philosopher" panose="02000503000000020004" pitchFamily="2" charset="0"/>
              </a:rPr>
              <a:t>morbi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tristique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senectus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netus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malesuada</a:t>
            </a:r>
            <a:r>
              <a:rPr lang="en-US" sz="1000" spc="90" dirty="0">
                <a:latin typeface="Philosopher" panose="02000503000000020004" pitchFamily="2" charset="0"/>
              </a:rPr>
              <a:t> fames.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8639034" y="6509982"/>
            <a:ext cx="3552968" cy="348019"/>
            <a:chOff x="8639034" y="6509982"/>
            <a:chExt cx="3552968" cy="348019"/>
          </a:xfrm>
        </p:grpSpPr>
        <p:sp>
          <p:nvSpPr>
            <p:cNvPr id="7" name="Rectangle 6"/>
            <p:cNvSpPr/>
            <p:nvPr/>
          </p:nvSpPr>
          <p:spPr>
            <a:xfrm>
              <a:off x="8639034" y="6509983"/>
              <a:ext cx="3552968" cy="348018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1273524" y="6509982"/>
              <a:ext cx="81887" cy="3480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8639033" y="6548075"/>
            <a:ext cx="2586487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Your Footer Here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403415" y="6541454"/>
            <a:ext cx="788585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24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10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0" grpId="0"/>
      <p:bldP spid="11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hart Placeholder 13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551484148"/>
              </p:ext>
            </p:extLst>
          </p:nvPr>
        </p:nvGraphicFramePr>
        <p:xfrm>
          <a:off x="260350" y="1916113"/>
          <a:ext cx="2613025" cy="2409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9" name="Chart Placeholder 18"/>
          <p:cNvGraphicFramePr>
            <a:graphicFrameLocks noGrp="1"/>
          </p:cNvGraphicFramePr>
          <p:nvPr>
            <p:ph type="chart" sz="quarter" idx="11"/>
            <p:extLst>
              <p:ext uri="{D42A27DB-BD31-4B8C-83A1-F6EECF244321}">
                <p14:modId xmlns:p14="http://schemas.microsoft.com/office/powerpoint/2010/main" val="3580650705"/>
              </p:ext>
            </p:extLst>
          </p:nvPr>
        </p:nvGraphicFramePr>
        <p:xfrm>
          <a:off x="3243263" y="1916113"/>
          <a:ext cx="2613025" cy="2409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4" name="Chart Placeholder 23"/>
          <p:cNvGraphicFramePr>
            <a:graphicFrameLocks noGrp="1"/>
          </p:cNvGraphicFramePr>
          <p:nvPr>
            <p:ph type="chart" sz="quarter" idx="12"/>
            <p:extLst>
              <p:ext uri="{D42A27DB-BD31-4B8C-83A1-F6EECF244321}">
                <p14:modId xmlns:p14="http://schemas.microsoft.com/office/powerpoint/2010/main" val="3246044026"/>
              </p:ext>
            </p:extLst>
          </p:nvPr>
        </p:nvGraphicFramePr>
        <p:xfrm>
          <a:off x="6226175" y="1916113"/>
          <a:ext cx="2613025" cy="2409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9" name="Chart Placeholder 28"/>
          <p:cNvGraphicFramePr>
            <a:graphicFrameLocks noGrp="1"/>
          </p:cNvGraphicFramePr>
          <p:nvPr>
            <p:ph type="chart" sz="quarter" idx="13"/>
            <p:extLst>
              <p:ext uri="{D42A27DB-BD31-4B8C-83A1-F6EECF244321}">
                <p14:modId xmlns:p14="http://schemas.microsoft.com/office/powerpoint/2010/main" val="651991434"/>
              </p:ext>
            </p:extLst>
          </p:nvPr>
        </p:nvGraphicFramePr>
        <p:xfrm>
          <a:off x="9209088" y="1916113"/>
          <a:ext cx="2613025" cy="2409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72402" y="2841705"/>
            <a:ext cx="788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60</a:t>
            </a:r>
            <a:endParaRPr lang="en-US" sz="3200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55315" y="2828637"/>
            <a:ext cx="788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8</a:t>
            </a:r>
            <a:r>
              <a:rPr lang="en-US" sz="3200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0</a:t>
            </a:r>
            <a:endParaRPr lang="en-US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38228" y="2835512"/>
            <a:ext cx="788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5</a:t>
            </a:r>
            <a:r>
              <a:rPr lang="en-US" sz="3200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0</a:t>
            </a:r>
            <a:endParaRPr lang="en-US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121141" y="2856393"/>
            <a:ext cx="788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9</a:t>
            </a:r>
            <a:r>
              <a:rPr lang="en-US" sz="3200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0</a:t>
            </a:r>
            <a:endParaRPr lang="en-US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0350" y="4325938"/>
            <a:ext cx="2432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Example of Data</a:t>
            </a:r>
            <a:endParaRPr lang="en-US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8832" y="4695270"/>
            <a:ext cx="16759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 smtClean="0">
                <a:latin typeface="Philosopher" panose="02000503000000020004" pitchFamily="2" charset="0"/>
              </a:rPr>
              <a:t>elit</a:t>
            </a:r>
            <a:endParaRPr lang="en-US" sz="1000" spc="90" dirty="0">
              <a:latin typeface="Philosopher" panose="02000503000000020004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36478" y="4325938"/>
            <a:ext cx="2432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Example of Data</a:t>
            </a:r>
            <a:endParaRPr lang="en-US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14960" y="4695270"/>
            <a:ext cx="16759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 smtClean="0">
                <a:latin typeface="Philosopher" panose="02000503000000020004" pitchFamily="2" charset="0"/>
              </a:rPr>
              <a:t>elit</a:t>
            </a:r>
            <a:endParaRPr lang="en-US" sz="1000" spc="90" dirty="0">
              <a:latin typeface="Philosopher" panose="02000503000000020004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25373" y="4325938"/>
            <a:ext cx="2432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Example of Data</a:t>
            </a:r>
            <a:endParaRPr lang="en-US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03855" y="4695270"/>
            <a:ext cx="16759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 smtClean="0">
                <a:latin typeface="Philosopher" panose="02000503000000020004" pitchFamily="2" charset="0"/>
              </a:rPr>
              <a:t>elit</a:t>
            </a:r>
            <a:endParaRPr lang="en-US" sz="1000" spc="90" dirty="0">
              <a:latin typeface="Philosopher" panose="02000503000000020004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277773" y="4325938"/>
            <a:ext cx="2432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Example of Data</a:t>
            </a:r>
            <a:endParaRPr lang="en-US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56255" y="4695270"/>
            <a:ext cx="16759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 smtClean="0">
                <a:latin typeface="Philosopher" panose="02000503000000020004" pitchFamily="2" charset="0"/>
              </a:rPr>
              <a:t>elit</a:t>
            </a:r>
            <a:endParaRPr lang="en-US" sz="1000" spc="90" dirty="0">
              <a:latin typeface="Philosopher" panose="02000503000000020004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03838" y="418813"/>
            <a:ext cx="4558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Data Analysis</a:t>
            </a:r>
            <a:endParaRPr lang="en-US" sz="3200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8639034" y="6509982"/>
            <a:ext cx="3552968" cy="348019"/>
            <a:chOff x="8639034" y="6509982"/>
            <a:chExt cx="3552968" cy="348019"/>
          </a:xfrm>
        </p:grpSpPr>
        <p:sp>
          <p:nvSpPr>
            <p:cNvPr id="22" name="Rectangle 21"/>
            <p:cNvSpPr/>
            <p:nvPr/>
          </p:nvSpPr>
          <p:spPr>
            <a:xfrm>
              <a:off x="8639034" y="6509983"/>
              <a:ext cx="3552968" cy="348018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1273524" y="6509982"/>
              <a:ext cx="81887" cy="3480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639033" y="6548075"/>
            <a:ext cx="2586487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Your Footer Here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403415" y="6528214"/>
            <a:ext cx="78858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25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964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6" grpId="0"/>
      <p:bldP spid="17" grpId="0"/>
      <p:bldP spid="18" grpId="0"/>
      <p:bldP spid="20" grpId="0"/>
      <p:bldP spid="25" grpId="0"/>
      <p:bldP spid="2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Rectangle 9"/>
          <p:cNvSpPr/>
          <p:nvPr/>
        </p:nvSpPr>
        <p:spPr>
          <a:xfrm rot="13500000" flipH="1" flipV="1">
            <a:off x="572297" y="4006864"/>
            <a:ext cx="1657680" cy="56090"/>
          </a:xfrm>
          <a:prstGeom prst="rect">
            <a:avLst/>
          </a:prstGeom>
          <a:solidFill>
            <a:schemeClr val="tx1">
              <a:lumMod val="50000"/>
              <a:lumOff val="5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8100000" flipH="1">
            <a:off x="2011669" y="4006866"/>
            <a:ext cx="1657680" cy="56090"/>
          </a:xfrm>
          <a:prstGeom prst="rect">
            <a:avLst/>
          </a:prstGeom>
          <a:solidFill>
            <a:schemeClr val="tx1">
              <a:lumMod val="50000"/>
              <a:lumOff val="5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13500000" flipH="1" flipV="1">
            <a:off x="3228172" y="4006864"/>
            <a:ext cx="1657680" cy="56090"/>
          </a:xfrm>
          <a:prstGeom prst="rect">
            <a:avLst/>
          </a:prstGeom>
          <a:solidFill>
            <a:schemeClr val="tx1">
              <a:lumMod val="50000"/>
              <a:lumOff val="5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8100000" flipH="1">
            <a:off x="4667544" y="4006866"/>
            <a:ext cx="1657680" cy="56090"/>
          </a:xfrm>
          <a:prstGeom prst="rect">
            <a:avLst/>
          </a:prstGeom>
          <a:solidFill>
            <a:schemeClr val="tx1">
              <a:lumMod val="50000"/>
              <a:lumOff val="5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13500000" flipH="1" flipV="1">
            <a:off x="5884047" y="4006864"/>
            <a:ext cx="1657680" cy="56090"/>
          </a:xfrm>
          <a:prstGeom prst="rect">
            <a:avLst/>
          </a:prstGeom>
          <a:solidFill>
            <a:schemeClr val="tx1">
              <a:lumMod val="50000"/>
              <a:lumOff val="5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 rot="8100000" flipH="1">
            <a:off x="7323419" y="4006866"/>
            <a:ext cx="1657680" cy="56090"/>
          </a:xfrm>
          <a:prstGeom prst="rect">
            <a:avLst/>
          </a:prstGeom>
          <a:solidFill>
            <a:schemeClr val="tx1">
              <a:lumMod val="50000"/>
              <a:lumOff val="5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13500000" flipH="1" flipV="1">
            <a:off x="8539922" y="4006864"/>
            <a:ext cx="1657680" cy="56090"/>
          </a:xfrm>
          <a:prstGeom prst="rect">
            <a:avLst/>
          </a:prstGeom>
          <a:solidFill>
            <a:schemeClr val="tx1">
              <a:lumMod val="50000"/>
              <a:lumOff val="5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8100000" flipH="1">
            <a:off x="9979294" y="4006866"/>
            <a:ext cx="1657680" cy="56090"/>
          </a:xfrm>
          <a:prstGeom prst="rect">
            <a:avLst/>
          </a:prstGeom>
          <a:solidFill>
            <a:schemeClr val="tx1">
              <a:lumMod val="50000"/>
              <a:lumOff val="5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085683" y="4675376"/>
            <a:ext cx="21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Harlow Nelson</a:t>
            </a:r>
            <a:endParaRPr lang="en-US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05945" y="5044708"/>
            <a:ext cx="16759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 smtClean="0">
                <a:latin typeface="Philosopher" panose="02000503000000020004" pitchFamily="2" charset="0"/>
              </a:rPr>
              <a:t>elit</a:t>
            </a:r>
            <a:endParaRPr lang="en-US" sz="1000" spc="90" dirty="0">
              <a:latin typeface="Philosopher" panose="02000503000000020004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31281" y="4675376"/>
            <a:ext cx="17790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Brodie Colin</a:t>
            </a:r>
            <a:endParaRPr lang="en-US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882840" y="5044708"/>
            <a:ext cx="16759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 smtClean="0">
                <a:latin typeface="Philosopher" panose="02000503000000020004" pitchFamily="2" charset="0"/>
              </a:rPr>
              <a:t>elit</a:t>
            </a:r>
            <a:endParaRPr lang="en-US" sz="1000" spc="90" dirty="0">
              <a:latin typeface="Philosopher" panose="02000503000000020004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519898" y="4675376"/>
            <a:ext cx="1830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Kelsi Alayna</a:t>
            </a:r>
            <a:endParaRPr lang="en-US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596947" y="5044708"/>
            <a:ext cx="16759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 smtClean="0">
                <a:latin typeface="Philosopher" panose="02000503000000020004" pitchFamily="2" charset="0"/>
              </a:rPr>
              <a:t>elit</a:t>
            </a:r>
            <a:endParaRPr lang="en-US" sz="1000" spc="90" dirty="0">
              <a:latin typeface="Philosopher" panose="02000503000000020004" pitchFamily="2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992616" y="4675376"/>
            <a:ext cx="2204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9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Catrolyn</a:t>
            </a:r>
            <a:r>
              <a:rPr lang="en-US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 </a:t>
            </a:r>
            <a:r>
              <a:rPr lang="en-US" spc="9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Orpha</a:t>
            </a:r>
            <a:endParaRPr lang="en-US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256892" y="5044708"/>
            <a:ext cx="16759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 smtClean="0">
                <a:latin typeface="Philosopher" panose="02000503000000020004" pitchFamily="2" charset="0"/>
              </a:rPr>
              <a:t>elit</a:t>
            </a:r>
            <a:endParaRPr lang="en-US" sz="1000" spc="90" dirty="0">
              <a:latin typeface="Philosopher" panose="02000503000000020004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03838" y="418813"/>
            <a:ext cx="4558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Our Team</a:t>
            </a:r>
            <a:endParaRPr lang="en-US" sz="3200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8639034" y="6509982"/>
            <a:ext cx="3552968" cy="348019"/>
            <a:chOff x="8639034" y="6509982"/>
            <a:chExt cx="3552968" cy="348019"/>
          </a:xfrm>
        </p:grpSpPr>
        <p:sp>
          <p:nvSpPr>
            <p:cNvPr id="28" name="Rectangle 27"/>
            <p:cNvSpPr/>
            <p:nvPr/>
          </p:nvSpPr>
          <p:spPr>
            <a:xfrm>
              <a:off x="8639034" y="6509983"/>
              <a:ext cx="3552968" cy="348018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1273524" y="6509982"/>
              <a:ext cx="81887" cy="3480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8639033" y="6548075"/>
            <a:ext cx="2586487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Your Footer Here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1403415" y="6528214"/>
            <a:ext cx="78858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26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8073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30" grpId="0"/>
      <p:bldP spid="3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elogram 7"/>
          <p:cNvSpPr/>
          <p:nvPr/>
        </p:nvSpPr>
        <p:spPr>
          <a:xfrm rot="17246801">
            <a:off x="7919155" y="269535"/>
            <a:ext cx="1132114" cy="4773159"/>
          </a:xfrm>
          <a:prstGeom prst="parallelogram">
            <a:avLst>
              <a:gd name="adj" fmla="val 96138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arallelogram 8"/>
          <p:cNvSpPr/>
          <p:nvPr/>
        </p:nvSpPr>
        <p:spPr>
          <a:xfrm rot="17246801">
            <a:off x="3187498" y="1789977"/>
            <a:ext cx="1132114" cy="4773159"/>
          </a:xfrm>
          <a:prstGeom prst="parallelogram">
            <a:avLst>
              <a:gd name="adj" fmla="val 96138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arallelogram 9"/>
          <p:cNvSpPr/>
          <p:nvPr/>
        </p:nvSpPr>
        <p:spPr>
          <a:xfrm rot="4396478" flipV="1">
            <a:off x="4225272" y="-380318"/>
            <a:ext cx="1132114" cy="4773159"/>
          </a:xfrm>
          <a:prstGeom prst="parallelogram">
            <a:avLst>
              <a:gd name="adj" fmla="val 96138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arallelogram 10"/>
          <p:cNvSpPr/>
          <p:nvPr/>
        </p:nvSpPr>
        <p:spPr>
          <a:xfrm rot="4361373" flipV="1">
            <a:off x="6990644" y="2361797"/>
            <a:ext cx="1132114" cy="4773159"/>
          </a:xfrm>
          <a:prstGeom prst="parallelogram">
            <a:avLst>
              <a:gd name="adj" fmla="val 96138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03838" y="2788663"/>
            <a:ext cx="4558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THANK YOU</a:t>
            </a:r>
            <a:endParaRPr lang="en-US" sz="3200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03838" y="3603894"/>
            <a:ext cx="45582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For Your Attention</a:t>
            </a:r>
            <a:endParaRPr lang="en-US" sz="1400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4348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Diamond 3"/>
          <p:cNvSpPr/>
          <p:nvPr/>
        </p:nvSpPr>
        <p:spPr>
          <a:xfrm>
            <a:off x="1320800" y="1948543"/>
            <a:ext cx="2960914" cy="2960914"/>
          </a:xfrm>
          <a:prstGeom prst="diamond">
            <a:avLst/>
          </a:prstGeom>
          <a:solidFill>
            <a:schemeClr val="tx1">
              <a:lumMod val="50000"/>
              <a:lumOff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 rot="2700000">
            <a:off x="2569028" y="2931619"/>
            <a:ext cx="2830286" cy="45719"/>
          </a:xfrm>
          <a:prstGeom prst="rect">
            <a:avLst/>
          </a:prstGeom>
          <a:solidFill>
            <a:schemeClr val="accent6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8100000">
            <a:off x="1849750" y="4604392"/>
            <a:ext cx="2830286" cy="45719"/>
          </a:xfrm>
          <a:prstGeom prst="rect">
            <a:avLst/>
          </a:prstGeom>
          <a:solidFill>
            <a:schemeClr val="tx1">
              <a:lumMod val="75000"/>
              <a:lumOff val="2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8100000">
            <a:off x="832929" y="2282107"/>
            <a:ext cx="2830286" cy="45719"/>
          </a:xfrm>
          <a:prstGeom prst="rect">
            <a:avLst/>
          </a:prstGeom>
          <a:solidFill>
            <a:schemeClr val="tx1">
              <a:lumMod val="75000"/>
              <a:lumOff val="2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2700000">
            <a:off x="271255" y="3943993"/>
            <a:ext cx="2830286" cy="45719"/>
          </a:xfrm>
          <a:prstGeom prst="rect">
            <a:avLst/>
          </a:prstGeom>
          <a:solidFill>
            <a:schemeClr val="accent6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962950" y="3136612"/>
            <a:ext cx="16766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PART 1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30491" y="4527928"/>
            <a:ext cx="46136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do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eiusmod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incididunt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labore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dolore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 magna </a:t>
            </a:r>
            <a:r>
              <a:rPr lang="en-US" sz="1000" spc="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aliqua</a:t>
            </a:r>
            <a:r>
              <a:rPr lang="en-US" sz="1000" spc="90" dirty="0">
                <a:solidFill>
                  <a:schemeClr val="tx1">
                    <a:lumMod val="75000"/>
                    <a:lumOff val="25000"/>
                  </a:schemeClr>
                </a:solidFill>
                <a:latin typeface="Philosopher" panose="02000503000000020004" pitchFamily="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9299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/>
          <p:cNvSpPr/>
          <p:nvPr/>
        </p:nvSpPr>
        <p:spPr>
          <a:xfrm>
            <a:off x="0" y="5399144"/>
            <a:ext cx="12192000" cy="1190172"/>
          </a:xfrm>
          <a:prstGeom prst="rect">
            <a:avLst/>
          </a:prstGeom>
          <a:solidFill>
            <a:schemeClr val="tx1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320799" y="5486399"/>
            <a:ext cx="95504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do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eiusmod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incididunt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labore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dolore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magna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aliqua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Varius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morbi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enim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nunc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faucibus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a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pellentesque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porttitor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. Habitant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morbi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tristique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senectus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netus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malesuada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fames.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morbi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tincidunt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augue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interdum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velit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euismod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in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pellentesque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massa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Congue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mauris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rhoncus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aenean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vel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Etiam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nisl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purus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in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mollis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nunc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Arcu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bibendum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at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varius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vel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pharetra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vel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turpis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Arcu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risus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quis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varius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 quam </a:t>
            </a:r>
            <a:r>
              <a:rPr lang="en-US" sz="1000" spc="90" dirty="0" err="1">
                <a:solidFill>
                  <a:schemeClr val="bg1"/>
                </a:solidFill>
                <a:latin typeface="Philosopher" panose="02000503000000020004" pitchFamily="2" charset="0"/>
              </a:rPr>
              <a:t>quisque</a:t>
            </a:r>
            <a:r>
              <a:rPr lang="en-US" sz="1000" spc="90" dirty="0">
                <a:solidFill>
                  <a:schemeClr val="bg1"/>
                </a:solidFill>
                <a:latin typeface="Philosopher" panose="02000503000000020004" pitchFamily="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88138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Freeform 9"/>
          <p:cNvSpPr/>
          <p:nvPr/>
        </p:nvSpPr>
        <p:spPr>
          <a:xfrm rot="20688790" flipV="1">
            <a:off x="10865409" y="-377254"/>
            <a:ext cx="2041300" cy="6292552"/>
          </a:xfrm>
          <a:custGeom>
            <a:avLst/>
            <a:gdLst>
              <a:gd name="connsiteX0" fmla="*/ 2041300 w 2041300"/>
              <a:gd name="connsiteY0" fmla="*/ 5738447 h 6292552"/>
              <a:gd name="connsiteX1" fmla="*/ 483614 w 2041300"/>
              <a:gd name="connsiteY1" fmla="*/ 0 h 6292552"/>
              <a:gd name="connsiteX2" fmla="*/ 0 w 2041300"/>
              <a:gd name="connsiteY2" fmla="*/ 6292552 h 629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41300" h="6292552">
                <a:moveTo>
                  <a:pt x="2041300" y="5738447"/>
                </a:moveTo>
                <a:lnTo>
                  <a:pt x="483614" y="0"/>
                </a:lnTo>
                <a:lnTo>
                  <a:pt x="0" y="629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167261" y="1426420"/>
            <a:ext cx="35995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Digital Corner</a:t>
            </a:r>
            <a:endParaRPr lang="en-US" sz="3200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57509" y="2925594"/>
            <a:ext cx="2186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Make it Easier</a:t>
            </a:r>
            <a:endParaRPr lang="en-US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8435" y="3294926"/>
            <a:ext cx="35850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latin typeface="Philosopher" panose="02000503000000020004" pitchFamily="2" charset="0"/>
              </a:rPr>
              <a:t> do </a:t>
            </a:r>
            <a:r>
              <a:rPr lang="en-US" sz="1000" spc="90" dirty="0" err="1">
                <a:latin typeface="Philosopher" panose="02000503000000020004" pitchFamily="2" charset="0"/>
              </a:rPr>
              <a:t>eiusmod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incididunt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labore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dolore</a:t>
            </a:r>
            <a:r>
              <a:rPr lang="en-US" sz="1000" spc="90" dirty="0">
                <a:latin typeface="Philosopher" panose="02000503000000020004" pitchFamily="2" charset="0"/>
              </a:rPr>
              <a:t> magna </a:t>
            </a:r>
            <a:r>
              <a:rPr lang="en-US" sz="1000" spc="90" dirty="0" err="1">
                <a:latin typeface="Philosopher" panose="02000503000000020004" pitchFamily="2" charset="0"/>
              </a:rPr>
              <a:t>aliqua</a:t>
            </a:r>
            <a:r>
              <a:rPr lang="en-US" sz="1000" spc="90" dirty="0"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latin typeface="Philosopher" panose="02000503000000020004" pitchFamily="2" charset="0"/>
              </a:rPr>
              <a:t>Varius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morbi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enim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nunc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faucibus</a:t>
            </a:r>
            <a:r>
              <a:rPr lang="en-US" sz="1000" spc="90" dirty="0">
                <a:latin typeface="Philosopher" panose="02000503000000020004" pitchFamily="2" charset="0"/>
              </a:rPr>
              <a:t> a </a:t>
            </a:r>
            <a:r>
              <a:rPr lang="en-US" sz="1000" spc="90" dirty="0" err="1">
                <a:latin typeface="Philosopher" panose="02000503000000020004" pitchFamily="2" charset="0"/>
              </a:rPr>
              <a:t>pellentesque</a:t>
            </a:r>
            <a:r>
              <a:rPr lang="en-US" sz="1000" spc="90" dirty="0">
                <a:latin typeface="Philosopher" panose="02000503000000020004" pitchFamily="2" charset="0"/>
              </a:rPr>
              <a:t>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porttitor</a:t>
            </a:r>
            <a:r>
              <a:rPr lang="en-US" sz="1000" spc="90" dirty="0">
                <a:latin typeface="Philosopher" panose="02000503000000020004" pitchFamily="2" charset="0"/>
              </a:rPr>
              <a:t>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8639034" y="6509982"/>
            <a:ext cx="3552968" cy="348019"/>
            <a:chOff x="8639034" y="6509982"/>
            <a:chExt cx="3552968" cy="348019"/>
          </a:xfrm>
        </p:grpSpPr>
        <p:sp>
          <p:nvSpPr>
            <p:cNvPr id="8" name="Rectangle 7"/>
            <p:cNvSpPr/>
            <p:nvPr/>
          </p:nvSpPr>
          <p:spPr>
            <a:xfrm>
              <a:off x="8639034" y="6509983"/>
              <a:ext cx="3552968" cy="348018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1273524" y="6509982"/>
              <a:ext cx="81887" cy="3480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8639033" y="6548075"/>
            <a:ext cx="2586487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Your Footer Here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403415" y="6541454"/>
            <a:ext cx="788585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01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4619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/>
      <p:bldP spid="4" grpId="0"/>
      <p:bldP spid="5" grpId="0"/>
      <p:bldP spid="7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4836403" y="1600592"/>
            <a:ext cx="3552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One Image</a:t>
            </a:r>
            <a:endParaRPr lang="en-US" sz="3200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01852" y="2690914"/>
            <a:ext cx="2199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Make it Simple</a:t>
            </a:r>
            <a:endParaRPr lang="en-US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03282" y="3177311"/>
            <a:ext cx="49968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latin typeface="Philosopher" panose="02000503000000020004" pitchFamily="2" charset="0"/>
              </a:rPr>
              <a:t> do </a:t>
            </a:r>
            <a:r>
              <a:rPr lang="en-US" sz="1000" spc="90" dirty="0" err="1">
                <a:latin typeface="Philosopher" panose="02000503000000020004" pitchFamily="2" charset="0"/>
              </a:rPr>
              <a:t>eiusmod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incididunt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labore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dolore</a:t>
            </a:r>
            <a:r>
              <a:rPr lang="en-US" sz="1000" spc="90" dirty="0">
                <a:latin typeface="Philosopher" panose="02000503000000020004" pitchFamily="2" charset="0"/>
              </a:rPr>
              <a:t> magna </a:t>
            </a:r>
            <a:r>
              <a:rPr lang="en-US" sz="1000" spc="90" dirty="0" err="1">
                <a:latin typeface="Philosopher" panose="02000503000000020004" pitchFamily="2" charset="0"/>
              </a:rPr>
              <a:t>aliqua</a:t>
            </a:r>
            <a:r>
              <a:rPr lang="en-US" sz="1000" spc="90" dirty="0"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latin typeface="Philosopher" panose="02000503000000020004" pitchFamily="2" charset="0"/>
              </a:rPr>
              <a:t>Varius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morbi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enim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nunc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faucibus</a:t>
            </a:r>
            <a:r>
              <a:rPr lang="en-US" sz="1000" spc="90" dirty="0">
                <a:latin typeface="Philosopher" panose="02000503000000020004" pitchFamily="2" charset="0"/>
              </a:rPr>
              <a:t> a </a:t>
            </a:r>
            <a:r>
              <a:rPr lang="en-US" sz="1000" spc="90" dirty="0" err="1">
                <a:latin typeface="Philosopher" panose="02000503000000020004" pitchFamily="2" charset="0"/>
              </a:rPr>
              <a:t>pellentesque</a:t>
            </a:r>
            <a:r>
              <a:rPr lang="en-US" sz="1000" spc="90" dirty="0">
                <a:latin typeface="Philosopher" panose="02000503000000020004" pitchFamily="2" charset="0"/>
              </a:rPr>
              <a:t>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porttitor</a:t>
            </a:r>
            <a:r>
              <a:rPr lang="en-US" sz="1000" spc="90" dirty="0">
                <a:latin typeface="Philosopher" panose="02000503000000020004" pitchFamily="2" charset="0"/>
              </a:rPr>
              <a:t>. Habitant </a:t>
            </a:r>
            <a:r>
              <a:rPr lang="en-US" sz="1000" spc="90" dirty="0" err="1">
                <a:latin typeface="Philosopher" panose="02000503000000020004" pitchFamily="2" charset="0"/>
              </a:rPr>
              <a:t>morbi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tristique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senectus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netus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malesuada</a:t>
            </a:r>
            <a:r>
              <a:rPr lang="en-US" sz="1000" spc="90" dirty="0">
                <a:latin typeface="Philosopher" panose="02000503000000020004" pitchFamily="2" charset="0"/>
              </a:rPr>
              <a:t> fames.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03282" y="4301217"/>
            <a:ext cx="4996844" cy="1220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 err="1"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morbi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tincidunt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augue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interdum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velit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euismod</a:t>
            </a:r>
            <a:r>
              <a:rPr lang="en-US" sz="1000" spc="90" dirty="0">
                <a:latin typeface="Philosopher" panose="02000503000000020004" pitchFamily="2" charset="0"/>
              </a:rPr>
              <a:t> in </a:t>
            </a:r>
            <a:r>
              <a:rPr lang="en-US" sz="1000" spc="90" dirty="0" err="1">
                <a:latin typeface="Philosopher" panose="02000503000000020004" pitchFamily="2" charset="0"/>
              </a:rPr>
              <a:t>pellentesque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massa</a:t>
            </a:r>
            <a:r>
              <a:rPr lang="en-US" sz="1000" spc="90" dirty="0"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latin typeface="Philosopher" panose="02000503000000020004" pitchFamily="2" charset="0"/>
              </a:rPr>
              <a:t>Congue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mauris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rhoncus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aenean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vel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latin typeface="Philosopher" panose="02000503000000020004" pitchFamily="2" charset="0"/>
              </a:rPr>
              <a:t>Etiam</a:t>
            </a:r>
            <a:r>
              <a:rPr lang="en-US" sz="1000" spc="90" dirty="0">
                <a:latin typeface="Philosopher" panose="02000503000000020004" pitchFamily="2" charset="0"/>
              </a:rPr>
              <a:t>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nisl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purus</a:t>
            </a:r>
            <a:r>
              <a:rPr lang="en-US" sz="1000" spc="90" dirty="0">
                <a:latin typeface="Philosopher" panose="02000503000000020004" pitchFamily="2" charset="0"/>
              </a:rPr>
              <a:t> in </a:t>
            </a:r>
            <a:r>
              <a:rPr lang="en-US" sz="1000" spc="90" dirty="0" err="1">
                <a:latin typeface="Philosopher" panose="02000503000000020004" pitchFamily="2" charset="0"/>
              </a:rPr>
              <a:t>mollis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nunc</a:t>
            </a:r>
            <a:r>
              <a:rPr lang="en-US" sz="1000" spc="90" dirty="0"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latin typeface="Philosopher" panose="02000503000000020004" pitchFamily="2" charset="0"/>
              </a:rPr>
              <a:t>Arcu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bibendum</a:t>
            </a:r>
            <a:r>
              <a:rPr lang="en-US" sz="1000" spc="90" dirty="0">
                <a:latin typeface="Philosopher" panose="02000503000000020004" pitchFamily="2" charset="0"/>
              </a:rPr>
              <a:t> at </a:t>
            </a:r>
            <a:r>
              <a:rPr lang="en-US" sz="1000" spc="90" dirty="0" err="1">
                <a:latin typeface="Philosopher" panose="02000503000000020004" pitchFamily="2" charset="0"/>
              </a:rPr>
              <a:t>varius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vel</a:t>
            </a:r>
            <a:r>
              <a:rPr lang="en-US" sz="1000" spc="90" dirty="0">
                <a:latin typeface="Philosopher" panose="02000503000000020004" pitchFamily="2" charset="0"/>
              </a:rPr>
              <a:t> pharetra </a:t>
            </a:r>
            <a:r>
              <a:rPr lang="en-US" sz="1000" spc="90" dirty="0" err="1">
                <a:latin typeface="Philosopher" panose="02000503000000020004" pitchFamily="2" charset="0"/>
              </a:rPr>
              <a:t>vel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turpis</a:t>
            </a:r>
            <a:r>
              <a:rPr lang="en-US" sz="1000" spc="90" dirty="0"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latin typeface="Philosopher" panose="02000503000000020004" pitchFamily="2" charset="0"/>
              </a:rPr>
              <a:t>Arcu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risus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quis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varius</a:t>
            </a:r>
            <a:r>
              <a:rPr lang="en-US" sz="1000" spc="90" dirty="0">
                <a:latin typeface="Philosopher" panose="02000503000000020004" pitchFamily="2" charset="0"/>
              </a:rPr>
              <a:t> quam </a:t>
            </a:r>
            <a:r>
              <a:rPr lang="en-US" sz="1000" spc="90" dirty="0" err="1">
                <a:latin typeface="Philosopher" panose="02000503000000020004" pitchFamily="2" charset="0"/>
              </a:rPr>
              <a:t>quisque</a:t>
            </a:r>
            <a:r>
              <a:rPr lang="en-US" sz="1000" spc="90" dirty="0">
                <a:latin typeface="Philosopher" panose="02000503000000020004" pitchFamily="2" charset="0"/>
              </a:rPr>
              <a:t>. Vitae </a:t>
            </a:r>
            <a:r>
              <a:rPr lang="en-US" sz="1000" spc="90" dirty="0" err="1">
                <a:latin typeface="Philosopher" panose="02000503000000020004" pitchFamily="2" charset="0"/>
              </a:rPr>
              <a:t>turpis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massa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elementum</a:t>
            </a:r>
            <a:r>
              <a:rPr lang="en-US" sz="1000" spc="90" dirty="0">
                <a:latin typeface="Philosopher" panose="02000503000000020004" pitchFamily="2" charset="0"/>
              </a:rPr>
              <a:t> tempus. </a:t>
            </a:r>
            <a:r>
              <a:rPr lang="en-US" sz="1000" spc="90" dirty="0" err="1">
                <a:latin typeface="Philosopher" panose="02000503000000020004" pitchFamily="2" charset="0"/>
              </a:rPr>
              <a:t>Ullamcorper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velit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ullamcorper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morbi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tincidunt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ornare</a:t>
            </a:r>
            <a:r>
              <a:rPr lang="en-US" sz="1000" spc="90" dirty="0">
                <a:latin typeface="Philosopher" panose="02000503000000020004" pitchFamily="2" charset="0"/>
              </a:rPr>
              <a:t>.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8639034" y="6509982"/>
            <a:ext cx="3552968" cy="348019"/>
            <a:chOff x="8639034" y="6509982"/>
            <a:chExt cx="3552968" cy="348019"/>
          </a:xfrm>
        </p:grpSpPr>
        <p:sp>
          <p:nvSpPr>
            <p:cNvPr id="14" name="Rectangle 13"/>
            <p:cNvSpPr/>
            <p:nvPr/>
          </p:nvSpPr>
          <p:spPr>
            <a:xfrm>
              <a:off x="8639034" y="6509983"/>
              <a:ext cx="3552968" cy="348018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273524" y="6509982"/>
              <a:ext cx="81887" cy="3480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8639033" y="6548075"/>
            <a:ext cx="2586487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Your Footer Here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403415" y="6541454"/>
            <a:ext cx="788585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02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0098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Freeform 4"/>
          <p:cNvSpPr/>
          <p:nvPr/>
        </p:nvSpPr>
        <p:spPr>
          <a:xfrm rot="2616862">
            <a:off x="4504507" y="4276835"/>
            <a:ext cx="2336338" cy="2329970"/>
          </a:xfrm>
          <a:custGeom>
            <a:avLst/>
            <a:gdLst>
              <a:gd name="connsiteX0" fmla="*/ 4049484 w 5326741"/>
              <a:gd name="connsiteY0" fmla="*/ 2757710 h 5312224"/>
              <a:gd name="connsiteX1" fmla="*/ 5326741 w 5326741"/>
              <a:gd name="connsiteY1" fmla="*/ 4034967 h 5312224"/>
              <a:gd name="connsiteX2" fmla="*/ 4049484 w 5326741"/>
              <a:gd name="connsiteY2" fmla="*/ 5312224 h 5312224"/>
              <a:gd name="connsiteX3" fmla="*/ 2772227 w 5326741"/>
              <a:gd name="connsiteY3" fmla="*/ 4034967 h 5312224"/>
              <a:gd name="connsiteX4" fmla="*/ 1973943 w 5326741"/>
              <a:gd name="connsiteY4" fmla="*/ 682169 h 5312224"/>
              <a:gd name="connsiteX5" fmla="*/ 3947886 w 5326741"/>
              <a:gd name="connsiteY5" fmla="*/ 2656112 h 5312224"/>
              <a:gd name="connsiteX6" fmla="*/ 1973943 w 5326741"/>
              <a:gd name="connsiteY6" fmla="*/ 4630055 h 5312224"/>
              <a:gd name="connsiteX7" fmla="*/ 0 w 5326741"/>
              <a:gd name="connsiteY7" fmla="*/ 2656112 h 5312224"/>
              <a:gd name="connsiteX8" fmla="*/ 4049484 w 5326741"/>
              <a:gd name="connsiteY8" fmla="*/ 0 h 5312224"/>
              <a:gd name="connsiteX9" fmla="*/ 5326741 w 5326741"/>
              <a:gd name="connsiteY9" fmla="*/ 1277257 h 5312224"/>
              <a:gd name="connsiteX10" fmla="*/ 4049484 w 5326741"/>
              <a:gd name="connsiteY10" fmla="*/ 2554514 h 5312224"/>
              <a:gd name="connsiteX11" fmla="*/ 2772227 w 5326741"/>
              <a:gd name="connsiteY11" fmla="*/ 1277257 h 5312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326741" h="5312224">
                <a:moveTo>
                  <a:pt x="4049484" y="2757710"/>
                </a:moveTo>
                <a:lnTo>
                  <a:pt x="5326741" y="4034967"/>
                </a:lnTo>
                <a:lnTo>
                  <a:pt x="4049484" y="5312224"/>
                </a:lnTo>
                <a:lnTo>
                  <a:pt x="2772227" y="4034967"/>
                </a:lnTo>
                <a:close/>
                <a:moveTo>
                  <a:pt x="1973943" y="682169"/>
                </a:moveTo>
                <a:lnTo>
                  <a:pt x="3947886" y="2656112"/>
                </a:lnTo>
                <a:lnTo>
                  <a:pt x="1973943" y="4630055"/>
                </a:lnTo>
                <a:lnTo>
                  <a:pt x="0" y="2656112"/>
                </a:lnTo>
                <a:close/>
                <a:moveTo>
                  <a:pt x="4049484" y="0"/>
                </a:moveTo>
                <a:lnTo>
                  <a:pt x="5326741" y="1277257"/>
                </a:lnTo>
                <a:lnTo>
                  <a:pt x="4049484" y="2554514"/>
                </a:lnTo>
                <a:lnTo>
                  <a:pt x="2772227" y="1277257"/>
                </a:lnTo>
                <a:close/>
              </a:path>
            </a:pathLst>
          </a:custGeom>
          <a:solidFill>
            <a:schemeClr val="accent6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318567" y="235818"/>
            <a:ext cx="3552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First Image</a:t>
            </a:r>
            <a:endParaRPr lang="en-US" sz="3200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19134" y="847176"/>
            <a:ext cx="49968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latin typeface="Philosopher" panose="02000503000000020004" pitchFamily="2" charset="0"/>
              </a:rPr>
              <a:t> do </a:t>
            </a:r>
            <a:r>
              <a:rPr lang="en-US" sz="1000" spc="90" dirty="0" err="1">
                <a:latin typeface="Philosopher" panose="02000503000000020004" pitchFamily="2" charset="0"/>
              </a:rPr>
              <a:t>eiusmod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incididunt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labore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dolore</a:t>
            </a:r>
            <a:r>
              <a:rPr lang="en-US" sz="1000" spc="90" dirty="0">
                <a:latin typeface="Philosopher" panose="02000503000000020004" pitchFamily="2" charset="0"/>
              </a:rPr>
              <a:t> magna </a:t>
            </a:r>
            <a:r>
              <a:rPr lang="en-US" sz="1000" spc="90" dirty="0" err="1">
                <a:latin typeface="Philosopher" panose="02000503000000020004" pitchFamily="2" charset="0"/>
              </a:rPr>
              <a:t>aliqua</a:t>
            </a:r>
            <a:r>
              <a:rPr lang="en-US" sz="1000" spc="90" dirty="0"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latin typeface="Philosopher" panose="02000503000000020004" pitchFamily="2" charset="0"/>
              </a:rPr>
              <a:t>Varius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morbi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enim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nunc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faucibus</a:t>
            </a:r>
            <a:r>
              <a:rPr lang="en-US" sz="1000" spc="90" dirty="0">
                <a:latin typeface="Philosopher" panose="02000503000000020004" pitchFamily="2" charset="0"/>
              </a:rPr>
              <a:t> a </a:t>
            </a:r>
            <a:r>
              <a:rPr lang="en-US" sz="1000" spc="90" dirty="0" err="1">
                <a:latin typeface="Philosopher" panose="02000503000000020004" pitchFamily="2" charset="0"/>
              </a:rPr>
              <a:t>pellentesque</a:t>
            </a:r>
            <a:r>
              <a:rPr lang="en-US" sz="1000" spc="90" dirty="0">
                <a:latin typeface="Philosopher" panose="02000503000000020004" pitchFamily="2" charset="0"/>
              </a:rPr>
              <a:t>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porttitor</a:t>
            </a:r>
            <a:r>
              <a:rPr lang="en-US" sz="1000" spc="90" dirty="0">
                <a:latin typeface="Philosopher" panose="02000503000000020004" pitchFamily="2" charset="0"/>
              </a:rPr>
              <a:t>. Habitant </a:t>
            </a:r>
            <a:r>
              <a:rPr lang="en-US" sz="1000" spc="90" dirty="0" err="1">
                <a:latin typeface="Philosopher" panose="02000503000000020004" pitchFamily="2" charset="0"/>
              </a:rPr>
              <a:t>morbi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tristique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senectus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netus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malesuada</a:t>
            </a:r>
            <a:r>
              <a:rPr lang="en-US" sz="1000" spc="90" dirty="0">
                <a:latin typeface="Philosopher" panose="02000503000000020004" pitchFamily="2" charset="0"/>
              </a:rPr>
              <a:t> fames.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95630" y="3085319"/>
            <a:ext cx="4996844" cy="1220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 err="1"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morbi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tincidunt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augue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interdum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velit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euismod</a:t>
            </a:r>
            <a:r>
              <a:rPr lang="en-US" sz="1000" spc="90" dirty="0">
                <a:latin typeface="Philosopher" panose="02000503000000020004" pitchFamily="2" charset="0"/>
              </a:rPr>
              <a:t> in </a:t>
            </a:r>
            <a:r>
              <a:rPr lang="en-US" sz="1000" spc="90" dirty="0" err="1">
                <a:latin typeface="Philosopher" panose="02000503000000020004" pitchFamily="2" charset="0"/>
              </a:rPr>
              <a:t>pellentesque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massa</a:t>
            </a:r>
            <a:r>
              <a:rPr lang="en-US" sz="1000" spc="90" dirty="0"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latin typeface="Philosopher" panose="02000503000000020004" pitchFamily="2" charset="0"/>
              </a:rPr>
              <a:t>Congue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mauris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rhoncus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aenean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vel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latin typeface="Philosopher" panose="02000503000000020004" pitchFamily="2" charset="0"/>
              </a:rPr>
              <a:t>Etiam</a:t>
            </a:r>
            <a:r>
              <a:rPr lang="en-US" sz="1000" spc="90" dirty="0">
                <a:latin typeface="Philosopher" panose="02000503000000020004" pitchFamily="2" charset="0"/>
              </a:rPr>
              <a:t>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nisl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purus</a:t>
            </a:r>
            <a:r>
              <a:rPr lang="en-US" sz="1000" spc="90" dirty="0">
                <a:latin typeface="Philosopher" panose="02000503000000020004" pitchFamily="2" charset="0"/>
              </a:rPr>
              <a:t> in </a:t>
            </a:r>
            <a:r>
              <a:rPr lang="en-US" sz="1000" spc="90" dirty="0" err="1">
                <a:latin typeface="Philosopher" panose="02000503000000020004" pitchFamily="2" charset="0"/>
              </a:rPr>
              <a:t>mollis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nunc</a:t>
            </a:r>
            <a:r>
              <a:rPr lang="en-US" sz="1000" spc="90" dirty="0"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latin typeface="Philosopher" panose="02000503000000020004" pitchFamily="2" charset="0"/>
              </a:rPr>
              <a:t>Arcu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bibendum</a:t>
            </a:r>
            <a:r>
              <a:rPr lang="en-US" sz="1000" spc="90" dirty="0">
                <a:latin typeface="Philosopher" panose="02000503000000020004" pitchFamily="2" charset="0"/>
              </a:rPr>
              <a:t> at </a:t>
            </a:r>
            <a:r>
              <a:rPr lang="en-US" sz="1000" spc="90" dirty="0" err="1">
                <a:latin typeface="Philosopher" panose="02000503000000020004" pitchFamily="2" charset="0"/>
              </a:rPr>
              <a:t>varius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vel</a:t>
            </a:r>
            <a:r>
              <a:rPr lang="en-US" sz="1000" spc="90" dirty="0">
                <a:latin typeface="Philosopher" panose="02000503000000020004" pitchFamily="2" charset="0"/>
              </a:rPr>
              <a:t> pharetra </a:t>
            </a:r>
            <a:r>
              <a:rPr lang="en-US" sz="1000" spc="90" dirty="0" err="1">
                <a:latin typeface="Philosopher" panose="02000503000000020004" pitchFamily="2" charset="0"/>
              </a:rPr>
              <a:t>vel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turpis</a:t>
            </a:r>
            <a:r>
              <a:rPr lang="en-US" sz="1000" spc="90" dirty="0"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latin typeface="Philosopher" panose="02000503000000020004" pitchFamily="2" charset="0"/>
              </a:rPr>
              <a:t>Arcu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risus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quis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varius</a:t>
            </a:r>
            <a:r>
              <a:rPr lang="en-US" sz="1000" spc="90" dirty="0">
                <a:latin typeface="Philosopher" panose="02000503000000020004" pitchFamily="2" charset="0"/>
              </a:rPr>
              <a:t> quam </a:t>
            </a:r>
            <a:r>
              <a:rPr lang="en-US" sz="1000" spc="90" dirty="0" err="1">
                <a:latin typeface="Philosopher" panose="02000503000000020004" pitchFamily="2" charset="0"/>
              </a:rPr>
              <a:t>quisque</a:t>
            </a:r>
            <a:r>
              <a:rPr lang="en-US" sz="1000" spc="90" dirty="0">
                <a:latin typeface="Philosopher" panose="02000503000000020004" pitchFamily="2" charset="0"/>
              </a:rPr>
              <a:t>. Vitae </a:t>
            </a:r>
            <a:r>
              <a:rPr lang="en-US" sz="1000" spc="90" dirty="0" err="1">
                <a:latin typeface="Philosopher" panose="02000503000000020004" pitchFamily="2" charset="0"/>
              </a:rPr>
              <a:t>turpis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massa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elementum</a:t>
            </a:r>
            <a:r>
              <a:rPr lang="en-US" sz="1000" spc="90" dirty="0">
                <a:latin typeface="Philosopher" panose="02000503000000020004" pitchFamily="2" charset="0"/>
              </a:rPr>
              <a:t> tempus. </a:t>
            </a:r>
            <a:r>
              <a:rPr lang="en-US" sz="1000" spc="90" dirty="0" err="1">
                <a:latin typeface="Philosopher" panose="02000503000000020004" pitchFamily="2" charset="0"/>
              </a:rPr>
              <a:t>Ullamcorper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velit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ullamcorper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morbi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tincidunt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ornare</a:t>
            </a:r>
            <a:r>
              <a:rPr lang="en-US" sz="1000" spc="90" dirty="0">
                <a:latin typeface="Philosopher" panose="02000503000000020004" pitchFamily="2" charset="0"/>
              </a:rPr>
              <a:t>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41129" y="2500544"/>
            <a:ext cx="3552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Second Image</a:t>
            </a:r>
            <a:endParaRPr lang="en-US" sz="3200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8639034" y="6509982"/>
            <a:ext cx="3552968" cy="348019"/>
            <a:chOff x="8639034" y="6509982"/>
            <a:chExt cx="3552968" cy="348019"/>
          </a:xfrm>
        </p:grpSpPr>
        <p:sp>
          <p:nvSpPr>
            <p:cNvPr id="17" name="Rectangle 16"/>
            <p:cNvSpPr/>
            <p:nvPr/>
          </p:nvSpPr>
          <p:spPr>
            <a:xfrm>
              <a:off x="8639034" y="6509983"/>
              <a:ext cx="3552968" cy="348018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273524" y="6509982"/>
              <a:ext cx="81887" cy="3480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639033" y="6548075"/>
            <a:ext cx="2586487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Your Footer Here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403415" y="6541454"/>
            <a:ext cx="788585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03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540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/>
      <p:bldP spid="9" grpId="0"/>
      <p:bldP spid="10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arallelogram 4"/>
          <p:cNvSpPr/>
          <p:nvPr/>
        </p:nvSpPr>
        <p:spPr>
          <a:xfrm>
            <a:off x="4789715" y="203200"/>
            <a:ext cx="1132114" cy="5515429"/>
          </a:xfrm>
          <a:prstGeom prst="parallelogram">
            <a:avLst>
              <a:gd name="adj" fmla="val 96138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arallelogram 5"/>
          <p:cNvSpPr/>
          <p:nvPr/>
        </p:nvSpPr>
        <p:spPr>
          <a:xfrm>
            <a:off x="4724401" y="1342571"/>
            <a:ext cx="1132114" cy="5515429"/>
          </a:xfrm>
          <a:prstGeom prst="parallelogram">
            <a:avLst>
              <a:gd name="adj" fmla="val 96138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arallelogram 6"/>
          <p:cNvSpPr/>
          <p:nvPr/>
        </p:nvSpPr>
        <p:spPr>
          <a:xfrm>
            <a:off x="5163458" y="0"/>
            <a:ext cx="1132114" cy="5515429"/>
          </a:xfrm>
          <a:prstGeom prst="parallelogram">
            <a:avLst>
              <a:gd name="adj" fmla="val 96138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164943" y="1672732"/>
            <a:ext cx="3552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pc="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ufrimeda" panose="02000000000000000000" pitchFamily="2" charset="0"/>
              </a:rPr>
              <a:t>Look Inside</a:t>
            </a:r>
            <a:endParaRPr lang="en-US" sz="3200" spc="90" dirty="0">
              <a:solidFill>
                <a:schemeClr val="tx1">
                  <a:lumMod val="75000"/>
                  <a:lumOff val="25000"/>
                </a:schemeClr>
              </a:solidFill>
              <a:latin typeface="Sufrimeda" panose="02000000000000000000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78538" y="2639280"/>
            <a:ext cx="49968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latin typeface="Philosopher" panose="02000503000000020004" pitchFamily="2" charset="0"/>
              </a:rPr>
              <a:t>Lorem ipsum dolor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consectetur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adipiscing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latin typeface="Philosopher" panose="02000503000000020004" pitchFamily="2" charset="0"/>
              </a:rPr>
              <a:t>, </a:t>
            </a:r>
            <a:r>
              <a:rPr lang="en-US" sz="1000" spc="90" dirty="0" err="1"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latin typeface="Philosopher" panose="02000503000000020004" pitchFamily="2" charset="0"/>
              </a:rPr>
              <a:t> do </a:t>
            </a:r>
            <a:r>
              <a:rPr lang="en-US" sz="1000" spc="90" dirty="0" err="1">
                <a:latin typeface="Philosopher" panose="02000503000000020004" pitchFamily="2" charset="0"/>
              </a:rPr>
              <a:t>eiusmod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tempor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incididunt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labore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dolore</a:t>
            </a:r>
            <a:r>
              <a:rPr lang="en-US" sz="1000" spc="90" dirty="0">
                <a:latin typeface="Philosopher" panose="02000503000000020004" pitchFamily="2" charset="0"/>
              </a:rPr>
              <a:t> magna </a:t>
            </a:r>
            <a:r>
              <a:rPr lang="en-US" sz="1000" spc="90" dirty="0" err="1">
                <a:latin typeface="Philosopher" panose="02000503000000020004" pitchFamily="2" charset="0"/>
              </a:rPr>
              <a:t>aliqua</a:t>
            </a:r>
            <a:r>
              <a:rPr lang="en-US" sz="1000" spc="90" dirty="0"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latin typeface="Philosopher" panose="02000503000000020004" pitchFamily="2" charset="0"/>
              </a:rPr>
              <a:t>Varius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morbi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enim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nunc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faucibus</a:t>
            </a:r>
            <a:r>
              <a:rPr lang="en-US" sz="1000" spc="90" dirty="0">
                <a:latin typeface="Philosopher" panose="02000503000000020004" pitchFamily="2" charset="0"/>
              </a:rPr>
              <a:t> a </a:t>
            </a:r>
            <a:r>
              <a:rPr lang="en-US" sz="1000" spc="90" dirty="0" err="1">
                <a:latin typeface="Philosopher" panose="02000503000000020004" pitchFamily="2" charset="0"/>
              </a:rPr>
              <a:t>pellentesque</a:t>
            </a:r>
            <a:r>
              <a:rPr lang="en-US" sz="1000" spc="90" dirty="0">
                <a:latin typeface="Philosopher" panose="02000503000000020004" pitchFamily="2" charset="0"/>
              </a:rPr>
              <a:t>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porttitor</a:t>
            </a:r>
            <a:r>
              <a:rPr lang="en-US" sz="1000" spc="90" dirty="0">
                <a:latin typeface="Philosopher" panose="02000503000000020004" pitchFamily="2" charset="0"/>
              </a:rPr>
              <a:t>. Habitant </a:t>
            </a:r>
            <a:r>
              <a:rPr lang="en-US" sz="1000" spc="90" dirty="0" err="1">
                <a:latin typeface="Philosopher" panose="02000503000000020004" pitchFamily="2" charset="0"/>
              </a:rPr>
              <a:t>morbi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tristique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senectus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netus</a:t>
            </a:r>
            <a:r>
              <a:rPr lang="en-US" sz="1000" spc="90" dirty="0">
                <a:latin typeface="Philosopher" panose="02000503000000020004" pitchFamily="2" charset="0"/>
              </a:rPr>
              <a:t> et </a:t>
            </a:r>
            <a:r>
              <a:rPr lang="en-US" sz="1000" spc="90" dirty="0" err="1">
                <a:latin typeface="Philosopher" panose="02000503000000020004" pitchFamily="2" charset="0"/>
              </a:rPr>
              <a:t>malesuada</a:t>
            </a:r>
            <a:r>
              <a:rPr lang="en-US" sz="1000" spc="90" dirty="0">
                <a:latin typeface="Philosopher" panose="02000503000000020004" pitchFamily="2" charset="0"/>
              </a:rPr>
              <a:t> fames.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78538" y="3753886"/>
            <a:ext cx="4996844" cy="1220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 err="1">
                <a:latin typeface="Philosopher" panose="02000503000000020004" pitchFamily="2" charset="0"/>
              </a:rPr>
              <a:t>Ut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morbi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tincidunt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augue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interdum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velit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euismod</a:t>
            </a:r>
            <a:r>
              <a:rPr lang="en-US" sz="1000" spc="90" dirty="0">
                <a:latin typeface="Philosopher" panose="02000503000000020004" pitchFamily="2" charset="0"/>
              </a:rPr>
              <a:t> in </a:t>
            </a:r>
            <a:r>
              <a:rPr lang="en-US" sz="1000" spc="90" dirty="0" err="1">
                <a:latin typeface="Philosopher" panose="02000503000000020004" pitchFamily="2" charset="0"/>
              </a:rPr>
              <a:t>pellentesque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massa</a:t>
            </a:r>
            <a:r>
              <a:rPr lang="en-US" sz="1000" spc="90" dirty="0"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latin typeface="Philosopher" panose="02000503000000020004" pitchFamily="2" charset="0"/>
              </a:rPr>
              <a:t>Congue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mauris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rhoncus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aenean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vel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elit</a:t>
            </a:r>
            <a:r>
              <a:rPr lang="en-US" sz="1000" spc="90" dirty="0"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latin typeface="Philosopher" panose="02000503000000020004" pitchFamily="2" charset="0"/>
              </a:rPr>
              <a:t>Etiam</a:t>
            </a:r>
            <a:r>
              <a:rPr lang="en-US" sz="1000" spc="90" dirty="0">
                <a:latin typeface="Philosopher" panose="02000503000000020004" pitchFamily="2" charset="0"/>
              </a:rPr>
              <a:t> sit </a:t>
            </a:r>
            <a:r>
              <a:rPr lang="en-US" sz="1000" spc="90" dirty="0" err="1">
                <a:latin typeface="Philosopher" panose="02000503000000020004" pitchFamily="2" charset="0"/>
              </a:rPr>
              <a:t>amet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nisl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purus</a:t>
            </a:r>
            <a:r>
              <a:rPr lang="en-US" sz="1000" spc="90" dirty="0">
                <a:latin typeface="Philosopher" panose="02000503000000020004" pitchFamily="2" charset="0"/>
              </a:rPr>
              <a:t> in </a:t>
            </a:r>
            <a:r>
              <a:rPr lang="en-US" sz="1000" spc="90" dirty="0" err="1">
                <a:latin typeface="Philosopher" panose="02000503000000020004" pitchFamily="2" charset="0"/>
              </a:rPr>
              <a:t>mollis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nunc</a:t>
            </a:r>
            <a:r>
              <a:rPr lang="en-US" sz="1000" spc="90" dirty="0"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latin typeface="Philosopher" panose="02000503000000020004" pitchFamily="2" charset="0"/>
              </a:rPr>
              <a:t>Arcu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bibendum</a:t>
            </a:r>
            <a:r>
              <a:rPr lang="en-US" sz="1000" spc="90" dirty="0">
                <a:latin typeface="Philosopher" panose="02000503000000020004" pitchFamily="2" charset="0"/>
              </a:rPr>
              <a:t> at </a:t>
            </a:r>
            <a:r>
              <a:rPr lang="en-US" sz="1000" spc="90" dirty="0" err="1">
                <a:latin typeface="Philosopher" panose="02000503000000020004" pitchFamily="2" charset="0"/>
              </a:rPr>
              <a:t>varius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vel</a:t>
            </a:r>
            <a:r>
              <a:rPr lang="en-US" sz="1000" spc="90" dirty="0">
                <a:latin typeface="Philosopher" panose="02000503000000020004" pitchFamily="2" charset="0"/>
              </a:rPr>
              <a:t> pharetra </a:t>
            </a:r>
            <a:r>
              <a:rPr lang="en-US" sz="1000" spc="90" dirty="0" err="1">
                <a:latin typeface="Philosopher" panose="02000503000000020004" pitchFamily="2" charset="0"/>
              </a:rPr>
              <a:t>vel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turpis</a:t>
            </a:r>
            <a:r>
              <a:rPr lang="en-US" sz="1000" spc="90" dirty="0">
                <a:latin typeface="Philosopher" panose="02000503000000020004" pitchFamily="2" charset="0"/>
              </a:rPr>
              <a:t>. </a:t>
            </a:r>
            <a:r>
              <a:rPr lang="en-US" sz="1000" spc="90" dirty="0" err="1">
                <a:latin typeface="Philosopher" panose="02000503000000020004" pitchFamily="2" charset="0"/>
              </a:rPr>
              <a:t>Arcu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risus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quis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varius</a:t>
            </a:r>
            <a:r>
              <a:rPr lang="en-US" sz="1000" spc="90" dirty="0">
                <a:latin typeface="Philosopher" panose="02000503000000020004" pitchFamily="2" charset="0"/>
              </a:rPr>
              <a:t> quam </a:t>
            </a:r>
            <a:r>
              <a:rPr lang="en-US" sz="1000" spc="90" dirty="0" err="1">
                <a:latin typeface="Philosopher" panose="02000503000000020004" pitchFamily="2" charset="0"/>
              </a:rPr>
              <a:t>quisque</a:t>
            </a:r>
            <a:r>
              <a:rPr lang="en-US" sz="1000" spc="90" dirty="0">
                <a:latin typeface="Philosopher" panose="02000503000000020004" pitchFamily="2" charset="0"/>
              </a:rPr>
              <a:t>. Vitae </a:t>
            </a:r>
            <a:r>
              <a:rPr lang="en-US" sz="1000" spc="90" dirty="0" err="1">
                <a:latin typeface="Philosopher" panose="02000503000000020004" pitchFamily="2" charset="0"/>
              </a:rPr>
              <a:t>turpis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massa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elementum</a:t>
            </a:r>
            <a:r>
              <a:rPr lang="en-US" sz="1000" spc="90" dirty="0">
                <a:latin typeface="Philosopher" panose="02000503000000020004" pitchFamily="2" charset="0"/>
              </a:rPr>
              <a:t> tempus. </a:t>
            </a:r>
            <a:r>
              <a:rPr lang="en-US" sz="1000" spc="90" dirty="0" err="1">
                <a:latin typeface="Philosopher" panose="02000503000000020004" pitchFamily="2" charset="0"/>
              </a:rPr>
              <a:t>Ullamcorper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velit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sed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ullamcorper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morbi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tincidunt</a:t>
            </a:r>
            <a:r>
              <a:rPr lang="en-US" sz="1000" spc="90" dirty="0">
                <a:latin typeface="Philosopher" panose="02000503000000020004" pitchFamily="2" charset="0"/>
              </a:rPr>
              <a:t> </a:t>
            </a:r>
            <a:r>
              <a:rPr lang="en-US" sz="1000" spc="90" dirty="0" err="1">
                <a:latin typeface="Philosopher" panose="02000503000000020004" pitchFamily="2" charset="0"/>
              </a:rPr>
              <a:t>ornare</a:t>
            </a:r>
            <a:r>
              <a:rPr lang="en-US" sz="1000" spc="90" dirty="0">
                <a:latin typeface="Philosopher" panose="02000503000000020004" pitchFamily="2" charset="0"/>
              </a:rPr>
              <a:t>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8639034" y="6509982"/>
            <a:ext cx="3552968" cy="348019"/>
            <a:chOff x="8639034" y="6509982"/>
            <a:chExt cx="3552968" cy="348019"/>
          </a:xfrm>
        </p:grpSpPr>
        <p:sp>
          <p:nvSpPr>
            <p:cNvPr id="12" name="Rectangle 11"/>
            <p:cNvSpPr/>
            <p:nvPr/>
          </p:nvSpPr>
          <p:spPr>
            <a:xfrm>
              <a:off x="8639034" y="6509983"/>
              <a:ext cx="3552968" cy="348018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273524" y="6509982"/>
              <a:ext cx="81887" cy="3480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8639033" y="6548075"/>
            <a:ext cx="2586487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Your Footer Here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403415" y="6541454"/>
            <a:ext cx="788585" cy="296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 smtClean="0">
                <a:solidFill>
                  <a:schemeClr val="bg1"/>
                </a:solidFill>
                <a:latin typeface="Philosopher" panose="02000503000000020004" pitchFamily="2" charset="0"/>
              </a:rPr>
              <a:t>04</a:t>
            </a:r>
            <a:endParaRPr lang="en-US" sz="1000" spc="90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432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9" grpId="0"/>
      <p:bldP spid="10" grpId="0"/>
      <p:bldP spid="14" grpId="0"/>
      <p:bldP spid="15" grpId="0"/>
    </p:bldLst>
  </p:timing>
</p:sld>
</file>

<file path=ppt/theme/theme1.xml><?xml version="1.0" encoding="utf-8"?>
<a:theme xmlns:a="http://schemas.openxmlformats.org/drawingml/2006/main" name="Office Theme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2160</Words>
  <Application>Microsoft Office PowerPoint</Application>
  <PresentationFormat>Widescreen</PresentationFormat>
  <Paragraphs>207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Arial</vt:lpstr>
      <vt:lpstr>Calibri</vt:lpstr>
      <vt:lpstr>Calibri Light</vt:lpstr>
      <vt:lpstr>Philosopher</vt:lpstr>
      <vt:lpstr>Sufrimeda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 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aldy</dc:creator>
  <cp:lastModifiedBy>aldy</cp:lastModifiedBy>
  <cp:revision>39</cp:revision>
  <dcterms:created xsi:type="dcterms:W3CDTF">2019-08-26T02:23:07Z</dcterms:created>
  <dcterms:modified xsi:type="dcterms:W3CDTF">2019-08-29T12:40:08Z</dcterms:modified>
</cp:coreProperties>
</file>