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autoAdjust="0"/>
    <p:restoredTop sz="94660"/>
  </p:normalViewPr>
  <p:slideViewPr>
    <p:cSldViewPr snapToGrid="0" showGuides="1">
      <p:cViewPr varScale="1">
        <p:scale>
          <a:sx n="111" d="100"/>
          <a:sy n="111" d="100"/>
        </p:scale>
        <p:origin x="342" y="114"/>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1" name="Group 260"/>
          <p:cNvGrpSpPr/>
          <p:nvPr/>
        </p:nvGrpSpPr>
        <p:grpSpPr>
          <a:xfrm>
            <a:off x="1712463" y="1475101"/>
            <a:ext cx="4508668" cy="3234361"/>
            <a:chOff x="5775326" y="239713"/>
            <a:chExt cx="3903662" cy="2800351"/>
          </a:xfrm>
        </p:grpSpPr>
        <p:grpSp>
          <p:nvGrpSpPr>
            <p:cNvPr id="262" name="Group 261"/>
            <p:cNvGrpSpPr/>
            <p:nvPr/>
          </p:nvGrpSpPr>
          <p:grpSpPr>
            <a:xfrm>
              <a:off x="5775326" y="239713"/>
              <a:ext cx="3903662" cy="2800351"/>
              <a:chOff x="5775326" y="239713"/>
              <a:chExt cx="3903662" cy="2800351"/>
            </a:xfrm>
          </p:grpSpPr>
          <p:sp>
            <p:nvSpPr>
              <p:cNvPr id="56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60"/>
              <p:cNvSpPr>
                <a:spLocks noChangeShapeType="1"/>
              </p:cNvSpPr>
              <p:nvPr/>
            </p:nvSpPr>
            <p:spPr bwMode="auto">
              <a:xfrm flipH="1" flipV="1">
                <a:off x="7402513" y="1525588"/>
                <a:ext cx="463550" cy="12080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66"/>
              <p:cNvSpPr>
                <a:spLocks noChangeShapeType="1"/>
              </p:cNvSpPr>
              <p:nvPr/>
            </p:nvSpPr>
            <p:spPr bwMode="auto">
              <a:xfrm flipV="1">
                <a:off x="8767763" y="550863"/>
                <a:ext cx="419100" cy="13827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3"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rgbClr val="04385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rgbClr val="04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5">
      <a:dk1>
        <a:sysClr val="windowText" lastClr="000000"/>
      </a:dk1>
      <a:lt1>
        <a:sysClr val="window" lastClr="FFFFFF"/>
      </a:lt1>
      <a:dk2>
        <a:srgbClr val="242852"/>
      </a:dk2>
      <a:lt2>
        <a:srgbClr val="F7F7FB"/>
      </a:lt2>
      <a:accent1>
        <a:srgbClr val="374C81"/>
      </a:accent1>
      <a:accent2>
        <a:srgbClr val="253356"/>
      </a:accent2>
      <a:accent3>
        <a:srgbClr val="297FD5"/>
      </a:accent3>
      <a:accent4>
        <a:srgbClr val="7F8FA9"/>
      </a:accent4>
      <a:accent5>
        <a:srgbClr val="5AA2AE"/>
      </a:accent5>
      <a:accent6>
        <a:srgbClr val="9D90A0"/>
      </a:accent6>
      <a:hlink>
        <a:srgbClr val="9454C3"/>
      </a:hlink>
      <a:folHlink>
        <a:srgbClr val="3EBBF0"/>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3379</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278</cp:revision>
  <dcterms:created xsi:type="dcterms:W3CDTF">2017-10-23T03:40:46Z</dcterms:created>
  <dcterms:modified xsi:type="dcterms:W3CDTF">2018-02-05T09:20:54Z</dcterms:modified>
</cp:coreProperties>
</file>