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autoAdjust="0"/>
    <p:restoredTop sz="94660"/>
  </p:normalViewPr>
  <p:slideViewPr>
    <p:cSldViewPr snapToGrid="0" showGuides="1">
      <p:cViewPr varScale="1">
        <p:scale>
          <a:sx n="107" d="100"/>
          <a:sy n="107" d="100"/>
        </p:scale>
        <p:origin x="132" y="156"/>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0" name="Group 259"/>
          <p:cNvGrpSpPr/>
          <p:nvPr/>
        </p:nvGrpSpPr>
        <p:grpSpPr>
          <a:xfrm>
            <a:off x="1494168" y="1544703"/>
            <a:ext cx="4735225" cy="3396886"/>
            <a:chOff x="5775326" y="239713"/>
            <a:chExt cx="3903662" cy="2800351"/>
          </a:xfrm>
        </p:grpSpPr>
        <p:grpSp>
          <p:nvGrpSpPr>
            <p:cNvPr id="261" name="Group 260"/>
            <p:cNvGrpSpPr/>
            <p:nvPr/>
          </p:nvGrpSpPr>
          <p:grpSpPr>
            <a:xfrm>
              <a:off x="5775326" y="239713"/>
              <a:ext cx="3903662" cy="2800351"/>
              <a:chOff x="5775326" y="239713"/>
              <a:chExt cx="3903662" cy="2800351"/>
            </a:xfrm>
          </p:grpSpPr>
          <p:sp>
            <p:nvSpPr>
              <p:cNvPr id="560"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8"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9"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0"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60"/>
              <p:cNvSpPr>
                <a:spLocks noChangeShapeType="1"/>
              </p:cNvSpPr>
              <p:nvPr/>
            </p:nvSpPr>
            <p:spPr bwMode="auto">
              <a:xfrm flipH="1" flipV="1">
                <a:off x="7402513" y="1525588"/>
                <a:ext cx="463550" cy="12080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66"/>
              <p:cNvSpPr>
                <a:spLocks noChangeShapeType="1"/>
              </p:cNvSpPr>
              <p:nvPr/>
            </p:nvSpPr>
            <p:spPr bwMode="auto">
              <a:xfrm flipV="1">
                <a:off x="8767763" y="550863"/>
                <a:ext cx="419100" cy="13827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2"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9" name="Group 738"/>
          <p:cNvGrpSpPr/>
          <p:nvPr/>
        </p:nvGrpSpPr>
        <p:grpSpPr>
          <a:xfrm>
            <a:off x="792502" y="547118"/>
            <a:ext cx="2220314" cy="746013"/>
            <a:chOff x="8182708" y="2155622"/>
            <a:chExt cx="2220314" cy="746013"/>
          </a:xfrm>
        </p:grpSpPr>
        <p:grpSp>
          <p:nvGrpSpPr>
            <p:cNvPr id="740" name="Group 739"/>
            <p:cNvGrpSpPr/>
            <p:nvPr/>
          </p:nvGrpSpPr>
          <p:grpSpPr>
            <a:xfrm>
              <a:off x="8182708" y="2155622"/>
              <a:ext cx="587136" cy="734009"/>
              <a:chOff x="902515" y="1052513"/>
              <a:chExt cx="1613478" cy="2017091"/>
            </a:xfrm>
          </p:grpSpPr>
          <p:sp>
            <p:nvSpPr>
              <p:cNvPr id="744"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45"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46"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741" name="Group 740"/>
            <p:cNvGrpSpPr/>
            <p:nvPr/>
          </p:nvGrpSpPr>
          <p:grpSpPr>
            <a:xfrm>
              <a:off x="8878120" y="2394917"/>
              <a:ext cx="1524902" cy="506718"/>
              <a:chOff x="5616114" y="5129822"/>
              <a:chExt cx="1904092" cy="629768"/>
            </a:xfrm>
          </p:grpSpPr>
          <p:sp>
            <p:nvSpPr>
              <p:cNvPr id="742"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743"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grpSp>
        <p:nvGrpSpPr>
          <p:cNvPr id="22" name="Group 21"/>
          <p:cNvGrpSpPr/>
          <p:nvPr/>
        </p:nvGrpSpPr>
        <p:grpSpPr>
          <a:xfrm>
            <a:off x="844260" y="2527712"/>
            <a:ext cx="2220314" cy="746013"/>
            <a:chOff x="8182708" y="2155622"/>
            <a:chExt cx="2220314" cy="746013"/>
          </a:xfrm>
        </p:grpSpPr>
        <p:grpSp>
          <p:nvGrpSpPr>
            <p:cNvPr id="23" name="Group 22"/>
            <p:cNvGrpSpPr/>
            <p:nvPr/>
          </p:nvGrpSpPr>
          <p:grpSpPr>
            <a:xfrm>
              <a:off x="8182708" y="2155622"/>
              <a:ext cx="587136" cy="734009"/>
              <a:chOff x="902515" y="1052513"/>
              <a:chExt cx="1613478" cy="2017091"/>
            </a:xfrm>
          </p:grpSpPr>
          <p:sp>
            <p:nvSpPr>
              <p:cNvPr id="27"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4" name="Group 23"/>
            <p:cNvGrpSpPr/>
            <p:nvPr/>
          </p:nvGrpSpPr>
          <p:grpSpPr>
            <a:xfrm>
              <a:off x="8878120" y="2394917"/>
              <a:ext cx="1524902" cy="506718"/>
              <a:chOff x="5616114" y="5129822"/>
              <a:chExt cx="1904092" cy="629768"/>
            </a:xfrm>
          </p:grpSpPr>
          <p:sp>
            <p:nvSpPr>
              <p:cNvPr id="25"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26"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chemeClr val="tx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8">
      <a:dk1>
        <a:sysClr val="windowText" lastClr="000000"/>
      </a:dk1>
      <a:lt1>
        <a:sysClr val="window" lastClr="FFFFFF"/>
      </a:lt1>
      <a:dk2>
        <a:srgbClr val="323232"/>
      </a:dk2>
      <a:lt2>
        <a:srgbClr val="FFFFFF"/>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3381</TotalTime>
  <Words>2424</Words>
  <Application>Microsoft Office PowerPoint</Application>
  <PresentationFormat>Widescreen</PresentationFormat>
  <Paragraphs>509</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281</cp:revision>
  <dcterms:created xsi:type="dcterms:W3CDTF">2017-10-23T03:40:46Z</dcterms:created>
  <dcterms:modified xsi:type="dcterms:W3CDTF">2018-02-05T09:36:35Z</dcterms:modified>
</cp:coreProperties>
</file>