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7" autoAdjust="0"/>
    <p:restoredTop sz="94660"/>
  </p:normalViewPr>
  <p:slideViewPr>
    <p:cSldViewPr snapToGrid="0" showGuides="1">
      <p:cViewPr varScale="1">
        <p:scale>
          <a:sx n="87" d="100"/>
          <a:sy n="87" d="100"/>
        </p:scale>
        <p:origin x="102" y="588"/>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07940" y="602342"/>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 name="Group 306"/>
          <p:cNvGrpSpPr/>
          <p:nvPr/>
        </p:nvGrpSpPr>
        <p:grpSpPr>
          <a:xfrm>
            <a:off x="1586158" y="1807993"/>
            <a:ext cx="4447211" cy="3190274"/>
            <a:chOff x="5775326" y="239713"/>
            <a:chExt cx="3903662" cy="2800351"/>
          </a:xfrm>
        </p:grpSpPr>
        <p:grpSp>
          <p:nvGrpSpPr>
            <p:cNvPr id="308" name="Group 307"/>
            <p:cNvGrpSpPr/>
            <p:nvPr/>
          </p:nvGrpSpPr>
          <p:grpSpPr>
            <a:xfrm>
              <a:off x="5775326" y="239713"/>
              <a:ext cx="3903662" cy="2800351"/>
              <a:chOff x="5775326" y="239713"/>
              <a:chExt cx="3903662" cy="2800351"/>
            </a:xfrm>
          </p:grpSpPr>
          <p:sp>
            <p:nvSpPr>
              <p:cNvPr id="37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Oval 53"/>
              <p:cNvSpPr>
                <a:spLocks noChangeArrowheads="1"/>
              </p:cNvSpPr>
              <p:nvPr/>
            </p:nvSpPr>
            <p:spPr bwMode="auto">
              <a:xfrm>
                <a:off x="6096001" y="555626"/>
                <a:ext cx="85725" cy="87313"/>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Rectangle 55"/>
              <p:cNvSpPr>
                <a:spLocks noChangeArrowheads="1"/>
              </p:cNvSpPr>
              <p:nvPr/>
            </p:nvSpPr>
            <p:spPr bwMode="auto">
              <a:xfrm>
                <a:off x="8645526" y="1023938"/>
                <a:ext cx="27463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89" name="Rectangle 56"/>
              <p:cNvSpPr>
                <a:spLocks noChangeArrowheads="1"/>
              </p:cNvSpPr>
              <p:nvPr/>
            </p:nvSpPr>
            <p:spPr bwMode="auto">
              <a:xfrm>
                <a:off x="5834063" y="1803401"/>
                <a:ext cx="1714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0" name="Rectangle 57"/>
              <p:cNvSpPr>
                <a:spLocks noChangeArrowheads="1"/>
              </p:cNvSpPr>
              <p:nvPr/>
            </p:nvSpPr>
            <p:spPr bwMode="auto">
              <a:xfrm>
                <a:off x="8370888" y="2752726"/>
                <a:ext cx="1714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1" name="Line 58"/>
              <p:cNvSpPr>
                <a:spLocks noChangeShapeType="1"/>
              </p:cNvSpPr>
              <p:nvPr/>
            </p:nvSpPr>
            <p:spPr bwMode="auto">
              <a:xfrm>
                <a:off x="6597651" y="1093788"/>
                <a:ext cx="804863" cy="4318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2" name="Line 59"/>
              <p:cNvSpPr>
                <a:spLocks noChangeShapeType="1"/>
              </p:cNvSpPr>
              <p:nvPr/>
            </p:nvSpPr>
            <p:spPr bwMode="auto">
              <a:xfrm flipH="1" flipV="1">
                <a:off x="7402513" y="1525588"/>
                <a:ext cx="1365250" cy="407988"/>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4" name="Line 61"/>
              <p:cNvSpPr>
                <a:spLocks noChangeShapeType="1"/>
              </p:cNvSpPr>
              <p:nvPr/>
            </p:nvSpPr>
            <p:spPr bwMode="auto">
              <a:xfrm flipH="1">
                <a:off x="7402513" y="627063"/>
                <a:ext cx="1104900" cy="898525"/>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5" name="Line 62"/>
              <p:cNvSpPr>
                <a:spLocks noChangeShapeType="1"/>
              </p:cNvSpPr>
              <p:nvPr/>
            </p:nvSpPr>
            <p:spPr bwMode="auto">
              <a:xfrm flipV="1">
                <a:off x="8431213" y="550863"/>
                <a:ext cx="755650" cy="9366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6" name="Line 63"/>
              <p:cNvSpPr>
                <a:spLocks noChangeShapeType="1"/>
              </p:cNvSpPr>
              <p:nvPr/>
            </p:nvSpPr>
            <p:spPr bwMode="auto">
              <a:xfrm flipV="1">
                <a:off x="8240713" y="550863"/>
                <a:ext cx="946150" cy="6461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7" name="Line 64"/>
              <p:cNvSpPr>
                <a:spLocks noChangeShapeType="1"/>
              </p:cNvSpPr>
              <p:nvPr/>
            </p:nvSpPr>
            <p:spPr bwMode="auto">
              <a:xfrm flipH="1" flipV="1">
                <a:off x="7329488" y="455613"/>
                <a:ext cx="887413" cy="7239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8" name="Line 65"/>
              <p:cNvSpPr>
                <a:spLocks noChangeShapeType="1"/>
              </p:cNvSpPr>
              <p:nvPr/>
            </p:nvSpPr>
            <p:spPr bwMode="auto">
              <a:xfrm>
                <a:off x="8221663" y="1216026"/>
                <a:ext cx="673100" cy="9271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0" name="Line 67"/>
              <p:cNvSpPr>
                <a:spLocks noChangeShapeType="1"/>
              </p:cNvSpPr>
              <p:nvPr/>
            </p:nvSpPr>
            <p:spPr bwMode="auto">
              <a:xfrm flipH="1">
                <a:off x="7124701" y="1192213"/>
                <a:ext cx="1079500" cy="381000"/>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1" name="Line 68"/>
              <p:cNvSpPr>
                <a:spLocks noChangeShapeType="1"/>
              </p:cNvSpPr>
              <p:nvPr/>
            </p:nvSpPr>
            <p:spPr bwMode="auto">
              <a:xfrm>
                <a:off x="8767763" y="1933576"/>
                <a:ext cx="652463" cy="4826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2" name="Line 69"/>
              <p:cNvSpPr>
                <a:spLocks noChangeShapeType="1"/>
              </p:cNvSpPr>
              <p:nvPr/>
            </p:nvSpPr>
            <p:spPr bwMode="auto">
              <a:xfrm flipH="1">
                <a:off x="7866063" y="1933576"/>
                <a:ext cx="901700" cy="8001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3" name="Line 70"/>
              <p:cNvSpPr>
                <a:spLocks noChangeShapeType="1"/>
              </p:cNvSpPr>
              <p:nvPr/>
            </p:nvSpPr>
            <p:spPr bwMode="auto">
              <a:xfrm flipH="1">
                <a:off x="6223001" y="1933576"/>
                <a:ext cx="2544763" cy="2905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4" name="Line 71"/>
              <p:cNvSpPr>
                <a:spLocks noChangeShapeType="1"/>
              </p:cNvSpPr>
              <p:nvPr/>
            </p:nvSpPr>
            <p:spPr bwMode="auto">
              <a:xfrm flipH="1">
                <a:off x="6592888" y="473076"/>
                <a:ext cx="735013" cy="647700"/>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5" name="Line 72"/>
              <p:cNvSpPr>
                <a:spLocks noChangeShapeType="1"/>
              </p:cNvSpPr>
              <p:nvPr/>
            </p:nvSpPr>
            <p:spPr bwMode="auto">
              <a:xfrm flipV="1">
                <a:off x="5962651" y="1120776"/>
                <a:ext cx="630238" cy="282575"/>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6" name="Line 73"/>
              <p:cNvSpPr>
                <a:spLocks noChangeShapeType="1"/>
              </p:cNvSpPr>
              <p:nvPr/>
            </p:nvSpPr>
            <p:spPr bwMode="auto">
              <a:xfrm>
                <a:off x="5954713" y="1435101"/>
                <a:ext cx="190500" cy="6619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7" name="Line 74"/>
              <p:cNvSpPr>
                <a:spLocks noChangeShapeType="1"/>
              </p:cNvSpPr>
              <p:nvPr/>
            </p:nvSpPr>
            <p:spPr bwMode="auto">
              <a:xfrm>
                <a:off x="5967413" y="1414463"/>
                <a:ext cx="1431925" cy="904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8" name="Line 75"/>
              <p:cNvSpPr>
                <a:spLocks noChangeShapeType="1"/>
              </p:cNvSpPr>
              <p:nvPr/>
            </p:nvSpPr>
            <p:spPr bwMode="auto">
              <a:xfrm flipH="1" flipV="1">
                <a:off x="6223001" y="2224088"/>
                <a:ext cx="1643063" cy="509588"/>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9" name="Line 76"/>
              <p:cNvSpPr>
                <a:spLocks noChangeShapeType="1"/>
              </p:cNvSpPr>
              <p:nvPr/>
            </p:nvSpPr>
            <p:spPr bwMode="auto">
              <a:xfrm flipV="1">
                <a:off x="7866063" y="2400301"/>
                <a:ext cx="1554163" cy="333375"/>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0" name="Line 77"/>
              <p:cNvSpPr>
                <a:spLocks noChangeShapeType="1"/>
              </p:cNvSpPr>
              <p:nvPr/>
            </p:nvSpPr>
            <p:spPr bwMode="auto">
              <a:xfrm flipV="1">
                <a:off x="6197601" y="1519238"/>
                <a:ext cx="1231900" cy="7350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1" name="Line 78"/>
              <p:cNvSpPr>
                <a:spLocks noChangeShapeType="1"/>
              </p:cNvSpPr>
              <p:nvPr/>
            </p:nvSpPr>
            <p:spPr bwMode="auto">
              <a:xfrm flipH="1" flipV="1">
                <a:off x="7324726" y="463551"/>
                <a:ext cx="92075" cy="11430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2" name="Line 79"/>
              <p:cNvSpPr>
                <a:spLocks noChangeShapeType="1"/>
              </p:cNvSpPr>
              <p:nvPr/>
            </p:nvSpPr>
            <p:spPr bwMode="auto">
              <a:xfrm flipH="1" flipV="1">
                <a:off x="7326313" y="450851"/>
                <a:ext cx="1131888" cy="18573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3" name="Line 80"/>
              <p:cNvSpPr>
                <a:spLocks noChangeShapeType="1"/>
              </p:cNvSpPr>
              <p:nvPr/>
            </p:nvSpPr>
            <p:spPr bwMode="auto">
              <a:xfrm flipH="1" flipV="1">
                <a:off x="9186863" y="550863"/>
                <a:ext cx="250825" cy="18653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Oval 141"/>
              <p:cNvSpPr>
                <a:spLocks noChangeArrowheads="1"/>
              </p:cNvSpPr>
              <p:nvPr/>
            </p:nvSpPr>
            <p:spPr bwMode="auto">
              <a:xfrm>
                <a:off x="5775326" y="1216026"/>
                <a:ext cx="377825" cy="37465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Oval 188"/>
              <p:cNvSpPr>
                <a:spLocks noChangeArrowheads="1"/>
              </p:cNvSpPr>
              <p:nvPr/>
            </p:nvSpPr>
            <p:spPr bwMode="auto">
              <a:xfrm>
                <a:off x="9201151" y="2182813"/>
                <a:ext cx="436563" cy="434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214"/>
            <p:cNvSpPr>
              <a:spLocks noChangeArrowheads="1"/>
            </p:cNvSpPr>
            <p:nvPr/>
          </p:nvSpPr>
          <p:spPr bwMode="auto">
            <a:xfrm>
              <a:off x="8342595" y="515950"/>
              <a:ext cx="260359" cy="261945"/>
            </a:xfrm>
            <a:prstGeom prst="ellipse">
              <a:avLst/>
            </a:prstGeom>
            <a:solidFill>
              <a:srgbClr val="A8D0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97368" y="2457041"/>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chemeClr val="tx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2">
      <a:dk1>
        <a:sysClr val="windowText" lastClr="000000"/>
      </a:dk1>
      <a:lt1>
        <a:sysClr val="window" lastClr="FFFFFF"/>
      </a:lt1>
      <a:dk2>
        <a:srgbClr val="455F51"/>
      </a:dk2>
      <a:lt2>
        <a:srgbClr val="F5FBF3"/>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3378</TotalTime>
  <Words>2421</Words>
  <Application>Microsoft Office PowerPoint</Application>
  <PresentationFormat>Widescreen</PresentationFormat>
  <Paragraphs>508</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279</cp:revision>
  <dcterms:created xsi:type="dcterms:W3CDTF">2017-10-23T03:40:46Z</dcterms:created>
  <dcterms:modified xsi:type="dcterms:W3CDTF">2018-02-05T09:32:40Z</dcterms:modified>
</cp:coreProperties>
</file>